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wmv" ContentType="video/x-ms-wmv"/>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2"/>
  </p:notesMasterIdLst>
  <p:sldIdLst>
    <p:sldId id="380" r:id="rId3"/>
    <p:sldId id="257" r:id="rId4"/>
    <p:sldId id="258" r:id="rId5"/>
    <p:sldId id="344" r:id="rId6"/>
    <p:sldId id="343" r:id="rId7"/>
    <p:sldId id="346" r:id="rId8"/>
    <p:sldId id="347" r:id="rId9"/>
    <p:sldId id="348" r:id="rId10"/>
    <p:sldId id="360" r:id="rId11"/>
    <p:sldId id="259" r:id="rId12"/>
    <p:sldId id="260" r:id="rId13"/>
    <p:sldId id="324" r:id="rId14"/>
    <p:sldId id="336" r:id="rId15"/>
    <p:sldId id="371" r:id="rId16"/>
    <p:sldId id="282" r:id="rId17"/>
    <p:sldId id="283" r:id="rId18"/>
    <p:sldId id="284" r:id="rId19"/>
    <p:sldId id="264" r:id="rId20"/>
    <p:sldId id="265" r:id="rId21"/>
    <p:sldId id="355" r:id="rId22"/>
    <p:sldId id="267" r:id="rId23"/>
    <p:sldId id="357" r:id="rId24"/>
    <p:sldId id="350" r:id="rId25"/>
    <p:sldId id="356" r:id="rId26"/>
    <p:sldId id="320" r:id="rId27"/>
    <p:sldId id="311" r:id="rId28"/>
    <p:sldId id="342" r:id="rId29"/>
    <p:sldId id="372" r:id="rId30"/>
    <p:sldId id="294" r:id="rId31"/>
    <p:sldId id="373" r:id="rId32"/>
    <p:sldId id="268" r:id="rId33"/>
    <p:sldId id="279" r:id="rId34"/>
    <p:sldId id="286" r:id="rId35"/>
    <p:sldId id="314" r:id="rId36"/>
    <p:sldId id="262" r:id="rId37"/>
    <p:sldId id="374" r:id="rId38"/>
    <p:sldId id="272" r:id="rId39"/>
    <p:sldId id="338" r:id="rId40"/>
    <p:sldId id="339" r:id="rId41"/>
    <p:sldId id="353" r:id="rId42"/>
    <p:sldId id="375" r:id="rId43"/>
    <p:sldId id="368" r:id="rId44"/>
    <p:sldId id="274" r:id="rId45"/>
    <p:sldId id="275" r:id="rId46"/>
    <p:sldId id="377" r:id="rId47"/>
    <p:sldId id="376" r:id="rId48"/>
    <p:sldId id="378" r:id="rId49"/>
    <p:sldId id="277" r:id="rId50"/>
    <p:sldId id="379" r:id="rId51"/>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196F"/>
    <a:srgbClr val="006F96"/>
    <a:srgbClr val="FBD1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15" autoAdjust="0"/>
    <p:restoredTop sz="90214" autoAdjust="0"/>
  </p:normalViewPr>
  <p:slideViewPr>
    <p:cSldViewPr>
      <p:cViewPr varScale="1">
        <p:scale>
          <a:sx n="66" d="100"/>
          <a:sy n="66" d="100"/>
        </p:scale>
        <p:origin x="780" y="90"/>
      </p:cViewPr>
      <p:guideLst>
        <p:guide orient="horz" pos="2160"/>
        <p:guide pos="383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11/24/2021</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a:t>
            </a:fld>
            <a:endParaRPr lang="en-US"/>
          </a:p>
        </p:txBody>
      </p:sp>
    </p:spTree>
    <p:extLst>
      <p:ext uri="{BB962C8B-B14F-4D97-AF65-F5344CB8AC3E}">
        <p14:creationId xmlns:p14="http://schemas.microsoft.com/office/powerpoint/2010/main" val="2852619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22</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24</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07AB927-42BB-4505-9EDE-3A59CF2143BF}" type="slidenum">
              <a:rPr lang="en-US" smtClean="0">
                <a:solidFill>
                  <a:prstClr val="black"/>
                </a:solidFill>
              </a:rPr>
              <a:pPr>
                <a:defRPr/>
              </a:pPr>
              <a:t>26</a:t>
            </a:fld>
            <a:endParaRPr lang="en-US">
              <a:solidFill>
                <a:prstClr val="black"/>
              </a:solidFill>
            </a:endParaRPr>
          </a:p>
        </p:txBody>
      </p:sp>
    </p:spTree>
    <p:extLst>
      <p:ext uri="{BB962C8B-B14F-4D97-AF65-F5344CB8AC3E}">
        <p14:creationId xmlns:p14="http://schemas.microsoft.com/office/powerpoint/2010/main" val="29269441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27</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07AB927-42BB-4505-9EDE-3A59CF2143BF}" type="slidenum">
              <a:rPr lang="en-US" smtClean="0">
                <a:solidFill>
                  <a:prstClr val="black"/>
                </a:solidFill>
              </a:rPr>
              <a:pPr>
                <a:defRPr/>
              </a:pPr>
              <a:t>28</a:t>
            </a:fld>
            <a:endParaRPr lang="en-US">
              <a:solidFill>
                <a:prstClr val="black"/>
              </a:solidFill>
            </a:endParaRPr>
          </a:p>
        </p:txBody>
      </p:sp>
    </p:spTree>
    <p:extLst>
      <p:ext uri="{BB962C8B-B14F-4D97-AF65-F5344CB8AC3E}">
        <p14:creationId xmlns:p14="http://schemas.microsoft.com/office/powerpoint/2010/main" val="25417736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29</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07AB927-42BB-4505-9EDE-3A59CF2143BF}" type="slidenum">
              <a:rPr lang="en-US" smtClean="0">
                <a:solidFill>
                  <a:prstClr val="black"/>
                </a:solidFill>
              </a:rPr>
              <a:pPr>
                <a:defRPr/>
              </a:pPr>
              <a:t>30</a:t>
            </a:fld>
            <a:endParaRPr lang="en-US">
              <a:solidFill>
                <a:prstClr val="black"/>
              </a:solidFill>
            </a:endParaRPr>
          </a:p>
        </p:txBody>
      </p:sp>
    </p:spTree>
    <p:extLst>
      <p:ext uri="{BB962C8B-B14F-4D97-AF65-F5344CB8AC3E}">
        <p14:creationId xmlns:p14="http://schemas.microsoft.com/office/powerpoint/2010/main" val="9580364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31</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32</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33</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9</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Cát</a:t>
            </a:r>
            <a:r>
              <a:rPr lang="en-US" baseline="0"/>
              <a:t> Bà: Huyện Cát Hải, TP Hải Phòng</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37</a:t>
            </a:fld>
            <a:endParaRPr lang="en-US"/>
          </a:p>
        </p:txBody>
      </p:sp>
    </p:spTree>
    <p:extLst>
      <p:ext uri="{BB962C8B-B14F-4D97-AF65-F5344CB8AC3E}">
        <p14:creationId xmlns:p14="http://schemas.microsoft.com/office/powerpoint/2010/main" val="39168024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Luyện</a:t>
            </a:r>
            <a:r>
              <a:rPr lang="en-US" baseline="0"/>
              <a:t> luôn từ khó đọc nhé!</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38</a:t>
            </a:fld>
            <a:endParaRPr lang="en-US"/>
          </a:p>
        </p:txBody>
      </p:sp>
    </p:spTree>
    <p:extLst>
      <p:ext uri="{BB962C8B-B14F-4D97-AF65-F5344CB8AC3E}">
        <p14:creationId xmlns:p14="http://schemas.microsoft.com/office/powerpoint/2010/main" val="25495580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39</a:t>
            </a:fld>
            <a:endParaRPr lang="en-US"/>
          </a:p>
        </p:txBody>
      </p:sp>
    </p:spTree>
    <p:extLst>
      <p:ext uri="{BB962C8B-B14F-4D97-AF65-F5344CB8AC3E}">
        <p14:creationId xmlns:p14="http://schemas.microsoft.com/office/powerpoint/2010/main" val="31674401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41</a:t>
            </a:fld>
            <a:endParaRPr lang="en-US"/>
          </a:p>
        </p:txBody>
      </p:sp>
    </p:spTree>
    <p:extLst>
      <p:ext uri="{BB962C8B-B14F-4D97-AF65-F5344CB8AC3E}">
        <p14:creationId xmlns:p14="http://schemas.microsoft.com/office/powerpoint/2010/main" val="36773476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Thầy</a:t>
            </a:r>
            <a:r>
              <a:rPr lang="en-US" baseline="0"/>
              <a:t> cô click vào trừng ô màu xanh thì đáp án sẽ hiện ra </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42</a:t>
            </a:fld>
            <a:endParaRPr lang="en-US"/>
          </a:p>
        </p:txBody>
      </p:sp>
    </p:spTree>
    <p:extLst>
      <p:ext uri="{BB962C8B-B14F-4D97-AF65-F5344CB8AC3E}">
        <p14:creationId xmlns:p14="http://schemas.microsoft.com/office/powerpoint/2010/main" val="1796193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Thầy</a:t>
            </a:r>
            <a:r>
              <a:rPr lang="en-US" baseline="0"/>
              <a:t> cô nên chiếu slide lên rồi mới chỉnh nhé. Nhìn lệch vậy chứ chiếu lên mới biết ạ</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10</a:t>
            </a:fld>
            <a:endParaRPr lang="en-US"/>
          </a:p>
        </p:txBody>
      </p:sp>
    </p:spTree>
    <p:extLst>
      <p:ext uri="{BB962C8B-B14F-4D97-AF65-F5344CB8AC3E}">
        <p14:creationId xmlns:p14="http://schemas.microsoft.com/office/powerpoint/2010/main" val="853899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11</a:t>
            </a:fld>
            <a:endParaRPr lang="en-US"/>
          </a:p>
        </p:txBody>
      </p:sp>
    </p:spTree>
    <p:extLst>
      <p:ext uri="{BB962C8B-B14F-4D97-AF65-F5344CB8AC3E}">
        <p14:creationId xmlns:p14="http://schemas.microsoft.com/office/powerpoint/2010/main" val="1312093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13</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Hay còn</a:t>
            </a:r>
            <a:r>
              <a:rPr lang="en-US" baseline="0"/>
              <a:t> gọi là CHIM ĐA ĐA </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15</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16</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17</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20</a:t>
            </a:fld>
            <a:endParaRPr lang="en-US"/>
          </a:p>
        </p:txBody>
      </p:sp>
    </p:spTree>
    <p:extLst>
      <p:ext uri="{BB962C8B-B14F-4D97-AF65-F5344CB8AC3E}">
        <p14:creationId xmlns:p14="http://schemas.microsoft.com/office/powerpoint/2010/main" val="2332184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a:t>Click to edit Master title style</a:t>
            </a:r>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59D0918-B3BC-4D15-9AF8-385E8378AD06}" type="datetimeFigureOut">
              <a:rPr lang="en-US" smtClean="0"/>
              <a:t>11/24/2021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11/24/2021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910412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11/24/2021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428544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11/24/2021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6451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11/24/2021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430109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11/24/2021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466175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11/24/2021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858090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11/24/2021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280042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11/24/2021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69964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11/24/2021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261337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11/24/2021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459532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11/24/2021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739532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912868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683"/>
        <p:cNvGrpSpPr/>
        <p:nvPr/>
      </p:nvGrpSpPr>
      <p:grpSpPr>
        <a:xfrm>
          <a:off x="0" y="0"/>
          <a:ext cx="0" cy="0"/>
          <a:chOff x="0" y="0"/>
          <a:chExt cx="0" cy="0"/>
        </a:xfrm>
      </p:grpSpPr>
      <p:sp>
        <p:nvSpPr>
          <p:cNvPr id="684" name="Google Shape;684;p23"/>
          <p:cNvSpPr/>
          <p:nvPr/>
        </p:nvSpPr>
        <p:spPr>
          <a:xfrm flipH="1">
            <a:off x="10647835" y="5421039"/>
            <a:ext cx="1615120" cy="148898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85" name="Google Shape;685;p23"/>
          <p:cNvSpPr/>
          <p:nvPr/>
        </p:nvSpPr>
        <p:spPr>
          <a:xfrm rot="10800000" flipH="1">
            <a:off x="-100717" y="-90926"/>
            <a:ext cx="1649951" cy="1521094"/>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86" name="Google Shape;686;p23"/>
          <p:cNvSpPr txBox="1">
            <a:spLocks noGrp="1"/>
          </p:cNvSpPr>
          <p:nvPr>
            <p:ph type="title"/>
          </p:nvPr>
        </p:nvSpPr>
        <p:spPr>
          <a:xfrm>
            <a:off x="1973140" y="559767"/>
            <a:ext cx="8191285" cy="763600"/>
          </a:xfrm>
          <a:prstGeom prst="rect">
            <a:avLst/>
          </a:prstGeom>
        </p:spPr>
        <p:txBody>
          <a:bodyPr spcFirstLastPara="1" wrap="square" lIns="121666" tIns="121666" rIns="121666" bIns="121666" anchor="t"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87" name="Google Shape;687;p23"/>
          <p:cNvGrpSpPr/>
          <p:nvPr/>
        </p:nvGrpSpPr>
        <p:grpSpPr>
          <a:xfrm rot="5400000">
            <a:off x="9520734" y="174225"/>
            <a:ext cx="2654262" cy="2460344"/>
            <a:chOff x="817100" y="238125"/>
            <a:chExt cx="5912375" cy="5495644"/>
          </a:xfrm>
        </p:grpSpPr>
        <p:sp>
          <p:nvSpPr>
            <p:cNvPr id="688" name="Google Shape;688;p23"/>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89" name="Google Shape;689;p23"/>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90" name="Google Shape;690;p23"/>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91" name="Google Shape;691;p23"/>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92" name="Google Shape;692;p23"/>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93" name="Google Shape;693;p23"/>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94" name="Google Shape;694;p23"/>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95" name="Google Shape;695;p23"/>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96" name="Google Shape;696;p23"/>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97" name="Google Shape;697;p23"/>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98" name="Google Shape;698;p23"/>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99" name="Google Shape;699;p23"/>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00" name="Google Shape;700;p23"/>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01" name="Google Shape;701;p23"/>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02" name="Google Shape;702;p23"/>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03" name="Google Shape;703;p23"/>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04" name="Google Shape;704;p23"/>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05" name="Google Shape;705;p23"/>
          <p:cNvGrpSpPr/>
          <p:nvPr/>
        </p:nvGrpSpPr>
        <p:grpSpPr>
          <a:xfrm rot="10800000" flipH="1">
            <a:off x="90149" y="4316777"/>
            <a:ext cx="2647696" cy="2466445"/>
            <a:chOff x="817100" y="238125"/>
            <a:chExt cx="5912375" cy="5495644"/>
          </a:xfrm>
        </p:grpSpPr>
        <p:sp>
          <p:nvSpPr>
            <p:cNvPr id="706" name="Google Shape;706;p23"/>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07" name="Google Shape;707;p23"/>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08" name="Google Shape;708;p23"/>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09" name="Google Shape;709;p23"/>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10" name="Google Shape;710;p23"/>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11" name="Google Shape;711;p23"/>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12" name="Google Shape;712;p23"/>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13" name="Google Shape;713;p23"/>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14" name="Google Shape;714;p23"/>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15" name="Google Shape;715;p23"/>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16" name="Google Shape;716;p23"/>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17" name="Google Shape;717;p23"/>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18" name="Google Shape;718;p23"/>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19" name="Google Shape;719;p23"/>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20" name="Google Shape;720;p23"/>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21" name="Google Shape;721;p23"/>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22" name="Google Shape;722;p23"/>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3430710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11/24/2021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9D0918-B3BC-4D15-9AF8-385E8378AD06}" type="datetimeFigureOut">
              <a:rPr lang="en-US" smtClean="0"/>
              <a:t>11/24/2021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9D0918-B3BC-4D15-9AF8-385E8378AD06}" type="datetimeFigureOut">
              <a:rPr lang="en-US" smtClean="0"/>
              <a:t>11/24/2021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9D0918-B3BC-4D15-9AF8-385E8378AD06}" type="datetimeFigureOut">
              <a:rPr lang="en-US" smtClean="0"/>
              <a:t>11/24/2021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11/24/2021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11/24/2021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11/24/2021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11/24/2021</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11/24/2021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074393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30.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31.pn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32.png"/><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33.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6.jpeg"/><Relationship Id="rId12" Type="http://schemas.openxmlformats.org/officeDocument/2006/relationships/slide" Target="slide9.xml"/><Relationship Id="rId2" Type="http://schemas.openxmlformats.org/officeDocument/2006/relationships/slide" Target="slide7.xml"/><Relationship Id="rId1" Type="http://schemas.openxmlformats.org/officeDocument/2006/relationships/slideLayout" Target="../slideLayouts/slideLayout2.xml"/><Relationship Id="rId6" Type="http://schemas.openxmlformats.org/officeDocument/2006/relationships/slide" Target="slide5.xml"/><Relationship Id="rId11" Type="http://schemas.openxmlformats.org/officeDocument/2006/relationships/image" Target="../media/image8.jpeg"/><Relationship Id="rId5" Type="http://schemas.openxmlformats.org/officeDocument/2006/relationships/image" Target="../media/image5.jpeg"/><Relationship Id="rId15" Type="http://schemas.openxmlformats.org/officeDocument/2006/relationships/image" Target="../media/image10.png"/><Relationship Id="rId10" Type="http://schemas.openxmlformats.org/officeDocument/2006/relationships/slide" Target="slide8.xml"/><Relationship Id="rId4" Type="http://schemas.openxmlformats.org/officeDocument/2006/relationships/slide" Target="slide4.xml"/><Relationship Id="rId9" Type="http://schemas.openxmlformats.org/officeDocument/2006/relationships/image" Target="../media/image7.jpeg"/><Relationship Id="rId14" Type="http://schemas.openxmlformats.org/officeDocument/2006/relationships/slide" Target="slide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4.mp4"/><Relationship Id="rId1" Type="http://schemas.openxmlformats.org/officeDocument/2006/relationships/video" Target="NULL" TargetMode="External"/><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audio" Target="../media/audio2.wav"/></Relationships>
</file>

<file path=ppt/slides/_rels/slide4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55.gif"/><Relationship Id="rId5" Type="http://schemas.openxmlformats.org/officeDocument/2006/relationships/image" Target="../media/image54.png"/><Relationship Id="rId4" Type="http://schemas.microsoft.com/office/2007/relationships/hdphoto" Target="../media/hdphoto4.wdp"/></Relationships>
</file>

<file path=ppt/slides/_rels/slide48.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3.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32769" y="21349"/>
            <a:ext cx="2732351" cy="698012"/>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4800" b="0" i="0" u="none" strike="noStrike" kern="1200" cap="none" spc="0" normalizeH="0" baseline="0" noProof="0" dirty="0" err="1" smtClean="0">
                <a:ln>
                  <a:noFill/>
                </a:ln>
                <a:solidFill>
                  <a:prstClr val="black"/>
                </a:solidFill>
                <a:effectLst/>
                <a:uLnTx/>
                <a:uFillTx/>
                <a:latin typeface="Calibri"/>
                <a:ea typeface="+mn-ea"/>
                <a:cs typeface="+mn-cs"/>
              </a:rPr>
              <a:t>Luyện</a:t>
            </a:r>
            <a:r>
              <a:rPr kumimoji="0" lang="en-US" sz="48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800" b="0" i="0" u="none" strike="noStrike" kern="1200" cap="none" spc="0" normalizeH="0" baseline="0" noProof="0" dirty="0" err="1" smtClean="0">
                <a:ln>
                  <a:noFill/>
                </a:ln>
                <a:solidFill>
                  <a:prstClr val="black"/>
                </a:solidFill>
                <a:effectLst/>
                <a:uLnTx/>
                <a:uFillTx/>
                <a:latin typeface="Calibri"/>
                <a:ea typeface="+mn-ea"/>
                <a:cs typeface="+mn-cs"/>
              </a:rPr>
              <a:t>đọc</a:t>
            </a:r>
            <a:endParaRPr kumimoji="0" lang="en-US" sz="4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xtBox 2"/>
          <p:cNvSpPr txBox="1"/>
          <p:nvPr/>
        </p:nvSpPr>
        <p:spPr>
          <a:xfrm>
            <a:off x="227947" y="817525"/>
            <a:ext cx="2553007" cy="683264"/>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err="1">
                <a:solidFill>
                  <a:srgbClr val="FF0000"/>
                </a:solidFill>
                <a:latin typeface="Calibri"/>
              </a:rPr>
              <a:t>c</a:t>
            </a:r>
            <a:r>
              <a:rPr lang="en-US" sz="4800" dirty="0" err="1" smtClean="0">
                <a:solidFill>
                  <a:srgbClr val="FF0000"/>
                </a:solidFill>
                <a:latin typeface="Calibri"/>
              </a:rPr>
              <a:t>hân</a:t>
            </a:r>
            <a:r>
              <a:rPr lang="en-US" sz="4800" dirty="0" smtClean="0">
                <a:solidFill>
                  <a:srgbClr val="FF0000"/>
                </a:solidFill>
                <a:latin typeface="Calibri"/>
              </a:rPr>
              <a:t> </a:t>
            </a:r>
            <a:r>
              <a:rPr lang="en-US" sz="4800" dirty="0" err="1" smtClean="0">
                <a:solidFill>
                  <a:srgbClr val="FF0000"/>
                </a:solidFill>
                <a:latin typeface="Calibri"/>
              </a:rPr>
              <a:t>thật</a:t>
            </a:r>
            <a:endParaRPr kumimoji="0" lang="en-US" sz="4800" b="0" i="0" u="none" strike="noStrike" kern="1200" cap="none" spc="0" normalizeH="0" baseline="0" noProof="0" dirty="0">
              <a:ln>
                <a:noFill/>
              </a:ln>
              <a:solidFill>
                <a:srgbClr val="FF0000"/>
              </a:solidFill>
              <a:effectLst/>
              <a:uLnTx/>
              <a:uFillTx/>
              <a:latin typeface="Calibri"/>
            </a:endParaRPr>
          </a:p>
        </p:txBody>
      </p:sp>
      <p:sp>
        <p:nvSpPr>
          <p:cNvPr id="4" name="TextBox 3"/>
          <p:cNvSpPr txBox="1"/>
          <p:nvPr/>
        </p:nvSpPr>
        <p:spPr>
          <a:xfrm>
            <a:off x="227947" y="1660267"/>
            <a:ext cx="2288703" cy="683264"/>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err="1">
                <a:solidFill>
                  <a:srgbClr val="FF0000"/>
                </a:solidFill>
                <a:latin typeface="Calibri"/>
              </a:rPr>
              <a:t>n</a:t>
            </a:r>
            <a:r>
              <a:rPr kumimoji="0" lang="en-US" sz="4800" b="0" i="0" u="none" strike="noStrike" kern="1200" cap="none" spc="0" normalizeH="0" baseline="0" noProof="0" dirty="0" err="1" smtClean="0">
                <a:ln>
                  <a:noFill/>
                </a:ln>
                <a:solidFill>
                  <a:srgbClr val="FF0000"/>
                </a:solidFill>
                <a:effectLst/>
                <a:uLnTx/>
                <a:uFillTx/>
                <a:latin typeface="Calibri"/>
              </a:rPr>
              <a:t>hặt</a:t>
            </a:r>
            <a:r>
              <a:rPr kumimoji="0" lang="en-US" sz="4800" b="0" i="0" u="none" strike="noStrike" kern="1200" cap="none" spc="0" normalizeH="0" baseline="0" noProof="0" dirty="0" smtClean="0">
                <a:ln>
                  <a:noFill/>
                </a:ln>
                <a:solidFill>
                  <a:srgbClr val="FF0000"/>
                </a:solidFill>
                <a:effectLst/>
                <a:uLnTx/>
                <a:uFillTx/>
                <a:latin typeface="Calibri"/>
              </a:rPr>
              <a:t> </a:t>
            </a:r>
            <a:r>
              <a:rPr kumimoji="0" lang="en-US" sz="4800" b="0" i="0" u="none" strike="noStrike" kern="1200" cap="none" spc="0" normalizeH="0" baseline="0" noProof="0" dirty="0" err="1" smtClean="0">
                <a:ln>
                  <a:noFill/>
                </a:ln>
                <a:solidFill>
                  <a:srgbClr val="FF0000"/>
                </a:solidFill>
                <a:effectLst/>
                <a:uLnTx/>
                <a:uFillTx/>
                <a:latin typeface="Calibri"/>
              </a:rPr>
              <a:t>rau</a:t>
            </a:r>
            <a:endParaRPr kumimoji="0" lang="en-US" sz="4800" b="0" i="0" u="none" strike="noStrike" kern="1200" cap="none" spc="0" normalizeH="0" baseline="0" noProof="0" dirty="0">
              <a:ln>
                <a:noFill/>
              </a:ln>
              <a:solidFill>
                <a:srgbClr val="FF0000"/>
              </a:solidFill>
              <a:effectLst/>
              <a:uLnTx/>
              <a:uFillTx/>
              <a:latin typeface="Calibri"/>
            </a:endParaRPr>
          </a:p>
        </p:txBody>
      </p:sp>
      <p:sp>
        <p:nvSpPr>
          <p:cNvPr id="5" name="TextBox 4"/>
          <p:cNvSpPr txBox="1"/>
          <p:nvPr/>
        </p:nvSpPr>
        <p:spPr>
          <a:xfrm>
            <a:off x="220123" y="2447330"/>
            <a:ext cx="2246512" cy="683264"/>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err="1">
                <a:solidFill>
                  <a:srgbClr val="FF0000"/>
                </a:solidFill>
                <a:latin typeface="Calibri"/>
              </a:rPr>
              <a:t>b</a:t>
            </a:r>
            <a:r>
              <a:rPr kumimoji="0" lang="en-US" sz="4800" b="0" i="0" u="none" strike="noStrike" kern="1200" cap="none" spc="0" normalizeH="0" baseline="0" noProof="0" dirty="0" err="1" smtClean="0">
                <a:ln>
                  <a:noFill/>
                </a:ln>
                <a:solidFill>
                  <a:srgbClr val="FF0000"/>
                </a:solidFill>
                <a:effectLst/>
                <a:uLnTx/>
                <a:uFillTx/>
                <a:latin typeface="Calibri"/>
              </a:rPr>
              <a:t>át</a:t>
            </a:r>
            <a:r>
              <a:rPr kumimoji="0" lang="en-US" sz="4800" b="0" i="0" u="none" strike="noStrike" kern="1200" cap="none" spc="0" normalizeH="0" noProof="0" dirty="0" smtClean="0">
                <a:ln>
                  <a:noFill/>
                </a:ln>
                <a:solidFill>
                  <a:srgbClr val="FF0000"/>
                </a:solidFill>
                <a:effectLst/>
                <a:uLnTx/>
                <a:uFillTx/>
                <a:latin typeface="Calibri"/>
              </a:rPr>
              <a:t> </a:t>
            </a:r>
            <a:r>
              <a:rPr kumimoji="0" lang="en-US" sz="4800" b="0" i="0" u="none" strike="noStrike" kern="1200" cap="none" spc="0" normalizeH="0" noProof="0" dirty="0" err="1" smtClean="0">
                <a:ln>
                  <a:noFill/>
                </a:ln>
                <a:solidFill>
                  <a:srgbClr val="FF0000"/>
                </a:solidFill>
                <a:effectLst/>
                <a:uLnTx/>
                <a:uFillTx/>
                <a:latin typeface="Calibri"/>
              </a:rPr>
              <a:t>cơm</a:t>
            </a:r>
            <a:endParaRPr kumimoji="0" lang="en-US" sz="4800" b="0" i="0" u="none" strike="noStrike" kern="1200" cap="none" spc="0" normalizeH="0" baseline="0" noProof="0" dirty="0">
              <a:ln>
                <a:noFill/>
              </a:ln>
              <a:solidFill>
                <a:srgbClr val="FF0000"/>
              </a:solidFill>
              <a:effectLst/>
              <a:uLnTx/>
              <a:uFillTx/>
              <a:latin typeface="Calibri"/>
            </a:endParaRPr>
          </a:p>
        </p:txBody>
      </p:sp>
      <p:sp>
        <p:nvSpPr>
          <p:cNvPr id="6" name="TextBox 5"/>
          <p:cNvSpPr txBox="1"/>
          <p:nvPr/>
        </p:nvSpPr>
        <p:spPr>
          <a:xfrm>
            <a:off x="220007" y="3264150"/>
            <a:ext cx="2192331" cy="683264"/>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a:solidFill>
                  <a:srgbClr val="FF0000"/>
                </a:solidFill>
                <a:latin typeface="Calibri"/>
              </a:rPr>
              <a:t>r</a:t>
            </a:r>
            <a:r>
              <a:rPr kumimoji="0" lang="en-US" sz="4800" b="0" i="0" u="none" strike="noStrike" kern="1200" cap="none" spc="0" normalizeH="0" baseline="0" noProof="0" dirty="0" err="1" smtClean="0">
                <a:ln>
                  <a:noFill/>
                </a:ln>
                <a:solidFill>
                  <a:srgbClr val="FF0000"/>
                </a:solidFill>
                <a:effectLst/>
                <a:uLnTx/>
                <a:uFillTx/>
                <a:latin typeface="Calibri"/>
              </a:rPr>
              <a:t>ửa</a:t>
            </a:r>
            <a:r>
              <a:rPr kumimoji="0" lang="en-US" sz="4800" b="0" i="0" u="none" strike="noStrike" kern="1200" cap="none" spc="0" normalizeH="0" baseline="0" noProof="0" dirty="0" smtClean="0">
                <a:ln>
                  <a:noFill/>
                </a:ln>
                <a:solidFill>
                  <a:srgbClr val="FF0000"/>
                </a:solidFill>
                <a:effectLst/>
                <a:uLnTx/>
                <a:uFillTx/>
                <a:latin typeface="Calibri"/>
              </a:rPr>
              <a:t> </a:t>
            </a:r>
            <a:r>
              <a:rPr kumimoji="0" lang="en-US" sz="4800" b="0" i="0" u="none" strike="noStrike" kern="1200" cap="none" spc="0" normalizeH="0" baseline="0" noProof="0" dirty="0" err="1" smtClean="0">
                <a:ln>
                  <a:noFill/>
                </a:ln>
                <a:solidFill>
                  <a:srgbClr val="FF0000"/>
                </a:solidFill>
                <a:effectLst/>
                <a:uLnTx/>
                <a:uFillTx/>
                <a:latin typeface="Calibri"/>
              </a:rPr>
              <a:t>mặt</a:t>
            </a:r>
            <a:endParaRPr kumimoji="0" lang="en-US" sz="4800" b="0" i="0" u="none" strike="noStrike" kern="1200" cap="none" spc="0" normalizeH="0" baseline="0" noProof="0" dirty="0">
              <a:ln>
                <a:noFill/>
              </a:ln>
              <a:solidFill>
                <a:srgbClr val="FF0000"/>
              </a:solidFill>
              <a:effectLst/>
              <a:uLnTx/>
              <a:uFillTx/>
              <a:latin typeface="Calibri"/>
            </a:endParaRPr>
          </a:p>
        </p:txBody>
      </p:sp>
      <p:sp>
        <p:nvSpPr>
          <p:cNvPr id="7" name="TextBox 6"/>
          <p:cNvSpPr txBox="1"/>
          <p:nvPr/>
        </p:nvSpPr>
        <p:spPr>
          <a:xfrm>
            <a:off x="4861719" y="921603"/>
            <a:ext cx="1932645" cy="698012"/>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err="1">
                <a:solidFill>
                  <a:srgbClr val="0070C0"/>
                </a:solidFill>
                <a:latin typeface="Calibri"/>
              </a:rPr>
              <a:t>d</a:t>
            </a:r>
            <a:r>
              <a:rPr kumimoji="0" lang="en-US" sz="4800" b="0" i="0" u="none" strike="noStrike" kern="1200" cap="none" spc="0" normalizeH="0" baseline="0" noProof="0" dirty="0" err="1" smtClean="0">
                <a:ln>
                  <a:noFill/>
                </a:ln>
                <a:solidFill>
                  <a:srgbClr val="0070C0"/>
                </a:solidFill>
                <a:effectLst/>
                <a:uLnTx/>
                <a:uFillTx/>
                <a:latin typeface="Calibri"/>
              </a:rPr>
              <a:t>ìu</a:t>
            </a:r>
            <a:r>
              <a:rPr kumimoji="0" lang="en-US" sz="4800" b="0" i="0" u="none" strike="noStrike" kern="1200" cap="none" spc="0" normalizeH="0" noProof="0" dirty="0" smtClean="0">
                <a:ln>
                  <a:noFill/>
                </a:ln>
                <a:solidFill>
                  <a:srgbClr val="0070C0"/>
                </a:solidFill>
                <a:effectLst/>
                <a:uLnTx/>
                <a:uFillTx/>
                <a:latin typeface="Calibri"/>
              </a:rPr>
              <a:t> </a:t>
            </a:r>
            <a:r>
              <a:rPr kumimoji="0" lang="en-US" sz="4800" b="0" i="0" u="none" strike="noStrike" kern="1200" cap="none" spc="0" normalizeH="0" noProof="0" dirty="0" err="1" smtClean="0">
                <a:ln>
                  <a:noFill/>
                </a:ln>
                <a:solidFill>
                  <a:srgbClr val="0070C0"/>
                </a:solidFill>
                <a:effectLst/>
                <a:uLnTx/>
                <a:uFillTx/>
                <a:latin typeface="Calibri"/>
              </a:rPr>
              <a:t>dắt</a:t>
            </a:r>
            <a:endParaRPr kumimoji="0" lang="en-US" sz="4800" b="0" i="0" u="none" strike="noStrike" kern="1200" cap="none" spc="0" normalizeH="0" baseline="0" noProof="0" dirty="0">
              <a:ln>
                <a:noFill/>
              </a:ln>
              <a:solidFill>
                <a:srgbClr val="0070C0"/>
              </a:solidFill>
              <a:effectLst/>
              <a:uLnTx/>
              <a:uFillTx/>
              <a:latin typeface="Calibri"/>
            </a:endParaRPr>
          </a:p>
        </p:txBody>
      </p:sp>
      <p:sp>
        <p:nvSpPr>
          <p:cNvPr id="8" name="TextBox 7"/>
          <p:cNvSpPr txBox="1"/>
          <p:nvPr/>
        </p:nvSpPr>
        <p:spPr>
          <a:xfrm>
            <a:off x="4828505" y="1555430"/>
            <a:ext cx="2078198" cy="698012"/>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err="1">
                <a:solidFill>
                  <a:srgbClr val="0070C0"/>
                </a:solidFill>
                <a:latin typeface="Calibri"/>
              </a:rPr>
              <a:t>p</a:t>
            </a:r>
            <a:r>
              <a:rPr kumimoji="0" lang="en-US" sz="4800" b="0" i="0" u="none" strike="noStrike" kern="1200" cap="none" spc="0" normalizeH="0" baseline="0" noProof="0" dirty="0" err="1" smtClean="0">
                <a:ln>
                  <a:noFill/>
                </a:ln>
                <a:solidFill>
                  <a:srgbClr val="0070C0"/>
                </a:solidFill>
                <a:effectLst/>
                <a:uLnTx/>
                <a:uFillTx/>
                <a:latin typeface="Calibri"/>
              </a:rPr>
              <a:t>hất</a:t>
            </a:r>
            <a:r>
              <a:rPr kumimoji="0" lang="en-US" sz="4800" b="0" i="0" u="none" strike="noStrike" kern="1200" cap="none" spc="0" normalizeH="0" baseline="0" noProof="0" dirty="0" smtClean="0">
                <a:ln>
                  <a:noFill/>
                </a:ln>
                <a:solidFill>
                  <a:srgbClr val="0070C0"/>
                </a:solidFill>
                <a:effectLst/>
                <a:uLnTx/>
                <a:uFillTx/>
                <a:latin typeface="Calibri"/>
              </a:rPr>
              <a:t> </a:t>
            </a:r>
            <a:r>
              <a:rPr kumimoji="0" lang="en-US" sz="4800" b="0" i="0" u="none" strike="noStrike" kern="1200" cap="none" spc="0" normalizeH="0" baseline="0" noProof="0" dirty="0" err="1" smtClean="0">
                <a:ln>
                  <a:noFill/>
                </a:ln>
                <a:solidFill>
                  <a:srgbClr val="0070C0"/>
                </a:solidFill>
                <a:effectLst/>
                <a:uLnTx/>
                <a:uFillTx/>
                <a:latin typeface="Calibri"/>
              </a:rPr>
              <a:t>cờ</a:t>
            </a:r>
            <a:endParaRPr kumimoji="0" lang="en-US" sz="4800" b="0" i="0" u="none" strike="noStrike" kern="1200" cap="none" spc="0" normalizeH="0" baseline="0" noProof="0" dirty="0">
              <a:ln>
                <a:noFill/>
              </a:ln>
              <a:solidFill>
                <a:srgbClr val="0070C0"/>
              </a:solidFill>
              <a:effectLst/>
              <a:uLnTx/>
              <a:uFillTx/>
              <a:latin typeface="Calibri"/>
            </a:endParaRPr>
          </a:p>
        </p:txBody>
      </p:sp>
      <p:sp>
        <p:nvSpPr>
          <p:cNvPr id="9" name="TextBox 8"/>
          <p:cNvSpPr txBox="1"/>
          <p:nvPr/>
        </p:nvSpPr>
        <p:spPr>
          <a:xfrm>
            <a:off x="4828505" y="2340820"/>
            <a:ext cx="1910972" cy="683264"/>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a:solidFill>
                  <a:srgbClr val="0070C0"/>
                </a:solidFill>
                <a:latin typeface="Calibri"/>
              </a:rPr>
              <a:t>r</a:t>
            </a:r>
            <a:r>
              <a:rPr kumimoji="0" lang="en-US" sz="4800" b="0" i="0" u="none" strike="noStrike" kern="1200" cap="none" spc="0" normalizeH="0" baseline="0" noProof="0" dirty="0" err="1" smtClean="0">
                <a:ln>
                  <a:noFill/>
                </a:ln>
                <a:solidFill>
                  <a:srgbClr val="0070C0"/>
                </a:solidFill>
                <a:effectLst/>
                <a:uLnTx/>
                <a:uFillTx/>
                <a:latin typeface="Calibri"/>
              </a:rPr>
              <a:t>ao</a:t>
            </a:r>
            <a:r>
              <a:rPr kumimoji="0" lang="en-US" sz="4800" b="0" i="0" u="none" strike="noStrike" kern="1200" cap="none" spc="0" normalizeH="0" baseline="0" noProof="0" dirty="0" smtClean="0">
                <a:ln>
                  <a:noFill/>
                </a:ln>
                <a:solidFill>
                  <a:srgbClr val="0070C0"/>
                </a:solidFill>
                <a:effectLst/>
                <a:uLnTx/>
                <a:uFillTx/>
                <a:latin typeface="Calibri"/>
              </a:rPr>
              <a:t> </a:t>
            </a:r>
            <a:r>
              <a:rPr kumimoji="0" lang="en-US" sz="4800" b="0" i="0" u="none" strike="noStrike" kern="1200" cap="none" spc="0" normalizeH="0" baseline="0" noProof="0" dirty="0" err="1" smtClean="0">
                <a:ln>
                  <a:noFill/>
                </a:ln>
                <a:solidFill>
                  <a:srgbClr val="0070C0"/>
                </a:solidFill>
                <a:effectLst/>
                <a:uLnTx/>
                <a:uFillTx/>
                <a:latin typeface="Calibri"/>
              </a:rPr>
              <a:t>vặt</a:t>
            </a:r>
            <a:endParaRPr kumimoji="0" lang="en-US" sz="4800" b="0" i="0" u="none" strike="noStrike" kern="1200" cap="none" spc="0" normalizeH="0" baseline="0" noProof="0" dirty="0">
              <a:ln>
                <a:noFill/>
              </a:ln>
              <a:solidFill>
                <a:srgbClr val="0070C0"/>
              </a:solidFill>
              <a:effectLst/>
              <a:uLnTx/>
              <a:uFillTx/>
              <a:latin typeface="Calibri"/>
            </a:endParaRPr>
          </a:p>
        </p:txBody>
      </p:sp>
      <p:sp>
        <p:nvSpPr>
          <p:cNvPr id="10" name="TextBox 9"/>
          <p:cNvSpPr txBox="1"/>
          <p:nvPr/>
        </p:nvSpPr>
        <p:spPr>
          <a:xfrm>
            <a:off x="4804075" y="3172599"/>
            <a:ext cx="1839286" cy="683264"/>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err="1">
                <a:solidFill>
                  <a:srgbClr val="0070C0"/>
                </a:solidFill>
                <a:latin typeface="Calibri"/>
              </a:rPr>
              <a:t>t</a:t>
            </a:r>
            <a:r>
              <a:rPr kumimoji="0" lang="en-US" sz="4800" b="0" i="0" u="none" strike="noStrike" kern="1200" cap="none" spc="0" normalizeH="0" baseline="0" noProof="0" dirty="0" err="1" smtClean="0">
                <a:ln>
                  <a:noFill/>
                </a:ln>
                <a:solidFill>
                  <a:srgbClr val="0070C0"/>
                </a:solidFill>
                <a:effectLst/>
                <a:uLnTx/>
                <a:uFillTx/>
                <a:latin typeface="Calibri"/>
              </a:rPr>
              <a:t>ất</a:t>
            </a:r>
            <a:r>
              <a:rPr kumimoji="0" lang="en-US" sz="4800" b="0" i="0" u="none" strike="noStrike" kern="1200" cap="none" spc="0" normalizeH="0" baseline="0" noProof="0" dirty="0" smtClean="0">
                <a:ln>
                  <a:noFill/>
                </a:ln>
                <a:solidFill>
                  <a:srgbClr val="0070C0"/>
                </a:solidFill>
                <a:effectLst/>
                <a:uLnTx/>
                <a:uFillTx/>
                <a:latin typeface="Calibri"/>
              </a:rPr>
              <a:t> </a:t>
            </a:r>
            <a:r>
              <a:rPr kumimoji="0" lang="en-US" sz="4800" b="0" i="0" u="none" strike="noStrike" kern="1200" cap="none" spc="0" normalizeH="0" baseline="0" noProof="0" dirty="0" err="1" smtClean="0">
                <a:ln>
                  <a:noFill/>
                </a:ln>
                <a:solidFill>
                  <a:srgbClr val="0070C0"/>
                </a:solidFill>
                <a:effectLst/>
                <a:uLnTx/>
                <a:uFillTx/>
                <a:latin typeface="Calibri"/>
              </a:rPr>
              <a:t>bật</a:t>
            </a:r>
            <a:endParaRPr kumimoji="0" lang="en-US" sz="4800" b="0" i="0" u="none" strike="noStrike" kern="1200" cap="none" spc="0" normalizeH="0" baseline="0" noProof="0" dirty="0">
              <a:ln>
                <a:noFill/>
              </a:ln>
              <a:solidFill>
                <a:srgbClr val="0070C0"/>
              </a:solidFill>
              <a:effectLst/>
              <a:uLnTx/>
              <a:uFillTx/>
              <a:latin typeface="Calibri"/>
            </a:endParaRPr>
          </a:p>
        </p:txBody>
      </p:sp>
      <p:sp>
        <p:nvSpPr>
          <p:cNvPr id="11" name="TextBox 10"/>
          <p:cNvSpPr txBox="1"/>
          <p:nvPr/>
        </p:nvSpPr>
        <p:spPr>
          <a:xfrm>
            <a:off x="8961796" y="838720"/>
            <a:ext cx="1880451" cy="683264"/>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err="1">
                <a:solidFill>
                  <a:srgbClr val="FF3399"/>
                </a:solidFill>
                <a:latin typeface="Calibri"/>
              </a:rPr>
              <a:t>b</a:t>
            </a:r>
            <a:r>
              <a:rPr lang="en-US" sz="4800" noProof="0" dirty="0" err="1" smtClean="0">
                <a:solidFill>
                  <a:srgbClr val="FF3399"/>
                </a:solidFill>
                <a:latin typeface="Calibri"/>
              </a:rPr>
              <a:t>át</a:t>
            </a:r>
            <a:r>
              <a:rPr lang="en-US" sz="4800" noProof="0" dirty="0" smtClean="0">
                <a:solidFill>
                  <a:srgbClr val="FF3399"/>
                </a:solidFill>
                <a:latin typeface="Calibri"/>
              </a:rPr>
              <a:t> </a:t>
            </a:r>
            <a:r>
              <a:rPr lang="en-US" sz="4800" noProof="0" dirty="0" err="1" smtClean="0">
                <a:solidFill>
                  <a:srgbClr val="FF3399"/>
                </a:solidFill>
                <a:latin typeface="Calibri"/>
              </a:rPr>
              <a:t>sắt</a:t>
            </a:r>
            <a:endParaRPr kumimoji="0" lang="en-US" sz="4800" b="0" i="0" u="none" strike="noStrike" kern="1200" cap="none" spc="0" normalizeH="0" baseline="0" noProof="0" dirty="0">
              <a:ln>
                <a:noFill/>
              </a:ln>
              <a:solidFill>
                <a:srgbClr val="FF3399"/>
              </a:solidFill>
              <a:effectLst/>
              <a:uLnTx/>
              <a:uFillTx/>
              <a:latin typeface="Calibri"/>
            </a:endParaRPr>
          </a:p>
        </p:txBody>
      </p:sp>
      <p:sp>
        <p:nvSpPr>
          <p:cNvPr id="12" name="TextBox 11"/>
          <p:cNvSpPr txBox="1"/>
          <p:nvPr/>
        </p:nvSpPr>
        <p:spPr>
          <a:xfrm>
            <a:off x="8900319" y="1665905"/>
            <a:ext cx="2088136" cy="683264"/>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err="1">
                <a:solidFill>
                  <a:srgbClr val="FF3399"/>
                </a:solidFill>
                <a:latin typeface="Calibri"/>
              </a:rPr>
              <a:t>d</a:t>
            </a:r>
            <a:r>
              <a:rPr kumimoji="0" lang="en-US" sz="4800" b="0" i="0" u="none" strike="noStrike" kern="1200" cap="none" spc="0" normalizeH="0" baseline="0" noProof="0" dirty="0" err="1" smtClean="0">
                <a:ln>
                  <a:noFill/>
                </a:ln>
                <a:solidFill>
                  <a:srgbClr val="FF3399"/>
                </a:solidFill>
                <a:effectLst/>
                <a:uLnTx/>
                <a:uFillTx/>
                <a:latin typeface="Calibri"/>
              </a:rPr>
              <a:t>ào</a:t>
            </a:r>
            <a:r>
              <a:rPr kumimoji="0" lang="en-US" sz="4800" b="0" i="0" u="none" strike="noStrike" kern="1200" cap="none" spc="0" normalizeH="0" noProof="0" dirty="0" smtClean="0">
                <a:ln>
                  <a:noFill/>
                </a:ln>
                <a:solidFill>
                  <a:srgbClr val="FF3399"/>
                </a:solidFill>
                <a:effectLst/>
                <a:uLnTx/>
                <a:uFillTx/>
                <a:latin typeface="Calibri"/>
              </a:rPr>
              <a:t> </a:t>
            </a:r>
            <a:r>
              <a:rPr kumimoji="0" lang="en-US" sz="4800" b="0" i="0" u="none" strike="noStrike" kern="1200" cap="none" spc="0" normalizeH="0" noProof="0" dirty="0" err="1" smtClean="0">
                <a:ln>
                  <a:noFill/>
                </a:ln>
                <a:solidFill>
                  <a:srgbClr val="FF3399"/>
                </a:solidFill>
                <a:effectLst/>
                <a:uLnTx/>
                <a:uFillTx/>
                <a:latin typeface="Calibri"/>
              </a:rPr>
              <a:t>dạt</a:t>
            </a:r>
            <a:endParaRPr kumimoji="0" lang="en-US" sz="4800" b="0" i="0" u="none" strike="noStrike" kern="1200" cap="none" spc="0" normalizeH="0" baseline="0" noProof="0" dirty="0">
              <a:ln>
                <a:noFill/>
              </a:ln>
              <a:solidFill>
                <a:srgbClr val="FF3399"/>
              </a:solidFill>
              <a:effectLst/>
              <a:uLnTx/>
              <a:uFillTx/>
              <a:latin typeface="Calibri"/>
            </a:endParaRPr>
          </a:p>
        </p:txBody>
      </p:sp>
      <p:sp>
        <p:nvSpPr>
          <p:cNvPr id="13" name="TextBox 12"/>
          <p:cNvSpPr txBox="1"/>
          <p:nvPr/>
        </p:nvSpPr>
        <p:spPr>
          <a:xfrm>
            <a:off x="8951477" y="2447330"/>
            <a:ext cx="1919821" cy="683264"/>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a:solidFill>
                  <a:srgbClr val="FF3399"/>
                </a:solidFill>
                <a:latin typeface="Calibri"/>
              </a:rPr>
              <a:t>s</a:t>
            </a:r>
            <a:r>
              <a:rPr kumimoji="0" lang="en-US" sz="4800" b="0" i="0" u="none" strike="noStrike" kern="1200" cap="none" spc="0" normalizeH="0" baseline="0" noProof="0" dirty="0" smtClean="0">
                <a:ln>
                  <a:noFill/>
                </a:ln>
                <a:solidFill>
                  <a:srgbClr val="FF3399"/>
                </a:solidFill>
                <a:effectLst/>
                <a:uLnTx/>
                <a:uFillTx/>
                <a:latin typeface="Calibri"/>
              </a:rPr>
              <a:t>an </a:t>
            </a:r>
            <a:r>
              <a:rPr kumimoji="0" lang="en-US" sz="4800" b="0" i="0" u="none" strike="noStrike" kern="1200" cap="none" spc="0" normalizeH="0" baseline="0" noProof="0" dirty="0" err="1" smtClean="0">
                <a:ln>
                  <a:noFill/>
                </a:ln>
                <a:solidFill>
                  <a:srgbClr val="FF3399"/>
                </a:solidFill>
                <a:effectLst/>
                <a:uLnTx/>
                <a:uFillTx/>
                <a:latin typeface="Calibri"/>
              </a:rPr>
              <a:t>sát</a:t>
            </a:r>
            <a:endParaRPr kumimoji="0" lang="en-US" sz="4800" b="0" i="0" u="none" strike="noStrike" kern="1200" cap="none" spc="0" normalizeH="0" baseline="0" noProof="0" dirty="0">
              <a:ln>
                <a:noFill/>
              </a:ln>
              <a:solidFill>
                <a:srgbClr val="FF3399"/>
              </a:solidFill>
              <a:effectLst/>
              <a:uLnTx/>
              <a:uFillTx/>
              <a:latin typeface="Calibri"/>
            </a:endParaRPr>
          </a:p>
        </p:txBody>
      </p:sp>
      <p:sp>
        <p:nvSpPr>
          <p:cNvPr id="14" name="TextBox 13"/>
          <p:cNvSpPr txBox="1"/>
          <p:nvPr/>
        </p:nvSpPr>
        <p:spPr>
          <a:xfrm>
            <a:off x="8965272" y="3214578"/>
            <a:ext cx="2109552" cy="683264"/>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err="1">
                <a:solidFill>
                  <a:srgbClr val="FF3399"/>
                </a:solidFill>
                <a:latin typeface="Calibri"/>
              </a:rPr>
              <a:t>b</a:t>
            </a:r>
            <a:r>
              <a:rPr kumimoji="0" lang="en-US" sz="4800" b="0" i="0" u="none" strike="noStrike" kern="1200" cap="none" spc="0" normalizeH="0" baseline="0" noProof="0" dirty="0" err="1" smtClean="0">
                <a:ln>
                  <a:noFill/>
                </a:ln>
                <a:solidFill>
                  <a:srgbClr val="FF3399"/>
                </a:solidFill>
                <a:effectLst/>
                <a:uLnTx/>
                <a:uFillTx/>
                <a:latin typeface="Calibri"/>
              </a:rPr>
              <a:t>ất</a:t>
            </a:r>
            <a:r>
              <a:rPr kumimoji="0" lang="en-US" sz="4800" b="0" i="0" u="none" strike="noStrike" kern="1200" cap="none" spc="0" normalizeH="0" baseline="0" noProof="0" dirty="0" smtClean="0">
                <a:ln>
                  <a:noFill/>
                </a:ln>
                <a:solidFill>
                  <a:srgbClr val="FF3399"/>
                </a:solidFill>
                <a:effectLst/>
                <a:uLnTx/>
                <a:uFillTx/>
                <a:latin typeface="Calibri"/>
              </a:rPr>
              <a:t> </a:t>
            </a:r>
            <a:r>
              <a:rPr kumimoji="0" lang="en-US" sz="4800" b="0" i="0" u="none" strike="noStrike" kern="1200" cap="none" spc="0" normalizeH="0" baseline="0" noProof="0" dirty="0" err="1" smtClean="0">
                <a:ln>
                  <a:noFill/>
                </a:ln>
                <a:solidFill>
                  <a:srgbClr val="FF3399"/>
                </a:solidFill>
                <a:effectLst/>
                <a:uLnTx/>
                <a:uFillTx/>
                <a:latin typeface="Calibri"/>
              </a:rPr>
              <a:t>ngờ</a:t>
            </a:r>
            <a:endParaRPr kumimoji="0" lang="en-US" sz="4800" b="0" i="0" u="none" strike="noStrike" kern="1200" cap="none" spc="0" normalizeH="0" baseline="0" noProof="0" dirty="0">
              <a:ln>
                <a:noFill/>
              </a:ln>
              <a:solidFill>
                <a:srgbClr val="FF3399"/>
              </a:solidFill>
              <a:effectLst/>
              <a:uLnTx/>
              <a:uFillTx/>
              <a:latin typeface="Calibri"/>
            </a:endParaRPr>
          </a:p>
        </p:txBody>
      </p:sp>
      <p:sp>
        <p:nvSpPr>
          <p:cNvPr id="15" name="TextBox 14"/>
          <p:cNvSpPr txBox="1"/>
          <p:nvPr/>
        </p:nvSpPr>
        <p:spPr>
          <a:xfrm>
            <a:off x="1956495" y="4072853"/>
            <a:ext cx="6306535" cy="2456057"/>
          </a:xfrm>
          <a:prstGeom prst="rect">
            <a:avLst/>
          </a:prstGeom>
          <a:noFill/>
        </p:spPr>
        <p:txBody>
          <a:bodyPr wrap="none" rtlCol="0">
            <a:spAutoFit/>
          </a:bodyPr>
          <a:lstStyle/>
          <a:p>
            <a:pPr marR="0" lvl="0" algn="l" defTabSz="914400" rtl="0" eaLnBrk="1" fontAlgn="auto" latinLnBrk="0" hangingPunct="1">
              <a:lnSpc>
                <a:spcPct val="80000"/>
              </a:lnSpc>
              <a:spcBef>
                <a:spcPts val="0"/>
              </a:spcBef>
              <a:spcAft>
                <a:spcPts val="0"/>
              </a:spcAft>
              <a:buClrTx/>
              <a:buSzTx/>
              <a:tabLst/>
              <a:defRPr/>
            </a:pPr>
            <a:r>
              <a:rPr kumimoji="0" lang="en-US" sz="4800" b="0" i="0" u="none" strike="noStrike" kern="1200" cap="none" spc="0" normalizeH="0" baseline="0" noProof="0" dirty="0" err="1" smtClean="0">
                <a:ln>
                  <a:noFill/>
                </a:ln>
                <a:solidFill>
                  <a:srgbClr val="00B050"/>
                </a:solidFill>
                <a:effectLst/>
                <a:uLnTx/>
                <a:uFillTx/>
                <a:latin typeface="Calibri"/>
              </a:rPr>
              <a:t>Trên</a:t>
            </a:r>
            <a:r>
              <a:rPr kumimoji="0" lang="en-US" sz="4800" b="0" i="0" u="none" strike="noStrike" kern="1200" cap="none" spc="0" normalizeH="0" noProof="0" dirty="0" smtClean="0">
                <a:ln>
                  <a:noFill/>
                </a:ln>
                <a:solidFill>
                  <a:srgbClr val="00B050"/>
                </a:solidFill>
                <a:effectLst/>
                <a:uLnTx/>
                <a:uFillTx/>
                <a:latin typeface="Calibri"/>
              </a:rPr>
              <a:t> </a:t>
            </a:r>
            <a:r>
              <a:rPr kumimoji="0" lang="en-US" sz="4800" b="0" i="0" u="none" strike="noStrike" kern="1200" cap="none" spc="0" normalizeH="0" noProof="0" dirty="0" err="1" smtClean="0">
                <a:ln>
                  <a:noFill/>
                </a:ln>
                <a:solidFill>
                  <a:srgbClr val="00B050"/>
                </a:solidFill>
                <a:effectLst/>
                <a:uLnTx/>
                <a:uFillTx/>
                <a:latin typeface="Calibri"/>
              </a:rPr>
              <a:t>cành</a:t>
            </a:r>
            <a:r>
              <a:rPr kumimoji="0" lang="en-US" sz="4800" b="0" i="0" u="none" strike="noStrike" kern="1200" cap="none" spc="0" normalizeH="0" noProof="0" dirty="0" smtClean="0">
                <a:ln>
                  <a:noFill/>
                </a:ln>
                <a:solidFill>
                  <a:srgbClr val="00B050"/>
                </a:solidFill>
                <a:effectLst/>
                <a:uLnTx/>
                <a:uFillTx/>
                <a:latin typeface="Calibri"/>
              </a:rPr>
              <a:t> </a:t>
            </a:r>
            <a:r>
              <a:rPr kumimoji="0" lang="en-US" sz="4800" b="0" i="0" u="none" strike="noStrike" kern="1200" cap="none" spc="0" normalizeH="0" noProof="0" dirty="0" err="1" smtClean="0">
                <a:ln>
                  <a:noFill/>
                </a:ln>
                <a:solidFill>
                  <a:srgbClr val="00B050"/>
                </a:solidFill>
                <a:effectLst/>
                <a:uLnTx/>
                <a:uFillTx/>
                <a:latin typeface="Calibri"/>
              </a:rPr>
              <a:t>cao</a:t>
            </a:r>
            <a:r>
              <a:rPr kumimoji="0" lang="en-US" sz="4800" b="0" i="0" u="none" strike="noStrike" kern="1200" cap="none" spc="0" normalizeH="0" noProof="0" dirty="0" smtClean="0">
                <a:ln>
                  <a:noFill/>
                </a:ln>
                <a:solidFill>
                  <a:srgbClr val="00B050"/>
                </a:solidFill>
                <a:effectLst/>
                <a:uLnTx/>
                <a:uFillTx/>
                <a:latin typeface="Calibri"/>
              </a:rPr>
              <a:t> </a:t>
            </a:r>
            <a:r>
              <a:rPr kumimoji="0" lang="en-US" sz="4800" b="0" i="0" u="none" strike="noStrike" kern="1200" cap="none" spc="0" normalizeH="0" noProof="0" dirty="0" err="1" smtClean="0">
                <a:ln>
                  <a:noFill/>
                </a:ln>
                <a:solidFill>
                  <a:srgbClr val="00B050"/>
                </a:solidFill>
                <a:effectLst/>
                <a:uLnTx/>
                <a:uFillTx/>
                <a:latin typeface="Calibri"/>
              </a:rPr>
              <a:t>chót</a:t>
            </a:r>
            <a:r>
              <a:rPr kumimoji="0" lang="en-US" sz="4800" b="0" i="0" u="none" strike="noStrike" kern="1200" cap="none" spc="0" normalizeH="0" noProof="0" dirty="0" smtClean="0">
                <a:ln>
                  <a:noFill/>
                </a:ln>
                <a:solidFill>
                  <a:srgbClr val="00B050"/>
                </a:solidFill>
                <a:effectLst/>
                <a:uLnTx/>
                <a:uFillTx/>
                <a:latin typeface="Calibri"/>
              </a:rPr>
              <a:t> </a:t>
            </a:r>
            <a:r>
              <a:rPr kumimoji="0" lang="en-US" sz="4800" b="0" i="0" u="none" strike="noStrike" kern="1200" cap="none" spc="0" normalizeH="0" noProof="0" dirty="0" err="1" smtClean="0">
                <a:ln>
                  <a:noFill/>
                </a:ln>
                <a:solidFill>
                  <a:srgbClr val="00B050"/>
                </a:solidFill>
                <a:effectLst/>
                <a:uLnTx/>
                <a:uFillTx/>
                <a:latin typeface="Calibri"/>
              </a:rPr>
              <a:t>vót</a:t>
            </a:r>
            <a:endParaRPr kumimoji="0" lang="en-US" sz="4800" b="0" i="0" u="none" strike="noStrike" kern="1200" cap="none" spc="0" normalizeH="0" noProof="0" dirty="0" smtClean="0">
              <a:ln>
                <a:noFill/>
              </a:ln>
              <a:solidFill>
                <a:srgbClr val="00B050"/>
              </a:solidFill>
              <a:effectLst/>
              <a:uLnTx/>
              <a:uFillTx/>
              <a:latin typeface="Calibri"/>
            </a:endParaRPr>
          </a:p>
          <a:p>
            <a:pPr marR="0" lvl="0" algn="l" defTabSz="914400" rtl="0" eaLnBrk="1" fontAlgn="auto" latinLnBrk="0" hangingPunct="1">
              <a:lnSpc>
                <a:spcPct val="80000"/>
              </a:lnSpc>
              <a:spcBef>
                <a:spcPts val="0"/>
              </a:spcBef>
              <a:spcAft>
                <a:spcPts val="0"/>
              </a:spcAft>
              <a:buClrTx/>
              <a:buSzTx/>
              <a:tabLst/>
              <a:defRPr/>
            </a:pPr>
            <a:r>
              <a:rPr lang="en-US" sz="4800" baseline="0" dirty="0" err="1" smtClean="0">
                <a:solidFill>
                  <a:srgbClr val="00B050"/>
                </a:solidFill>
                <a:latin typeface="Calibri"/>
              </a:rPr>
              <a:t>Giữa</a:t>
            </a:r>
            <a:r>
              <a:rPr lang="en-US" sz="4800" dirty="0" smtClean="0">
                <a:solidFill>
                  <a:srgbClr val="00B050"/>
                </a:solidFill>
                <a:latin typeface="Calibri"/>
              </a:rPr>
              <a:t> </a:t>
            </a:r>
            <a:r>
              <a:rPr lang="en-US" sz="4800" dirty="0" err="1" smtClean="0">
                <a:solidFill>
                  <a:srgbClr val="00B050"/>
                </a:solidFill>
                <a:latin typeface="Calibri"/>
              </a:rPr>
              <a:t>cánh</a:t>
            </a:r>
            <a:r>
              <a:rPr lang="en-US" sz="4800" dirty="0" smtClean="0">
                <a:solidFill>
                  <a:srgbClr val="00B050"/>
                </a:solidFill>
                <a:latin typeface="Calibri"/>
              </a:rPr>
              <a:t> </a:t>
            </a:r>
            <a:r>
              <a:rPr lang="en-US" sz="4800" dirty="0" err="1" smtClean="0">
                <a:solidFill>
                  <a:srgbClr val="00B050"/>
                </a:solidFill>
                <a:latin typeface="Calibri"/>
              </a:rPr>
              <a:t>rừng</a:t>
            </a:r>
            <a:r>
              <a:rPr lang="en-US" sz="4800" dirty="0" smtClean="0">
                <a:solidFill>
                  <a:srgbClr val="00B050"/>
                </a:solidFill>
                <a:latin typeface="Calibri"/>
              </a:rPr>
              <a:t> </a:t>
            </a:r>
            <a:r>
              <a:rPr lang="en-US" sz="4800" dirty="0" err="1" smtClean="0">
                <a:solidFill>
                  <a:srgbClr val="00B050"/>
                </a:solidFill>
                <a:latin typeface="Calibri"/>
              </a:rPr>
              <a:t>bát</a:t>
            </a:r>
            <a:r>
              <a:rPr lang="en-US" sz="4800" dirty="0" smtClean="0">
                <a:solidFill>
                  <a:srgbClr val="00B050"/>
                </a:solidFill>
                <a:latin typeface="Calibri"/>
              </a:rPr>
              <a:t> </a:t>
            </a:r>
            <a:r>
              <a:rPr lang="en-US" sz="4800" dirty="0" err="1" smtClean="0">
                <a:solidFill>
                  <a:srgbClr val="00B050"/>
                </a:solidFill>
                <a:latin typeface="Calibri"/>
              </a:rPr>
              <a:t>ngát</a:t>
            </a:r>
            <a:endParaRPr lang="en-US" sz="4800" dirty="0" smtClean="0">
              <a:solidFill>
                <a:srgbClr val="00B050"/>
              </a:solidFill>
              <a:latin typeface="Calibri"/>
            </a:endParaRPr>
          </a:p>
          <a:p>
            <a:pPr marR="0" lvl="0" algn="l" defTabSz="914400" rtl="0" eaLnBrk="1" fontAlgn="auto" latinLnBrk="0" hangingPunct="1">
              <a:lnSpc>
                <a:spcPct val="80000"/>
              </a:lnSpc>
              <a:spcBef>
                <a:spcPts val="0"/>
              </a:spcBef>
              <a:spcAft>
                <a:spcPts val="0"/>
              </a:spcAft>
              <a:buClrTx/>
              <a:buSzTx/>
              <a:tabLst/>
              <a:defRPr/>
            </a:pPr>
            <a:r>
              <a:rPr kumimoji="0" lang="en-US" sz="4800" b="0" i="0" u="none" strike="noStrike" kern="1200" cap="none" spc="0" normalizeH="0" baseline="0" noProof="0" dirty="0" err="1" smtClean="0">
                <a:ln>
                  <a:noFill/>
                </a:ln>
                <a:solidFill>
                  <a:srgbClr val="00B050"/>
                </a:solidFill>
                <a:effectLst/>
                <a:uLnTx/>
                <a:uFillTx/>
                <a:latin typeface="Calibri"/>
              </a:rPr>
              <a:t>Có</a:t>
            </a:r>
            <a:r>
              <a:rPr kumimoji="0" lang="en-US" sz="4800" b="0" i="0" u="none" strike="noStrike" kern="1200" cap="none" spc="0" normalizeH="0" noProof="0" dirty="0" smtClean="0">
                <a:ln>
                  <a:noFill/>
                </a:ln>
                <a:solidFill>
                  <a:srgbClr val="00B050"/>
                </a:solidFill>
                <a:effectLst/>
                <a:uLnTx/>
                <a:uFillTx/>
                <a:latin typeface="Calibri"/>
              </a:rPr>
              <a:t> </a:t>
            </a:r>
            <a:r>
              <a:rPr kumimoji="0" lang="en-US" sz="4800" b="0" i="0" u="none" strike="noStrike" kern="1200" cap="none" spc="0" normalizeH="0" noProof="0" dirty="0" err="1" smtClean="0">
                <a:ln>
                  <a:noFill/>
                </a:ln>
                <a:solidFill>
                  <a:srgbClr val="00B050"/>
                </a:solidFill>
                <a:effectLst/>
                <a:uLnTx/>
                <a:uFillTx/>
                <a:latin typeface="Calibri"/>
              </a:rPr>
              <a:t>bầy</a:t>
            </a:r>
            <a:r>
              <a:rPr kumimoji="0" lang="en-US" sz="4800" b="0" i="0" u="none" strike="noStrike" kern="1200" cap="none" spc="0" normalizeH="0" noProof="0" dirty="0" smtClean="0">
                <a:ln>
                  <a:noFill/>
                </a:ln>
                <a:solidFill>
                  <a:srgbClr val="00B050"/>
                </a:solidFill>
                <a:effectLst/>
                <a:uLnTx/>
                <a:uFillTx/>
                <a:latin typeface="Calibri"/>
              </a:rPr>
              <a:t> chi </a:t>
            </a:r>
            <a:r>
              <a:rPr kumimoji="0" lang="en-US" sz="4800" b="0" i="0" u="none" strike="noStrike" kern="1200" cap="none" spc="0" normalizeH="0" noProof="0" dirty="0" err="1" smtClean="0">
                <a:ln>
                  <a:noFill/>
                </a:ln>
                <a:solidFill>
                  <a:srgbClr val="00B050"/>
                </a:solidFill>
                <a:effectLst/>
                <a:uLnTx/>
                <a:uFillTx/>
                <a:latin typeface="Calibri"/>
              </a:rPr>
              <a:t>vui</a:t>
            </a:r>
            <a:r>
              <a:rPr kumimoji="0" lang="en-US" sz="4800" b="0" i="0" u="none" strike="noStrike" kern="1200" cap="none" spc="0" normalizeH="0" noProof="0" dirty="0" smtClean="0">
                <a:ln>
                  <a:noFill/>
                </a:ln>
                <a:solidFill>
                  <a:srgbClr val="00B050"/>
                </a:solidFill>
                <a:effectLst/>
                <a:uLnTx/>
                <a:uFillTx/>
                <a:latin typeface="Calibri"/>
              </a:rPr>
              <a:t> </a:t>
            </a:r>
            <a:r>
              <a:rPr kumimoji="0" lang="en-US" sz="4800" b="0" i="0" u="none" strike="noStrike" kern="1200" cap="none" spc="0" normalizeH="0" noProof="0" dirty="0" err="1" smtClean="0">
                <a:ln>
                  <a:noFill/>
                </a:ln>
                <a:solidFill>
                  <a:srgbClr val="00B050"/>
                </a:solidFill>
                <a:effectLst/>
                <a:uLnTx/>
                <a:uFillTx/>
                <a:latin typeface="Calibri"/>
              </a:rPr>
              <a:t>hót</a:t>
            </a:r>
            <a:endParaRPr kumimoji="0" lang="en-US" sz="4800" b="0" i="0" u="none" strike="noStrike" kern="1200" cap="none" spc="0" normalizeH="0" noProof="0" dirty="0" smtClean="0">
              <a:ln>
                <a:noFill/>
              </a:ln>
              <a:solidFill>
                <a:srgbClr val="00B050"/>
              </a:solidFill>
              <a:effectLst/>
              <a:uLnTx/>
              <a:uFillTx/>
              <a:latin typeface="Calibri"/>
            </a:endParaRPr>
          </a:p>
          <a:p>
            <a:pPr marR="0" lvl="0" algn="l" defTabSz="914400" rtl="0" eaLnBrk="1" fontAlgn="auto" latinLnBrk="0" hangingPunct="1">
              <a:lnSpc>
                <a:spcPct val="80000"/>
              </a:lnSpc>
              <a:spcBef>
                <a:spcPts val="0"/>
              </a:spcBef>
              <a:spcAft>
                <a:spcPts val="0"/>
              </a:spcAft>
              <a:buClrTx/>
              <a:buSzTx/>
              <a:tabLst/>
              <a:defRPr/>
            </a:pPr>
            <a:r>
              <a:rPr lang="en-US" sz="4800" baseline="0" dirty="0" err="1" smtClean="0">
                <a:solidFill>
                  <a:srgbClr val="00B050"/>
                </a:solidFill>
                <a:latin typeface="Calibri"/>
              </a:rPr>
              <a:t>Tựa</a:t>
            </a:r>
            <a:r>
              <a:rPr lang="en-US" sz="4800" dirty="0" smtClean="0">
                <a:solidFill>
                  <a:srgbClr val="00B050"/>
                </a:solidFill>
                <a:latin typeface="Calibri"/>
              </a:rPr>
              <a:t> </a:t>
            </a:r>
            <a:r>
              <a:rPr lang="en-US" sz="4800" dirty="0" err="1" smtClean="0">
                <a:solidFill>
                  <a:srgbClr val="00B050"/>
                </a:solidFill>
                <a:latin typeface="Calibri"/>
              </a:rPr>
              <a:t>như</a:t>
            </a:r>
            <a:r>
              <a:rPr lang="en-US" sz="4800" dirty="0" smtClean="0">
                <a:solidFill>
                  <a:srgbClr val="00B050"/>
                </a:solidFill>
                <a:latin typeface="Calibri"/>
              </a:rPr>
              <a:t> </a:t>
            </a:r>
            <a:r>
              <a:rPr lang="en-US" sz="4800" dirty="0" err="1" smtClean="0">
                <a:solidFill>
                  <a:srgbClr val="00B050"/>
                </a:solidFill>
                <a:latin typeface="Calibri"/>
              </a:rPr>
              <a:t>dàn</a:t>
            </a:r>
            <a:r>
              <a:rPr lang="en-US" sz="4800" dirty="0" smtClean="0">
                <a:solidFill>
                  <a:srgbClr val="00B050"/>
                </a:solidFill>
                <a:latin typeface="Calibri"/>
              </a:rPr>
              <a:t> </a:t>
            </a:r>
            <a:r>
              <a:rPr lang="en-US" sz="4800" dirty="0" err="1" smtClean="0">
                <a:solidFill>
                  <a:srgbClr val="00B050"/>
                </a:solidFill>
                <a:latin typeface="Calibri"/>
              </a:rPr>
              <a:t>đồng</a:t>
            </a:r>
            <a:r>
              <a:rPr lang="en-US" sz="4800" dirty="0" smtClean="0">
                <a:solidFill>
                  <a:srgbClr val="00B050"/>
                </a:solidFill>
                <a:latin typeface="Calibri"/>
              </a:rPr>
              <a:t> ca</a:t>
            </a:r>
            <a:r>
              <a:rPr kumimoji="0" lang="en-US" sz="4800" b="0" i="0" u="none" strike="noStrike" kern="1200" cap="none" spc="0" normalizeH="0" baseline="0" noProof="0" dirty="0" smtClean="0">
                <a:ln>
                  <a:noFill/>
                </a:ln>
                <a:solidFill>
                  <a:srgbClr val="00B050"/>
                </a:solidFill>
                <a:effectLst/>
                <a:uLnTx/>
                <a:uFillTx/>
                <a:latin typeface="Calibri"/>
              </a:rPr>
              <a:t>.</a:t>
            </a:r>
            <a:endParaRPr kumimoji="0" lang="en-US" sz="4800" b="0" i="0" u="none" strike="noStrike" kern="1200" cap="none" spc="0" normalizeH="0" baseline="0" noProof="0" dirty="0">
              <a:ln>
                <a:noFill/>
              </a:ln>
              <a:solidFill>
                <a:srgbClr val="00B050"/>
              </a:solidFill>
              <a:effectLst/>
              <a:uLnTx/>
              <a:uFillTx/>
              <a:latin typeface="Calibri"/>
            </a:endParaRPr>
          </a:p>
        </p:txBody>
      </p:sp>
    </p:spTree>
    <p:extLst>
      <p:ext uri="{BB962C8B-B14F-4D97-AF65-F5344CB8AC3E}">
        <p14:creationId xmlns:p14="http://schemas.microsoft.com/office/powerpoint/2010/main" val="26473712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b="69524"/>
          <a:stretch/>
        </p:blipFill>
        <p:spPr>
          <a:xfrm>
            <a:off x="171213" y="-152400"/>
            <a:ext cx="12052739" cy="5319653"/>
          </a:xfrm>
          <a:prstGeom prst="rect">
            <a:avLst/>
          </a:prstGeom>
        </p:spPr>
      </p:pic>
      <p:sp>
        <p:nvSpPr>
          <p:cNvPr id="2" name="Rectangle 1"/>
          <p:cNvSpPr/>
          <p:nvPr/>
        </p:nvSpPr>
        <p:spPr>
          <a:xfrm>
            <a:off x="-40914" y="-281607"/>
            <a:ext cx="11696009" cy="1958008"/>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97662 w 8793762"/>
              <a:gd name="connsiteY9" fmla="*/ 1092200 h 1320800"/>
              <a:gd name="connsiteX10" fmla="*/ 0 w 8793762"/>
              <a:gd name="connsiteY10" fmla="*/ 1195983 h 1320800"/>
              <a:gd name="connsiteX11" fmla="*/ 30762 w 8793762"/>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75837 w 8793762"/>
              <a:gd name="connsiteY9" fmla="*/ 1219373 h 1320800"/>
              <a:gd name="connsiteX10" fmla="*/ 0 w 8793762"/>
              <a:gd name="connsiteY10" fmla="*/ 1195983 h 1320800"/>
              <a:gd name="connsiteX11" fmla="*/ 30762 w 8793762"/>
              <a:gd name="connsiteY11" fmla="*/ 12700 h 1320800"/>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19373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11975 w 8793762"/>
              <a:gd name="connsiteY7" fmla="*/ 1320887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49903"/>
              <a:gd name="connsiteX1" fmla="*/ 8793762 w 8793762"/>
              <a:gd name="connsiteY1" fmla="*/ 0 h 1349903"/>
              <a:gd name="connsiteX2" fmla="*/ 8450862 w 8793762"/>
              <a:gd name="connsiteY2" fmla="*/ 662324 h 1349903"/>
              <a:gd name="connsiteX3" fmla="*/ 6749062 w 8793762"/>
              <a:gd name="connsiteY3" fmla="*/ 1206500 h 1349903"/>
              <a:gd name="connsiteX4" fmla="*/ 6037862 w 8793762"/>
              <a:gd name="connsiteY4" fmla="*/ 1308100 h 1349903"/>
              <a:gd name="connsiteX5" fmla="*/ 5047262 w 8793762"/>
              <a:gd name="connsiteY5" fmla="*/ 1320800 h 1349903"/>
              <a:gd name="connsiteX6" fmla="*/ 4350739 w 8793762"/>
              <a:gd name="connsiteY6" fmla="*/ 1349903 h 1349903"/>
              <a:gd name="connsiteX7" fmla="*/ 3711975 w 8793762"/>
              <a:gd name="connsiteY7" fmla="*/ 1320887 h 1349903"/>
              <a:gd name="connsiteX8" fmla="*/ 3066062 w 8793762"/>
              <a:gd name="connsiteY8" fmla="*/ 1320973 h 1349903"/>
              <a:gd name="connsiteX9" fmla="*/ 1875837 w 8793762"/>
              <a:gd name="connsiteY9" fmla="*/ 1246625 h 1349903"/>
              <a:gd name="connsiteX10" fmla="*/ 0 w 8793762"/>
              <a:gd name="connsiteY10" fmla="*/ 1195983 h 1349903"/>
              <a:gd name="connsiteX11" fmla="*/ 30762 w 8793762"/>
              <a:gd name="connsiteY11" fmla="*/ 12700 h 1349903"/>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47262 w 8793762"/>
              <a:gd name="connsiteY5" fmla="*/ 1320800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58175 w 8793762"/>
              <a:gd name="connsiteY5" fmla="*/ 1366219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37862 w 8793762"/>
              <a:gd name="connsiteY4" fmla="*/ 1308100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73876 h 1377154"/>
              <a:gd name="connsiteX10" fmla="*/ 0 w 8793762"/>
              <a:gd name="connsiteY10" fmla="*/ 1195983 h 1377154"/>
              <a:gd name="connsiteX11" fmla="*/ 30762 w 8793762"/>
              <a:gd name="connsiteY11" fmla="*/ 12700 h 137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93762" h="1377154">
                <a:moveTo>
                  <a:pt x="30762" y="12700"/>
                </a:moveTo>
                <a:lnTo>
                  <a:pt x="8793762" y="0"/>
                </a:lnTo>
                <a:cubicBezTo>
                  <a:pt x="8726029" y="216541"/>
                  <a:pt x="8757088" y="462755"/>
                  <a:pt x="8450862" y="662324"/>
                </a:cubicBezTo>
                <a:cubicBezTo>
                  <a:pt x="8144636" y="861893"/>
                  <a:pt x="7364004" y="1115428"/>
                  <a:pt x="6956403" y="1197417"/>
                </a:cubicBezTo>
                <a:cubicBezTo>
                  <a:pt x="6534229" y="1282337"/>
                  <a:pt x="6313357" y="1305719"/>
                  <a:pt x="6048774" y="1335352"/>
                </a:cubicBezTo>
                <a:lnTo>
                  <a:pt x="5058175" y="1366219"/>
                </a:lnTo>
                <a:lnTo>
                  <a:pt x="4350739" y="1377154"/>
                </a:lnTo>
                <a:lnTo>
                  <a:pt x="3722888" y="1366306"/>
                </a:lnTo>
                <a:lnTo>
                  <a:pt x="3066062" y="1320973"/>
                </a:lnTo>
                <a:lnTo>
                  <a:pt x="1875837" y="1273876"/>
                </a:lnTo>
                <a:lnTo>
                  <a:pt x="0" y="1195983"/>
                </a:lnTo>
                <a:lnTo>
                  <a:pt x="30762" y="12700"/>
                </a:lnTo>
                <a:close/>
              </a:path>
            </a:pathLst>
          </a:cu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spcCol="0" rtlCol="0" anchor="ctr"/>
          <a:lstStyle/>
          <a:p>
            <a:pPr algn="ctr"/>
            <a:endParaRPr lang="en-US"/>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812" y="-16933"/>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71213" y="32012"/>
            <a:ext cx="1127504" cy="697627"/>
          </a:xfrm>
          <a:prstGeom prst="rect">
            <a:avLst/>
          </a:prstGeom>
          <a:noFill/>
        </p:spPr>
        <p:txBody>
          <a:bodyPr wrap="square" lIns="121725" tIns="60862" rIns="121725" bIns="60862" rtlCol="0">
            <a:spAutoFit/>
          </a:bodyPr>
          <a:lstStyle/>
          <a:p>
            <a:pPr algn="ctr"/>
            <a:r>
              <a:rPr lang="en-US" sz="3700" b="1">
                <a:solidFill>
                  <a:schemeClr val="bg1"/>
                </a:solidFill>
                <a:latin typeface="Arrus-Black" pitchFamily="18" charset="0"/>
                <a:ea typeface="Arrus-Black" pitchFamily="18" charset="0"/>
                <a:cs typeface="Arrus-Black" pitchFamily="18" charset="0"/>
              </a:rPr>
              <a:t>Bài</a:t>
            </a:r>
          </a:p>
        </p:txBody>
      </p:sp>
      <p:sp>
        <p:nvSpPr>
          <p:cNvPr id="32" name="TextBox 31"/>
          <p:cNvSpPr txBox="1"/>
          <p:nvPr/>
        </p:nvSpPr>
        <p:spPr>
          <a:xfrm>
            <a:off x="1015111" y="481571"/>
            <a:ext cx="1127504" cy="938521"/>
          </a:xfrm>
          <a:prstGeom prst="rect">
            <a:avLst/>
          </a:prstGeom>
          <a:noFill/>
        </p:spPr>
        <p:txBody>
          <a:bodyPr wrap="square" lIns="121725" tIns="60862" rIns="121725" bIns="60862" rtlCol="0">
            <a:spAutoFit/>
          </a:bodyPr>
          <a:lstStyle/>
          <a:p>
            <a:pPr algn="ctr"/>
            <a:r>
              <a:rPr lang="en-US" sz="5300" b="1">
                <a:solidFill>
                  <a:srgbClr val="BD196F"/>
                </a:solidFill>
                <a:latin typeface=".VnCooper" pitchFamily="34" charset="0"/>
                <a:ea typeface="Arial-Rounded" pitchFamily="34" charset="0"/>
                <a:cs typeface="Arial-Rounded" pitchFamily="34" charset="0"/>
              </a:rPr>
              <a:t>49</a:t>
            </a:r>
          </a:p>
        </p:txBody>
      </p:sp>
      <p:grpSp>
        <p:nvGrpSpPr>
          <p:cNvPr id="29" name="Group 28"/>
          <p:cNvGrpSpPr/>
          <p:nvPr/>
        </p:nvGrpSpPr>
        <p:grpSpPr>
          <a:xfrm>
            <a:off x="780812" y="5352963"/>
            <a:ext cx="11700907" cy="1505037"/>
            <a:chOff x="695008" y="5406302"/>
            <a:chExt cx="10717370" cy="1505037"/>
          </a:xfrm>
        </p:grpSpPr>
        <p:sp>
          <p:nvSpPr>
            <p:cNvPr id="34" name="Title 1"/>
            <p:cNvSpPr txBox="1">
              <a:spLocks/>
            </p:cNvSpPr>
            <p:nvPr/>
          </p:nvSpPr>
          <p:spPr>
            <a:xfrm>
              <a:off x="695008" y="5406302"/>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20000"/>
                </a:lnSpc>
              </a:pPr>
              <a:r>
                <a:rPr lang="en-US" sz="5000" b="1">
                  <a:latin typeface="Arial-Rounded" pitchFamily="34" charset="0"/>
                  <a:ea typeface="Arial-Rounded" pitchFamily="34" charset="0"/>
                  <a:cs typeface="Arial-Rounded" pitchFamily="34" charset="0"/>
                </a:rPr>
                <a:t>Vườn nhà bà có ớt, rau ngót và cà rốt.</a:t>
              </a:r>
            </a:p>
          </p:txBody>
        </p:sp>
        <p:sp>
          <p:nvSpPr>
            <p:cNvPr id="35" name="Title 1"/>
            <p:cNvSpPr txBox="1">
              <a:spLocks/>
            </p:cNvSpPr>
            <p:nvPr/>
          </p:nvSpPr>
          <p:spPr>
            <a:xfrm>
              <a:off x="4072880" y="5410251"/>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000" b="1">
                  <a:solidFill>
                    <a:srgbClr val="FF0000"/>
                  </a:solidFill>
                  <a:latin typeface="Arial-Rounded" pitchFamily="34" charset="0"/>
                  <a:ea typeface="Arial-Rounded" pitchFamily="34" charset="0"/>
                  <a:cs typeface="Arial-Rounded" pitchFamily="34" charset="0"/>
                </a:rPr>
                <a:t>ơt</a:t>
              </a:r>
            </a:p>
          </p:txBody>
        </p:sp>
        <p:sp>
          <p:nvSpPr>
            <p:cNvPr id="15" name="Title 1"/>
            <p:cNvSpPr txBox="1">
              <a:spLocks/>
            </p:cNvSpPr>
            <p:nvPr/>
          </p:nvSpPr>
          <p:spPr>
            <a:xfrm>
              <a:off x="8586259" y="5410251"/>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000" b="1">
                  <a:solidFill>
                    <a:srgbClr val="FF0000"/>
                  </a:solidFill>
                  <a:latin typeface="Arial-Rounded" pitchFamily="34" charset="0"/>
                  <a:ea typeface="Arial-Rounded" pitchFamily="34" charset="0"/>
                  <a:cs typeface="Arial-Rounded" pitchFamily="34" charset="0"/>
                </a:rPr>
                <a:t>ôt</a:t>
              </a:r>
            </a:p>
          </p:txBody>
        </p:sp>
        <p:sp>
          <p:nvSpPr>
            <p:cNvPr id="17" name="Title 1"/>
            <p:cNvSpPr txBox="1">
              <a:spLocks/>
            </p:cNvSpPr>
            <p:nvPr/>
          </p:nvSpPr>
          <p:spPr>
            <a:xfrm>
              <a:off x="6392062" y="5410251"/>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000" b="1">
                  <a:solidFill>
                    <a:srgbClr val="FF0000"/>
                  </a:solidFill>
                  <a:latin typeface="Arial-Rounded" pitchFamily="34" charset="0"/>
                  <a:ea typeface="Arial-Rounded" pitchFamily="34" charset="0"/>
                  <a:cs typeface="Arial-Rounded" pitchFamily="34" charset="0"/>
                </a:rPr>
                <a:t>ot</a:t>
              </a:r>
            </a:p>
          </p:txBody>
        </p:sp>
      </p:grpSp>
      <p:sp>
        <p:nvSpPr>
          <p:cNvPr id="5" name="Title 1"/>
          <p:cNvSpPr txBox="1">
            <a:spLocks/>
          </p:cNvSpPr>
          <p:nvPr/>
        </p:nvSpPr>
        <p:spPr>
          <a:xfrm>
            <a:off x="823119" y="175312"/>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a:solidFill>
                  <a:schemeClr val="bg1"/>
                </a:solidFill>
                <a:latin typeface="Arial-Rounded" pitchFamily="34" charset="0"/>
                <a:ea typeface="Arial-Rounded" pitchFamily="34" charset="0"/>
                <a:cs typeface="Arial-Rounded" pitchFamily="34" charset="0"/>
              </a:rPr>
              <a:t>ot  ôt  ơt</a:t>
            </a:r>
          </a:p>
        </p:txBody>
      </p:sp>
      <p:grpSp>
        <p:nvGrpSpPr>
          <p:cNvPr id="27" name="Group 26"/>
          <p:cNvGrpSpPr/>
          <p:nvPr/>
        </p:nvGrpSpPr>
        <p:grpSpPr>
          <a:xfrm>
            <a:off x="574823" y="1937273"/>
            <a:ext cx="3448696" cy="941185"/>
            <a:chOff x="63500" y="1429216"/>
            <a:chExt cx="2592937" cy="705889"/>
          </a:xfrm>
        </p:grpSpPr>
        <p:sp>
          <p:nvSpPr>
            <p:cNvPr id="4" name="Rounded Rectangle 3"/>
            <p:cNvSpPr/>
            <p:nvPr/>
          </p:nvSpPr>
          <p:spPr>
            <a:xfrm>
              <a:off x="384358" y="1429216"/>
              <a:ext cx="2272079"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Nhận biết</a:t>
              </a:r>
            </a:p>
          </p:txBody>
        </p:sp>
        <p:sp>
          <p:nvSpPr>
            <p:cNvPr id="3" name="Oval 2"/>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a:solidFill>
                    <a:schemeClr val="tx1"/>
                  </a:solidFill>
                  <a:latin typeface="Arial Rounded MT Bold" pitchFamily="34" charset="0"/>
                  <a:ea typeface="Arial-Rounded" pitchFamily="34" charset="0"/>
                  <a:cs typeface="Arial-Rounded" pitchFamily="34" charset="0"/>
                </a:rPr>
                <a:t>2</a:t>
              </a:r>
            </a:p>
          </p:txBody>
        </p:sp>
      </p:grpSp>
    </p:spTree>
    <p:extLst>
      <p:ext uri="{BB962C8B-B14F-4D97-AF65-F5344CB8AC3E}">
        <p14:creationId xmlns:p14="http://schemas.microsoft.com/office/powerpoint/2010/main" val="15337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125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80">
                                          <p:stCondLst>
                                            <p:cond delay="0"/>
                                          </p:stCondLst>
                                        </p:cTn>
                                        <p:tgtEl>
                                          <p:spTgt spid="28"/>
                                        </p:tgtEl>
                                      </p:cBhvr>
                                    </p:animEffect>
                                    <p:anim calcmode="lin" valueType="num">
                                      <p:cBhvr>
                                        <p:cTn id="13"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8" dur="26">
                                          <p:stCondLst>
                                            <p:cond delay="650"/>
                                          </p:stCondLst>
                                        </p:cTn>
                                        <p:tgtEl>
                                          <p:spTgt spid="28"/>
                                        </p:tgtEl>
                                      </p:cBhvr>
                                      <p:to x="100000" y="60000"/>
                                    </p:animScale>
                                    <p:animScale>
                                      <p:cBhvr>
                                        <p:cTn id="19" dur="166" decel="50000">
                                          <p:stCondLst>
                                            <p:cond delay="676"/>
                                          </p:stCondLst>
                                        </p:cTn>
                                        <p:tgtEl>
                                          <p:spTgt spid="28"/>
                                        </p:tgtEl>
                                      </p:cBhvr>
                                      <p:to x="100000" y="100000"/>
                                    </p:animScale>
                                    <p:animScale>
                                      <p:cBhvr>
                                        <p:cTn id="20" dur="26">
                                          <p:stCondLst>
                                            <p:cond delay="1312"/>
                                          </p:stCondLst>
                                        </p:cTn>
                                        <p:tgtEl>
                                          <p:spTgt spid="28"/>
                                        </p:tgtEl>
                                      </p:cBhvr>
                                      <p:to x="100000" y="80000"/>
                                    </p:animScale>
                                    <p:animScale>
                                      <p:cBhvr>
                                        <p:cTn id="21" dur="166" decel="50000">
                                          <p:stCondLst>
                                            <p:cond delay="1338"/>
                                          </p:stCondLst>
                                        </p:cTn>
                                        <p:tgtEl>
                                          <p:spTgt spid="28"/>
                                        </p:tgtEl>
                                      </p:cBhvr>
                                      <p:to x="100000" y="100000"/>
                                    </p:animScale>
                                    <p:animScale>
                                      <p:cBhvr>
                                        <p:cTn id="22" dur="26">
                                          <p:stCondLst>
                                            <p:cond delay="1642"/>
                                          </p:stCondLst>
                                        </p:cTn>
                                        <p:tgtEl>
                                          <p:spTgt spid="28"/>
                                        </p:tgtEl>
                                      </p:cBhvr>
                                      <p:to x="100000" y="90000"/>
                                    </p:animScale>
                                    <p:animScale>
                                      <p:cBhvr>
                                        <p:cTn id="23" dur="166" decel="50000">
                                          <p:stCondLst>
                                            <p:cond delay="1668"/>
                                          </p:stCondLst>
                                        </p:cTn>
                                        <p:tgtEl>
                                          <p:spTgt spid="28"/>
                                        </p:tgtEl>
                                      </p:cBhvr>
                                      <p:to x="100000" y="100000"/>
                                    </p:animScale>
                                    <p:animScale>
                                      <p:cBhvr>
                                        <p:cTn id="24" dur="26">
                                          <p:stCondLst>
                                            <p:cond delay="1808"/>
                                          </p:stCondLst>
                                        </p:cTn>
                                        <p:tgtEl>
                                          <p:spTgt spid="28"/>
                                        </p:tgtEl>
                                      </p:cBhvr>
                                      <p:to x="100000" y="95000"/>
                                    </p:animScale>
                                    <p:animScale>
                                      <p:cBhvr>
                                        <p:cTn id="25" dur="166" decel="50000">
                                          <p:stCondLst>
                                            <p:cond delay="1834"/>
                                          </p:stCondLst>
                                        </p:cTn>
                                        <p:tgtEl>
                                          <p:spTgt spid="28"/>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down)">
                                      <p:cBhvr>
                                        <p:cTn id="28" dur="580">
                                          <p:stCondLst>
                                            <p:cond delay="0"/>
                                          </p:stCondLst>
                                        </p:cTn>
                                        <p:tgtEl>
                                          <p:spTgt spid="32"/>
                                        </p:tgtEl>
                                      </p:cBhvr>
                                    </p:animEffect>
                                    <p:anim calcmode="lin" valueType="num">
                                      <p:cBhvr>
                                        <p:cTn id="29"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4" dur="26">
                                          <p:stCondLst>
                                            <p:cond delay="650"/>
                                          </p:stCondLst>
                                        </p:cTn>
                                        <p:tgtEl>
                                          <p:spTgt spid="32"/>
                                        </p:tgtEl>
                                      </p:cBhvr>
                                      <p:to x="100000" y="60000"/>
                                    </p:animScale>
                                    <p:animScale>
                                      <p:cBhvr>
                                        <p:cTn id="35" dur="166" decel="50000">
                                          <p:stCondLst>
                                            <p:cond delay="676"/>
                                          </p:stCondLst>
                                        </p:cTn>
                                        <p:tgtEl>
                                          <p:spTgt spid="32"/>
                                        </p:tgtEl>
                                      </p:cBhvr>
                                      <p:to x="100000" y="100000"/>
                                    </p:animScale>
                                    <p:animScale>
                                      <p:cBhvr>
                                        <p:cTn id="36" dur="26">
                                          <p:stCondLst>
                                            <p:cond delay="1312"/>
                                          </p:stCondLst>
                                        </p:cTn>
                                        <p:tgtEl>
                                          <p:spTgt spid="32"/>
                                        </p:tgtEl>
                                      </p:cBhvr>
                                      <p:to x="100000" y="80000"/>
                                    </p:animScale>
                                    <p:animScale>
                                      <p:cBhvr>
                                        <p:cTn id="37" dur="166" decel="50000">
                                          <p:stCondLst>
                                            <p:cond delay="1338"/>
                                          </p:stCondLst>
                                        </p:cTn>
                                        <p:tgtEl>
                                          <p:spTgt spid="32"/>
                                        </p:tgtEl>
                                      </p:cBhvr>
                                      <p:to x="100000" y="100000"/>
                                    </p:animScale>
                                    <p:animScale>
                                      <p:cBhvr>
                                        <p:cTn id="38" dur="26">
                                          <p:stCondLst>
                                            <p:cond delay="1642"/>
                                          </p:stCondLst>
                                        </p:cTn>
                                        <p:tgtEl>
                                          <p:spTgt spid="32"/>
                                        </p:tgtEl>
                                      </p:cBhvr>
                                      <p:to x="100000" y="90000"/>
                                    </p:animScale>
                                    <p:animScale>
                                      <p:cBhvr>
                                        <p:cTn id="39" dur="166" decel="50000">
                                          <p:stCondLst>
                                            <p:cond delay="1668"/>
                                          </p:stCondLst>
                                        </p:cTn>
                                        <p:tgtEl>
                                          <p:spTgt spid="32"/>
                                        </p:tgtEl>
                                      </p:cBhvr>
                                      <p:to x="100000" y="100000"/>
                                    </p:animScale>
                                    <p:animScale>
                                      <p:cBhvr>
                                        <p:cTn id="40" dur="26">
                                          <p:stCondLst>
                                            <p:cond delay="1808"/>
                                          </p:stCondLst>
                                        </p:cTn>
                                        <p:tgtEl>
                                          <p:spTgt spid="32"/>
                                        </p:tgtEl>
                                      </p:cBhvr>
                                      <p:to x="100000" y="95000"/>
                                    </p:animScale>
                                    <p:animScale>
                                      <p:cBhvr>
                                        <p:cTn id="41" dur="166" decel="50000">
                                          <p:stCondLst>
                                            <p:cond delay="1834"/>
                                          </p:stCondLst>
                                        </p:cTn>
                                        <p:tgtEl>
                                          <p:spTgt spid="32"/>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left)">
                                      <p:cBhvr>
                                        <p:cTn id="4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924431" y="2881984"/>
            <a:ext cx="2123468" cy="1270916"/>
          </a:xfrm>
          <a:prstGeom prst="rect">
            <a:avLst/>
          </a:prstGeom>
          <a:solidFill>
            <a:schemeClr val="accent6">
              <a:lumMod val="20000"/>
              <a:lumOff val="80000"/>
            </a:schemeClr>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0070C0"/>
                </a:solidFill>
                <a:latin typeface="Arial-Rounded" pitchFamily="34" charset="0"/>
                <a:ea typeface="Arial-Rounded" pitchFamily="34" charset="0"/>
                <a:cs typeface="Arial-Rounded" pitchFamily="34" charset="0"/>
              </a:rPr>
              <a:t>ng</a:t>
            </a:r>
          </a:p>
        </p:txBody>
      </p:sp>
      <p:sp>
        <p:nvSpPr>
          <p:cNvPr id="9" name="Title 1"/>
          <p:cNvSpPr txBox="1">
            <a:spLocks/>
          </p:cNvSpPr>
          <p:nvPr/>
        </p:nvSpPr>
        <p:spPr>
          <a:xfrm>
            <a:off x="6121244" y="2881984"/>
            <a:ext cx="2123468" cy="1270916"/>
          </a:xfrm>
          <a:prstGeom prst="rect">
            <a:avLst/>
          </a:prstGeom>
          <a:solidFill>
            <a:schemeClr val="accent6">
              <a:lumMod val="20000"/>
              <a:lumOff val="80000"/>
            </a:schemeClr>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FF0000"/>
                </a:solidFill>
                <a:latin typeface="Arial-Rounded" pitchFamily="34" charset="0"/>
                <a:ea typeface="Arial-Rounded" pitchFamily="34" charset="0"/>
                <a:cs typeface="Arial-Rounded" pitchFamily="34" charset="0"/>
              </a:rPr>
              <a:t>ot</a:t>
            </a:r>
          </a:p>
        </p:txBody>
      </p:sp>
      <p:sp>
        <p:nvSpPr>
          <p:cNvPr id="10" name="Title 1"/>
          <p:cNvSpPr txBox="1">
            <a:spLocks/>
          </p:cNvSpPr>
          <p:nvPr/>
        </p:nvSpPr>
        <p:spPr>
          <a:xfrm>
            <a:off x="3925738" y="4336555"/>
            <a:ext cx="4295089" cy="1302245"/>
          </a:xfrm>
          <a:prstGeom prst="rect">
            <a:avLst/>
          </a:prstGeom>
          <a:solidFill>
            <a:schemeClr val="accent6">
              <a:lumMod val="20000"/>
              <a:lumOff val="80000"/>
            </a:schemeClr>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0070C0"/>
                </a:solidFill>
                <a:latin typeface="Arial-Rounded" pitchFamily="34" charset="0"/>
                <a:ea typeface="Arial-Rounded" pitchFamily="34" charset="0"/>
                <a:cs typeface="Arial-Rounded" pitchFamily="34" charset="0"/>
              </a:rPr>
              <a:t>ng</a:t>
            </a:r>
            <a:r>
              <a:rPr lang="en-US" sz="8800">
                <a:solidFill>
                  <a:srgbClr val="FF0000"/>
                </a:solidFill>
                <a:latin typeface="Arial-Rounded" pitchFamily="34" charset="0"/>
                <a:ea typeface="Arial-Rounded" pitchFamily="34" charset="0"/>
                <a:cs typeface="Arial-Rounded" pitchFamily="34" charset="0"/>
              </a:rPr>
              <a:t>ot</a:t>
            </a:r>
          </a:p>
        </p:txBody>
      </p:sp>
      <p:grpSp>
        <p:nvGrpSpPr>
          <p:cNvPr id="34" name="Group 33"/>
          <p:cNvGrpSpPr/>
          <p:nvPr/>
        </p:nvGrpSpPr>
        <p:grpSpPr>
          <a:xfrm>
            <a:off x="215396" y="203422"/>
            <a:ext cx="2621250" cy="941185"/>
            <a:chOff x="63500" y="1429216"/>
            <a:chExt cx="1970813" cy="705889"/>
          </a:xfrm>
        </p:grpSpPr>
        <p:sp>
          <p:nvSpPr>
            <p:cNvPr id="35" name="Rounded Rectangle 34"/>
            <p:cNvSpPr/>
            <p:nvPr/>
          </p:nvSpPr>
          <p:spPr>
            <a:xfrm>
              <a:off x="384358" y="1429216"/>
              <a:ext cx="1649955"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Đọc</a:t>
              </a:r>
            </a:p>
          </p:txBody>
        </p:sp>
        <p:sp>
          <p:nvSpPr>
            <p:cNvPr id="36" name="Oval 35"/>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3</a:t>
              </a:r>
            </a:p>
          </p:txBody>
        </p:sp>
      </p:grpSp>
      <p:sp>
        <p:nvSpPr>
          <p:cNvPr id="24" name="Title 1"/>
          <p:cNvSpPr txBox="1">
            <a:spLocks/>
          </p:cNvSpPr>
          <p:nvPr/>
        </p:nvSpPr>
        <p:spPr>
          <a:xfrm>
            <a:off x="2736671" y="1557788"/>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ot</a:t>
            </a:r>
          </a:p>
        </p:txBody>
      </p:sp>
      <p:sp>
        <p:nvSpPr>
          <p:cNvPr id="26" name="Title 1"/>
          <p:cNvSpPr txBox="1">
            <a:spLocks/>
          </p:cNvSpPr>
          <p:nvPr/>
        </p:nvSpPr>
        <p:spPr>
          <a:xfrm>
            <a:off x="5200952" y="1557788"/>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ôt</a:t>
            </a:r>
          </a:p>
        </p:txBody>
      </p:sp>
      <p:sp>
        <p:nvSpPr>
          <p:cNvPr id="11" name="Title 1"/>
          <p:cNvSpPr txBox="1">
            <a:spLocks/>
          </p:cNvSpPr>
          <p:nvPr/>
        </p:nvSpPr>
        <p:spPr>
          <a:xfrm>
            <a:off x="5677595" y="4672569"/>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0070C0"/>
                </a:solidFill>
                <a:latin typeface="Arial-Rounded"/>
                <a:ea typeface="Arial-Rounded"/>
                <a:cs typeface="Arial-Rounded"/>
              </a:rPr>
              <a:t>́</a:t>
            </a:r>
            <a:endParaRPr lang="en-US" sz="8800">
              <a:solidFill>
                <a:srgbClr val="0070C0"/>
              </a:solidFill>
              <a:latin typeface="Arial-Rounded" pitchFamily="34" charset="0"/>
              <a:ea typeface="Arial-Rounded" pitchFamily="34" charset="0"/>
              <a:cs typeface="Arial-Rounded" pitchFamily="34" charset="0"/>
            </a:endParaRPr>
          </a:p>
        </p:txBody>
      </p:sp>
      <p:sp>
        <p:nvSpPr>
          <p:cNvPr id="12" name="Title 1"/>
          <p:cNvSpPr txBox="1">
            <a:spLocks/>
          </p:cNvSpPr>
          <p:nvPr/>
        </p:nvSpPr>
        <p:spPr>
          <a:xfrm>
            <a:off x="7641853" y="1557788"/>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ơt</a:t>
            </a:r>
          </a:p>
        </p:txBody>
      </p:sp>
    </p:spTree>
    <p:extLst>
      <p:ext uri="{BB962C8B-B14F-4D97-AF65-F5344CB8AC3E}">
        <p14:creationId xmlns:p14="http://schemas.microsoft.com/office/powerpoint/2010/main" val="76175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4" grpId="0"/>
      <p:bldP spid="26"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42519" y="1143000"/>
            <a:ext cx="5105400" cy="1323439"/>
          </a:xfrm>
          <a:prstGeom prst="rect">
            <a:avLst/>
          </a:prstGeom>
          <a:solidFill>
            <a:srgbClr val="FFC000"/>
          </a:solidFill>
        </p:spPr>
        <p:txBody>
          <a:bodyPr wrap="square" rtlCol="0">
            <a:spAutoFit/>
          </a:bodyPr>
          <a:lstStyle/>
          <a:p>
            <a:pPr algn="ctr"/>
            <a:r>
              <a:rPr lang="en-US" sz="8000">
                <a:latin typeface="Arial-Rounded" pitchFamily="34" charset="0"/>
                <a:ea typeface="Arial-Rounded" pitchFamily="34" charset="0"/>
                <a:cs typeface="Arial-Rounded" pitchFamily="34" charset="0"/>
              </a:rPr>
              <a:t>So sánh</a:t>
            </a:r>
          </a:p>
        </p:txBody>
      </p:sp>
      <p:sp>
        <p:nvSpPr>
          <p:cNvPr id="6" name="TextBox 5"/>
          <p:cNvSpPr txBox="1"/>
          <p:nvPr/>
        </p:nvSpPr>
        <p:spPr>
          <a:xfrm>
            <a:off x="2097995" y="3520733"/>
            <a:ext cx="2552700" cy="1862048"/>
          </a:xfrm>
          <a:prstGeom prst="rect">
            <a:avLst/>
          </a:prstGeom>
          <a:solidFill>
            <a:schemeClr val="accent5">
              <a:lumMod val="20000"/>
              <a:lumOff val="80000"/>
            </a:schemeClr>
          </a:solidFill>
        </p:spPr>
        <p:txBody>
          <a:bodyPr wrap="square" rtlCol="0">
            <a:spAutoFit/>
          </a:bodyPr>
          <a:lstStyle/>
          <a:p>
            <a:pPr algn="ctr"/>
            <a:r>
              <a:rPr lang="en-US" sz="11500">
                <a:latin typeface="Arial-Rounded" pitchFamily="34" charset="0"/>
                <a:ea typeface="Arial-Rounded" pitchFamily="34" charset="0"/>
                <a:cs typeface="Arial-Rounded" pitchFamily="34" charset="0"/>
              </a:rPr>
              <a:t>ot</a:t>
            </a:r>
          </a:p>
        </p:txBody>
      </p:sp>
      <p:sp>
        <p:nvSpPr>
          <p:cNvPr id="7" name="TextBox 6"/>
          <p:cNvSpPr txBox="1"/>
          <p:nvPr/>
        </p:nvSpPr>
        <p:spPr>
          <a:xfrm>
            <a:off x="4978514" y="3520733"/>
            <a:ext cx="2552700" cy="1862048"/>
          </a:xfrm>
          <a:prstGeom prst="rect">
            <a:avLst/>
          </a:prstGeom>
          <a:solidFill>
            <a:schemeClr val="accent5">
              <a:lumMod val="20000"/>
              <a:lumOff val="80000"/>
            </a:schemeClr>
          </a:solidFill>
        </p:spPr>
        <p:txBody>
          <a:bodyPr wrap="square" rtlCol="0">
            <a:spAutoFit/>
          </a:bodyPr>
          <a:lstStyle/>
          <a:p>
            <a:pPr algn="ctr"/>
            <a:r>
              <a:rPr lang="en-US" sz="11500">
                <a:latin typeface="Arial-Rounded" pitchFamily="34" charset="0"/>
                <a:ea typeface="Arial-Rounded" pitchFamily="34" charset="0"/>
                <a:cs typeface="Arial-Rounded" pitchFamily="34" charset="0"/>
              </a:rPr>
              <a:t>ôt</a:t>
            </a:r>
          </a:p>
        </p:txBody>
      </p:sp>
      <p:sp>
        <p:nvSpPr>
          <p:cNvPr id="9" name="TextBox 8"/>
          <p:cNvSpPr txBox="1"/>
          <p:nvPr/>
        </p:nvSpPr>
        <p:spPr>
          <a:xfrm>
            <a:off x="2495934" y="3520733"/>
            <a:ext cx="2552700" cy="1862048"/>
          </a:xfrm>
          <a:prstGeom prst="rect">
            <a:avLst/>
          </a:prstGeom>
          <a:noFill/>
        </p:spPr>
        <p:txBody>
          <a:bodyPr wrap="square" rtlCol="0">
            <a:spAutoFit/>
          </a:bodyPr>
          <a:lstStyle/>
          <a:p>
            <a:pPr algn="ctr"/>
            <a:r>
              <a:rPr lang="en-US" sz="11500">
                <a:solidFill>
                  <a:srgbClr val="FF0000"/>
                </a:solidFill>
                <a:latin typeface="Arial-Rounded" pitchFamily="34" charset="0"/>
                <a:ea typeface="Arial-Rounded" pitchFamily="34" charset="0"/>
                <a:cs typeface="Arial-Rounded" pitchFamily="34" charset="0"/>
              </a:rPr>
              <a:t>t</a:t>
            </a:r>
          </a:p>
        </p:txBody>
      </p:sp>
      <p:sp>
        <p:nvSpPr>
          <p:cNvPr id="10" name="TextBox 9"/>
          <p:cNvSpPr txBox="1"/>
          <p:nvPr/>
        </p:nvSpPr>
        <p:spPr>
          <a:xfrm>
            <a:off x="5378564" y="3520733"/>
            <a:ext cx="2552700" cy="1862048"/>
          </a:xfrm>
          <a:prstGeom prst="rect">
            <a:avLst/>
          </a:prstGeom>
          <a:noFill/>
        </p:spPr>
        <p:txBody>
          <a:bodyPr wrap="square" rtlCol="0">
            <a:spAutoFit/>
          </a:bodyPr>
          <a:lstStyle/>
          <a:p>
            <a:pPr algn="ctr"/>
            <a:r>
              <a:rPr lang="en-US" sz="11500">
                <a:solidFill>
                  <a:srgbClr val="FF0000"/>
                </a:solidFill>
                <a:latin typeface="Arial-Rounded" pitchFamily="34" charset="0"/>
                <a:ea typeface="Arial-Rounded" pitchFamily="34" charset="0"/>
                <a:cs typeface="Arial-Rounded" pitchFamily="34" charset="0"/>
              </a:rPr>
              <a:t>t</a:t>
            </a:r>
          </a:p>
        </p:txBody>
      </p:sp>
      <p:sp>
        <p:nvSpPr>
          <p:cNvPr id="12" name="TextBox 11"/>
          <p:cNvSpPr txBox="1"/>
          <p:nvPr/>
        </p:nvSpPr>
        <p:spPr>
          <a:xfrm>
            <a:off x="1919285" y="3523344"/>
            <a:ext cx="2552700" cy="1862048"/>
          </a:xfrm>
          <a:prstGeom prst="rect">
            <a:avLst/>
          </a:prstGeom>
          <a:noFill/>
        </p:spPr>
        <p:txBody>
          <a:bodyPr wrap="square" rtlCol="0">
            <a:spAutoFit/>
          </a:bodyPr>
          <a:lstStyle/>
          <a:p>
            <a:pPr algn="ctr"/>
            <a:r>
              <a:rPr lang="en-US" sz="11500">
                <a:solidFill>
                  <a:srgbClr val="00B0F0"/>
                </a:solidFill>
                <a:latin typeface="Arial-Rounded" pitchFamily="34" charset="0"/>
                <a:ea typeface="Arial-Rounded" pitchFamily="34" charset="0"/>
                <a:cs typeface="Arial-Rounded" pitchFamily="34" charset="0"/>
              </a:rPr>
              <a:t>o</a:t>
            </a:r>
          </a:p>
        </p:txBody>
      </p:sp>
      <p:sp>
        <p:nvSpPr>
          <p:cNvPr id="13" name="TextBox 12"/>
          <p:cNvSpPr txBox="1"/>
          <p:nvPr/>
        </p:nvSpPr>
        <p:spPr>
          <a:xfrm>
            <a:off x="4795835" y="3523344"/>
            <a:ext cx="2552700" cy="1862048"/>
          </a:xfrm>
          <a:prstGeom prst="rect">
            <a:avLst/>
          </a:prstGeom>
          <a:noFill/>
        </p:spPr>
        <p:txBody>
          <a:bodyPr wrap="square" rtlCol="0">
            <a:spAutoFit/>
          </a:bodyPr>
          <a:lstStyle/>
          <a:p>
            <a:pPr algn="ctr"/>
            <a:r>
              <a:rPr lang="en-US" sz="11500">
                <a:solidFill>
                  <a:srgbClr val="FFFF00"/>
                </a:solidFill>
                <a:latin typeface="Arial-Rounded" pitchFamily="34" charset="0"/>
                <a:ea typeface="Arial-Rounded" pitchFamily="34" charset="0"/>
                <a:cs typeface="Arial-Rounded" pitchFamily="34" charset="0"/>
              </a:rPr>
              <a:t>ô</a:t>
            </a:r>
          </a:p>
        </p:txBody>
      </p:sp>
      <p:sp>
        <p:nvSpPr>
          <p:cNvPr id="14" name="TextBox 13"/>
          <p:cNvSpPr txBox="1"/>
          <p:nvPr/>
        </p:nvSpPr>
        <p:spPr>
          <a:xfrm>
            <a:off x="7893164" y="3520733"/>
            <a:ext cx="2552700" cy="1862048"/>
          </a:xfrm>
          <a:prstGeom prst="rect">
            <a:avLst/>
          </a:prstGeom>
          <a:solidFill>
            <a:schemeClr val="accent5">
              <a:lumMod val="20000"/>
              <a:lumOff val="80000"/>
            </a:schemeClr>
          </a:solidFill>
        </p:spPr>
        <p:txBody>
          <a:bodyPr wrap="square" rtlCol="0">
            <a:spAutoFit/>
          </a:bodyPr>
          <a:lstStyle/>
          <a:p>
            <a:pPr algn="ctr"/>
            <a:r>
              <a:rPr lang="en-US" sz="11500">
                <a:latin typeface="Arial-Rounded" pitchFamily="34" charset="0"/>
                <a:ea typeface="Arial-Rounded" pitchFamily="34" charset="0"/>
                <a:cs typeface="Arial-Rounded" pitchFamily="34" charset="0"/>
              </a:rPr>
              <a:t>ơt</a:t>
            </a:r>
          </a:p>
        </p:txBody>
      </p:sp>
      <p:sp>
        <p:nvSpPr>
          <p:cNvPr id="15" name="TextBox 14"/>
          <p:cNvSpPr txBox="1"/>
          <p:nvPr/>
        </p:nvSpPr>
        <p:spPr>
          <a:xfrm>
            <a:off x="8293214" y="3520733"/>
            <a:ext cx="2552700" cy="1862048"/>
          </a:xfrm>
          <a:prstGeom prst="rect">
            <a:avLst/>
          </a:prstGeom>
          <a:noFill/>
        </p:spPr>
        <p:txBody>
          <a:bodyPr wrap="square" rtlCol="0">
            <a:spAutoFit/>
          </a:bodyPr>
          <a:lstStyle/>
          <a:p>
            <a:pPr algn="ctr"/>
            <a:r>
              <a:rPr lang="en-US" sz="11500">
                <a:solidFill>
                  <a:srgbClr val="FF0000"/>
                </a:solidFill>
                <a:latin typeface="Arial-Rounded" pitchFamily="34" charset="0"/>
                <a:ea typeface="Arial-Rounded" pitchFamily="34" charset="0"/>
                <a:cs typeface="Arial-Rounded" pitchFamily="34" charset="0"/>
              </a:rPr>
              <a:t>t</a:t>
            </a:r>
          </a:p>
        </p:txBody>
      </p:sp>
      <p:sp>
        <p:nvSpPr>
          <p:cNvPr id="16" name="TextBox 15"/>
          <p:cNvSpPr txBox="1"/>
          <p:nvPr/>
        </p:nvSpPr>
        <p:spPr>
          <a:xfrm>
            <a:off x="7703342" y="3523344"/>
            <a:ext cx="2552700" cy="1862048"/>
          </a:xfrm>
          <a:prstGeom prst="rect">
            <a:avLst/>
          </a:prstGeom>
          <a:noFill/>
        </p:spPr>
        <p:txBody>
          <a:bodyPr wrap="square" rtlCol="0">
            <a:spAutoFit/>
          </a:bodyPr>
          <a:lstStyle/>
          <a:p>
            <a:pPr algn="ctr"/>
            <a:r>
              <a:rPr lang="en-US" sz="11500">
                <a:solidFill>
                  <a:srgbClr val="00B050"/>
                </a:solidFill>
                <a:latin typeface="Arial-Rounded" pitchFamily="34" charset="0"/>
                <a:ea typeface="Arial-Rounded" pitchFamily="34" charset="0"/>
                <a:cs typeface="Arial-Rounded" pitchFamily="34" charset="0"/>
              </a:rPr>
              <a:t>ơ</a:t>
            </a:r>
          </a:p>
        </p:txBody>
      </p:sp>
    </p:spTree>
    <p:extLst>
      <p:ext uri="{BB962C8B-B14F-4D97-AF65-F5344CB8AC3E}">
        <p14:creationId xmlns:p14="http://schemas.microsoft.com/office/powerpoint/2010/main" val="92761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9" grpId="0"/>
      <p:bldP spid="10" grpId="0"/>
      <p:bldP spid="12" grpId="0"/>
      <p:bldP spid="13" grpId="0"/>
      <p:bldP spid="14" grpId="0" animBg="1"/>
      <p:bldP spid="15"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1119" y="535512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ngọt</a:t>
            </a:r>
          </a:p>
        </p:txBody>
      </p:sp>
      <p:sp>
        <p:nvSpPr>
          <p:cNvPr id="3" name="Title 1"/>
          <p:cNvSpPr txBox="1">
            <a:spLocks/>
          </p:cNvSpPr>
          <p:nvPr/>
        </p:nvSpPr>
        <p:spPr>
          <a:xfrm>
            <a:off x="2038297" y="535512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vót</a:t>
            </a:r>
          </a:p>
        </p:txBody>
      </p:sp>
      <p:sp>
        <p:nvSpPr>
          <p:cNvPr id="5" name="Title 1"/>
          <p:cNvSpPr txBox="1">
            <a:spLocks/>
          </p:cNvSpPr>
          <p:nvPr/>
        </p:nvSpPr>
        <p:spPr>
          <a:xfrm>
            <a:off x="6042819" y="5355124"/>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tốt</a:t>
            </a:r>
          </a:p>
        </p:txBody>
      </p:sp>
      <p:sp>
        <p:nvSpPr>
          <p:cNvPr id="7" name="Title 1"/>
          <p:cNvSpPr txBox="1">
            <a:spLocks/>
          </p:cNvSpPr>
          <p:nvPr/>
        </p:nvSpPr>
        <p:spPr>
          <a:xfrm>
            <a:off x="7898004" y="535512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thớt</a:t>
            </a:r>
          </a:p>
        </p:txBody>
      </p:sp>
      <p:sp>
        <p:nvSpPr>
          <p:cNvPr id="8" name="Title 1"/>
          <p:cNvSpPr txBox="1">
            <a:spLocks/>
          </p:cNvSpPr>
          <p:nvPr/>
        </p:nvSpPr>
        <p:spPr>
          <a:xfrm>
            <a:off x="904126" y="517884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ot</a:t>
            </a:r>
          </a:p>
        </p:txBody>
      </p:sp>
      <p:sp>
        <p:nvSpPr>
          <p:cNvPr id="9" name="Title 1"/>
          <p:cNvSpPr txBox="1">
            <a:spLocks/>
          </p:cNvSpPr>
          <p:nvPr/>
        </p:nvSpPr>
        <p:spPr>
          <a:xfrm>
            <a:off x="2707134" y="517884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ot</a:t>
            </a:r>
          </a:p>
        </p:txBody>
      </p:sp>
      <p:sp>
        <p:nvSpPr>
          <p:cNvPr id="11" name="Title 1"/>
          <p:cNvSpPr txBox="1">
            <a:spLocks/>
          </p:cNvSpPr>
          <p:nvPr/>
        </p:nvSpPr>
        <p:spPr>
          <a:xfrm>
            <a:off x="6408748" y="517884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ôt</a:t>
            </a:r>
          </a:p>
        </p:txBody>
      </p:sp>
      <p:sp>
        <p:nvSpPr>
          <p:cNvPr id="13" name="Title 1"/>
          <p:cNvSpPr txBox="1">
            <a:spLocks/>
          </p:cNvSpPr>
          <p:nvPr/>
        </p:nvSpPr>
        <p:spPr>
          <a:xfrm>
            <a:off x="8607661" y="517884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ơt</a:t>
            </a:r>
          </a:p>
        </p:txBody>
      </p:sp>
      <p:sp>
        <p:nvSpPr>
          <p:cNvPr id="21" name="Title 1"/>
          <p:cNvSpPr txBox="1">
            <a:spLocks/>
          </p:cNvSpPr>
          <p:nvPr/>
        </p:nvSpPr>
        <p:spPr>
          <a:xfrm>
            <a:off x="9917304" y="535512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vợt</a:t>
            </a:r>
          </a:p>
        </p:txBody>
      </p:sp>
      <p:sp>
        <p:nvSpPr>
          <p:cNvPr id="22" name="Title 1"/>
          <p:cNvSpPr txBox="1">
            <a:spLocks/>
          </p:cNvSpPr>
          <p:nvPr/>
        </p:nvSpPr>
        <p:spPr>
          <a:xfrm>
            <a:off x="10459818" y="517884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ơt</a:t>
            </a:r>
          </a:p>
        </p:txBody>
      </p:sp>
      <p:sp>
        <p:nvSpPr>
          <p:cNvPr id="23" name="Title 1"/>
          <p:cNvSpPr txBox="1">
            <a:spLocks/>
          </p:cNvSpPr>
          <p:nvPr/>
        </p:nvSpPr>
        <p:spPr>
          <a:xfrm>
            <a:off x="4303192" y="5355124"/>
            <a:ext cx="193042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cột</a:t>
            </a:r>
          </a:p>
        </p:txBody>
      </p:sp>
      <p:sp>
        <p:nvSpPr>
          <p:cNvPr id="24" name="Title 1"/>
          <p:cNvSpPr txBox="1">
            <a:spLocks/>
          </p:cNvSpPr>
          <p:nvPr/>
        </p:nvSpPr>
        <p:spPr>
          <a:xfrm>
            <a:off x="4656976" y="517884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ôt</a:t>
            </a:r>
          </a:p>
        </p:txBody>
      </p:sp>
      <p:pic>
        <p:nvPicPr>
          <p:cNvPr id="1026" name="Picture 2" descr="Hà Nội] Mua dao vót nan diều ở đâu? - Diều Sáo - Diều Của Người Việ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7022" y="365256"/>
            <a:ext cx="60960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iếm tiền triệu nhờ những đôi đũa truyền thống | Báo Dân trí"/>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7448" y="365257"/>
            <a:ext cx="8781143" cy="461010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6011897" y="538710"/>
            <a:ext cx="5721480" cy="4301292"/>
            <a:chOff x="6011897" y="538710"/>
            <a:chExt cx="5721480" cy="4301292"/>
          </a:xfrm>
        </p:grpSpPr>
        <p:pic>
          <p:nvPicPr>
            <p:cNvPr id="1032" name="Picture 8" descr="Cột giữa nhà có sao không? Cách xử lý phong thủy cột giữa nhà - 5S Architec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1897" y="538710"/>
              <a:ext cx="5721480" cy="4301292"/>
            </a:xfrm>
            <a:prstGeom prst="rect">
              <a:avLst/>
            </a:prstGeom>
            <a:noFill/>
            <a:extLst>
              <a:ext uri="{909E8E84-426E-40DD-AFC4-6F175D3DCCD1}">
                <a14:hiddenFill xmlns:a14="http://schemas.microsoft.com/office/drawing/2010/main">
                  <a:solidFill>
                    <a:srgbClr val="FFFFFF"/>
                  </a:solidFill>
                </a14:hiddenFill>
              </a:ext>
            </a:extLst>
          </p:spPr>
        </p:pic>
        <p:sp>
          <p:nvSpPr>
            <p:cNvPr id="4" name="Left Arrow 3"/>
            <p:cNvSpPr/>
            <p:nvPr/>
          </p:nvSpPr>
          <p:spPr>
            <a:xfrm rot="19518160">
              <a:off x="8161817" y="1805401"/>
              <a:ext cx="2649853" cy="429288"/>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p:cNvGrpSpPr/>
          <p:nvPr/>
        </p:nvGrpSpPr>
        <p:grpSpPr>
          <a:xfrm>
            <a:off x="344288" y="538710"/>
            <a:ext cx="5505653" cy="4301292"/>
            <a:chOff x="344288" y="538710"/>
            <a:chExt cx="5505653" cy="4301292"/>
          </a:xfrm>
        </p:grpSpPr>
        <p:pic>
          <p:nvPicPr>
            <p:cNvPr id="1030" name="Picture 6" descr="Tổng hợp các mẫu cột nhà đẹp, hiện đại cho mọi ngôi nhà - leanhtien.ne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4288" y="538710"/>
              <a:ext cx="5505653" cy="4301292"/>
            </a:xfrm>
            <a:prstGeom prst="rect">
              <a:avLst/>
            </a:prstGeom>
            <a:noFill/>
            <a:extLst>
              <a:ext uri="{909E8E84-426E-40DD-AFC4-6F175D3DCCD1}">
                <a14:hiddenFill xmlns:a14="http://schemas.microsoft.com/office/drawing/2010/main">
                  <a:solidFill>
                    <a:srgbClr val="FFFFFF"/>
                  </a:solidFill>
                </a14:hiddenFill>
              </a:ext>
            </a:extLst>
          </p:spPr>
        </p:pic>
        <p:sp>
          <p:nvSpPr>
            <p:cNvPr id="19" name="Left Arrow 18"/>
            <p:cNvSpPr/>
            <p:nvPr/>
          </p:nvSpPr>
          <p:spPr>
            <a:xfrm rot="19518160">
              <a:off x="2569313" y="2436612"/>
              <a:ext cx="2649853" cy="429288"/>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38" name="Picture 14" descr="12 cách buộc dây giày đẹp"/>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50484" y="586498"/>
            <a:ext cx="7570273" cy="425827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ẻ vô địch} sỉ Thớt Gỗ Me Sừn | Shopee Việt Nam"/>
          <p:cNvPicPr>
            <a:picLocks noChangeAspect="1" noChangeArrowheads="1"/>
          </p:cNvPicPr>
          <p:nvPr/>
        </p:nvPicPr>
        <p:blipFill rotWithShape="1">
          <a:blip r:embed="rId8">
            <a:extLst>
              <a:ext uri="{28A0092B-C50C-407E-A947-70E740481C1C}">
                <a14:useLocalDpi xmlns:a14="http://schemas.microsoft.com/office/drawing/2010/main" val="0"/>
              </a:ext>
            </a:extLst>
          </a:blip>
          <a:srcRect t="14490" b="12770"/>
          <a:stretch/>
        </p:blipFill>
        <p:spPr bwMode="auto">
          <a:xfrm>
            <a:off x="2965621" y="412881"/>
            <a:ext cx="6154395" cy="447675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Vợt cầu lông Yonex ArcSaber 11 - Tiệm cận sự hoàn hảo."/>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08885" y="275478"/>
            <a:ext cx="4443484" cy="443904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Vợt cá vuông ( bé) – AQua Thanh Xuân"/>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698498" y="412881"/>
            <a:ext cx="3219084" cy="4292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38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026"/>
                                        </p:tgtEl>
                                      </p:cBhvr>
                                    </p:animEffect>
                                    <p:set>
                                      <p:cBhvr>
                                        <p:cTn id="22" dur="1" fill="hold">
                                          <p:stCondLst>
                                            <p:cond delay="499"/>
                                          </p:stCondLst>
                                        </p:cTn>
                                        <p:tgtEl>
                                          <p:spTgt spid="102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28"/>
                                        </p:tgtEl>
                                        <p:attrNameLst>
                                          <p:attrName>style.visibility</p:attrName>
                                        </p:attrNameLst>
                                      </p:cBhvr>
                                      <p:to>
                                        <p:strVal val="visible"/>
                                      </p:to>
                                    </p:set>
                                    <p:animEffect transition="in" filter="fade">
                                      <p:cBhvr>
                                        <p:cTn id="27" dur="500"/>
                                        <p:tgtEl>
                                          <p:spTgt spid="102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1028"/>
                                        </p:tgtEl>
                                      </p:cBhvr>
                                    </p:animEffect>
                                    <p:set>
                                      <p:cBhvr>
                                        <p:cTn id="32" dur="1" fill="hold">
                                          <p:stCondLst>
                                            <p:cond delay="499"/>
                                          </p:stCondLst>
                                        </p:cTn>
                                        <p:tgtEl>
                                          <p:spTgt spid="1028"/>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fade">
                                      <p:cBhvr>
                                        <p:cTn id="45" dur="500"/>
                                        <p:tgtEl>
                                          <p:spTgt spid="2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fade">
                                      <p:cBhvr>
                                        <p:cTn id="50" dur="500"/>
                                        <p:tgtEl>
                                          <p:spTgt spid="6"/>
                                        </p:tgtEl>
                                      </p:cBhvr>
                                    </p:animEffect>
                                  </p:childTnLst>
                                </p:cTn>
                              </p:par>
                              <p:par>
                                <p:cTn id="51" presetID="10" presetClass="entr" presetSubtype="0" fill="hold"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500"/>
                                        <p:tgtEl>
                                          <p:spTgt spid="10"/>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nodeType="clickEffect">
                                  <p:stCondLst>
                                    <p:cond delay="0"/>
                                  </p:stCondLst>
                                  <p:childTnLst>
                                    <p:animEffect transition="out" filter="fade">
                                      <p:cBhvr>
                                        <p:cTn id="57" dur="500"/>
                                        <p:tgtEl>
                                          <p:spTgt spid="6"/>
                                        </p:tgtEl>
                                      </p:cBhvr>
                                    </p:animEffect>
                                    <p:set>
                                      <p:cBhvr>
                                        <p:cTn id="58" dur="1" fill="hold">
                                          <p:stCondLst>
                                            <p:cond delay="499"/>
                                          </p:stCondLst>
                                        </p:cTn>
                                        <p:tgtEl>
                                          <p:spTgt spid="6"/>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500"/>
                                        <p:tgtEl>
                                          <p:spTgt spid="10"/>
                                        </p:tgtEl>
                                      </p:cBhvr>
                                    </p:animEffect>
                                    <p:set>
                                      <p:cBhvr>
                                        <p:cTn id="61" dur="1" fill="hold">
                                          <p:stCondLst>
                                            <p:cond delay="499"/>
                                          </p:stCondLst>
                                        </p:cTn>
                                        <p:tgtEl>
                                          <p:spTgt spid="10"/>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1038"/>
                                        </p:tgtEl>
                                        <p:attrNameLst>
                                          <p:attrName>style.visibility</p:attrName>
                                        </p:attrNameLst>
                                      </p:cBhvr>
                                      <p:to>
                                        <p:strVal val="visible"/>
                                      </p:to>
                                    </p:set>
                                    <p:animEffect transition="in" filter="fade">
                                      <p:cBhvr>
                                        <p:cTn id="66" dur="500"/>
                                        <p:tgtEl>
                                          <p:spTgt spid="1038"/>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1038"/>
                                        </p:tgtEl>
                                      </p:cBhvr>
                                    </p:animEffect>
                                    <p:set>
                                      <p:cBhvr>
                                        <p:cTn id="71" dur="1" fill="hold">
                                          <p:stCondLst>
                                            <p:cond delay="499"/>
                                          </p:stCondLst>
                                        </p:cTn>
                                        <p:tgtEl>
                                          <p:spTgt spid="1038"/>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5"/>
                                        </p:tgtEl>
                                        <p:attrNameLst>
                                          <p:attrName>style.visibility</p:attrName>
                                        </p:attrNameLst>
                                      </p:cBhvr>
                                      <p:to>
                                        <p:strVal val="visible"/>
                                      </p:to>
                                    </p:set>
                                    <p:animEffect transition="in" filter="fade">
                                      <p:cBhvr>
                                        <p:cTn id="76" dur="500"/>
                                        <p:tgtEl>
                                          <p:spTgt spid="5"/>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24"/>
                                        </p:tgtEl>
                                        <p:attrNameLst>
                                          <p:attrName>style.visibility</p:attrName>
                                        </p:attrNameLst>
                                      </p:cBhvr>
                                      <p:to>
                                        <p:strVal val="visible"/>
                                      </p:to>
                                    </p:set>
                                    <p:animEffect transition="in" filter="fade">
                                      <p:cBhvr>
                                        <p:cTn id="81" dur="500"/>
                                        <p:tgtEl>
                                          <p:spTgt spid="24"/>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11"/>
                                        </p:tgtEl>
                                        <p:attrNameLst>
                                          <p:attrName>style.visibility</p:attrName>
                                        </p:attrNameLst>
                                      </p:cBhvr>
                                      <p:to>
                                        <p:strVal val="visible"/>
                                      </p:to>
                                    </p:set>
                                    <p:animEffect transition="in" filter="fade">
                                      <p:cBhvr>
                                        <p:cTn id="84" dur="500"/>
                                        <p:tgtEl>
                                          <p:spTgt spid="11"/>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7"/>
                                        </p:tgtEl>
                                        <p:attrNameLst>
                                          <p:attrName>style.visibility</p:attrName>
                                        </p:attrNameLst>
                                      </p:cBhvr>
                                      <p:to>
                                        <p:strVal val="visible"/>
                                      </p:to>
                                    </p:set>
                                    <p:animEffect transition="in" filter="fade">
                                      <p:cBhvr>
                                        <p:cTn id="89" dur="500"/>
                                        <p:tgtEl>
                                          <p:spTgt spid="7"/>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1034"/>
                                        </p:tgtEl>
                                        <p:attrNameLst>
                                          <p:attrName>style.visibility</p:attrName>
                                        </p:attrNameLst>
                                      </p:cBhvr>
                                      <p:to>
                                        <p:strVal val="visible"/>
                                      </p:to>
                                    </p:set>
                                    <p:animEffect transition="in" filter="fade">
                                      <p:cBhvr>
                                        <p:cTn id="94" dur="500"/>
                                        <p:tgtEl>
                                          <p:spTgt spid="1034"/>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nodeType="clickEffect">
                                  <p:stCondLst>
                                    <p:cond delay="0"/>
                                  </p:stCondLst>
                                  <p:childTnLst>
                                    <p:animEffect transition="out" filter="fade">
                                      <p:cBhvr>
                                        <p:cTn id="98" dur="500"/>
                                        <p:tgtEl>
                                          <p:spTgt spid="1034"/>
                                        </p:tgtEl>
                                      </p:cBhvr>
                                    </p:animEffect>
                                    <p:set>
                                      <p:cBhvr>
                                        <p:cTn id="99" dur="1" fill="hold">
                                          <p:stCondLst>
                                            <p:cond delay="499"/>
                                          </p:stCondLst>
                                        </p:cTn>
                                        <p:tgtEl>
                                          <p:spTgt spid="1034"/>
                                        </p:tgtEl>
                                        <p:attrNameLst>
                                          <p:attrName>style.visibility</p:attrName>
                                        </p:attrNameLst>
                                      </p:cBhvr>
                                      <p:to>
                                        <p:strVal val="hidden"/>
                                      </p:to>
                                    </p:se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21"/>
                                        </p:tgtEl>
                                        <p:attrNameLst>
                                          <p:attrName>style.visibility</p:attrName>
                                        </p:attrNameLst>
                                      </p:cBhvr>
                                      <p:to>
                                        <p:strVal val="visible"/>
                                      </p:to>
                                    </p:set>
                                    <p:animEffect transition="in" filter="fade">
                                      <p:cBhvr>
                                        <p:cTn id="104" dur="500"/>
                                        <p:tgtEl>
                                          <p:spTgt spid="21"/>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nodeType="clickEffect">
                                  <p:stCondLst>
                                    <p:cond delay="0"/>
                                  </p:stCondLst>
                                  <p:childTnLst>
                                    <p:set>
                                      <p:cBhvr>
                                        <p:cTn id="108" dur="1" fill="hold">
                                          <p:stCondLst>
                                            <p:cond delay="0"/>
                                          </p:stCondLst>
                                        </p:cTn>
                                        <p:tgtEl>
                                          <p:spTgt spid="1036"/>
                                        </p:tgtEl>
                                        <p:attrNameLst>
                                          <p:attrName>style.visibility</p:attrName>
                                        </p:attrNameLst>
                                      </p:cBhvr>
                                      <p:to>
                                        <p:strVal val="visible"/>
                                      </p:to>
                                    </p:set>
                                    <p:animEffect transition="in" filter="fade">
                                      <p:cBhvr>
                                        <p:cTn id="109" dur="500"/>
                                        <p:tgtEl>
                                          <p:spTgt spid="1036"/>
                                        </p:tgtEl>
                                      </p:cBhvr>
                                    </p:animEffect>
                                  </p:childTnLst>
                                </p:cTn>
                              </p:par>
                              <p:par>
                                <p:cTn id="110" presetID="10" presetClass="entr" presetSubtype="0" fill="hold" nodeType="withEffect">
                                  <p:stCondLst>
                                    <p:cond delay="0"/>
                                  </p:stCondLst>
                                  <p:childTnLst>
                                    <p:set>
                                      <p:cBhvr>
                                        <p:cTn id="111" dur="1" fill="hold">
                                          <p:stCondLst>
                                            <p:cond delay="0"/>
                                          </p:stCondLst>
                                        </p:cTn>
                                        <p:tgtEl>
                                          <p:spTgt spid="1040"/>
                                        </p:tgtEl>
                                        <p:attrNameLst>
                                          <p:attrName>style.visibility</p:attrName>
                                        </p:attrNameLst>
                                      </p:cBhvr>
                                      <p:to>
                                        <p:strVal val="visible"/>
                                      </p:to>
                                    </p:set>
                                    <p:animEffect transition="in" filter="fade">
                                      <p:cBhvr>
                                        <p:cTn id="112" dur="500"/>
                                        <p:tgtEl>
                                          <p:spTgt spid="1040"/>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xit" presetSubtype="0" fill="hold" nodeType="clickEffect">
                                  <p:stCondLst>
                                    <p:cond delay="0"/>
                                  </p:stCondLst>
                                  <p:childTnLst>
                                    <p:animEffect transition="out" filter="fade">
                                      <p:cBhvr>
                                        <p:cTn id="116" dur="500"/>
                                        <p:tgtEl>
                                          <p:spTgt spid="1036"/>
                                        </p:tgtEl>
                                      </p:cBhvr>
                                    </p:animEffect>
                                    <p:set>
                                      <p:cBhvr>
                                        <p:cTn id="117" dur="1" fill="hold">
                                          <p:stCondLst>
                                            <p:cond delay="499"/>
                                          </p:stCondLst>
                                        </p:cTn>
                                        <p:tgtEl>
                                          <p:spTgt spid="1036"/>
                                        </p:tgtEl>
                                        <p:attrNameLst>
                                          <p:attrName>style.visibility</p:attrName>
                                        </p:attrNameLst>
                                      </p:cBhvr>
                                      <p:to>
                                        <p:strVal val="hidden"/>
                                      </p:to>
                                    </p:set>
                                  </p:childTnLst>
                                </p:cTn>
                              </p:par>
                              <p:par>
                                <p:cTn id="118" presetID="10" presetClass="exit" presetSubtype="0" fill="hold" nodeType="withEffect">
                                  <p:stCondLst>
                                    <p:cond delay="0"/>
                                  </p:stCondLst>
                                  <p:childTnLst>
                                    <p:animEffect transition="out" filter="fade">
                                      <p:cBhvr>
                                        <p:cTn id="119" dur="500"/>
                                        <p:tgtEl>
                                          <p:spTgt spid="1040"/>
                                        </p:tgtEl>
                                      </p:cBhvr>
                                    </p:animEffect>
                                    <p:set>
                                      <p:cBhvr>
                                        <p:cTn id="120" dur="1" fill="hold">
                                          <p:stCondLst>
                                            <p:cond delay="499"/>
                                          </p:stCondLst>
                                        </p:cTn>
                                        <p:tgtEl>
                                          <p:spTgt spid="1040"/>
                                        </p:tgtEl>
                                        <p:attrNameLst>
                                          <p:attrName>style.visibility</p:attrName>
                                        </p:attrNameLst>
                                      </p:cBhvr>
                                      <p:to>
                                        <p:strVal val="hidden"/>
                                      </p:to>
                                    </p:set>
                                  </p:child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13"/>
                                        </p:tgtEl>
                                        <p:attrNameLst>
                                          <p:attrName>style.visibility</p:attrName>
                                        </p:attrNameLst>
                                      </p:cBhvr>
                                      <p:to>
                                        <p:strVal val="visible"/>
                                      </p:to>
                                    </p:set>
                                    <p:animEffect transition="in" filter="fade">
                                      <p:cBhvr>
                                        <p:cTn id="125" dur="500"/>
                                        <p:tgtEl>
                                          <p:spTgt spid="13"/>
                                        </p:tgtEl>
                                      </p:cBhvr>
                                    </p:animEffect>
                                  </p:childTnLst>
                                </p:cTn>
                              </p:par>
                              <p:par>
                                <p:cTn id="126" presetID="10" presetClass="entr" presetSubtype="0" fill="hold" grpId="0" nodeType="withEffect">
                                  <p:stCondLst>
                                    <p:cond delay="0"/>
                                  </p:stCondLst>
                                  <p:childTnLst>
                                    <p:set>
                                      <p:cBhvr>
                                        <p:cTn id="127" dur="1" fill="hold">
                                          <p:stCondLst>
                                            <p:cond delay="0"/>
                                          </p:stCondLst>
                                        </p:cTn>
                                        <p:tgtEl>
                                          <p:spTgt spid="22"/>
                                        </p:tgtEl>
                                        <p:attrNameLst>
                                          <p:attrName>style.visibility</p:attrName>
                                        </p:attrNameLst>
                                      </p:cBhvr>
                                      <p:to>
                                        <p:strVal val="visible"/>
                                      </p:to>
                                    </p:set>
                                    <p:animEffect transition="in" filter="fade">
                                      <p:cBhvr>
                                        <p:cTn id="1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7" grpId="0"/>
      <p:bldP spid="8" grpId="0"/>
      <p:bldP spid="9" grpId="0"/>
      <p:bldP spid="11" grpId="0"/>
      <p:bldP spid="13" grpId="0"/>
      <p:bldP spid="21" grpId="0"/>
      <p:bldP spid="22" grpId="0"/>
      <p:bldP spid="23" grpId="0"/>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p:cNvSpPr txBox="1">
            <a:spLocks/>
          </p:cNvSpPr>
          <p:nvPr/>
        </p:nvSpPr>
        <p:spPr>
          <a:xfrm>
            <a:off x="589844" y="5375266"/>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ngọt</a:t>
            </a:r>
          </a:p>
        </p:txBody>
      </p:sp>
      <p:sp>
        <p:nvSpPr>
          <p:cNvPr id="27" name="Title 1"/>
          <p:cNvSpPr txBox="1">
            <a:spLocks/>
          </p:cNvSpPr>
          <p:nvPr/>
        </p:nvSpPr>
        <p:spPr>
          <a:xfrm>
            <a:off x="2471772" y="5375266"/>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vót</a:t>
            </a:r>
          </a:p>
        </p:txBody>
      </p:sp>
      <p:sp>
        <p:nvSpPr>
          <p:cNvPr id="29" name="Title 1"/>
          <p:cNvSpPr txBox="1">
            <a:spLocks/>
          </p:cNvSpPr>
          <p:nvPr/>
        </p:nvSpPr>
        <p:spPr>
          <a:xfrm>
            <a:off x="6063104" y="5375266"/>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tốt</a:t>
            </a:r>
          </a:p>
        </p:txBody>
      </p:sp>
      <p:sp>
        <p:nvSpPr>
          <p:cNvPr id="30" name="Title 1"/>
          <p:cNvSpPr txBox="1">
            <a:spLocks/>
          </p:cNvSpPr>
          <p:nvPr/>
        </p:nvSpPr>
        <p:spPr>
          <a:xfrm>
            <a:off x="7843672" y="5375266"/>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thớt</a:t>
            </a:r>
          </a:p>
        </p:txBody>
      </p:sp>
      <p:sp>
        <p:nvSpPr>
          <p:cNvPr id="35" name="Title 1"/>
          <p:cNvSpPr txBox="1">
            <a:spLocks/>
          </p:cNvSpPr>
          <p:nvPr/>
        </p:nvSpPr>
        <p:spPr>
          <a:xfrm>
            <a:off x="9832207" y="5380785"/>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vợt</a:t>
            </a:r>
          </a:p>
        </p:txBody>
      </p:sp>
      <p:sp>
        <p:nvSpPr>
          <p:cNvPr id="37" name="Title 1"/>
          <p:cNvSpPr txBox="1">
            <a:spLocks/>
          </p:cNvSpPr>
          <p:nvPr/>
        </p:nvSpPr>
        <p:spPr>
          <a:xfrm>
            <a:off x="4507769" y="5380785"/>
            <a:ext cx="193042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cột</a:t>
            </a:r>
          </a:p>
        </p:txBody>
      </p:sp>
      <p:sp>
        <p:nvSpPr>
          <p:cNvPr id="18" name="Title 1"/>
          <p:cNvSpPr txBox="1">
            <a:spLocks/>
          </p:cNvSpPr>
          <p:nvPr/>
        </p:nvSpPr>
        <p:spPr>
          <a:xfrm>
            <a:off x="4072352" y="2057400"/>
            <a:ext cx="1930425" cy="1155378"/>
          </a:xfrm>
          <a:prstGeom prst="rect">
            <a:avLst/>
          </a:prstGeom>
          <a:solidFill>
            <a:schemeClr val="accent6">
              <a:lumMod val="20000"/>
              <a:lumOff val="80000"/>
            </a:schemeClr>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000">
                <a:solidFill>
                  <a:srgbClr val="0070C0"/>
                </a:solidFill>
                <a:latin typeface="Arial-Rounded" pitchFamily="34" charset="0"/>
                <a:ea typeface="Arial-Rounded" pitchFamily="34" charset="0"/>
                <a:cs typeface="Arial-Rounded" pitchFamily="34" charset="0"/>
              </a:rPr>
              <a:t>ng</a:t>
            </a:r>
          </a:p>
        </p:txBody>
      </p:sp>
      <p:sp>
        <p:nvSpPr>
          <p:cNvPr id="19" name="Title 1"/>
          <p:cNvSpPr txBox="1">
            <a:spLocks/>
          </p:cNvSpPr>
          <p:nvPr/>
        </p:nvSpPr>
        <p:spPr>
          <a:xfrm>
            <a:off x="6269165" y="2057400"/>
            <a:ext cx="1930425" cy="1155378"/>
          </a:xfrm>
          <a:prstGeom prst="rect">
            <a:avLst/>
          </a:prstGeom>
          <a:solidFill>
            <a:schemeClr val="accent6">
              <a:lumMod val="20000"/>
              <a:lumOff val="80000"/>
            </a:schemeClr>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000">
                <a:solidFill>
                  <a:srgbClr val="FF0000"/>
                </a:solidFill>
                <a:latin typeface="Arial-Rounded" pitchFamily="34" charset="0"/>
                <a:ea typeface="Arial-Rounded" pitchFamily="34" charset="0"/>
                <a:cs typeface="Arial-Rounded" pitchFamily="34" charset="0"/>
              </a:rPr>
              <a:t>ot</a:t>
            </a:r>
          </a:p>
        </p:txBody>
      </p:sp>
      <p:sp>
        <p:nvSpPr>
          <p:cNvPr id="20" name="Title 1"/>
          <p:cNvSpPr txBox="1">
            <a:spLocks/>
          </p:cNvSpPr>
          <p:nvPr/>
        </p:nvSpPr>
        <p:spPr>
          <a:xfrm>
            <a:off x="4172368" y="3513395"/>
            <a:ext cx="3904626" cy="1183859"/>
          </a:xfrm>
          <a:prstGeom prst="rect">
            <a:avLst/>
          </a:prstGeom>
          <a:solidFill>
            <a:schemeClr val="accent6">
              <a:lumMod val="20000"/>
              <a:lumOff val="80000"/>
            </a:schemeClr>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000">
                <a:solidFill>
                  <a:srgbClr val="0070C0"/>
                </a:solidFill>
                <a:latin typeface="Arial-Rounded" pitchFamily="34" charset="0"/>
                <a:ea typeface="Arial-Rounded" pitchFamily="34" charset="0"/>
                <a:cs typeface="Arial-Rounded" pitchFamily="34" charset="0"/>
              </a:rPr>
              <a:t>ng</a:t>
            </a:r>
            <a:r>
              <a:rPr lang="en-US" sz="8000">
                <a:solidFill>
                  <a:srgbClr val="FF0000"/>
                </a:solidFill>
                <a:latin typeface="Arial-Rounded" pitchFamily="34" charset="0"/>
                <a:ea typeface="Arial-Rounded" pitchFamily="34" charset="0"/>
                <a:cs typeface="Arial-Rounded" pitchFamily="34" charset="0"/>
              </a:rPr>
              <a:t>ot</a:t>
            </a:r>
          </a:p>
        </p:txBody>
      </p:sp>
      <p:sp>
        <p:nvSpPr>
          <p:cNvPr id="21" name="Title 1"/>
          <p:cNvSpPr txBox="1">
            <a:spLocks/>
          </p:cNvSpPr>
          <p:nvPr/>
        </p:nvSpPr>
        <p:spPr>
          <a:xfrm>
            <a:off x="2938490" y="664192"/>
            <a:ext cx="1595393" cy="813751"/>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ot</a:t>
            </a:r>
          </a:p>
        </p:txBody>
      </p:sp>
      <p:sp>
        <p:nvSpPr>
          <p:cNvPr id="22" name="Title 1"/>
          <p:cNvSpPr txBox="1">
            <a:spLocks/>
          </p:cNvSpPr>
          <p:nvPr/>
        </p:nvSpPr>
        <p:spPr>
          <a:xfrm>
            <a:off x="5402771" y="664192"/>
            <a:ext cx="1595393" cy="813751"/>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ôt</a:t>
            </a:r>
          </a:p>
        </p:txBody>
      </p:sp>
      <p:sp>
        <p:nvSpPr>
          <p:cNvPr id="28" name="Title 1"/>
          <p:cNvSpPr txBox="1">
            <a:spLocks/>
          </p:cNvSpPr>
          <p:nvPr/>
        </p:nvSpPr>
        <p:spPr>
          <a:xfrm>
            <a:off x="5782623" y="3832816"/>
            <a:ext cx="1834580" cy="8520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0070C0"/>
                </a:solidFill>
                <a:latin typeface="Arial-Rounded"/>
                <a:ea typeface="Arial-Rounded"/>
                <a:cs typeface="Arial-Rounded"/>
              </a:rPr>
              <a:t>́</a:t>
            </a:r>
            <a:endParaRPr lang="en-US" sz="8000">
              <a:solidFill>
                <a:srgbClr val="0070C0"/>
              </a:solidFill>
              <a:latin typeface="Arial-Rounded" pitchFamily="34" charset="0"/>
              <a:ea typeface="Arial-Rounded" pitchFamily="34" charset="0"/>
              <a:cs typeface="Arial-Rounded" pitchFamily="34" charset="0"/>
            </a:endParaRPr>
          </a:p>
        </p:txBody>
      </p:sp>
      <p:sp>
        <p:nvSpPr>
          <p:cNvPr id="31" name="Title 1"/>
          <p:cNvSpPr txBox="1">
            <a:spLocks/>
          </p:cNvSpPr>
          <p:nvPr/>
        </p:nvSpPr>
        <p:spPr>
          <a:xfrm>
            <a:off x="7843672" y="664192"/>
            <a:ext cx="1595393" cy="813751"/>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ơt</a:t>
            </a:r>
          </a:p>
        </p:txBody>
      </p:sp>
    </p:spTree>
    <p:extLst>
      <p:ext uri="{BB962C8B-B14F-4D97-AF65-F5344CB8AC3E}">
        <p14:creationId xmlns:p14="http://schemas.microsoft.com/office/powerpoint/2010/main" val="588104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72099" y="5130077"/>
            <a:ext cx="697913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quả nhót</a:t>
            </a:r>
          </a:p>
        </p:txBody>
      </p:sp>
      <p:sp>
        <p:nvSpPr>
          <p:cNvPr id="7" name="Title 1"/>
          <p:cNvSpPr txBox="1">
            <a:spLocks/>
          </p:cNvSpPr>
          <p:nvPr/>
        </p:nvSpPr>
        <p:spPr>
          <a:xfrm>
            <a:off x="6778667" y="5127724"/>
            <a:ext cx="1950202"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ot</a:t>
            </a:r>
          </a:p>
        </p:txBody>
      </p:sp>
      <p:pic>
        <p:nvPicPr>
          <p:cNvPr id="2050" name="Picture 2" descr="Quả nhót là gì?Tìm hiểu những điều thú vị về quả nhót | Trái cây Vuông Tròn"/>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3124502" y="457200"/>
            <a:ext cx="5674327" cy="4092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86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566319" y="5439505"/>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lá lốt</a:t>
            </a:r>
          </a:p>
        </p:txBody>
      </p:sp>
      <p:sp>
        <p:nvSpPr>
          <p:cNvPr id="6" name="Title 1"/>
          <p:cNvSpPr txBox="1">
            <a:spLocks/>
          </p:cNvSpPr>
          <p:nvPr/>
        </p:nvSpPr>
        <p:spPr>
          <a:xfrm>
            <a:off x="5795169" y="5439504"/>
            <a:ext cx="1977428"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ôt</a:t>
            </a:r>
          </a:p>
        </p:txBody>
      </p:sp>
      <p:pic>
        <p:nvPicPr>
          <p:cNvPr id="3074" name="Picture 2" descr="Cây lá lốt chữa bệnh gì ? Tổng hợp những tác dụng tốt nhấ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4968" y="457200"/>
            <a:ext cx="5005139" cy="4213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85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113088" y="5564481"/>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quả ớt</a:t>
            </a:r>
          </a:p>
        </p:txBody>
      </p:sp>
      <p:sp>
        <p:nvSpPr>
          <p:cNvPr id="5" name="Title 1"/>
          <p:cNvSpPr txBox="1">
            <a:spLocks/>
          </p:cNvSpPr>
          <p:nvPr/>
        </p:nvSpPr>
        <p:spPr>
          <a:xfrm>
            <a:off x="5852319" y="5564481"/>
            <a:ext cx="230505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ơt</a:t>
            </a:r>
          </a:p>
        </p:txBody>
      </p:sp>
      <p:pic>
        <p:nvPicPr>
          <p:cNvPr id="4098" name="Picture 2" descr="Quả ớt - tác dụng kỳ diệ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1501" y="990600"/>
            <a:ext cx="7109573" cy="3688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1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3413919"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lá lốt</a:t>
            </a:r>
          </a:p>
        </p:txBody>
      </p:sp>
      <p:sp>
        <p:nvSpPr>
          <p:cNvPr id="16" name="Title 1"/>
          <p:cNvSpPr txBox="1">
            <a:spLocks/>
          </p:cNvSpPr>
          <p:nvPr/>
        </p:nvSpPr>
        <p:spPr>
          <a:xfrm>
            <a:off x="-319881" y="4719096"/>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quả nhót</a:t>
            </a:r>
          </a:p>
        </p:txBody>
      </p:sp>
      <p:sp>
        <p:nvSpPr>
          <p:cNvPr id="8" name="Title 1"/>
          <p:cNvSpPr txBox="1">
            <a:spLocks/>
          </p:cNvSpPr>
          <p:nvPr/>
        </p:nvSpPr>
        <p:spPr>
          <a:xfrm>
            <a:off x="7300119"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quả ớt</a:t>
            </a:r>
          </a:p>
        </p:txBody>
      </p:sp>
      <p:pic>
        <p:nvPicPr>
          <p:cNvPr id="9" name="Picture 2" descr="Quả nhót là gì?Tìm hiểu những điều thú vị về quả nhót | Trái cây Vuông Tròn"/>
          <p:cNvPicPr>
            <a:picLocks noChangeAspect="1" noChangeArrowheads="1"/>
          </p:cNvPicPr>
          <p:nvPr/>
        </p:nvPicPr>
        <p:blipFill>
          <a:blip r:embed="rId2" cstate="print">
            <a:extLst>
              <a:ext uri="{BEBA8EAE-BF5A-486C-A8C5-ECC9F3942E4B}">
                <a14:imgProps xmlns:a14="http://schemas.microsoft.com/office/drawing/2010/main">
                  <a14:imgLayer r:embed="rId3">
                    <a14:imgEffect>
                      <a14:colorTemperature colorTemp="112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336279" y="1629501"/>
            <a:ext cx="3754979" cy="270817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ây lá lốt chữa bệnh gì ? Tổng hợp những tác dụng tốt nhấ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84689" y="1629501"/>
            <a:ext cx="3317854" cy="279296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Công Dụng Của Quả Ớt Và Lưu Ý Khi Dùng (20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63141" y="1629501"/>
            <a:ext cx="3682375" cy="2761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578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3528219" y="566810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lá lốt</a:t>
            </a:r>
          </a:p>
        </p:txBody>
      </p:sp>
      <p:sp>
        <p:nvSpPr>
          <p:cNvPr id="24" name="Title 1"/>
          <p:cNvSpPr txBox="1">
            <a:spLocks/>
          </p:cNvSpPr>
          <p:nvPr/>
        </p:nvSpPr>
        <p:spPr>
          <a:xfrm>
            <a:off x="-205581" y="5668105"/>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quả nhót</a:t>
            </a:r>
          </a:p>
        </p:txBody>
      </p:sp>
      <p:sp>
        <p:nvSpPr>
          <p:cNvPr id="25" name="Title 1"/>
          <p:cNvSpPr txBox="1">
            <a:spLocks/>
          </p:cNvSpPr>
          <p:nvPr/>
        </p:nvSpPr>
        <p:spPr>
          <a:xfrm>
            <a:off x="7300119" y="566810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quả ớt</a:t>
            </a:r>
          </a:p>
        </p:txBody>
      </p:sp>
      <p:sp>
        <p:nvSpPr>
          <p:cNvPr id="26" name="Title 1"/>
          <p:cNvSpPr txBox="1">
            <a:spLocks/>
          </p:cNvSpPr>
          <p:nvPr/>
        </p:nvSpPr>
        <p:spPr>
          <a:xfrm>
            <a:off x="408241" y="4478105"/>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ngọt</a:t>
            </a:r>
          </a:p>
        </p:txBody>
      </p:sp>
      <p:sp>
        <p:nvSpPr>
          <p:cNvPr id="27" name="Title 1"/>
          <p:cNvSpPr txBox="1">
            <a:spLocks/>
          </p:cNvSpPr>
          <p:nvPr/>
        </p:nvSpPr>
        <p:spPr>
          <a:xfrm>
            <a:off x="2290169" y="4478105"/>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vót</a:t>
            </a:r>
          </a:p>
        </p:txBody>
      </p:sp>
      <p:sp>
        <p:nvSpPr>
          <p:cNvPr id="29" name="Title 1"/>
          <p:cNvSpPr txBox="1">
            <a:spLocks/>
          </p:cNvSpPr>
          <p:nvPr/>
        </p:nvSpPr>
        <p:spPr>
          <a:xfrm>
            <a:off x="5881501" y="4478105"/>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tốt</a:t>
            </a:r>
          </a:p>
        </p:txBody>
      </p:sp>
      <p:sp>
        <p:nvSpPr>
          <p:cNvPr id="30" name="Title 1"/>
          <p:cNvSpPr txBox="1">
            <a:spLocks/>
          </p:cNvSpPr>
          <p:nvPr/>
        </p:nvSpPr>
        <p:spPr>
          <a:xfrm>
            <a:off x="7662069" y="4478105"/>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thớt</a:t>
            </a:r>
          </a:p>
        </p:txBody>
      </p:sp>
      <p:sp>
        <p:nvSpPr>
          <p:cNvPr id="35" name="Title 1"/>
          <p:cNvSpPr txBox="1">
            <a:spLocks/>
          </p:cNvSpPr>
          <p:nvPr/>
        </p:nvSpPr>
        <p:spPr>
          <a:xfrm>
            <a:off x="9650604" y="448362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vợt</a:t>
            </a:r>
          </a:p>
        </p:txBody>
      </p:sp>
      <p:sp>
        <p:nvSpPr>
          <p:cNvPr id="37" name="Title 1"/>
          <p:cNvSpPr txBox="1">
            <a:spLocks/>
          </p:cNvSpPr>
          <p:nvPr/>
        </p:nvSpPr>
        <p:spPr>
          <a:xfrm>
            <a:off x="4326166" y="4483624"/>
            <a:ext cx="193042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cột</a:t>
            </a:r>
          </a:p>
        </p:txBody>
      </p:sp>
      <p:sp>
        <p:nvSpPr>
          <p:cNvPr id="18" name="Title 1"/>
          <p:cNvSpPr txBox="1">
            <a:spLocks/>
          </p:cNvSpPr>
          <p:nvPr/>
        </p:nvSpPr>
        <p:spPr>
          <a:xfrm>
            <a:off x="4020953" y="1477215"/>
            <a:ext cx="1930425" cy="1155378"/>
          </a:xfrm>
          <a:prstGeom prst="rect">
            <a:avLst/>
          </a:prstGeom>
          <a:solidFill>
            <a:schemeClr val="accent6">
              <a:lumMod val="20000"/>
              <a:lumOff val="80000"/>
            </a:schemeClr>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000">
                <a:solidFill>
                  <a:srgbClr val="0070C0"/>
                </a:solidFill>
                <a:latin typeface="Arial-Rounded" pitchFamily="34" charset="0"/>
                <a:ea typeface="Arial-Rounded" pitchFamily="34" charset="0"/>
                <a:cs typeface="Arial-Rounded" pitchFamily="34" charset="0"/>
              </a:rPr>
              <a:t>ng</a:t>
            </a:r>
          </a:p>
        </p:txBody>
      </p:sp>
      <p:sp>
        <p:nvSpPr>
          <p:cNvPr id="19" name="Title 1"/>
          <p:cNvSpPr txBox="1">
            <a:spLocks/>
          </p:cNvSpPr>
          <p:nvPr/>
        </p:nvSpPr>
        <p:spPr>
          <a:xfrm>
            <a:off x="6217766" y="1477215"/>
            <a:ext cx="1930425" cy="1155378"/>
          </a:xfrm>
          <a:prstGeom prst="rect">
            <a:avLst/>
          </a:prstGeom>
          <a:solidFill>
            <a:schemeClr val="accent6">
              <a:lumMod val="20000"/>
              <a:lumOff val="80000"/>
            </a:schemeClr>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000">
                <a:solidFill>
                  <a:srgbClr val="FF0000"/>
                </a:solidFill>
                <a:latin typeface="Arial-Rounded" pitchFamily="34" charset="0"/>
                <a:ea typeface="Arial-Rounded" pitchFamily="34" charset="0"/>
                <a:cs typeface="Arial-Rounded" pitchFamily="34" charset="0"/>
              </a:rPr>
              <a:t>ot</a:t>
            </a:r>
          </a:p>
        </p:txBody>
      </p:sp>
      <p:sp>
        <p:nvSpPr>
          <p:cNvPr id="20" name="Title 1"/>
          <p:cNvSpPr txBox="1">
            <a:spLocks/>
          </p:cNvSpPr>
          <p:nvPr/>
        </p:nvSpPr>
        <p:spPr>
          <a:xfrm>
            <a:off x="4120969" y="2933210"/>
            <a:ext cx="3904626" cy="1183859"/>
          </a:xfrm>
          <a:prstGeom prst="rect">
            <a:avLst/>
          </a:prstGeom>
          <a:solidFill>
            <a:schemeClr val="accent6">
              <a:lumMod val="20000"/>
              <a:lumOff val="80000"/>
            </a:schemeClr>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000">
                <a:solidFill>
                  <a:srgbClr val="0070C0"/>
                </a:solidFill>
                <a:latin typeface="Arial-Rounded" pitchFamily="34" charset="0"/>
                <a:ea typeface="Arial-Rounded" pitchFamily="34" charset="0"/>
                <a:cs typeface="Arial-Rounded" pitchFamily="34" charset="0"/>
              </a:rPr>
              <a:t>ng</a:t>
            </a:r>
            <a:r>
              <a:rPr lang="en-US" sz="8000">
                <a:solidFill>
                  <a:srgbClr val="FF0000"/>
                </a:solidFill>
                <a:latin typeface="Arial-Rounded" pitchFamily="34" charset="0"/>
                <a:ea typeface="Arial-Rounded" pitchFamily="34" charset="0"/>
                <a:cs typeface="Arial-Rounded" pitchFamily="34" charset="0"/>
              </a:rPr>
              <a:t>ot</a:t>
            </a:r>
          </a:p>
        </p:txBody>
      </p:sp>
      <p:sp>
        <p:nvSpPr>
          <p:cNvPr id="21" name="Title 1"/>
          <p:cNvSpPr txBox="1">
            <a:spLocks/>
          </p:cNvSpPr>
          <p:nvPr/>
        </p:nvSpPr>
        <p:spPr>
          <a:xfrm>
            <a:off x="2816441" y="135938"/>
            <a:ext cx="1595393" cy="813751"/>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ot</a:t>
            </a:r>
          </a:p>
        </p:txBody>
      </p:sp>
      <p:sp>
        <p:nvSpPr>
          <p:cNvPr id="22" name="Title 1"/>
          <p:cNvSpPr txBox="1">
            <a:spLocks/>
          </p:cNvSpPr>
          <p:nvPr/>
        </p:nvSpPr>
        <p:spPr>
          <a:xfrm>
            <a:off x="5280722" y="135938"/>
            <a:ext cx="1595393" cy="813751"/>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ôt</a:t>
            </a:r>
          </a:p>
        </p:txBody>
      </p:sp>
      <p:sp>
        <p:nvSpPr>
          <p:cNvPr id="28" name="Title 1"/>
          <p:cNvSpPr txBox="1">
            <a:spLocks/>
          </p:cNvSpPr>
          <p:nvPr/>
        </p:nvSpPr>
        <p:spPr>
          <a:xfrm>
            <a:off x="5731224" y="3252631"/>
            <a:ext cx="1834580" cy="8520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0070C0"/>
                </a:solidFill>
                <a:latin typeface="Arial-Rounded"/>
                <a:ea typeface="Arial-Rounded"/>
                <a:cs typeface="Arial-Rounded"/>
              </a:rPr>
              <a:t>́</a:t>
            </a:r>
            <a:endParaRPr lang="en-US" sz="8000">
              <a:solidFill>
                <a:srgbClr val="0070C0"/>
              </a:solidFill>
              <a:latin typeface="Arial-Rounded" pitchFamily="34" charset="0"/>
              <a:ea typeface="Arial-Rounded" pitchFamily="34" charset="0"/>
              <a:cs typeface="Arial-Rounded" pitchFamily="34" charset="0"/>
            </a:endParaRPr>
          </a:p>
        </p:txBody>
      </p:sp>
      <p:sp>
        <p:nvSpPr>
          <p:cNvPr id="31" name="Title 1"/>
          <p:cNvSpPr txBox="1">
            <a:spLocks/>
          </p:cNvSpPr>
          <p:nvPr/>
        </p:nvSpPr>
        <p:spPr>
          <a:xfrm>
            <a:off x="7721623" y="135938"/>
            <a:ext cx="1595393" cy="813751"/>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solidFill>
                  <a:srgbClr val="FF0000"/>
                </a:solidFill>
                <a:latin typeface="Arial-Rounded" pitchFamily="34" charset="0"/>
                <a:ea typeface="Arial-Rounded" pitchFamily="34" charset="0"/>
                <a:cs typeface="Arial-Rounded" pitchFamily="34" charset="0"/>
              </a:rPr>
              <a:t>ơt</a:t>
            </a:r>
          </a:p>
        </p:txBody>
      </p:sp>
    </p:spTree>
    <p:extLst>
      <p:ext uri="{BB962C8B-B14F-4D97-AF65-F5344CB8AC3E}">
        <p14:creationId xmlns:p14="http://schemas.microsoft.com/office/powerpoint/2010/main" val="3543827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a:solidFill>
                  <a:schemeClr val="bg1"/>
                </a:solidFill>
                <a:latin typeface="AvantGarde" pitchFamily="2" charset="0"/>
                <a:ea typeface="AvantGarde" pitchFamily="2" charset="0"/>
                <a:cs typeface="AvantGarde" pitchFamily="2" charset="0"/>
              </a:rPr>
              <a:t>TIẾNG VIỆT </a:t>
            </a:r>
            <a:r>
              <a:rPr lang="en-US" sz="10600" b="1">
                <a:solidFill>
                  <a:schemeClr val="bg1"/>
                </a:solidFill>
                <a:latin typeface=".VnArial" pitchFamily="34" charset="0"/>
                <a:ea typeface="AvantGarde" pitchFamily="2" charset="0"/>
                <a:cs typeface="AvantGarde" pitchFamily="2" charset="0"/>
              </a:rPr>
              <a:t>1</a:t>
            </a: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69832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32228643"/>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grpSp>
        <p:nvGrpSpPr>
          <p:cNvPr id="12" name="Group 11"/>
          <p:cNvGrpSpPr/>
          <p:nvPr/>
        </p:nvGrpSpPr>
        <p:grpSpPr>
          <a:xfrm>
            <a:off x="-84357" y="76202"/>
            <a:ext cx="6756905" cy="941185"/>
            <a:chOff x="63500" y="1429216"/>
            <a:chExt cx="5080245" cy="705889"/>
          </a:xfrm>
        </p:grpSpPr>
        <p:sp>
          <p:nvSpPr>
            <p:cNvPr id="13" name="Rounded Rectangle 12"/>
            <p:cNvSpPr/>
            <p:nvPr/>
          </p:nvSpPr>
          <p:spPr>
            <a:xfrm>
              <a:off x="384357" y="1429216"/>
              <a:ext cx="4759388" cy="705889"/>
            </a:xfrm>
            <a:prstGeom prst="roundRect">
              <a:avLst/>
            </a:prstGeom>
            <a:solidFill>
              <a:srgbClr val="61DC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Hướng dẫn viết bảng</a:t>
              </a:r>
            </a:p>
          </p:txBody>
        </p:sp>
        <p:sp>
          <p:nvSpPr>
            <p:cNvPr id="14" name="Oval 13"/>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4</a:t>
              </a:r>
            </a:p>
          </p:txBody>
        </p:sp>
      </p:grpSp>
      <p:sp>
        <p:nvSpPr>
          <p:cNvPr id="7" name="TextBox 6"/>
          <p:cNvSpPr txBox="1"/>
          <p:nvPr/>
        </p:nvSpPr>
        <p:spPr>
          <a:xfrm>
            <a:off x="3070518" y="1628776"/>
            <a:ext cx="8051865" cy="4524118"/>
          </a:xfrm>
          <a:prstGeom prst="rect">
            <a:avLst/>
          </a:prstGeom>
          <a:noFill/>
        </p:spPr>
        <p:txBody>
          <a:bodyPr wrap="square" lIns="121725" tIns="60862" rIns="121725" bIns="60862" rtlCol="0">
            <a:spAutoFit/>
          </a:bodyPr>
          <a:lstStyle/>
          <a:p>
            <a:r>
              <a:rPr lang="el-GR" sz="28600">
                <a:solidFill>
                  <a:srgbClr val="FF0000"/>
                </a:solidFill>
                <a:latin typeface="HP001 4 hàng"/>
              </a:rPr>
              <a:t>Τ </a:t>
            </a:r>
            <a:r>
              <a:rPr lang="en-US" sz="28600">
                <a:solidFill>
                  <a:srgbClr val="FF0000"/>
                </a:solidFill>
                <a:latin typeface="HP001 4 hàng"/>
              </a:rPr>
              <a:t> </a:t>
            </a:r>
            <a:r>
              <a:rPr lang="el-GR" sz="28600">
                <a:solidFill>
                  <a:srgbClr val="FF0000"/>
                </a:solidFill>
                <a:latin typeface="HP001 4 hàng"/>
              </a:rPr>
              <a:t> </a:t>
            </a:r>
            <a:endParaRPr lang="en-US" sz="28600">
              <a:solidFill>
                <a:srgbClr val="FF0000"/>
              </a:solidFill>
              <a:latin typeface="HP001 4 hàng" pitchFamily="34" charset="0"/>
            </a:endParaRPr>
          </a:p>
        </p:txBody>
      </p:sp>
    </p:spTree>
    <p:extLst>
      <p:ext uri="{BB962C8B-B14F-4D97-AF65-F5344CB8AC3E}">
        <p14:creationId xmlns:p14="http://schemas.microsoft.com/office/powerpoint/2010/main" val="35395614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3" name="OT.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47229" y="173752"/>
            <a:ext cx="12040393" cy="4559459"/>
          </a:xfrm>
        </p:spPr>
      </p:pic>
    </p:spTree>
    <p:extLst>
      <p:ext uri="{BB962C8B-B14F-4D97-AF65-F5344CB8AC3E}">
        <p14:creationId xmlns:p14="http://schemas.microsoft.com/office/powerpoint/2010/main" val="92373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66512687"/>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grpSp>
        <p:nvGrpSpPr>
          <p:cNvPr id="12" name="Group 11"/>
          <p:cNvGrpSpPr/>
          <p:nvPr/>
        </p:nvGrpSpPr>
        <p:grpSpPr>
          <a:xfrm>
            <a:off x="-84357" y="76202"/>
            <a:ext cx="6756905" cy="941185"/>
            <a:chOff x="63500" y="1429216"/>
            <a:chExt cx="5080245" cy="705889"/>
          </a:xfrm>
        </p:grpSpPr>
        <p:sp>
          <p:nvSpPr>
            <p:cNvPr id="13" name="Rounded Rectangle 12"/>
            <p:cNvSpPr/>
            <p:nvPr/>
          </p:nvSpPr>
          <p:spPr>
            <a:xfrm>
              <a:off x="384357" y="1429216"/>
              <a:ext cx="4759388" cy="705889"/>
            </a:xfrm>
            <a:prstGeom prst="roundRect">
              <a:avLst/>
            </a:prstGeom>
            <a:solidFill>
              <a:srgbClr val="61DC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Hướng dẫn viết bảng</a:t>
              </a:r>
            </a:p>
          </p:txBody>
        </p:sp>
        <p:sp>
          <p:nvSpPr>
            <p:cNvPr id="14" name="Oval 13"/>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4</a:t>
              </a:r>
            </a:p>
          </p:txBody>
        </p:sp>
      </p:grpSp>
      <p:sp>
        <p:nvSpPr>
          <p:cNvPr id="7" name="TextBox 6"/>
          <p:cNvSpPr txBox="1"/>
          <p:nvPr/>
        </p:nvSpPr>
        <p:spPr>
          <a:xfrm>
            <a:off x="1946568" y="1628776"/>
            <a:ext cx="8051865" cy="4524118"/>
          </a:xfrm>
          <a:prstGeom prst="rect">
            <a:avLst/>
          </a:prstGeom>
          <a:noFill/>
        </p:spPr>
        <p:txBody>
          <a:bodyPr wrap="square" lIns="121725" tIns="60862" rIns="121725" bIns="60862" rtlCol="0">
            <a:spAutoFit/>
          </a:bodyPr>
          <a:lstStyle/>
          <a:p>
            <a:r>
              <a:rPr lang="en-US" sz="28600">
                <a:solidFill>
                  <a:srgbClr val="FF0000"/>
                </a:solidFill>
                <a:latin typeface="HP001 4 hàng"/>
              </a:rPr>
              <a:t>Ō</a:t>
            </a:r>
            <a:endParaRPr lang="en-US" sz="28600">
              <a:solidFill>
                <a:srgbClr val="FF0000"/>
              </a:solidFill>
              <a:latin typeface="HP001 4 hàng" pitchFamily="34" charset="0"/>
            </a:endParaRPr>
          </a:p>
        </p:txBody>
      </p:sp>
    </p:spTree>
    <p:extLst>
      <p:ext uri="{BB962C8B-B14F-4D97-AF65-F5344CB8AC3E}">
        <p14:creationId xmlns:p14="http://schemas.microsoft.com/office/powerpoint/2010/main" val="1081904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4" name="ÔT.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47229" y="-53420"/>
            <a:ext cx="12040393" cy="4528026"/>
          </a:xfrm>
        </p:spPr>
      </p:pic>
    </p:spTree>
    <p:extLst>
      <p:ext uri="{BB962C8B-B14F-4D97-AF65-F5344CB8AC3E}">
        <p14:creationId xmlns:p14="http://schemas.microsoft.com/office/powerpoint/2010/main" val="299065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556420316"/>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grpSp>
        <p:nvGrpSpPr>
          <p:cNvPr id="12" name="Group 11"/>
          <p:cNvGrpSpPr/>
          <p:nvPr/>
        </p:nvGrpSpPr>
        <p:grpSpPr>
          <a:xfrm>
            <a:off x="-84357" y="76202"/>
            <a:ext cx="6756905" cy="941185"/>
            <a:chOff x="63500" y="1429216"/>
            <a:chExt cx="5080245" cy="705889"/>
          </a:xfrm>
        </p:grpSpPr>
        <p:sp>
          <p:nvSpPr>
            <p:cNvPr id="13" name="Rounded Rectangle 12"/>
            <p:cNvSpPr/>
            <p:nvPr/>
          </p:nvSpPr>
          <p:spPr>
            <a:xfrm>
              <a:off x="384357" y="1429216"/>
              <a:ext cx="4759388" cy="705889"/>
            </a:xfrm>
            <a:prstGeom prst="roundRect">
              <a:avLst/>
            </a:prstGeom>
            <a:solidFill>
              <a:srgbClr val="61DC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Hướng dẫn viết bảng</a:t>
              </a:r>
            </a:p>
          </p:txBody>
        </p:sp>
        <p:sp>
          <p:nvSpPr>
            <p:cNvPr id="14" name="Oval 13"/>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4</a:t>
              </a:r>
            </a:p>
          </p:txBody>
        </p:sp>
      </p:grpSp>
      <p:sp>
        <p:nvSpPr>
          <p:cNvPr id="7" name="TextBox 6"/>
          <p:cNvSpPr txBox="1"/>
          <p:nvPr/>
        </p:nvSpPr>
        <p:spPr>
          <a:xfrm>
            <a:off x="1839618" y="1628776"/>
            <a:ext cx="8051865" cy="4524118"/>
          </a:xfrm>
          <a:prstGeom prst="rect">
            <a:avLst/>
          </a:prstGeom>
          <a:noFill/>
        </p:spPr>
        <p:txBody>
          <a:bodyPr wrap="square" lIns="121725" tIns="60862" rIns="121725" bIns="60862" rtlCol="0">
            <a:spAutoFit/>
          </a:bodyPr>
          <a:lstStyle/>
          <a:p>
            <a:r>
              <a:rPr lang="el-GR" sz="28600">
                <a:solidFill>
                  <a:srgbClr val="FF0000"/>
                </a:solidFill>
                <a:latin typeface="HP001 4 hàng"/>
              </a:rPr>
              <a:t>Σ</a:t>
            </a:r>
            <a:r>
              <a:rPr lang="en-US" sz="28600">
                <a:solidFill>
                  <a:srgbClr val="FF0000"/>
                </a:solidFill>
                <a:latin typeface="HP001 4 hàng"/>
              </a:rPr>
              <a:t> </a:t>
            </a:r>
            <a:r>
              <a:rPr lang="el-GR" sz="28600">
                <a:solidFill>
                  <a:srgbClr val="FF0000"/>
                </a:solidFill>
                <a:latin typeface="HP001 4 hàng"/>
              </a:rPr>
              <a:t> </a:t>
            </a:r>
            <a:endParaRPr lang="en-US" sz="28600">
              <a:solidFill>
                <a:srgbClr val="FF0000"/>
              </a:solidFill>
              <a:latin typeface="HP001 4 hàng" pitchFamily="34" charset="0"/>
            </a:endParaRPr>
          </a:p>
        </p:txBody>
      </p:sp>
    </p:spTree>
    <p:extLst>
      <p:ext uri="{BB962C8B-B14F-4D97-AF65-F5344CB8AC3E}">
        <p14:creationId xmlns:p14="http://schemas.microsoft.com/office/powerpoint/2010/main" val="19363541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3" name="ƠT.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6279" y="21352"/>
            <a:ext cx="12040393" cy="4559459"/>
          </a:xfrm>
        </p:spPr>
      </p:pic>
    </p:spTree>
    <p:extLst>
      <p:ext uri="{BB962C8B-B14F-4D97-AF65-F5344CB8AC3E}">
        <p14:creationId xmlns:p14="http://schemas.microsoft.com/office/powerpoint/2010/main" val="390313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731177966"/>
              </p:ext>
            </p:extLst>
          </p:nvPr>
        </p:nvGraphicFramePr>
        <p:xfrm>
          <a:off x="-1" y="457207"/>
          <a:ext cx="12157088" cy="6176968"/>
        </p:xfrm>
        <a:graphic>
          <a:graphicData uri="http://schemas.openxmlformats.org/drawingml/2006/table">
            <a:tbl>
              <a:tblPr firstRow="1" bandRow="1">
                <a:tableStyleId>{5C22544A-7EE6-4342-B048-85BDC9FD1C3A}</a:tableStyleId>
              </a:tblPr>
              <a:tblGrid>
                <a:gridCol w="759818">
                  <a:extLst>
                    <a:ext uri="{9D8B030D-6E8A-4147-A177-3AD203B41FA5}">
                      <a16:colId xmlns:a16="http://schemas.microsoft.com/office/drawing/2014/main" val="20000"/>
                    </a:ext>
                  </a:extLst>
                </a:gridCol>
                <a:gridCol w="759818">
                  <a:extLst>
                    <a:ext uri="{9D8B030D-6E8A-4147-A177-3AD203B41FA5}">
                      <a16:colId xmlns:a16="http://schemas.microsoft.com/office/drawing/2014/main" val="20001"/>
                    </a:ext>
                  </a:extLst>
                </a:gridCol>
                <a:gridCol w="759818">
                  <a:extLst>
                    <a:ext uri="{9D8B030D-6E8A-4147-A177-3AD203B41FA5}">
                      <a16:colId xmlns:a16="http://schemas.microsoft.com/office/drawing/2014/main" val="20002"/>
                    </a:ext>
                  </a:extLst>
                </a:gridCol>
                <a:gridCol w="759818">
                  <a:extLst>
                    <a:ext uri="{9D8B030D-6E8A-4147-A177-3AD203B41FA5}">
                      <a16:colId xmlns:a16="http://schemas.microsoft.com/office/drawing/2014/main" val="20003"/>
                    </a:ext>
                  </a:extLst>
                </a:gridCol>
                <a:gridCol w="759818">
                  <a:extLst>
                    <a:ext uri="{9D8B030D-6E8A-4147-A177-3AD203B41FA5}">
                      <a16:colId xmlns:a16="http://schemas.microsoft.com/office/drawing/2014/main" val="20004"/>
                    </a:ext>
                  </a:extLst>
                </a:gridCol>
                <a:gridCol w="759818">
                  <a:extLst>
                    <a:ext uri="{9D8B030D-6E8A-4147-A177-3AD203B41FA5}">
                      <a16:colId xmlns:a16="http://schemas.microsoft.com/office/drawing/2014/main" val="20005"/>
                    </a:ext>
                  </a:extLst>
                </a:gridCol>
                <a:gridCol w="759818">
                  <a:extLst>
                    <a:ext uri="{9D8B030D-6E8A-4147-A177-3AD203B41FA5}">
                      <a16:colId xmlns:a16="http://schemas.microsoft.com/office/drawing/2014/main" val="20006"/>
                    </a:ext>
                  </a:extLst>
                </a:gridCol>
                <a:gridCol w="759818">
                  <a:extLst>
                    <a:ext uri="{9D8B030D-6E8A-4147-A177-3AD203B41FA5}">
                      <a16:colId xmlns:a16="http://schemas.microsoft.com/office/drawing/2014/main" val="20007"/>
                    </a:ext>
                  </a:extLst>
                </a:gridCol>
                <a:gridCol w="759818">
                  <a:extLst>
                    <a:ext uri="{9D8B030D-6E8A-4147-A177-3AD203B41FA5}">
                      <a16:colId xmlns:a16="http://schemas.microsoft.com/office/drawing/2014/main" val="20008"/>
                    </a:ext>
                  </a:extLst>
                </a:gridCol>
                <a:gridCol w="759818">
                  <a:extLst>
                    <a:ext uri="{9D8B030D-6E8A-4147-A177-3AD203B41FA5}">
                      <a16:colId xmlns:a16="http://schemas.microsoft.com/office/drawing/2014/main" val="20009"/>
                    </a:ext>
                  </a:extLst>
                </a:gridCol>
                <a:gridCol w="759818">
                  <a:extLst>
                    <a:ext uri="{9D8B030D-6E8A-4147-A177-3AD203B41FA5}">
                      <a16:colId xmlns:a16="http://schemas.microsoft.com/office/drawing/2014/main" val="20010"/>
                    </a:ext>
                  </a:extLst>
                </a:gridCol>
                <a:gridCol w="759818">
                  <a:extLst>
                    <a:ext uri="{9D8B030D-6E8A-4147-A177-3AD203B41FA5}">
                      <a16:colId xmlns:a16="http://schemas.microsoft.com/office/drawing/2014/main" val="20011"/>
                    </a:ext>
                  </a:extLst>
                </a:gridCol>
                <a:gridCol w="759818">
                  <a:extLst>
                    <a:ext uri="{9D8B030D-6E8A-4147-A177-3AD203B41FA5}">
                      <a16:colId xmlns:a16="http://schemas.microsoft.com/office/drawing/2014/main" val="20012"/>
                    </a:ext>
                  </a:extLst>
                </a:gridCol>
                <a:gridCol w="759818">
                  <a:extLst>
                    <a:ext uri="{9D8B030D-6E8A-4147-A177-3AD203B41FA5}">
                      <a16:colId xmlns:a16="http://schemas.microsoft.com/office/drawing/2014/main" val="20013"/>
                    </a:ext>
                  </a:extLst>
                </a:gridCol>
                <a:gridCol w="759818">
                  <a:extLst>
                    <a:ext uri="{9D8B030D-6E8A-4147-A177-3AD203B41FA5}">
                      <a16:colId xmlns:a16="http://schemas.microsoft.com/office/drawing/2014/main" val="20014"/>
                    </a:ext>
                  </a:extLst>
                </a:gridCol>
                <a:gridCol w="759818">
                  <a:extLst>
                    <a:ext uri="{9D8B030D-6E8A-4147-A177-3AD203B41FA5}">
                      <a16:colId xmlns:a16="http://schemas.microsoft.com/office/drawing/2014/main" val="20015"/>
                    </a:ext>
                  </a:extLst>
                </a:gridCol>
              </a:tblGrid>
              <a:tr h="772121">
                <a:tc>
                  <a:txBody>
                    <a:bodyPr/>
                    <a:lstStyle/>
                    <a:p>
                      <a:endParaRPr lang="en-US" sz="2400" dirty="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0"/>
                  </a:ext>
                </a:extLst>
              </a:tr>
              <a:tr h="772121">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1"/>
                  </a:ext>
                </a:extLst>
              </a:tr>
              <a:tr h="772121">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2"/>
                  </a:ext>
                </a:extLst>
              </a:tr>
              <a:tr h="772121">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3"/>
                  </a:ext>
                </a:extLst>
              </a:tr>
              <a:tr h="772121">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4"/>
                  </a:ext>
                </a:extLst>
              </a:tr>
              <a:tr h="772121">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5"/>
                  </a:ext>
                </a:extLst>
              </a:tr>
              <a:tr h="772121">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6"/>
                  </a:ext>
                </a:extLst>
              </a:tr>
              <a:tr h="772121">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7"/>
                  </a:ext>
                </a:extLst>
              </a:tr>
            </a:tbl>
          </a:graphicData>
        </a:graphic>
      </p:graphicFrame>
      <p:sp>
        <p:nvSpPr>
          <p:cNvPr id="18" name="TextBox 17"/>
          <p:cNvSpPr txBox="1"/>
          <p:nvPr/>
        </p:nvSpPr>
        <p:spPr>
          <a:xfrm>
            <a:off x="-1310481" y="1295400"/>
            <a:ext cx="6248400" cy="4983664"/>
          </a:xfrm>
          <a:prstGeom prst="rect">
            <a:avLst/>
          </a:prstGeom>
          <a:noFill/>
        </p:spPr>
        <p:txBody>
          <a:bodyPr wrap="square" lIns="119628" tIns="59813" rIns="119628" bIns="59813" rtlCol="0">
            <a:spAutoFit/>
          </a:bodyPr>
          <a:lstStyle/>
          <a:p>
            <a:pPr defTabSz="900867">
              <a:defRPr/>
            </a:pPr>
            <a:r>
              <a:rPr lang="en-US" sz="31400">
                <a:solidFill>
                  <a:srgbClr val="FFFF00"/>
                </a:solidFill>
                <a:latin typeface="HP001 4 hàng" panose="020B0603050302020204" pitchFamily="34" charset="0"/>
              </a:rPr>
              <a:t> </a:t>
            </a:r>
            <a:r>
              <a:rPr lang="el-GR" sz="31400">
                <a:solidFill>
                  <a:srgbClr val="FFFF00"/>
                </a:solidFill>
                <a:latin typeface="HP001 4 hàng" panose="020B0603050302020204" pitchFamily="34" charset="0"/>
              </a:rPr>
              <a:t>Τ</a:t>
            </a:r>
            <a:endParaRPr lang="en-US" sz="31400" dirty="0">
              <a:solidFill>
                <a:srgbClr val="FFFF00"/>
              </a:solidFill>
              <a:latin typeface="HP001 4 hàng" panose="020B0603050302020204" pitchFamily="34" charset="0"/>
            </a:endParaRPr>
          </a:p>
        </p:txBody>
      </p:sp>
      <p:cxnSp>
        <p:nvCxnSpPr>
          <p:cNvPr id="8" name="Straight Connector 7">
            <a:extLst>
              <a:ext uri="{FF2B5EF4-FFF2-40B4-BE49-F238E27FC236}">
                <a16:creationId xmlns:a16="http://schemas.microsoft.com/office/drawing/2014/main" id="{B0B9E204-FD48-4376-9889-385B91AB5486}"/>
              </a:ext>
            </a:extLst>
          </p:cNvPr>
          <p:cNvCxnSpPr>
            <a:cxnSpLocks/>
          </p:cNvCxnSpPr>
          <p:nvPr/>
        </p:nvCxnSpPr>
        <p:spPr>
          <a:xfrm>
            <a:off x="-209618" y="2743200"/>
            <a:ext cx="12506186" cy="0"/>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20980E5-B547-4B3E-A9AD-46625D8A9362}"/>
              </a:ext>
            </a:extLst>
          </p:cNvPr>
          <p:cNvSpPr txBox="1"/>
          <p:nvPr/>
        </p:nvSpPr>
        <p:spPr>
          <a:xfrm>
            <a:off x="9357519" y="1295400"/>
            <a:ext cx="2880519" cy="4952886"/>
          </a:xfrm>
          <a:prstGeom prst="rect">
            <a:avLst/>
          </a:prstGeom>
          <a:noFill/>
        </p:spPr>
        <p:txBody>
          <a:bodyPr wrap="square" lIns="119628" tIns="59813" rIns="119628" bIns="59813" rtlCol="0">
            <a:spAutoFit/>
          </a:bodyPr>
          <a:lstStyle/>
          <a:p>
            <a:pPr defTabSz="900867">
              <a:defRPr/>
            </a:pPr>
            <a:r>
              <a:rPr lang="el-GR" sz="31400">
                <a:solidFill>
                  <a:srgbClr val="FFFF00"/>
                </a:solidFill>
                <a:latin typeface="HP001 4 hàng" panose="020B0603050302020204" pitchFamily="34" charset="0"/>
              </a:rPr>
              <a:t>Σ</a:t>
            </a:r>
            <a:endParaRPr lang="en-US" sz="31400" dirty="0">
              <a:solidFill>
                <a:srgbClr val="FFFF00"/>
              </a:solidFill>
              <a:latin typeface="HP001 4 hàng" panose="020B0603050302020204" pitchFamily="34" charset="0"/>
            </a:endParaRPr>
          </a:p>
        </p:txBody>
      </p:sp>
      <p:sp>
        <p:nvSpPr>
          <p:cNvPr id="6" name="TextBox 5">
            <a:extLst>
              <a:ext uri="{FF2B5EF4-FFF2-40B4-BE49-F238E27FC236}">
                <a16:creationId xmlns:a16="http://schemas.microsoft.com/office/drawing/2014/main" id="{F258092D-9AAB-4BFA-BF73-50D1DAB887BF}"/>
              </a:ext>
            </a:extLst>
          </p:cNvPr>
          <p:cNvSpPr txBox="1"/>
          <p:nvPr/>
        </p:nvSpPr>
        <p:spPr>
          <a:xfrm>
            <a:off x="4813550" y="1310789"/>
            <a:ext cx="3248569" cy="4952886"/>
          </a:xfrm>
          <a:prstGeom prst="rect">
            <a:avLst/>
          </a:prstGeom>
          <a:noFill/>
        </p:spPr>
        <p:txBody>
          <a:bodyPr wrap="square" lIns="119628" tIns="59813" rIns="119628" bIns="59813" rtlCol="0">
            <a:spAutoFit/>
          </a:bodyPr>
          <a:lstStyle/>
          <a:p>
            <a:pPr defTabSz="900867">
              <a:defRPr/>
            </a:pPr>
            <a:r>
              <a:rPr lang="en-US" sz="31400">
                <a:solidFill>
                  <a:srgbClr val="FFFF00"/>
                </a:solidFill>
                <a:latin typeface="HP001 4 hàng" panose="020B0603050302020204" pitchFamily="34" charset="0"/>
              </a:rPr>
              <a:t>Ō</a:t>
            </a:r>
            <a:endParaRPr lang="en-US" sz="31400" dirty="0">
              <a:solidFill>
                <a:srgbClr val="FFFF00"/>
              </a:solidFill>
              <a:latin typeface="HP001 4 hàng" panose="020B0603050302020204" pitchFamily="34" charset="0"/>
            </a:endParaRPr>
          </a:p>
        </p:txBody>
      </p:sp>
    </p:spTree>
    <p:extLst>
      <p:ext uri="{BB962C8B-B14F-4D97-AF65-F5344CB8AC3E}">
        <p14:creationId xmlns:p14="http://schemas.microsoft.com/office/powerpoint/2010/main" val="40821707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2539655061"/>
              </p:ext>
            </p:extLst>
          </p:nvPr>
        </p:nvGraphicFramePr>
        <p:xfrm>
          <a:off x="215396" y="8382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sp>
        <p:nvSpPr>
          <p:cNvPr id="16" name="TextBox 15"/>
          <p:cNvSpPr txBox="1"/>
          <p:nvPr/>
        </p:nvSpPr>
        <p:spPr>
          <a:xfrm>
            <a:off x="-2854533" y="1689844"/>
            <a:ext cx="12138819" cy="4539506"/>
          </a:xfrm>
          <a:prstGeom prst="rect">
            <a:avLst/>
          </a:prstGeom>
          <a:noFill/>
        </p:spPr>
        <p:txBody>
          <a:bodyPr wrap="square" lIns="121725" tIns="60862" rIns="121725" bIns="60862" rtlCol="0">
            <a:spAutoFit/>
          </a:bodyPr>
          <a:lstStyle/>
          <a:p>
            <a:pPr algn="ctr"/>
            <a:r>
              <a:rPr lang="vi-VN" sz="28700">
                <a:solidFill>
                  <a:srgbClr val="FF0000"/>
                </a:solidFill>
                <a:latin typeface="HP001 4 hàng" pitchFamily="34" charset="0"/>
              </a:rPr>
              <a:t>lō </a:t>
            </a:r>
            <a:endParaRPr lang="en-US" sz="28700">
              <a:solidFill>
                <a:srgbClr val="FF0000"/>
              </a:solidFill>
              <a:latin typeface="HP001 4 hàng" pitchFamily="34" charset="0"/>
            </a:endParaRPr>
          </a:p>
        </p:txBody>
      </p:sp>
      <p:pic>
        <p:nvPicPr>
          <p:cNvPr id="20"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4001109" y="-1243892"/>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3602896" y="-1016948"/>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3839142" y="-2101326"/>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1214877" y="-485494"/>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2953317" y="-1402509"/>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9239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0" presetClass="path" presetSubtype="0" accel="50000" decel="50000" fill="hold" nodeType="afterEffect">
                                  <p:stCondLst>
                                    <p:cond delay="0"/>
                                  </p:stCondLst>
                                  <p:childTnLst>
                                    <p:animMotion origin="layout" path="M -1.78021E-6 -3.7037E-6 L 0.03994 -0.13495 L 0.06421 -0.21944 L 0.08066 -0.28333 L 0.08771 -0.33611 L 0.09006 -0.37083 L 0.08771 -0.39583 L 0.08457 -0.4125 L 0.07988 -0.42361 L 0.07283 -0.42778 L 0.0603 -0.41944 L 0.0509 -0.40694 L 0.04229 -0.37917 L 0.03759 -0.34167 L 0.03367 -0.29583 L 0.03367 -0.07083 L 0.03367 -0.00139 L 0.03759 0.03194 L 0.04072 0.05278 L 0.04777 0.07361 L 0.05325 0.08472 L 0.05951 0.09028 L 0.06343 0.09583 L 0.07361 0.09722 L 0.08301 0.09444 L 0.09475 0.07917 L 0.10415 0.0581 L 0.1159 0.01944 L 0.11903 -0.01667 L 0.12373 -0.04583 L 0.13078 -0.06944 L 0.14565 -0.09167 L 0.16132 -0.10278 L 0.17385 -0.1 L 0.18716 -0.0875 L 0.19499 -0.08194 L 0.17698 -0.09745 L 0.16367 -0.10162 L 0.1527 -0.09606 L 0.14017 -0.08495 L 0.13312 -0.06944 L 0.12294 -0.04028 L 0.11903 -0.00556 L 0.12138 0.02917 L 0.12686 0.05278 L 0.13626 0.075 L 0.148 0.08889 L 0.15818 0.09444 L 0.16915 0.09444 L 0.18481 0.08611 L 0.20047 0.06111 L 0.20987 0.02778 L 0.21222 -0.00278 L 0.20987 -0.02778 L 0.20517 -0.05 L 0.19969 -0.06944 L 0.19186 -0.08634 " pathEditMode="relative" ptsTypes="AAAAAAAAAAAAAAAAAAAAAAAAAAAAAAAAAAAAAAAAAAAAAAAAAAAAAAAAA">
                                      <p:cBhvr>
                                        <p:cTn id="11" dur="12000" fill="hold"/>
                                        <p:tgtEl>
                                          <p:spTgt spid="21"/>
                                        </p:tgtEl>
                                        <p:attrNameLst>
                                          <p:attrName>ppt_x</p:attrName>
                                          <p:attrName>ppt_y</p:attrName>
                                        </p:attrNameLst>
                                      </p:cBhvr>
                                    </p:animMotion>
                                  </p:childTnLst>
                                </p:cTn>
                              </p:par>
                            </p:childTnLst>
                          </p:cTn>
                        </p:par>
                        <p:par>
                          <p:cTn id="12" fill="hold">
                            <p:stCondLst>
                              <p:cond delay="12500"/>
                            </p:stCondLst>
                            <p:childTnLst>
                              <p:par>
                                <p:cTn id="13" presetID="10" presetClass="exit" presetSubtype="0" fill="hold" nodeType="afterEffect">
                                  <p:stCondLst>
                                    <p:cond delay="0"/>
                                  </p:stCondLst>
                                  <p:childTnLst>
                                    <p:animEffect transition="out" filter="fade">
                                      <p:cBhvr>
                                        <p:cTn id="14" dur="10"/>
                                        <p:tgtEl>
                                          <p:spTgt spid="21"/>
                                        </p:tgtEl>
                                      </p:cBhvr>
                                    </p:animEffect>
                                    <p:set>
                                      <p:cBhvr>
                                        <p:cTn id="15" dur="1" fill="hold">
                                          <p:stCondLst>
                                            <p:cond delay="9"/>
                                          </p:stCondLst>
                                        </p:cTn>
                                        <p:tgtEl>
                                          <p:spTgt spid="21"/>
                                        </p:tgtEl>
                                        <p:attrNameLst>
                                          <p:attrName>style.visibility</p:attrName>
                                        </p:attrNameLst>
                                      </p:cBhvr>
                                      <p:to>
                                        <p:strVal val="hidden"/>
                                      </p:to>
                                    </p:set>
                                  </p:childTnLst>
                                </p:cTn>
                              </p:par>
                            </p:childTnLst>
                          </p:cTn>
                        </p:par>
                        <p:par>
                          <p:cTn id="16" fill="hold">
                            <p:stCondLst>
                              <p:cond delay="1251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
                                        <p:tgtEl>
                                          <p:spTgt spid="14"/>
                                        </p:tgtEl>
                                      </p:cBhvr>
                                    </p:animEffect>
                                  </p:childTnLst>
                                </p:cTn>
                              </p:par>
                            </p:childTnLst>
                          </p:cTn>
                        </p:par>
                        <p:par>
                          <p:cTn id="20" fill="hold">
                            <p:stCondLst>
                              <p:cond delay="12520"/>
                            </p:stCondLst>
                            <p:childTnLst>
                              <p:par>
                                <p:cTn id="21" presetID="0" presetClass="path" presetSubtype="0" accel="50000" decel="50000" fill="hold" nodeType="afterEffect">
                                  <p:stCondLst>
                                    <p:cond delay="0"/>
                                  </p:stCondLst>
                                  <p:childTnLst>
                                    <p:animMotion origin="layout" path="M -2.93065E-6 -0.00023 L -0.0047 0.0125 L -0.0047 0.02199 L -0.00313 0.03194 L 0.01019 0.03727 L 0.02508 0.03194 L 0.03918 0.01782 L 0.04937 0.00116 L 0.05956 -0.02222 L 0.05943 -0.15046 L 0.06112 0.13032 L 0.06112 0.15231 L 0.06426 0.16366 L 0.06974 0.17037 L 0.0768 0.17315 L 0.08306 0.17315 L 0.0909 0.16505 L 0.09795 0.1537 L 0.10814 0.12755 L 0.11519 0.10394 L 0.12381 0.07338 " pathEditMode="relative" rAng="0" ptsTypes="AAAAAAAAAAAAAAAAAAAAA">
                                      <p:cBhvr>
                                        <p:cTn id="22" dur="5000" fill="hold"/>
                                        <p:tgtEl>
                                          <p:spTgt spid="14"/>
                                        </p:tgtEl>
                                        <p:attrNameLst>
                                          <p:attrName>ppt_x</p:attrName>
                                          <p:attrName>ppt_y</p:attrName>
                                        </p:attrNameLst>
                                      </p:cBhvr>
                                      <p:rCtr x="5955" y="1157"/>
                                    </p:animMotion>
                                  </p:childTnLst>
                                </p:cTn>
                              </p:par>
                            </p:childTnLst>
                          </p:cTn>
                        </p:par>
                        <p:par>
                          <p:cTn id="23" fill="hold">
                            <p:stCondLst>
                              <p:cond delay="17520"/>
                            </p:stCondLst>
                            <p:childTnLst>
                              <p:par>
                                <p:cTn id="24" presetID="10" presetClass="exit" presetSubtype="0" fill="hold" nodeType="afterEffect">
                                  <p:stCondLst>
                                    <p:cond delay="0"/>
                                  </p:stCondLst>
                                  <p:childTnLst>
                                    <p:animEffect transition="out" filter="fade">
                                      <p:cBhvr>
                                        <p:cTn id="25" dur="500"/>
                                        <p:tgtEl>
                                          <p:spTgt spid="14"/>
                                        </p:tgtEl>
                                      </p:cBhvr>
                                    </p:animEffect>
                                    <p:set>
                                      <p:cBhvr>
                                        <p:cTn id="26" dur="1" fill="hold">
                                          <p:stCondLst>
                                            <p:cond delay="499"/>
                                          </p:stCondLst>
                                        </p:cTn>
                                        <p:tgtEl>
                                          <p:spTgt spid="14"/>
                                        </p:tgtEl>
                                        <p:attrNameLst>
                                          <p:attrName>style.visibility</p:attrName>
                                        </p:attrNameLst>
                                      </p:cBhvr>
                                      <p:to>
                                        <p:strVal val="hidden"/>
                                      </p:to>
                                    </p:set>
                                  </p:childTnLst>
                                </p:cTn>
                              </p:par>
                            </p:childTnLst>
                          </p:cTn>
                        </p:par>
                        <p:par>
                          <p:cTn id="27" fill="hold">
                            <p:stCondLst>
                              <p:cond delay="18020"/>
                            </p:stCondLst>
                            <p:childTnLst>
                              <p:par>
                                <p:cTn id="28" presetID="10" presetClass="entr" presetSubtype="0"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childTnLst>
                          </p:cTn>
                        </p:par>
                        <p:par>
                          <p:cTn id="31" fill="hold">
                            <p:stCondLst>
                              <p:cond delay="18520"/>
                            </p:stCondLst>
                            <p:childTnLst>
                              <p:par>
                                <p:cTn id="32" presetID="0" presetClass="path" presetSubtype="0" accel="50000" decel="50000" fill="hold" nodeType="afterEffect">
                                  <p:stCondLst>
                                    <p:cond delay="0"/>
                                  </p:stCondLst>
                                  <p:childTnLst>
                                    <p:animMotion origin="layout" path="M -1.93211E-6 3.33333E-6 L 0.00731 -0.00741 L 0.01671 -0.01759 L 0.02297 -0.02778 L 0.02663 -0.03519 L 0.0329 -0.02222 L 0.03968 -0.01204 L 0.05169 3.33333E-6 " pathEditMode="relative" ptsTypes="AAAAAAAA">
                                      <p:cBhvr>
                                        <p:cTn id="33" dur="2000" fill="hold"/>
                                        <p:tgtEl>
                                          <p:spTgt spid="17"/>
                                        </p:tgtEl>
                                        <p:attrNameLst>
                                          <p:attrName>ppt_x</p:attrName>
                                          <p:attrName>ppt_y</p:attrName>
                                        </p:attrNameLst>
                                      </p:cBhvr>
                                    </p:animMotion>
                                  </p:childTnLst>
                                </p:cTn>
                              </p:par>
                            </p:childTnLst>
                          </p:cTn>
                        </p:par>
                        <p:par>
                          <p:cTn id="34" fill="hold">
                            <p:stCondLst>
                              <p:cond delay="20520"/>
                            </p:stCondLst>
                            <p:childTnLst>
                              <p:par>
                                <p:cTn id="35" presetID="10" presetClass="exit" presetSubtype="0" fill="hold" nodeType="afterEffect">
                                  <p:stCondLst>
                                    <p:cond delay="0"/>
                                  </p:stCondLst>
                                  <p:childTnLst>
                                    <p:animEffect transition="out" filter="fade">
                                      <p:cBhvr>
                                        <p:cTn id="36" dur="500"/>
                                        <p:tgtEl>
                                          <p:spTgt spid="17"/>
                                        </p:tgtEl>
                                      </p:cBhvr>
                                    </p:animEffect>
                                    <p:set>
                                      <p:cBhvr>
                                        <p:cTn id="37" dur="1" fill="hold">
                                          <p:stCondLst>
                                            <p:cond delay="499"/>
                                          </p:stCondLst>
                                        </p:cTn>
                                        <p:tgtEl>
                                          <p:spTgt spid="17"/>
                                        </p:tgtEl>
                                        <p:attrNameLst>
                                          <p:attrName>style.visibility</p:attrName>
                                        </p:attrNameLst>
                                      </p:cBhvr>
                                      <p:to>
                                        <p:strVal val="hidden"/>
                                      </p:to>
                                    </p:set>
                                  </p:childTnLst>
                                </p:cTn>
                              </p:par>
                            </p:childTnLst>
                          </p:cTn>
                        </p:par>
                        <p:par>
                          <p:cTn id="38" fill="hold">
                            <p:stCondLst>
                              <p:cond delay="21020"/>
                            </p:stCondLst>
                            <p:childTnLst>
                              <p:par>
                                <p:cTn id="39" presetID="10" presetClass="entr" presetSubtype="0" fill="hold"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childTnLst>
                          </p:cTn>
                        </p:par>
                        <p:par>
                          <p:cTn id="42" fill="hold">
                            <p:stCondLst>
                              <p:cond delay="21520"/>
                            </p:stCondLst>
                            <p:childTnLst>
                              <p:par>
                                <p:cTn id="43" presetID="0" presetClass="path" presetSubtype="0" accel="50000" decel="50000" fill="hold" nodeType="afterEffect">
                                  <p:stCondLst>
                                    <p:cond delay="0"/>
                                  </p:stCondLst>
                                  <p:childTnLst>
                                    <p:animMotion origin="layout" path="M 1.30514E-6 5.18519E-6 L 0.05795 0.00024 " pathEditMode="relative" ptsTypes="AA">
                                      <p:cBhvr>
                                        <p:cTn id="44" dur="2000" fill="hold"/>
                                        <p:tgtEl>
                                          <p:spTgt spid="20"/>
                                        </p:tgtEl>
                                        <p:attrNameLst>
                                          <p:attrName>ppt_x</p:attrName>
                                          <p:attrName>ppt_y</p:attrName>
                                        </p:attrNameLst>
                                      </p:cBhvr>
                                    </p:animMotion>
                                  </p:childTnLst>
                                </p:cTn>
                              </p:par>
                            </p:childTnLst>
                          </p:cTn>
                        </p:par>
                        <p:par>
                          <p:cTn id="45" fill="hold">
                            <p:stCondLst>
                              <p:cond delay="23520"/>
                            </p:stCondLst>
                            <p:childTnLst>
                              <p:par>
                                <p:cTn id="46" presetID="10" presetClass="exit" presetSubtype="0" fill="hold" nodeType="afterEffect">
                                  <p:stCondLst>
                                    <p:cond delay="0"/>
                                  </p:stCondLst>
                                  <p:childTnLst>
                                    <p:animEffect transition="out" filter="fade">
                                      <p:cBhvr>
                                        <p:cTn id="47" dur="500"/>
                                        <p:tgtEl>
                                          <p:spTgt spid="20"/>
                                        </p:tgtEl>
                                      </p:cBhvr>
                                    </p:animEffect>
                                    <p:set>
                                      <p:cBhvr>
                                        <p:cTn id="48" dur="1" fill="hold">
                                          <p:stCondLst>
                                            <p:cond delay="499"/>
                                          </p:stCondLst>
                                        </p:cTn>
                                        <p:tgtEl>
                                          <p:spTgt spid="20"/>
                                        </p:tgtEl>
                                        <p:attrNameLst>
                                          <p:attrName>style.visibility</p:attrName>
                                        </p:attrNameLst>
                                      </p:cBhvr>
                                      <p:to>
                                        <p:strVal val="hidden"/>
                                      </p:to>
                                    </p:set>
                                  </p:childTnLst>
                                </p:cTn>
                              </p:par>
                            </p:childTnLst>
                          </p:cTn>
                        </p:par>
                        <p:par>
                          <p:cTn id="49" fill="hold">
                            <p:stCondLst>
                              <p:cond delay="24020"/>
                            </p:stCondLst>
                            <p:childTnLst>
                              <p:par>
                                <p:cTn id="50" presetID="10" presetClass="entr" presetSubtype="0" fill="hold" nodeType="after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750"/>
                                        <p:tgtEl>
                                          <p:spTgt spid="15"/>
                                        </p:tgtEl>
                                      </p:cBhvr>
                                    </p:animEffect>
                                  </p:childTnLst>
                                </p:cTn>
                              </p:par>
                            </p:childTnLst>
                          </p:cTn>
                        </p:par>
                        <p:par>
                          <p:cTn id="53" fill="hold">
                            <p:stCondLst>
                              <p:cond delay="24770"/>
                            </p:stCondLst>
                            <p:childTnLst>
                              <p:par>
                                <p:cTn id="54" presetID="0" presetClass="path" presetSubtype="0" accel="50000" decel="50000" fill="hold" nodeType="afterEffect">
                                  <p:stCondLst>
                                    <p:cond delay="0"/>
                                  </p:stCondLst>
                                  <p:childTnLst>
                                    <p:animMotion origin="layout" path="M -1.03093E-7 -1.62812E-6 L -0.02662 0.04556 " pathEditMode="relative" ptsTypes="AA">
                                      <p:cBhvr>
                                        <p:cTn id="55" dur="2000" fill="hold"/>
                                        <p:tgtEl>
                                          <p:spTgt spid="15"/>
                                        </p:tgtEl>
                                        <p:attrNameLst>
                                          <p:attrName>ppt_x</p:attrName>
                                          <p:attrName>ppt_y</p:attrName>
                                        </p:attrNameLst>
                                      </p:cBhvr>
                                    </p:animMotion>
                                  </p:childTnLst>
                                </p:cTn>
                              </p:par>
                            </p:childTnLst>
                          </p:cTn>
                        </p:par>
                        <p:par>
                          <p:cTn id="56" fill="hold">
                            <p:stCondLst>
                              <p:cond delay="26770"/>
                            </p:stCondLst>
                            <p:childTnLst>
                              <p:par>
                                <p:cTn id="57" presetID="2" presetClass="exit" presetSubtype="4" fill="hold" nodeType="afterEffect">
                                  <p:stCondLst>
                                    <p:cond delay="0"/>
                                  </p:stCondLst>
                                  <p:childTnLst>
                                    <p:anim calcmode="lin" valueType="num">
                                      <p:cBhvr additive="base">
                                        <p:cTn id="58" dur="500"/>
                                        <p:tgtEl>
                                          <p:spTgt spid="15"/>
                                        </p:tgtEl>
                                        <p:attrNameLst>
                                          <p:attrName>ppt_x</p:attrName>
                                        </p:attrNameLst>
                                      </p:cBhvr>
                                      <p:tavLst>
                                        <p:tav tm="0">
                                          <p:val>
                                            <p:strVal val="ppt_x"/>
                                          </p:val>
                                        </p:tav>
                                        <p:tav tm="100000">
                                          <p:val>
                                            <p:strVal val="ppt_x"/>
                                          </p:val>
                                        </p:tav>
                                      </p:tavLst>
                                    </p:anim>
                                    <p:anim calcmode="lin" valueType="num">
                                      <p:cBhvr additive="base">
                                        <p:cTn id="59" dur="500"/>
                                        <p:tgtEl>
                                          <p:spTgt spid="15"/>
                                        </p:tgtEl>
                                        <p:attrNameLst>
                                          <p:attrName>ppt_y</p:attrName>
                                        </p:attrNameLst>
                                      </p:cBhvr>
                                      <p:tavLst>
                                        <p:tav tm="0">
                                          <p:val>
                                            <p:strVal val="ppt_y"/>
                                          </p:val>
                                        </p:tav>
                                        <p:tav tm="100000">
                                          <p:val>
                                            <p:strVal val="1+ppt_h/2"/>
                                          </p:val>
                                        </p:tav>
                                      </p:tavLst>
                                    </p:anim>
                                    <p:set>
                                      <p:cBhvr>
                                        <p:cTn id="60" dur="1" fill="hold">
                                          <p:stCondLst>
                                            <p:cond delay="499"/>
                                          </p:stCondLst>
                                        </p:cTn>
                                        <p:tgtEl>
                                          <p:spTgt spid="15"/>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fade">
                                      <p:cBhvr>
                                        <p:cTn id="6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749386621"/>
              </p:ext>
            </p:extLst>
          </p:nvPr>
        </p:nvGraphicFramePr>
        <p:xfrm>
          <a:off x="-1" y="147624"/>
          <a:ext cx="12157088" cy="6557976"/>
        </p:xfrm>
        <a:graphic>
          <a:graphicData uri="http://schemas.openxmlformats.org/drawingml/2006/table">
            <a:tbl>
              <a:tblPr firstRow="1" bandRow="1">
                <a:tableStyleId>{5C22544A-7EE6-4342-B048-85BDC9FD1C3A}</a:tableStyleId>
              </a:tblPr>
              <a:tblGrid>
                <a:gridCol w="759818">
                  <a:extLst>
                    <a:ext uri="{9D8B030D-6E8A-4147-A177-3AD203B41FA5}">
                      <a16:colId xmlns:a16="http://schemas.microsoft.com/office/drawing/2014/main" val="20000"/>
                    </a:ext>
                  </a:extLst>
                </a:gridCol>
                <a:gridCol w="759818">
                  <a:extLst>
                    <a:ext uri="{9D8B030D-6E8A-4147-A177-3AD203B41FA5}">
                      <a16:colId xmlns:a16="http://schemas.microsoft.com/office/drawing/2014/main" val="20001"/>
                    </a:ext>
                  </a:extLst>
                </a:gridCol>
                <a:gridCol w="759818">
                  <a:extLst>
                    <a:ext uri="{9D8B030D-6E8A-4147-A177-3AD203B41FA5}">
                      <a16:colId xmlns:a16="http://schemas.microsoft.com/office/drawing/2014/main" val="20002"/>
                    </a:ext>
                  </a:extLst>
                </a:gridCol>
                <a:gridCol w="759818">
                  <a:extLst>
                    <a:ext uri="{9D8B030D-6E8A-4147-A177-3AD203B41FA5}">
                      <a16:colId xmlns:a16="http://schemas.microsoft.com/office/drawing/2014/main" val="20003"/>
                    </a:ext>
                  </a:extLst>
                </a:gridCol>
                <a:gridCol w="759818">
                  <a:extLst>
                    <a:ext uri="{9D8B030D-6E8A-4147-A177-3AD203B41FA5}">
                      <a16:colId xmlns:a16="http://schemas.microsoft.com/office/drawing/2014/main" val="20004"/>
                    </a:ext>
                  </a:extLst>
                </a:gridCol>
                <a:gridCol w="759818">
                  <a:extLst>
                    <a:ext uri="{9D8B030D-6E8A-4147-A177-3AD203B41FA5}">
                      <a16:colId xmlns:a16="http://schemas.microsoft.com/office/drawing/2014/main" val="20005"/>
                    </a:ext>
                  </a:extLst>
                </a:gridCol>
                <a:gridCol w="759818">
                  <a:extLst>
                    <a:ext uri="{9D8B030D-6E8A-4147-A177-3AD203B41FA5}">
                      <a16:colId xmlns:a16="http://schemas.microsoft.com/office/drawing/2014/main" val="20006"/>
                    </a:ext>
                  </a:extLst>
                </a:gridCol>
                <a:gridCol w="759818">
                  <a:extLst>
                    <a:ext uri="{9D8B030D-6E8A-4147-A177-3AD203B41FA5}">
                      <a16:colId xmlns:a16="http://schemas.microsoft.com/office/drawing/2014/main" val="20007"/>
                    </a:ext>
                  </a:extLst>
                </a:gridCol>
                <a:gridCol w="759818">
                  <a:extLst>
                    <a:ext uri="{9D8B030D-6E8A-4147-A177-3AD203B41FA5}">
                      <a16:colId xmlns:a16="http://schemas.microsoft.com/office/drawing/2014/main" val="20008"/>
                    </a:ext>
                  </a:extLst>
                </a:gridCol>
                <a:gridCol w="759818">
                  <a:extLst>
                    <a:ext uri="{9D8B030D-6E8A-4147-A177-3AD203B41FA5}">
                      <a16:colId xmlns:a16="http://schemas.microsoft.com/office/drawing/2014/main" val="20009"/>
                    </a:ext>
                  </a:extLst>
                </a:gridCol>
                <a:gridCol w="759818">
                  <a:extLst>
                    <a:ext uri="{9D8B030D-6E8A-4147-A177-3AD203B41FA5}">
                      <a16:colId xmlns:a16="http://schemas.microsoft.com/office/drawing/2014/main" val="20010"/>
                    </a:ext>
                  </a:extLst>
                </a:gridCol>
                <a:gridCol w="759818">
                  <a:extLst>
                    <a:ext uri="{9D8B030D-6E8A-4147-A177-3AD203B41FA5}">
                      <a16:colId xmlns:a16="http://schemas.microsoft.com/office/drawing/2014/main" val="20011"/>
                    </a:ext>
                  </a:extLst>
                </a:gridCol>
                <a:gridCol w="759818">
                  <a:extLst>
                    <a:ext uri="{9D8B030D-6E8A-4147-A177-3AD203B41FA5}">
                      <a16:colId xmlns:a16="http://schemas.microsoft.com/office/drawing/2014/main" val="20012"/>
                    </a:ext>
                  </a:extLst>
                </a:gridCol>
                <a:gridCol w="759818">
                  <a:extLst>
                    <a:ext uri="{9D8B030D-6E8A-4147-A177-3AD203B41FA5}">
                      <a16:colId xmlns:a16="http://schemas.microsoft.com/office/drawing/2014/main" val="20013"/>
                    </a:ext>
                  </a:extLst>
                </a:gridCol>
                <a:gridCol w="759818">
                  <a:extLst>
                    <a:ext uri="{9D8B030D-6E8A-4147-A177-3AD203B41FA5}">
                      <a16:colId xmlns:a16="http://schemas.microsoft.com/office/drawing/2014/main" val="20014"/>
                    </a:ext>
                  </a:extLst>
                </a:gridCol>
                <a:gridCol w="759818">
                  <a:extLst>
                    <a:ext uri="{9D8B030D-6E8A-4147-A177-3AD203B41FA5}">
                      <a16:colId xmlns:a16="http://schemas.microsoft.com/office/drawing/2014/main" val="20015"/>
                    </a:ext>
                  </a:extLst>
                </a:gridCol>
              </a:tblGrid>
              <a:tr h="819747">
                <a:tc>
                  <a:txBody>
                    <a:bodyPr/>
                    <a:lstStyle/>
                    <a:p>
                      <a:endParaRPr lang="en-US" sz="2400" dirty="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0"/>
                  </a:ext>
                </a:extLst>
              </a:tr>
              <a:tr h="819747">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1"/>
                  </a:ext>
                </a:extLst>
              </a:tr>
              <a:tr h="819747">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2"/>
                  </a:ext>
                </a:extLst>
              </a:tr>
              <a:tr h="819747">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3"/>
                  </a:ext>
                </a:extLst>
              </a:tr>
              <a:tr h="819747">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4"/>
                  </a:ext>
                </a:extLst>
              </a:tr>
              <a:tr h="819747">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5"/>
                  </a:ext>
                </a:extLst>
              </a:tr>
              <a:tr h="819747">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6"/>
                  </a:ext>
                </a:extLst>
              </a:tr>
              <a:tr h="819747">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7"/>
                  </a:ext>
                </a:extLst>
              </a:tr>
            </a:tbl>
          </a:graphicData>
        </a:graphic>
      </p:graphicFrame>
      <p:sp>
        <p:nvSpPr>
          <p:cNvPr id="18" name="TextBox 17"/>
          <p:cNvSpPr txBox="1"/>
          <p:nvPr/>
        </p:nvSpPr>
        <p:spPr>
          <a:xfrm>
            <a:off x="-700881" y="1109360"/>
            <a:ext cx="6629400" cy="5291440"/>
          </a:xfrm>
          <a:prstGeom prst="rect">
            <a:avLst/>
          </a:prstGeom>
          <a:noFill/>
        </p:spPr>
        <p:txBody>
          <a:bodyPr wrap="square" lIns="119628" tIns="59813" rIns="119628" bIns="59813" rtlCol="0">
            <a:spAutoFit/>
          </a:bodyPr>
          <a:lstStyle/>
          <a:p>
            <a:pPr defTabSz="900867">
              <a:defRPr/>
            </a:pPr>
            <a:r>
              <a:rPr lang="en-US" sz="32400">
                <a:solidFill>
                  <a:srgbClr val="FFFF00"/>
                </a:solidFill>
                <a:latin typeface="HP001 4 hàng" panose="020B0603050302020204" pitchFamily="34" charset="0"/>
              </a:rPr>
              <a:t> lá</a:t>
            </a:r>
            <a:endParaRPr lang="en-US" sz="32400" dirty="0">
              <a:solidFill>
                <a:srgbClr val="FFFF00"/>
              </a:solidFill>
              <a:latin typeface="HP001 4 hàng" panose="020B0603050302020204" pitchFamily="34" charset="0"/>
            </a:endParaRPr>
          </a:p>
        </p:txBody>
      </p:sp>
      <p:cxnSp>
        <p:nvCxnSpPr>
          <p:cNvPr id="8" name="Straight Connector 7">
            <a:extLst>
              <a:ext uri="{FF2B5EF4-FFF2-40B4-BE49-F238E27FC236}">
                <a16:creationId xmlns:a16="http://schemas.microsoft.com/office/drawing/2014/main" id="{B0B9E204-FD48-4376-9889-385B91AB5486}"/>
              </a:ext>
            </a:extLst>
          </p:cNvPr>
          <p:cNvCxnSpPr>
            <a:cxnSpLocks/>
          </p:cNvCxnSpPr>
          <p:nvPr/>
        </p:nvCxnSpPr>
        <p:spPr>
          <a:xfrm>
            <a:off x="-209618" y="2590800"/>
            <a:ext cx="12506186" cy="0"/>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92BCEA1-C431-4D34-A11D-E88A347B18CB}"/>
              </a:ext>
            </a:extLst>
          </p:cNvPr>
          <p:cNvSpPr txBox="1"/>
          <p:nvPr/>
        </p:nvSpPr>
        <p:spPr>
          <a:xfrm>
            <a:off x="4556919" y="1100769"/>
            <a:ext cx="7239000" cy="5291440"/>
          </a:xfrm>
          <a:prstGeom prst="rect">
            <a:avLst/>
          </a:prstGeom>
          <a:noFill/>
        </p:spPr>
        <p:txBody>
          <a:bodyPr wrap="square" lIns="119628" tIns="59813" rIns="119628" bIns="59813" rtlCol="0">
            <a:spAutoFit/>
          </a:bodyPr>
          <a:lstStyle/>
          <a:p>
            <a:pPr defTabSz="900867">
              <a:defRPr/>
            </a:pPr>
            <a:r>
              <a:rPr lang="en-US" sz="32400">
                <a:solidFill>
                  <a:srgbClr val="FFFF00"/>
                </a:solidFill>
                <a:latin typeface="HP001 4 hàng" panose="020B0603050302020204" pitchFamily="34" charset="0"/>
              </a:rPr>
              <a:t> lō</a:t>
            </a:r>
            <a:endParaRPr lang="en-US" sz="32400" dirty="0">
              <a:solidFill>
                <a:srgbClr val="FFFF00"/>
              </a:solidFill>
              <a:latin typeface="HP001 4 hàng" panose="020B0603050302020204" pitchFamily="34" charset="0"/>
            </a:endParaRPr>
          </a:p>
        </p:txBody>
      </p:sp>
    </p:spTree>
    <p:extLst>
      <p:ext uri="{BB962C8B-B14F-4D97-AF65-F5344CB8AC3E}">
        <p14:creationId xmlns:p14="http://schemas.microsoft.com/office/powerpoint/2010/main" val="21235856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2344436240"/>
              </p:ext>
            </p:extLst>
          </p:nvPr>
        </p:nvGraphicFramePr>
        <p:xfrm>
          <a:off x="215396" y="8382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16" name="TextBox 15"/>
          <p:cNvSpPr txBox="1"/>
          <p:nvPr/>
        </p:nvSpPr>
        <p:spPr>
          <a:xfrm>
            <a:off x="-3135975" y="1689844"/>
            <a:ext cx="12138819" cy="4539506"/>
          </a:xfrm>
          <a:prstGeom prst="rect">
            <a:avLst/>
          </a:prstGeom>
          <a:noFill/>
        </p:spPr>
        <p:txBody>
          <a:bodyPr wrap="square" lIns="121725" tIns="60862" rIns="121725" bIns="60862" rtlCol="0">
            <a:spAutoFit/>
          </a:bodyPr>
          <a:lstStyle/>
          <a:p>
            <a:pPr algn="ctr"/>
            <a:r>
              <a:rPr lang="lt-LT" sz="28700">
                <a:solidFill>
                  <a:srgbClr val="FF0000"/>
                </a:solidFill>
                <a:latin typeface="HP001 4 hàng" pitchFamily="34" charset="0"/>
              </a:rPr>
              <a:t>ė </a:t>
            </a:r>
            <a:endParaRPr lang="en-US" sz="28700">
              <a:solidFill>
                <a:srgbClr val="FF0000"/>
              </a:solidFill>
              <a:latin typeface="HP001 4 hàng"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pic>
        <p:nvPicPr>
          <p:cNvPr id="1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8742" y="-1008567"/>
            <a:ext cx="3613377" cy="4356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4"/>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3007768" y="-1243892"/>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4"/>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2609555" y="-1016948"/>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4"/>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2609554" y="-1807782"/>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4"/>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2597102" y="-1353459"/>
            <a:ext cx="3667618"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2770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0" presetClass="path" presetSubtype="0" accel="50000" decel="50000" fill="hold" nodeType="afterEffect">
                                  <p:stCondLst>
                                    <p:cond delay="0"/>
                                  </p:stCondLst>
                                  <p:childTnLst>
                                    <p:animMotion origin="layout" path="M 1.3577E-6 -2.90606E-6 L -0.00875 -0.0155 L -0.01319 -0.02105 L -0.02011 -0.02545 L -0.03003 -0.02661 L -0.03695 -0.02545 L -0.04452 -0.02337 L -0.05131 -0.01966 L -0.05914 -0.00948 L -0.06671 0.00509 L -0.07233 0.0206 L -0.07585 0.03725 L -0.07898 0.06132 L -0.07794 0.09186 L -0.07481 0.11685 L -0.06436 0.14369 L -0.05261 0.16127 L -0.04321 0.17029 L -0.03133 0.17307 L -0.01697 0.16474 L -0.0064 0.1497 L 0.00352 0.12842 L 0.00783 0.10736 L 0.00953 0.08237 L 0.00992 0.06132 L 0.00822 0.03887 L 0.00378 0.01782 L -0.00157 -0.00254 " pathEditMode="relative" rAng="0" ptsTypes="AAAAAAAAAAAAAAAAAAAAAAAAAAAA">
                                      <p:cBhvr>
                                        <p:cTn id="11" dur="7000" fill="hold"/>
                                        <p:tgtEl>
                                          <p:spTgt spid="13"/>
                                        </p:tgtEl>
                                        <p:attrNameLst>
                                          <p:attrName>ppt_x</p:attrName>
                                          <p:attrName>ppt_y</p:attrName>
                                        </p:attrNameLst>
                                      </p:cBhvr>
                                      <p:rCtr x="-3460" y="7311"/>
                                    </p:animMotion>
                                  </p:childTnLst>
                                </p:cTn>
                              </p:par>
                            </p:childTnLst>
                          </p:cTn>
                        </p:par>
                        <p:par>
                          <p:cTn id="12" fill="hold">
                            <p:stCondLst>
                              <p:cond delay="7500"/>
                            </p:stCondLst>
                            <p:childTnLst>
                              <p:par>
                                <p:cTn id="13" presetID="10" presetClass="exit" presetSubtype="0" fill="hold" nodeType="afterEffect">
                                  <p:stCondLst>
                                    <p:cond delay="0"/>
                                  </p:stCondLst>
                                  <p:childTnLst>
                                    <p:animEffect transition="out" filter="fade">
                                      <p:cBhvr>
                                        <p:cTn id="14" dur="10"/>
                                        <p:tgtEl>
                                          <p:spTgt spid="13"/>
                                        </p:tgtEl>
                                      </p:cBhvr>
                                    </p:animEffect>
                                    <p:set>
                                      <p:cBhvr>
                                        <p:cTn id="15" dur="1" fill="hold">
                                          <p:stCondLst>
                                            <p:cond delay="9"/>
                                          </p:stCondLst>
                                        </p:cTn>
                                        <p:tgtEl>
                                          <p:spTgt spid="13"/>
                                        </p:tgtEl>
                                        <p:attrNameLst>
                                          <p:attrName>style.visibility</p:attrName>
                                        </p:attrNameLst>
                                      </p:cBhvr>
                                      <p:to>
                                        <p:strVal val="hidden"/>
                                      </p:to>
                                    </p:set>
                                  </p:childTnLst>
                                </p:cTn>
                              </p:par>
                            </p:childTnLst>
                          </p:cTn>
                        </p:par>
                        <p:par>
                          <p:cTn id="16" fill="hold">
                            <p:stCondLst>
                              <p:cond delay="7510"/>
                            </p:stCondLst>
                            <p:childTnLst>
                              <p:par>
                                <p:cTn id="17" presetID="10" presetClass="entr" presetSubtype="0"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10"/>
                                        <p:tgtEl>
                                          <p:spTgt spid="21"/>
                                        </p:tgtEl>
                                      </p:cBhvr>
                                    </p:animEffect>
                                  </p:childTnLst>
                                </p:cTn>
                              </p:par>
                            </p:childTnLst>
                          </p:cTn>
                        </p:par>
                        <p:par>
                          <p:cTn id="20" fill="hold">
                            <p:stCondLst>
                              <p:cond delay="7520"/>
                            </p:stCondLst>
                            <p:childTnLst>
                              <p:par>
                                <p:cTn id="21" presetID="0" presetClass="path" presetSubtype="0" accel="50000" decel="50000" fill="hold" nodeType="afterEffect">
                                  <p:stCondLst>
                                    <p:cond delay="0"/>
                                  </p:stCondLst>
                                  <p:childTnLst>
                                    <p:animMotion origin="layout" path="M -4.32415E-6 -0.00023 L -0.0047 0.0125 L -0.0047 0.02199 L -0.00313 0.03194 L 0.01019 0.03727 L 0.02508 0.03194 L 0.03918 0.01759 L 0.04937 0.00116 L 0.05956 -0.02222 L 0.05943 -0.14352 L 0.06112 0.13032 L 0.06112 0.15208 L 0.06426 0.16366 L 0.06974 0.17037 L 0.0768 0.17315 L 0.08307 0.17315 L 0.0909 0.16505 L 0.09795 0.1537 L 0.10814 0.12731 L 0.11519 0.10394 L 0.12381 0.07338 " pathEditMode="relative" rAng="0" ptsTypes="AAAAAAAAAAAAAAAAAAAAA">
                                      <p:cBhvr>
                                        <p:cTn id="22" dur="5000" fill="hold"/>
                                        <p:tgtEl>
                                          <p:spTgt spid="21"/>
                                        </p:tgtEl>
                                        <p:attrNameLst>
                                          <p:attrName>ppt_x</p:attrName>
                                          <p:attrName>ppt_y</p:attrName>
                                        </p:attrNameLst>
                                      </p:cBhvr>
                                      <p:rCtr x="5955" y="1505"/>
                                    </p:animMotion>
                                  </p:childTnLst>
                                </p:cTn>
                              </p:par>
                            </p:childTnLst>
                          </p:cTn>
                        </p:par>
                        <p:par>
                          <p:cTn id="23" fill="hold">
                            <p:stCondLst>
                              <p:cond delay="12520"/>
                            </p:stCondLst>
                            <p:childTnLst>
                              <p:par>
                                <p:cTn id="24" presetID="10" presetClass="exit" presetSubtype="0" fill="hold" nodeType="afterEffect">
                                  <p:stCondLst>
                                    <p:cond delay="0"/>
                                  </p:stCondLst>
                                  <p:childTnLst>
                                    <p:animEffect transition="out" filter="fade">
                                      <p:cBhvr>
                                        <p:cTn id="25" dur="500"/>
                                        <p:tgtEl>
                                          <p:spTgt spid="21"/>
                                        </p:tgtEl>
                                      </p:cBhvr>
                                    </p:animEffect>
                                    <p:set>
                                      <p:cBhvr>
                                        <p:cTn id="26" dur="1" fill="hold">
                                          <p:stCondLst>
                                            <p:cond delay="499"/>
                                          </p:stCondLst>
                                        </p:cTn>
                                        <p:tgtEl>
                                          <p:spTgt spid="21"/>
                                        </p:tgtEl>
                                        <p:attrNameLst>
                                          <p:attrName>style.visibility</p:attrName>
                                        </p:attrNameLst>
                                      </p:cBhvr>
                                      <p:to>
                                        <p:strVal val="hidden"/>
                                      </p:to>
                                    </p:set>
                                  </p:childTnLst>
                                </p:cTn>
                              </p:par>
                            </p:childTnLst>
                          </p:cTn>
                        </p:par>
                        <p:par>
                          <p:cTn id="27" fill="hold">
                            <p:stCondLst>
                              <p:cond delay="13020"/>
                            </p:stCondLst>
                            <p:childTnLst>
                              <p:par>
                                <p:cTn id="28" presetID="10" presetClass="entr" presetSubtype="0" fill="hold"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childTnLst>
                          </p:cTn>
                        </p:par>
                        <p:par>
                          <p:cTn id="31" fill="hold">
                            <p:stCondLst>
                              <p:cond delay="13520"/>
                            </p:stCondLst>
                            <p:childTnLst>
                              <p:par>
                                <p:cTn id="32" presetID="0" presetClass="path" presetSubtype="0" accel="50000" decel="50000" fill="hold" nodeType="afterEffect">
                                  <p:stCondLst>
                                    <p:cond delay="0"/>
                                  </p:stCondLst>
                                  <p:childTnLst>
                                    <p:animMotion origin="layout" path="M 3.12757E-6 8.14815E-6 L 0.00617 -0.00555 L 0.01543 -0.00555 L 0.02083 0.00278 L 0.0216 0.0139 L 0.01929 0.0264 L 0.0108 0.04167 L 3.12757E-6 0.05001 " pathEditMode="relative" ptsTypes="AAAAAAAA">
                                      <p:cBhvr>
                                        <p:cTn id="33" dur="2000" fill="hold"/>
                                        <p:tgtEl>
                                          <p:spTgt spid="23"/>
                                        </p:tgtEl>
                                        <p:attrNameLst>
                                          <p:attrName>ppt_x</p:attrName>
                                          <p:attrName>ppt_y</p:attrName>
                                        </p:attrNameLst>
                                      </p:cBhvr>
                                    </p:animMotion>
                                  </p:childTnLst>
                                </p:cTn>
                              </p:par>
                            </p:childTnLst>
                          </p:cTn>
                        </p:par>
                        <p:par>
                          <p:cTn id="34" fill="hold">
                            <p:stCondLst>
                              <p:cond delay="15520"/>
                            </p:stCondLst>
                            <p:childTnLst>
                              <p:par>
                                <p:cTn id="35" presetID="10" presetClass="exit" presetSubtype="0" fill="hold" nodeType="afterEffect">
                                  <p:stCondLst>
                                    <p:cond delay="0"/>
                                  </p:stCondLst>
                                  <p:childTnLst>
                                    <p:animEffect transition="out" filter="fade">
                                      <p:cBhvr>
                                        <p:cTn id="36" dur="500"/>
                                        <p:tgtEl>
                                          <p:spTgt spid="23"/>
                                        </p:tgtEl>
                                      </p:cBhvr>
                                    </p:animEffect>
                                    <p:set>
                                      <p:cBhvr>
                                        <p:cTn id="37" dur="1" fill="hold">
                                          <p:stCondLst>
                                            <p:cond delay="499"/>
                                          </p:stCondLst>
                                        </p:cTn>
                                        <p:tgtEl>
                                          <p:spTgt spid="23"/>
                                        </p:tgtEl>
                                        <p:attrNameLst>
                                          <p:attrName>style.visibility</p:attrName>
                                        </p:attrNameLst>
                                      </p:cBhvr>
                                      <p:to>
                                        <p:strVal val="hidden"/>
                                      </p:to>
                                    </p:set>
                                  </p:childTnLst>
                                </p:cTn>
                              </p:par>
                            </p:childTnLst>
                          </p:cTn>
                        </p:par>
                        <p:par>
                          <p:cTn id="38" fill="hold">
                            <p:stCondLst>
                              <p:cond delay="16020"/>
                            </p:stCondLst>
                            <p:childTnLst>
                              <p:par>
                                <p:cTn id="39" presetID="10" presetClass="entr" presetSubtype="0" fill="hold"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childTnLst>
                          </p:cTn>
                        </p:par>
                        <p:par>
                          <p:cTn id="42" fill="hold">
                            <p:stCondLst>
                              <p:cond delay="16520"/>
                            </p:stCondLst>
                            <p:childTnLst>
                              <p:par>
                                <p:cTn id="43" presetID="0" presetClass="path" presetSubtype="0" accel="50000" decel="50000" fill="hold" nodeType="afterEffect">
                                  <p:stCondLst>
                                    <p:cond delay="0"/>
                                  </p:stCondLst>
                                  <p:childTnLst>
                                    <p:animMotion origin="layout" path="M 1.30514E-6 5.18519E-6 L 0.05795 0.00024 " pathEditMode="relative" ptsTypes="AA">
                                      <p:cBhvr>
                                        <p:cTn id="44" dur="2000" fill="hold"/>
                                        <p:tgtEl>
                                          <p:spTgt spid="20"/>
                                        </p:tgtEl>
                                        <p:attrNameLst>
                                          <p:attrName>ppt_x</p:attrName>
                                          <p:attrName>ppt_y</p:attrName>
                                        </p:attrNameLst>
                                      </p:cBhvr>
                                    </p:animMotion>
                                  </p:childTnLst>
                                </p:cTn>
                              </p:par>
                            </p:childTnLst>
                          </p:cTn>
                        </p:par>
                        <p:par>
                          <p:cTn id="45" fill="hold">
                            <p:stCondLst>
                              <p:cond delay="18520"/>
                            </p:stCondLst>
                            <p:childTnLst>
                              <p:par>
                                <p:cTn id="46" presetID="10" presetClass="exit" presetSubtype="0" fill="hold" nodeType="afterEffect">
                                  <p:stCondLst>
                                    <p:cond delay="0"/>
                                  </p:stCondLst>
                                  <p:childTnLst>
                                    <p:animEffect transition="out" filter="fade">
                                      <p:cBhvr>
                                        <p:cTn id="47" dur="500"/>
                                        <p:tgtEl>
                                          <p:spTgt spid="20"/>
                                        </p:tgtEl>
                                      </p:cBhvr>
                                    </p:animEffect>
                                    <p:set>
                                      <p:cBhvr>
                                        <p:cTn id="48" dur="1" fill="hold">
                                          <p:stCondLst>
                                            <p:cond delay="499"/>
                                          </p:stCondLst>
                                        </p:cTn>
                                        <p:tgtEl>
                                          <p:spTgt spid="20"/>
                                        </p:tgtEl>
                                        <p:attrNameLst>
                                          <p:attrName>style.visibility</p:attrName>
                                        </p:attrNameLst>
                                      </p:cBhvr>
                                      <p:to>
                                        <p:strVal val="hidden"/>
                                      </p:to>
                                    </p:set>
                                  </p:childTnLst>
                                </p:cTn>
                              </p:par>
                            </p:childTnLst>
                          </p:cTn>
                        </p:par>
                        <p:par>
                          <p:cTn id="49" fill="hold">
                            <p:stCondLst>
                              <p:cond delay="19020"/>
                            </p:stCondLst>
                            <p:childTnLst>
                              <p:par>
                                <p:cTn id="50" presetID="10" presetClass="entr" presetSubtype="0" fill="hold" nodeType="after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750"/>
                                        <p:tgtEl>
                                          <p:spTgt spid="22"/>
                                        </p:tgtEl>
                                      </p:cBhvr>
                                    </p:animEffect>
                                  </p:childTnLst>
                                </p:cTn>
                              </p:par>
                            </p:childTnLst>
                          </p:cTn>
                        </p:par>
                        <p:par>
                          <p:cTn id="53" fill="hold">
                            <p:stCondLst>
                              <p:cond delay="19770"/>
                            </p:stCondLst>
                            <p:childTnLst>
                              <p:par>
                                <p:cTn id="54" presetID="0" presetClass="path" presetSubtype="0" accel="50000" decel="50000" fill="hold" nodeType="afterEffect">
                                  <p:stCondLst>
                                    <p:cond delay="0"/>
                                  </p:stCondLst>
                                  <p:childTnLst>
                                    <p:animMotion origin="layout" path="M -1.03093E-7 -1.62812E-6 L -0.02662 0.04556 " pathEditMode="relative" ptsTypes="AA">
                                      <p:cBhvr>
                                        <p:cTn id="55" dur="2000" fill="hold"/>
                                        <p:tgtEl>
                                          <p:spTgt spid="22"/>
                                        </p:tgtEl>
                                        <p:attrNameLst>
                                          <p:attrName>ppt_x</p:attrName>
                                          <p:attrName>ppt_y</p:attrName>
                                        </p:attrNameLst>
                                      </p:cBhvr>
                                    </p:animMotion>
                                  </p:childTnLst>
                                </p:cTn>
                              </p:par>
                            </p:childTnLst>
                          </p:cTn>
                        </p:par>
                        <p:par>
                          <p:cTn id="56" fill="hold">
                            <p:stCondLst>
                              <p:cond delay="21770"/>
                            </p:stCondLst>
                            <p:childTnLst>
                              <p:par>
                                <p:cTn id="57" presetID="2" presetClass="exit" presetSubtype="4" fill="hold" nodeType="afterEffect">
                                  <p:stCondLst>
                                    <p:cond delay="0"/>
                                  </p:stCondLst>
                                  <p:childTnLst>
                                    <p:anim calcmode="lin" valueType="num">
                                      <p:cBhvr additive="base">
                                        <p:cTn id="58" dur="500"/>
                                        <p:tgtEl>
                                          <p:spTgt spid="22"/>
                                        </p:tgtEl>
                                        <p:attrNameLst>
                                          <p:attrName>ppt_x</p:attrName>
                                        </p:attrNameLst>
                                      </p:cBhvr>
                                      <p:tavLst>
                                        <p:tav tm="0">
                                          <p:val>
                                            <p:strVal val="ppt_x"/>
                                          </p:val>
                                        </p:tav>
                                        <p:tav tm="100000">
                                          <p:val>
                                            <p:strVal val="ppt_x"/>
                                          </p:val>
                                        </p:tav>
                                      </p:tavLst>
                                    </p:anim>
                                    <p:anim calcmode="lin" valueType="num">
                                      <p:cBhvr additive="base">
                                        <p:cTn id="59" dur="500"/>
                                        <p:tgtEl>
                                          <p:spTgt spid="22"/>
                                        </p:tgtEl>
                                        <p:attrNameLst>
                                          <p:attrName>ppt_y</p:attrName>
                                        </p:attrNameLst>
                                      </p:cBhvr>
                                      <p:tavLst>
                                        <p:tav tm="0">
                                          <p:val>
                                            <p:strVal val="ppt_y"/>
                                          </p:val>
                                        </p:tav>
                                        <p:tav tm="100000">
                                          <p:val>
                                            <p:strVal val="1+ppt_h/2"/>
                                          </p:val>
                                        </p:tav>
                                      </p:tavLst>
                                    </p:anim>
                                    <p:set>
                                      <p:cBhvr>
                                        <p:cTn id="60" dur="1" fill="hold">
                                          <p:stCondLst>
                                            <p:cond delay="499"/>
                                          </p:stCondLst>
                                        </p:cTn>
                                        <p:tgtEl>
                                          <p:spTgt spid="22"/>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fade">
                                      <p:cBhvr>
                                        <p:cTn id="6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hlinkClick r:id="rId2" action="ppaction://hlinksldjump"/>
          </p:cNvPr>
          <p:cNvPicPr>
            <a:picLocks noChangeAspect="1"/>
          </p:cNvPicPr>
          <p:nvPr/>
        </p:nvPicPr>
        <p:blipFill rotWithShape="1">
          <a:blip r:embed="rId3" cstate="print">
            <a:extLst>
              <a:ext uri="{28A0092B-C50C-407E-A947-70E740481C1C}">
                <a14:useLocalDpi xmlns:a14="http://schemas.microsoft.com/office/drawing/2010/main" val="0"/>
              </a:ext>
            </a:extLst>
          </a:blip>
          <a:srcRect l="36652" r="36023" b="76876"/>
          <a:stretch/>
        </p:blipFill>
        <p:spPr>
          <a:xfrm>
            <a:off x="7620654" y="981611"/>
            <a:ext cx="2270265" cy="2074982"/>
          </a:xfrm>
          <a:prstGeom prst="rect">
            <a:avLst/>
          </a:prstGeom>
        </p:spPr>
      </p:pic>
      <p:pic>
        <p:nvPicPr>
          <p:cNvPr id="12" name="Picture 11">
            <a:hlinkClick r:id="rId4" action="ppaction://hlinksldjump"/>
          </p:cNvPr>
          <p:cNvPicPr>
            <a:picLocks noChangeAspect="1"/>
          </p:cNvPicPr>
          <p:nvPr/>
        </p:nvPicPr>
        <p:blipFill rotWithShape="1">
          <a:blip r:embed="rId5" cstate="print">
            <a:extLst>
              <a:ext uri="{28A0092B-C50C-407E-A947-70E740481C1C}">
                <a14:useLocalDpi xmlns:a14="http://schemas.microsoft.com/office/drawing/2010/main" val="0"/>
              </a:ext>
            </a:extLst>
          </a:blip>
          <a:srcRect t="24666" r="65200" b="52716"/>
          <a:stretch/>
        </p:blipFill>
        <p:spPr>
          <a:xfrm>
            <a:off x="4617661" y="1066800"/>
            <a:ext cx="2909370" cy="2042228"/>
          </a:xfrm>
          <a:prstGeom prst="rect">
            <a:avLst/>
          </a:prstGeom>
        </p:spPr>
      </p:pic>
      <p:pic>
        <p:nvPicPr>
          <p:cNvPr id="13" name="Picture 12">
            <a:hlinkClick r:id="rId6" action="ppaction://hlinksldjump"/>
          </p:cNvPr>
          <p:cNvPicPr>
            <a:picLocks noChangeAspect="1"/>
          </p:cNvPicPr>
          <p:nvPr/>
        </p:nvPicPr>
        <p:blipFill rotWithShape="1">
          <a:blip r:embed="rId7" cstate="print">
            <a:extLst>
              <a:ext uri="{28A0092B-C50C-407E-A947-70E740481C1C}">
                <a14:useLocalDpi xmlns:a14="http://schemas.microsoft.com/office/drawing/2010/main" val="0"/>
              </a:ext>
            </a:extLst>
          </a:blip>
          <a:srcRect l="2549" t="5215" r="68805" b="77805"/>
          <a:stretch/>
        </p:blipFill>
        <p:spPr>
          <a:xfrm>
            <a:off x="2327901" y="1538748"/>
            <a:ext cx="2289760" cy="1465835"/>
          </a:xfrm>
          <a:prstGeom prst="rect">
            <a:avLst/>
          </a:prstGeom>
        </p:spPr>
      </p:pic>
      <p:pic>
        <p:nvPicPr>
          <p:cNvPr id="16" name="Picture 15">
            <a:hlinkClick r:id="rId8" action="ppaction://hlinksldjump"/>
          </p:cNvPr>
          <p:cNvPicPr>
            <a:picLocks noChangeAspect="1"/>
          </p:cNvPicPr>
          <p:nvPr/>
        </p:nvPicPr>
        <p:blipFill rotWithShape="1">
          <a:blip r:embed="rId9" cstate="print">
            <a:extLst>
              <a:ext uri="{28A0092B-C50C-407E-A947-70E740481C1C}">
                <a14:useLocalDpi xmlns:a14="http://schemas.microsoft.com/office/drawing/2010/main" val="0"/>
              </a:ext>
            </a:extLst>
          </a:blip>
          <a:srcRect l="69178" t="50000" b="27891"/>
          <a:stretch/>
        </p:blipFill>
        <p:spPr>
          <a:xfrm>
            <a:off x="2217570" y="3960579"/>
            <a:ext cx="2522261" cy="1953961"/>
          </a:xfrm>
          <a:prstGeom prst="rect">
            <a:avLst/>
          </a:prstGeom>
        </p:spPr>
      </p:pic>
      <p:pic>
        <p:nvPicPr>
          <p:cNvPr id="17" name="Picture 16">
            <a:hlinkClick r:id="rId10" action="ppaction://hlinksldjump"/>
          </p:cNvPr>
          <p:cNvPicPr>
            <a:picLocks noChangeAspect="1"/>
          </p:cNvPicPr>
          <p:nvPr/>
        </p:nvPicPr>
        <p:blipFill rotWithShape="1">
          <a:blip r:embed="rId11" cstate="print">
            <a:extLst>
              <a:ext uri="{28A0092B-C50C-407E-A947-70E740481C1C}">
                <a14:useLocalDpi xmlns:a14="http://schemas.microsoft.com/office/drawing/2010/main" val="0"/>
              </a:ext>
            </a:extLst>
          </a:blip>
          <a:srcRect l="32972" t="50000" r="33514" b="25000"/>
          <a:stretch/>
        </p:blipFill>
        <p:spPr>
          <a:xfrm>
            <a:off x="7184177" y="3836271"/>
            <a:ext cx="2828580" cy="2278779"/>
          </a:xfrm>
          <a:prstGeom prst="rect">
            <a:avLst/>
          </a:prstGeom>
        </p:spPr>
      </p:pic>
      <p:pic>
        <p:nvPicPr>
          <p:cNvPr id="18" name="Picture 17">
            <a:hlinkClick r:id="rId12" action="ppaction://hlinksldjump"/>
          </p:cNvPr>
          <p:cNvPicPr>
            <a:picLocks noChangeAspect="1"/>
          </p:cNvPicPr>
          <p:nvPr/>
        </p:nvPicPr>
        <p:blipFill rotWithShape="1">
          <a:blip r:embed="rId13" cstate="print">
            <a:extLst>
              <a:ext uri="{28A0092B-C50C-407E-A947-70E740481C1C}">
                <a14:useLocalDpi xmlns:a14="http://schemas.microsoft.com/office/drawing/2010/main" val="0"/>
              </a:ext>
            </a:extLst>
          </a:blip>
          <a:srcRect l="39096" t="71469" r="33120" b="7963"/>
          <a:stretch/>
        </p:blipFill>
        <p:spPr>
          <a:xfrm>
            <a:off x="5019428" y="3874371"/>
            <a:ext cx="2415955" cy="1931653"/>
          </a:xfrm>
          <a:prstGeom prst="rect">
            <a:avLst/>
          </a:prstGeom>
        </p:spPr>
      </p:pic>
      <p:pic>
        <p:nvPicPr>
          <p:cNvPr id="3074" name="Picture 2">
            <a:hlinkClick r:id="rId14" action="ppaction://hlinksldjump"/>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Group 10"/>
          <p:cNvGrpSpPr/>
          <p:nvPr/>
        </p:nvGrpSpPr>
        <p:grpSpPr>
          <a:xfrm>
            <a:off x="270023" y="278015"/>
            <a:ext cx="3448696" cy="941185"/>
            <a:chOff x="63500" y="1429216"/>
            <a:chExt cx="2592937" cy="705889"/>
          </a:xfrm>
        </p:grpSpPr>
        <p:sp>
          <p:nvSpPr>
            <p:cNvPr id="14" name="Rounded Rectangle 13"/>
            <p:cNvSpPr/>
            <p:nvPr/>
          </p:nvSpPr>
          <p:spPr>
            <a:xfrm>
              <a:off x="384358" y="1429216"/>
              <a:ext cx="2272079"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Khởi động</a:t>
              </a:r>
            </a:p>
          </p:txBody>
        </p:sp>
        <p:sp>
          <p:nvSpPr>
            <p:cNvPr id="15" name="Oval 14"/>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a:solidFill>
                    <a:schemeClr val="tx1"/>
                  </a:solidFill>
                  <a:latin typeface="Arial Rounded MT Bold" pitchFamily="34" charset="0"/>
                  <a:ea typeface="Arial-Rounded" pitchFamily="34" charset="0"/>
                  <a:cs typeface="Arial-Rounded" pitchFamily="34" charset="0"/>
                </a:rPr>
                <a:t>1</a:t>
              </a:r>
            </a:p>
          </p:txBody>
        </p:sp>
      </p:grpSp>
    </p:spTree>
    <p:extLst>
      <p:ext uri="{BB962C8B-B14F-4D97-AF65-F5344CB8AC3E}">
        <p14:creationId xmlns:p14="http://schemas.microsoft.com/office/powerpoint/2010/main" val="31477442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3"/>
                                        </p:tgtEl>
                                        <p:attrNameLst>
                                          <p:attrName>ppt_x</p:attrName>
                                        </p:attrNameLst>
                                      </p:cBhvr>
                                      <p:tavLst>
                                        <p:tav tm="0">
                                          <p:val>
                                            <p:strVal val="ppt_x"/>
                                          </p:val>
                                        </p:tav>
                                        <p:tav tm="100000">
                                          <p:val>
                                            <p:strVal val="ppt_x"/>
                                          </p:val>
                                        </p:tav>
                                      </p:tavLst>
                                    </p:anim>
                                    <p:anim calcmode="lin" valueType="num">
                                      <p:cBhvr additive="base">
                                        <p:cTn id="7" dur="500"/>
                                        <p:tgtEl>
                                          <p:spTgt spid="13"/>
                                        </p:tgtEl>
                                        <p:attrNameLst>
                                          <p:attrName>ppt_y</p:attrName>
                                        </p:attrNameLst>
                                      </p:cBhvr>
                                      <p:tavLst>
                                        <p:tav tm="0">
                                          <p:val>
                                            <p:strVal val="ppt_y"/>
                                          </p:val>
                                        </p:tav>
                                        <p:tav tm="100000">
                                          <p:val>
                                            <p:strVal val="1+ppt_h/2"/>
                                          </p:val>
                                        </p:tav>
                                      </p:tavLst>
                                    </p:anim>
                                    <p:set>
                                      <p:cBhvr>
                                        <p:cTn id="8"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2" presetClass="exit" presetSubtype="4" fill="hold" nodeType="clickEffect">
                                  <p:stCondLst>
                                    <p:cond delay="0"/>
                                  </p:stCondLst>
                                  <p:childTnLst>
                                    <p:anim calcmode="lin" valueType="num">
                                      <p:cBhvr additive="base">
                                        <p:cTn id="13" dur="500"/>
                                        <p:tgtEl>
                                          <p:spTgt spid="12"/>
                                        </p:tgtEl>
                                        <p:attrNameLst>
                                          <p:attrName>ppt_x</p:attrName>
                                        </p:attrNameLst>
                                      </p:cBhvr>
                                      <p:tavLst>
                                        <p:tav tm="0">
                                          <p:val>
                                            <p:strVal val="ppt_x"/>
                                          </p:val>
                                        </p:tav>
                                        <p:tav tm="100000">
                                          <p:val>
                                            <p:strVal val="ppt_x"/>
                                          </p:val>
                                        </p:tav>
                                      </p:tavLst>
                                    </p:anim>
                                    <p:anim calcmode="lin" valueType="num">
                                      <p:cBhvr additive="base">
                                        <p:cTn id="14" dur="500"/>
                                        <p:tgtEl>
                                          <p:spTgt spid="12"/>
                                        </p:tgtEl>
                                        <p:attrNameLst>
                                          <p:attrName>ppt_y</p:attrName>
                                        </p:attrNameLst>
                                      </p:cBhvr>
                                      <p:tavLst>
                                        <p:tav tm="0">
                                          <p:val>
                                            <p:strVal val="ppt_y"/>
                                          </p:val>
                                        </p:tav>
                                        <p:tav tm="100000">
                                          <p:val>
                                            <p:strVal val="1+ppt_h/2"/>
                                          </p:val>
                                        </p:tav>
                                      </p:tavLst>
                                    </p:anim>
                                    <p:set>
                                      <p:cBhvr>
                                        <p:cTn id="15"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3"/>
                    </p:tgtEl>
                  </p:cond>
                </p:stCondLst>
                <p:endSync evt="end" delay="0">
                  <p:rtn val="all"/>
                </p:endSync>
                <p:childTnLst>
                  <p:par>
                    <p:cTn id="17" fill="hold">
                      <p:stCondLst>
                        <p:cond delay="0"/>
                      </p:stCondLst>
                      <p:childTnLst>
                        <p:par>
                          <p:cTn id="18" fill="hold">
                            <p:stCondLst>
                              <p:cond delay="0"/>
                            </p:stCondLst>
                            <p:childTnLst>
                              <p:par>
                                <p:cTn id="19" presetID="2" presetClass="exit" presetSubtype="4" fill="hold" nodeType="clickEffect">
                                  <p:stCondLst>
                                    <p:cond delay="0"/>
                                  </p:stCondLst>
                                  <p:childTnLst>
                                    <p:anim calcmode="lin" valueType="num">
                                      <p:cBhvr additive="base">
                                        <p:cTn id="20" dur="500"/>
                                        <p:tgtEl>
                                          <p:spTgt spid="3"/>
                                        </p:tgtEl>
                                        <p:attrNameLst>
                                          <p:attrName>ppt_x</p:attrName>
                                        </p:attrNameLst>
                                      </p:cBhvr>
                                      <p:tavLst>
                                        <p:tav tm="0">
                                          <p:val>
                                            <p:strVal val="ppt_x"/>
                                          </p:val>
                                        </p:tav>
                                        <p:tav tm="100000">
                                          <p:val>
                                            <p:strVal val="ppt_x"/>
                                          </p:val>
                                        </p:tav>
                                      </p:tavLst>
                                    </p:anim>
                                    <p:anim calcmode="lin" valueType="num">
                                      <p:cBhvr additive="base">
                                        <p:cTn id="21" dur="500"/>
                                        <p:tgtEl>
                                          <p:spTgt spid="3"/>
                                        </p:tgtEl>
                                        <p:attrNameLst>
                                          <p:attrName>ppt_y</p:attrName>
                                        </p:attrNameLst>
                                      </p:cBhvr>
                                      <p:tavLst>
                                        <p:tav tm="0">
                                          <p:val>
                                            <p:strVal val="ppt_y"/>
                                          </p:val>
                                        </p:tav>
                                        <p:tav tm="100000">
                                          <p:val>
                                            <p:strVal val="1+ppt_h/2"/>
                                          </p:val>
                                        </p:tav>
                                      </p:tavLst>
                                    </p:anim>
                                    <p:set>
                                      <p:cBhvr>
                                        <p:cTn id="22"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23" restart="whenNotActive" fill="hold" evtFilter="cancelBubble" nodeType="interactiveSeq">
                <p:stCondLst>
                  <p:cond evt="onClick" delay="0">
                    <p:tgtEl>
                      <p:spTgt spid="16"/>
                    </p:tgtEl>
                  </p:cond>
                </p:stCondLst>
                <p:endSync evt="end" delay="0">
                  <p:rtn val="all"/>
                </p:endSync>
                <p:childTnLst>
                  <p:par>
                    <p:cTn id="24" fill="hold">
                      <p:stCondLst>
                        <p:cond delay="0"/>
                      </p:stCondLst>
                      <p:childTnLst>
                        <p:par>
                          <p:cTn id="25" fill="hold">
                            <p:stCondLst>
                              <p:cond delay="0"/>
                            </p:stCondLst>
                            <p:childTnLst>
                              <p:par>
                                <p:cTn id="26" presetID="2" presetClass="exit" presetSubtype="4" fill="hold" nodeType="clickEffect">
                                  <p:stCondLst>
                                    <p:cond delay="0"/>
                                  </p:stCondLst>
                                  <p:childTnLst>
                                    <p:anim calcmode="lin" valueType="num">
                                      <p:cBhvr additive="base">
                                        <p:cTn id="27" dur="500"/>
                                        <p:tgtEl>
                                          <p:spTgt spid="16"/>
                                        </p:tgtEl>
                                        <p:attrNameLst>
                                          <p:attrName>ppt_x</p:attrName>
                                        </p:attrNameLst>
                                      </p:cBhvr>
                                      <p:tavLst>
                                        <p:tav tm="0">
                                          <p:val>
                                            <p:strVal val="ppt_x"/>
                                          </p:val>
                                        </p:tav>
                                        <p:tav tm="100000">
                                          <p:val>
                                            <p:strVal val="ppt_x"/>
                                          </p:val>
                                        </p:tav>
                                      </p:tavLst>
                                    </p:anim>
                                    <p:anim calcmode="lin" valueType="num">
                                      <p:cBhvr additive="base">
                                        <p:cTn id="28" dur="500"/>
                                        <p:tgtEl>
                                          <p:spTgt spid="16"/>
                                        </p:tgtEl>
                                        <p:attrNameLst>
                                          <p:attrName>ppt_y</p:attrName>
                                        </p:attrNameLst>
                                      </p:cBhvr>
                                      <p:tavLst>
                                        <p:tav tm="0">
                                          <p:val>
                                            <p:strVal val="ppt_y"/>
                                          </p:val>
                                        </p:tav>
                                        <p:tav tm="100000">
                                          <p:val>
                                            <p:strVal val="1+ppt_h/2"/>
                                          </p:val>
                                        </p:tav>
                                      </p:tavLst>
                                    </p:anim>
                                    <p:set>
                                      <p:cBhvr>
                                        <p:cTn id="29"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30" restart="whenNotActive" fill="hold" evtFilter="cancelBubble" nodeType="interactiveSeq">
                <p:stCondLst>
                  <p:cond evt="onClick" delay="0">
                    <p:tgtEl>
                      <p:spTgt spid="18"/>
                    </p:tgtEl>
                  </p:cond>
                </p:stCondLst>
                <p:endSync evt="end" delay="0">
                  <p:rtn val="all"/>
                </p:endSync>
                <p:childTnLst>
                  <p:par>
                    <p:cTn id="31" fill="hold">
                      <p:stCondLst>
                        <p:cond delay="0"/>
                      </p:stCondLst>
                      <p:childTnLst>
                        <p:par>
                          <p:cTn id="32" fill="hold">
                            <p:stCondLst>
                              <p:cond delay="0"/>
                            </p:stCondLst>
                            <p:childTnLst>
                              <p:par>
                                <p:cTn id="33" presetID="2" presetClass="exit" presetSubtype="4" fill="hold" nodeType="clickEffect">
                                  <p:stCondLst>
                                    <p:cond delay="0"/>
                                  </p:stCondLst>
                                  <p:childTnLst>
                                    <p:anim calcmode="lin" valueType="num">
                                      <p:cBhvr additive="base">
                                        <p:cTn id="34" dur="500"/>
                                        <p:tgtEl>
                                          <p:spTgt spid="18"/>
                                        </p:tgtEl>
                                        <p:attrNameLst>
                                          <p:attrName>ppt_x</p:attrName>
                                        </p:attrNameLst>
                                      </p:cBhvr>
                                      <p:tavLst>
                                        <p:tav tm="0">
                                          <p:val>
                                            <p:strVal val="ppt_x"/>
                                          </p:val>
                                        </p:tav>
                                        <p:tav tm="100000">
                                          <p:val>
                                            <p:strVal val="ppt_x"/>
                                          </p:val>
                                        </p:tav>
                                      </p:tavLst>
                                    </p:anim>
                                    <p:anim calcmode="lin" valueType="num">
                                      <p:cBhvr additive="base">
                                        <p:cTn id="35" dur="500"/>
                                        <p:tgtEl>
                                          <p:spTgt spid="18"/>
                                        </p:tgtEl>
                                        <p:attrNameLst>
                                          <p:attrName>ppt_y</p:attrName>
                                        </p:attrNameLst>
                                      </p:cBhvr>
                                      <p:tavLst>
                                        <p:tav tm="0">
                                          <p:val>
                                            <p:strVal val="ppt_y"/>
                                          </p:val>
                                        </p:tav>
                                        <p:tav tm="100000">
                                          <p:val>
                                            <p:strVal val="1+ppt_h/2"/>
                                          </p:val>
                                        </p:tav>
                                      </p:tavLst>
                                    </p:anim>
                                    <p:set>
                                      <p:cBhvr>
                                        <p:cTn id="36"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7" restart="whenNotActive" fill="hold" evtFilter="cancelBubble" nodeType="interactiveSeq">
                <p:stCondLst>
                  <p:cond evt="onClick" delay="0">
                    <p:tgtEl>
                      <p:spTgt spid="17"/>
                    </p:tgtEl>
                  </p:cond>
                </p:stCondLst>
                <p:endSync evt="end" delay="0">
                  <p:rtn val="all"/>
                </p:endSync>
                <p:childTnLst>
                  <p:par>
                    <p:cTn id="38" fill="hold">
                      <p:stCondLst>
                        <p:cond delay="0"/>
                      </p:stCondLst>
                      <p:childTnLst>
                        <p:par>
                          <p:cTn id="39" fill="hold">
                            <p:stCondLst>
                              <p:cond delay="0"/>
                            </p:stCondLst>
                            <p:childTnLst>
                              <p:par>
                                <p:cTn id="40" presetID="2" presetClass="exit" presetSubtype="4" fill="hold" nodeType="clickEffect">
                                  <p:stCondLst>
                                    <p:cond delay="0"/>
                                  </p:stCondLst>
                                  <p:childTnLst>
                                    <p:anim calcmode="lin" valueType="num">
                                      <p:cBhvr additive="base">
                                        <p:cTn id="41" dur="500"/>
                                        <p:tgtEl>
                                          <p:spTgt spid="17"/>
                                        </p:tgtEl>
                                        <p:attrNameLst>
                                          <p:attrName>ppt_x</p:attrName>
                                        </p:attrNameLst>
                                      </p:cBhvr>
                                      <p:tavLst>
                                        <p:tav tm="0">
                                          <p:val>
                                            <p:strVal val="ppt_x"/>
                                          </p:val>
                                        </p:tav>
                                        <p:tav tm="100000">
                                          <p:val>
                                            <p:strVal val="ppt_x"/>
                                          </p:val>
                                        </p:tav>
                                      </p:tavLst>
                                    </p:anim>
                                    <p:anim calcmode="lin" valueType="num">
                                      <p:cBhvr additive="base">
                                        <p:cTn id="42" dur="500"/>
                                        <p:tgtEl>
                                          <p:spTgt spid="17"/>
                                        </p:tgtEl>
                                        <p:attrNameLst>
                                          <p:attrName>ppt_y</p:attrName>
                                        </p:attrNameLst>
                                      </p:cBhvr>
                                      <p:tavLst>
                                        <p:tav tm="0">
                                          <p:val>
                                            <p:strVal val="ppt_y"/>
                                          </p:val>
                                        </p:tav>
                                        <p:tav tm="100000">
                                          <p:val>
                                            <p:strVal val="1+ppt_h/2"/>
                                          </p:val>
                                        </p:tav>
                                      </p:tavLst>
                                    </p:anim>
                                    <p:set>
                                      <p:cBhvr>
                                        <p:cTn id="4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 y="147624"/>
          <a:ext cx="12157088" cy="6557976"/>
        </p:xfrm>
        <a:graphic>
          <a:graphicData uri="http://schemas.openxmlformats.org/drawingml/2006/table">
            <a:tbl>
              <a:tblPr firstRow="1" bandRow="1">
                <a:tableStyleId>{5C22544A-7EE6-4342-B048-85BDC9FD1C3A}</a:tableStyleId>
              </a:tblPr>
              <a:tblGrid>
                <a:gridCol w="759818">
                  <a:extLst>
                    <a:ext uri="{9D8B030D-6E8A-4147-A177-3AD203B41FA5}">
                      <a16:colId xmlns:a16="http://schemas.microsoft.com/office/drawing/2014/main" val="20000"/>
                    </a:ext>
                  </a:extLst>
                </a:gridCol>
                <a:gridCol w="759818">
                  <a:extLst>
                    <a:ext uri="{9D8B030D-6E8A-4147-A177-3AD203B41FA5}">
                      <a16:colId xmlns:a16="http://schemas.microsoft.com/office/drawing/2014/main" val="20001"/>
                    </a:ext>
                  </a:extLst>
                </a:gridCol>
                <a:gridCol w="759818">
                  <a:extLst>
                    <a:ext uri="{9D8B030D-6E8A-4147-A177-3AD203B41FA5}">
                      <a16:colId xmlns:a16="http://schemas.microsoft.com/office/drawing/2014/main" val="20002"/>
                    </a:ext>
                  </a:extLst>
                </a:gridCol>
                <a:gridCol w="759818">
                  <a:extLst>
                    <a:ext uri="{9D8B030D-6E8A-4147-A177-3AD203B41FA5}">
                      <a16:colId xmlns:a16="http://schemas.microsoft.com/office/drawing/2014/main" val="20003"/>
                    </a:ext>
                  </a:extLst>
                </a:gridCol>
                <a:gridCol w="759818">
                  <a:extLst>
                    <a:ext uri="{9D8B030D-6E8A-4147-A177-3AD203B41FA5}">
                      <a16:colId xmlns:a16="http://schemas.microsoft.com/office/drawing/2014/main" val="20004"/>
                    </a:ext>
                  </a:extLst>
                </a:gridCol>
                <a:gridCol w="759818">
                  <a:extLst>
                    <a:ext uri="{9D8B030D-6E8A-4147-A177-3AD203B41FA5}">
                      <a16:colId xmlns:a16="http://schemas.microsoft.com/office/drawing/2014/main" val="20005"/>
                    </a:ext>
                  </a:extLst>
                </a:gridCol>
                <a:gridCol w="759818">
                  <a:extLst>
                    <a:ext uri="{9D8B030D-6E8A-4147-A177-3AD203B41FA5}">
                      <a16:colId xmlns:a16="http://schemas.microsoft.com/office/drawing/2014/main" val="20006"/>
                    </a:ext>
                  </a:extLst>
                </a:gridCol>
                <a:gridCol w="759818">
                  <a:extLst>
                    <a:ext uri="{9D8B030D-6E8A-4147-A177-3AD203B41FA5}">
                      <a16:colId xmlns:a16="http://schemas.microsoft.com/office/drawing/2014/main" val="20007"/>
                    </a:ext>
                  </a:extLst>
                </a:gridCol>
                <a:gridCol w="759818">
                  <a:extLst>
                    <a:ext uri="{9D8B030D-6E8A-4147-A177-3AD203B41FA5}">
                      <a16:colId xmlns:a16="http://schemas.microsoft.com/office/drawing/2014/main" val="20008"/>
                    </a:ext>
                  </a:extLst>
                </a:gridCol>
                <a:gridCol w="759818">
                  <a:extLst>
                    <a:ext uri="{9D8B030D-6E8A-4147-A177-3AD203B41FA5}">
                      <a16:colId xmlns:a16="http://schemas.microsoft.com/office/drawing/2014/main" val="20009"/>
                    </a:ext>
                  </a:extLst>
                </a:gridCol>
                <a:gridCol w="759818">
                  <a:extLst>
                    <a:ext uri="{9D8B030D-6E8A-4147-A177-3AD203B41FA5}">
                      <a16:colId xmlns:a16="http://schemas.microsoft.com/office/drawing/2014/main" val="20010"/>
                    </a:ext>
                  </a:extLst>
                </a:gridCol>
                <a:gridCol w="759818">
                  <a:extLst>
                    <a:ext uri="{9D8B030D-6E8A-4147-A177-3AD203B41FA5}">
                      <a16:colId xmlns:a16="http://schemas.microsoft.com/office/drawing/2014/main" val="20011"/>
                    </a:ext>
                  </a:extLst>
                </a:gridCol>
                <a:gridCol w="759818">
                  <a:extLst>
                    <a:ext uri="{9D8B030D-6E8A-4147-A177-3AD203B41FA5}">
                      <a16:colId xmlns:a16="http://schemas.microsoft.com/office/drawing/2014/main" val="20012"/>
                    </a:ext>
                  </a:extLst>
                </a:gridCol>
                <a:gridCol w="759818">
                  <a:extLst>
                    <a:ext uri="{9D8B030D-6E8A-4147-A177-3AD203B41FA5}">
                      <a16:colId xmlns:a16="http://schemas.microsoft.com/office/drawing/2014/main" val="20013"/>
                    </a:ext>
                  </a:extLst>
                </a:gridCol>
                <a:gridCol w="759818">
                  <a:extLst>
                    <a:ext uri="{9D8B030D-6E8A-4147-A177-3AD203B41FA5}">
                      <a16:colId xmlns:a16="http://schemas.microsoft.com/office/drawing/2014/main" val="20014"/>
                    </a:ext>
                  </a:extLst>
                </a:gridCol>
                <a:gridCol w="759818">
                  <a:extLst>
                    <a:ext uri="{9D8B030D-6E8A-4147-A177-3AD203B41FA5}">
                      <a16:colId xmlns:a16="http://schemas.microsoft.com/office/drawing/2014/main" val="20015"/>
                    </a:ext>
                  </a:extLst>
                </a:gridCol>
              </a:tblGrid>
              <a:tr h="819747">
                <a:tc>
                  <a:txBody>
                    <a:bodyPr/>
                    <a:lstStyle/>
                    <a:p>
                      <a:endParaRPr lang="en-US" sz="2400" dirty="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0"/>
                  </a:ext>
                </a:extLst>
              </a:tr>
              <a:tr h="819747">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1"/>
                  </a:ext>
                </a:extLst>
              </a:tr>
              <a:tr h="819747">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2"/>
                  </a:ext>
                </a:extLst>
              </a:tr>
              <a:tr h="819747">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3"/>
                  </a:ext>
                </a:extLst>
              </a:tr>
              <a:tr h="819747">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4"/>
                  </a:ext>
                </a:extLst>
              </a:tr>
              <a:tr h="819747">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5"/>
                  </a:ext>
                </a:extLst>
              </a:tr>
              <a:tr h="819747">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6"/>
                  </a:ext>
                </a:extLst>
              </a:tr>
              <a:tr h="819747">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6008" marR="116008" marT="58148" marB="58148">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7"/>
                  </a:ext>
                </a:extLst>
              </a:tr>
            </a:tbl>
          </a:graphicData>
        </a:graphic>
      </p:graphicFrame>
      <p:sp>
        <p:nvSpPr>
          <p:cNvPr id="18" name="TextBox 17"/>
          <p:cNvSpPr txBox="1"/>
          <p:nvPr/>
        </p:nvSpPr>
        <p:spPr>
          <a:xfrm>
            <a:off x="-817018" y="1141625"/>
            <a:ext cx="8610600" cy="5106775"/>
          </a:xfrm>
          <a:prstGeom prst="rect">
            <a:avLst/>
          </a:prstGeom>
          <a:noFill/>
        </p:spPr>
        <p:txBody>
          <a:bodyPr wrap="square" lIns="119628" tIns="59813" rIns="119628" bIns="59813" rtlCol="0">
            <a:spAutoFit/>
          </a:bodyPr>
          <a:lstStyle/>
          <a:p>
            <a:pPr defTabSz="900867">
              <a:defRPr/>
            </a:pPr>
            <a:r>
              <a:rPr lang="en-US" sz="32400">
                <a:solidFill>
                  <a:srgbClr val="FFFF00"/>
                </a:solidFill>
                <a:latin typeface="HP001 4 hàng" panose="020B0603050302020204" pitchFamily="34" charset="0"/>
              </a:rPr>
              <a:t> qĎả</a:t>
            </a:r>
            <a:endParaRPr lang="en-US" sz="32400" dirty="0">
              <a:solidFill>
                <a:srgbClr val="FFFF00"/>
              </a:solidFill>
              <a:latin typeface="HP001 4 hàng" panose="020B0603050302020204" pitchFamily="34" charset="0"/>
            </a:endParaRPr>
          </a:p>
        </p:txBody>
      </p:sp>
      <p:cxnSp>
        <p:nvCxnSpPr>
          <p:cNvPr id="8" name="Straight Connector 7">
            <a:extLst>
              <a:ext uri="{FF2B5EF4-FFF2-40B4-BE49-F238E27FC236}">
                <a16:creationId xmlns:a16="http://schemas.microsoft.com/office/drawing/2014/main" id="{B0B9E204-FD48-4376-9889-385B91AB5486}"/>
              </a:ext>
            </a:extLst>
          </p:cNvPr>
          <p:cNvCxnSpPr>
            <a:cxnSpLocks/>
          </p:cNvCxnSpPr>
          <p:nvPr/>
        </p:nvCxnSpPr>
        <p:spPr>
          <a:xfrm>
            <a:off x="-209618" y="2590800"/>
            <a:ext cx="12506186" cy="0"/>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92BCEA1-C431-4D34-A11D-E88A347B18CB}"/>
              </a:ext>
            </a:extLst>
          </p:cNvPr>
          <p:cNvSpPr txBox="1"/>
          <p:nvPr/>
        </p:nvSpPr>
        <p:spPr>
          <a:xfrm>
            <a:off x="7809552" y="1109360"/>
            <a:ext cx="4953000" cy="5291440"/>
          </a:xfrm>
          <a:prstGeom prst="rect">
            <a:avLst/>
          </a:prstGeom>
          <a:noFill/>
        </p:spPr>
        <p:txBody>
          <a:bodyPr wrap="square" lIns="119628" tIns="59813" rIns="119628" bIns="59813" rtlCol="0">
            <a:spAutoFit/>
          </a:bodyPr>
          <a:lstStyle/>
          <a:p>
            <a:pPr defTabSz="900867">
              <a:defRPr/>
            </a:pPr>
            <a:r>
              <a:rPr lang="lt-LT" sz="32400">
                <a:solidFill>
                  <a:srgbClr val="FFFF00"/>
                </a:solidFill>
                <a:latin typeface="HP001 4 hàng" panose="020B0603050302020204" pitchFamily="34" charset="0"/>
              </a:rPr>
              <a:t>ė</a:t>
            </a:r>
            <a:endParaRPr lang="en-US" sz="32400" dirty="0">
              <a:solidFill>
                <a:srgbClr val="FFFF00"/>
              </a:solidFill>
              <a:latin typeface="HP001 4 hàng" panose="020B0603050302020204" pitchFamily="34" charset="0"/>
            </a:endParaRPr>
          </a:p>
        </p:txBody>
      </p:sp>
    </p:spTree>
    <p:extLst>
      <p:ext uri="{BB962C8B-B14F-4D97-AF65-F5344CB8AC3E}">
        <p14:creationId xmlns:p14="http://schemas.microsoft.com/office/powerpoint/2010/main" val="7312128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830699907"/>
              </p:ext>
            </p:extLst>
          </p:nvPr>
        </p:nvGraphicFramePr>
        <p:xfrm>
          <a:off x="215396" y="937646"/>
          <a:ext cx="11887200" cy="54864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gridCol w="45720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gridCol w="457200">
                  <a:extLst>
                    <a:ext uri="{9D8B030D-6E8A-4147-A177-3AD203B41FA5}">
                      <a16:colId xmlns:a16="http://schemas.microsoft.com/office/drawing/2014/main" val="20006"/>
                    </a:ext>
                  </a:extLst>
                </a:gridCol>
                <a:gridCol w="457200">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457200">
                  <a:extLst>
                    <a:ext uri="{9D8B030D-6E8A-4147-A177-3AD203B41FA5}">
                      <a16:colId xmlns:a16="http://schemas.microsoft.com/office/drawing/2014/main" val="20009"/>
                    </a:ext>
                  </a:extLst>
                </a:gridCol>
                <a:gridCol w="457200">
                  <a:extLst>
                    <a:ext uri="{9D8B030D-6E8A-4147-A177-3AD203B41FA5}">
                      <a16:colId xmlns:a16="http://schemas.microsoft.com/office/drawing/2014/main" val="20010"/>
                    </a:ext>
                  </a:extLst>
                </a:gridCol>
                <a:gridCol w="457200">
                  <a:extLst>
                    <a:ext uri="{9D8B030D-6E8A-4147-A177-3AD203B41FA5}">
                      <a16:colId xmlns:a16="http://schemas.microsoft.com/office/drawing/2014/main" val="20011"/>
                    </a:ext>
                  </a:extLst>
                </a:gridCol>
                <a:gridCol w="457200">
                  <a:extLst>
                    <a:ext uri="{9D8B030D-6E8A-4147-A177-3AD203B41FA5}">
                      <a16:colId xmlns:a16="http://schemas.microsoft.com/office/drawing/2014/main" val="20012"/>
                    </a:ext>
                  </a:extLst>
                </a:gridCol>
                <a:gridCol w="457200">
                  <a:extLst>
                    <a:ext uri="{9D8B030D-6E8A-4147-A177-3AD203B41FA5}">
                      <a16:colId xmlns:a16="http://schemas.microsoft.com/office/drawing/2014/main" val="20013"/>
                    </a:ext>
                  </a:extLst>
                </a:gridCol>
                <a:gridCol w="457200">
                  <a:extLst>
                    <a:ext uri="{9D8B030D-6E8A-4147-A177-3AD203B41FA5}">
                      <a16:colId xmlns:a16="http://schemas.microsoft.com/office/drawing/2014/main" val="20014"/>
                    </a:ext>
                  </a:extLst>
                </a:gridCol>
                <a:gridCol w="457200">
                  <a:extLst>
                    <a:ext uri="{9D8B030D-6E8A-4147-A177-3AD203B41FA5}">
                      <a16:colId xmlns:a16="http://schemas.microsoft.com/office/drawing/2014/main" val="20015"/>
                    </a:ext>
                  </a:extLst>
                </a:gridCol>
                <a:gridCol w="457200">
                  <a:extLst>
                    <a:ext uri="{9D8B030D-6E8A-4147-A177-3AD203B41FA5}">
                      <a16:colId xmlns:a16="http://schemas.microsoft.com/office/drawing/2014/main" val="20016"/>
                    </a:ext>
                  </a:extLst>
                </a:gridCol>
                <a:gridCol w="457200">
                  <a:extLst>
                    <a:ext uri="{9D8B030D-6E8A-4147-A177-3AD203B41FA5}">
                      <a16:colId xmlns:a16="http://schemas.microsoft.com/office/drawing/2014/main" val="20017"/>
                    </a:ext>
                  </a:extLst>
                </a:gridCol>
                <a:gridCol w="457200">
                  <a:extLst>
                    <a:ext uri="{9D8B030D-6E8A-4147-A177-3AD203B41FA5}">
                      <a16:colId xmlns:a16="http://schemas.microsoft.com/office/drawing/2014/main" val="20018"/>
                    </a:ext>
                  </a:extLst>
                </a:gridCol>
                <a:gridCol w="457200">
                  <a:extLst>
                    <a:ext uri="{9D8B030D-6E8A-4147-A177-3AD203B41FA5}">
                      <a16:colId xmlns:a16="http://schemas.microsoft.com/office/drawing/2014/main" val="20019"/>
                    </a:ext>
                  </a:extLst>
                </a:gridCol>
                <a:gridCol w="457200">
                  <a:extLst>
                    <a:ext uri="{9D8B030D-6E8A-4147-A177-3AD203B41FA5}">
                      <a16:colId xmlns:a16="http://schemas.microsoft.com/office/drawing/2014/main" val="20020"/>
                    </a:ext>
                  </a:extLst>
                </a:gridCol>
                <a:gridCol w="457200">
                  <a:extLst>
                    <a:ext uri="{9D8B030D-6E8A-4147-A177-3AD203B41FA5}">
                      <a16:colId xmlns:a16="http://schemas.microsoft.com/office/drawing/2014/main" val="20021"/>
                    </a:ext>
                  </a:extLst>
                </a:gridCol>
                <a:gridCol w="457200">
                  <a:extLst>
                    <a:ext uri="{9D8B030D-6E8A-4147-A177-3AD203B41FA5}">
                      <a16:colId xmlns:a16="http://schemas.microsoft.com/office/drawing/2014/main" val="20022"/>
                    </a:ext>
                  </a:extLst>
                </a:gridCol>
                <a:gridCol w="457200">
                  <a:extLst>
                    <a:ext uri="{9D8B030D-6E8A-4147-A177-3AD203B41FA5}">
                      <a16:colId xmlns:a16="http://schemas.microsoft.com/office/drawing/2014/main" val="20023"/>
                    </a:ext>
                  </a:extLst>
                </a:gridCol>
                <a:gridCol w="457200">
                  <a:extLst>
                    <a:ext uri="{9D8B030D-6E8A-4147-A177-3AD203B41FA5}">
                      <a16:colId xmlns:a16="http://schemas.microsoft.com/office/drawing/2014/main" val="20024"/>
                    </a:ext>
                  </a:extLst>
                </a:gridCol>
                <a:gridCol w="457200">
                  <a:extLst>
                    <a:ext uri="{9D8B030D-6E8A-4147-A177-3AD203B41FA5}">
                      <a16:colId xmlns:a16="http://schemas.microsoft.com/office/drawing/2014/main" val="20025"/>
                    </a:ext>
                  </a:extLst>
                </a:gridCol>
              </a:tblGrid>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bl>
          </a:graphicData>
        </a:graphic>
      </p:graphicFrame>
      <p:grpSp>
        <p:nvGrpSpPr>
          <p:cNvPr id="12" name="Group 11"/>
          <p:cNvGrpSpPr/>
          <p:nvPr/>
        </p:nvGrpSpPr>
        <p:grpSpPr>
          <a:xfrm>
            <a:off x="215396" y="203422"/>
            <a:ext cx="3382243" cy="941185"/>
            <a:chOff x="63500" y="1429216"/>
            <a:chExt cx="2542972" cy="705889"/>
          </a:xfrm>
        </p:grpSpPr>
        <p:sp>
          <p:nvSpPr>
            <p:cNvPr id="13" name="Rounded Rectangle 12"/>
            <p:cNvSpPr/>
            <p:nvPr/>
          </p:nvSpPr>
          <p:spPr>
            <a:xfrm>
              <a:off x="384357" y="1429216"/>
              <a:ext cx="2222115" cy="705889"/>
            </a:xfrm>
            <a:prstGeom prst="roundRect">
              <a:avLst/>
            </a:prstGeom>
            <a:solidFill>
              <a:srgbClr val="61DC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Viết vở</a:t>
              </a:r>
            </a:p>
          </p:txBody>
        </p:sp>
        <p:sp>
          <p:nvSpPr>
            <p:cNvPr id="14" name="Oval 13"/>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5</a:t>
              </a:r>
            </a:p>
          </p:txBody>
        </p:sp>
      </p:grpSp>
      <p:sp>
        <p:nvSpPr>
          <p:cNvPr id="9" name="TextBox 8"/>
          <p:cNvSpPr txBox="1"/>
          <p:nvPr/>
        </p:nvSpPr>
        <p:spPr>
          <a:xfrm>
            <a:off x="838200" y="2830048"/>
            <a:ext cx="6538119" cy="2892902"/>
          </a:xfrm>
          <a:prstGeom prst="rect">
            <a:avLst/>
          </a:prstGeom>
          <a:noFill/>
        </p:spPr>
        <p:txBody>
          <a:bodyPr wrap="square" lIns="121725" tIns="60862" rIns="121725" bIns="60862" rtlCol="0">
            <a:spAutoFit/>
          </a:bodyPr>
          <a:lstStyle/>
          <a:p>
            <a:r>
              <a:rPr lang="en-US" sz="18000">
                <a:solidFill>
                  <a:srgbClr val="FF0000"/>
                </a:solidFill>
                <a:latin typeface="HP001 4 hàng"/>
              </a:rPr>
              <a:t>Ō</a:t>
            </a:r>
            <a:r>
              <a:rPr lang="en-US" sz="18000">
                <a:solidFill>
                  <a:srgbClr val="FF0000"/>
                </a:solidFill>
                <a:latin typeface="HP001 4 hàng" pitchFamily="34" charset="0"/>
              </a:rPr>
              <a:t> </a:t>
            </a:r>
            <a:endParaRPr lang="en-US" sz="9000">
              <a:solidFill>
                <a:srgbClr val="FF0000"/>
              </a:solidFill>
              <a:latin typeface="HP001 4 hàng" pitchFamily="34" charset="0"/>
            </a:endParaRPr>
          </a:p>
        </p:txBody>
      </p:sp>
      <p:sp>
        <p:nvSpPr>
          <p:cNvPr id="15" name="TextBox 14"/>
          <p:cNvSpPr txBox="1"/>
          <p:nvPr/>
        </p:nvSpPr>
        <p:spPr>
          <a:xfrm>
            <a:off x="823119" y="1004661"/>
            <a:ext cx="6624334" cy="2892902"/>
          </a:xfrm>
          <a:prstGeom prst="rect">
            <a:avLst/>
          </a:prstGeom>
          <a:noFill/>
        </p:spPr>
        <p:txBody>
          <a:bodyPr wrap="square" lIns="121725" tIns="60862" rIns="121725" bIns="60862" rtlCol="0">
            <a:spAutoFit/>
          </a:bodyPr>
          <a:lstStyle/>
          <a:p>
            <a:r>
              <a:rPr lang="el-GR" sz="18000">
                <a:solidFill>
                  <a:srgbClr val="FF0000"/>
                </a:solidFill>
                <a:latin typeface="HP001 4 hàng"/>
              </a:rPr>
              <a:t>Τ</a:t>
            </a:r>
            <a:endParaRPr lang="en-US" sz="9000">
              <a:solidFill>
                <a:srgbClr val="FF0000"/>
              </a:solidFill>
              <a:latin typeface="HP001 4 hàng" pitchFamily="34" charset="0"/>
            </a:endParaRPr>
          </a:p>
        </p:txBody>
      </p:sp>
      <p:sp>
        <p:nvSpPr>
          <p:cNvPr id="16" name="TextBox 15"/>
          <p:cNvSpPr txBox="1"/>
          <p:nvPr/>
        </p:nvSpPr>
        <p:spPr>
          <a:xfrm>
            <a:off x="838200" y="4655435"/>
            <a:ext cx="6624334" cy="2892902"/>
          </a:xfrm>
          <a:prstGeom prst="rect">
            <a:avLst/>
          </a:prstGeom>
          <a:noFill/>
        </p:spPr>
        <p:txBody>
          <a:bodyPr wrap="square" lIns="121725" tIns="60862" rIns="121725" bIns="60862" rtlCol="0">
            <a:spAutoFit/>
          </a:bodyPr>
          <a:lstStyle/>
          <a:p>
            <a:r>
              <a:rPr lang="el-GR" sz="18000">
                <a:solidFill>
                  <a:srgbClr val="FF0000"/>
                </a:solidFill>
                <a:latin typeface="HP001 4 hàng" panose="020B0603050302020204" pitchFamily="34" charset="0"/>
              </a:rPr>
              <a:t>Σ</a:t>
            </a:r>
            <a:endParaRPr lang="en-US" sz="9000">
              <a:solidFill>
                <a:srgbClr val="FF0000"/>
              </a:solidFill>
              <a:latin typeface="HP001 4 hàng" pitchFamily="34" charset="0"/>
            </a:endParaRPr>
          </a:p>
        </p:txBody>
      </p:sp>
    </p:spTree>
    <p:extLst>
      <p:ext uri="{BB962C8B-B14F-4D97-AF65-F5344CB8AC3E}">
        <p14:creationId xmlns:p14="http://schemas.microsoft.com/office/powerpoint/2010/main" val="10453441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600831092"/>
              </p:ext>
            </p:extLst>
          </p:nvPr>
        </p:nvGraphicFramePr>
        <p:xfrm>
          <a:off x="215396" y="1242446"/>
          <a:ext cx="11887200" cy="54864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gridCol w="45720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gridCol w="457200">
                  <a:extLst>
                    <a:ext uri="{9D8B030D-6E8A-4147-A177-3AD203B41FA5}">
                      <a16:colId xmlns:a16="http://schemas.microsoft.com/office/drawing/2014/main" val="20006"/>
                    </a:ext>
                  </a:extLst>
                </a:gridCol>
                <a:gridCol w="457200">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457200">
                  <a:extLst>
                    <a:ext uri="{9D8B030D-6E8A-4147-A177-3AD203B41FA5}">
                      <a16:colId xmlns:a16="http://schemas.microsoft.com/office/drawing/2014/main" val="20009"/>
                    </a:ext>
                  </a:extLst>
                </a:gridCol>
                <a:gridCol w="457200">
                  <a:extLst>
                    <a:ext uri="{9D8B030D-6E8A-4147-A177-3AD203B41FA5}">
                      <a16:colId xmlns:a16="http://schemas.microsoft.com/office/drawing/2014/main" val="20010"/>
                    </a:ext>
                  </a:extLst>
                </a:gridCol>
                <a:gridCol w="457200">
                  <a:extLst>
                    <a:ext uri="{9D8B030D-6E8A-4147-A177-3AD203B41FA5}">
                      <a16:colId xmlns:a16="http://schemas.microsoft.com/office/drawing/2014/main" val="20011"/>
                    </a:ext>
                  </a:extLst>
                </a:gridCol>
                <a:gridCol w="457200">
                  <a:extLst>
                    <a:ext uri="{9D8B030D-6E8A-4147-A177-3AD203B41FA5}">
                      <a16:colId xmlns:a16="http://schemas.microsoft.com/office/drawing/2014/main" val="20012"/>
                    </a:ext>
                  </a:extLst>
                </a:gridCol>
                <a:gridCol w="457200">
                  <a:extLst>
                    <a:ext uri="{9D8B030D-6E8A-4147-A177-3AD203B41FA5}">
                      <a16:colId xmlns:a16="http://schemas.microsoft.com/office/drawing/2014/main" val="20013"/>
                    </a:ext>
                  </a:extLst>
                </a:gridCol>
                <a:gridCol w="457200">
                  <a:extLst>
                    <a:ext uri="{9D8B030D-6E8A-4147-A177-3AD203B41FA5}">
                      <a16:colId xmlns:a16="http://schemas.microsoft.com/office/drawing/2014/main" val="20014"/>
                    </a:ext>
                  </a:extLst>
                </a:gridCol>
                <a:gridCol w="457200">
                  <a:extLst>
                    <a:ext uri="{9D8B030D-6E8A-4147-A177-3AD203B41FA5}">
                      <a16:colId xmlns:a16="http://schemas.microsoft.com/office/drawing/2014/main" val="20015"/>
                    </a:ext>
                  </a:extLst>
                </a:gridCol>
                <a:gridCol w="457200">
                  <a:extLst>
                    <a:ext uri="{9D8B030D-6E8A-4147-A177-3AD203B41FA5}">
                      <a16:colId xmlns:a16="http://schemas.microsoft.com/office/drawing/2014/main" val="20016"/>
                    </a:ext>
                  </a:extLst>
                </a:gridCol>
                <a:gridCol w="457200">
                  <a:extLst>
                    <a:ext uri="{9D8B030D-6E8A-4147-A177-3AD203B41FA5}">
                      <a16:colId xmlns:a16="http://schemas.microsoft.com/office/drawing/2014/main" val="20017"/>
                    </a:ext>
                  </a:extLst>
                </a:gridCol>
                <a:gridCol w="457200">
                  <a:extLst>
                    <a:ext uri="{9D8B030D-6E8A-4147-A177-3AD203B41FA5}">
                      <a16:colId xmlns:a16="http://schemas.microsoft.com/office/drawing/2014/main" val="20018"/>
                    </a:ext>
                  </a:extLst>
                </a:gridCol>
                <a:gridCol w="457200">
                  <a:extLst>
                    <a:ext uri="{9D8B030D-6E8A-4147-A177-3AD203B41FA5}">
                      <a16:colId xmlns:a16="http://schemas.microsoft.com/office/drawing/2014/main" val="20019"/>
                    </a:ext>
                  </a:extLst>
                </a:gridCol>
                <a:gridCol w="457200">
                  <a:extLst>
                    <a:ext uri="{9D8B030D-6E8A-4147-A177-3AD203B41FA5}">
                      <a16:colId xmlns:a16="http://schemas.microsoft.com/office/drawing/2014/main" val="20020"/>
                    </a:ext>
                  </a:extLst>
                </a:gridCol>
                <a:gridCol w="457200">
                  <a:extLst>
                    <a:ext uri="{9D8B030D-6E8A-4147-A177-3AD203B41FA5}">
                      <a16:colId xmlns:a16="http://schemas.microsoft.com/office/drawing/2014/main" val="20021"/>
                    </a:ext>
                  </a:extLst>
                </a:gridCol>
                <a:gridCol w="457200">
                  <a:extLst>
                    <a:ext uri="{9D8B030D-6E8A-4147-A177-3AD203B41FA5}">
                      <a16:colId xmlns:a16="http://schemas.microsoft.com/office/drawing/2014/main" val="20022"/>
                    </a:ext>
                  </a:extLst>
                </a:gridCol>
                <a:gridCol w="457200">
                  <a:extLst>
                    <a:ext uri="{9D8B030D-6E8A-4147-A177-3AD203B41FA5}">
                      <a16:colId xmlns:a16="http://schemas.microsoft.com/office/drawing/2014/main" val="20023"/>
                    </a:ext>
                  </a:extLst>
                </a:gridCol>
                <a:gridCol w="457200">
                  <a:extLst>
                    <a:ext uri="{9D8B030D-6E8A-4147-A177-3AD203B41FA5}">
                      <a16:colId xmlns:a16="http://schemas.microsoft.com/office/drawing/2014/main" val="20024"/>
                    </a:ext>
                  </a:extLst>
                </a:gridCol>
                <a:gridCol w="457200">
                  <a:extLst>
                    <a:ext uri="{9D8B030D-6E8A-4147-A177-3AD203B41FA5}">
                      <a16:colId xmlns:a16="http://schemas.microsoft.com/office/drawing/2014/main" val="20025"/>
                    </a:ext>
                  </a:extLst>
                </a:gridCol>
              </a:tblGrid>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bl>
          </a:graphicData>
        </a:graphic>
      </p:graphicFrame>
      <p:sp>
        <p:nvSpPr>
          <p:cNvPr id="9" name="TextBox 8"/>
          <p:cNvSpPr txBox="1"/>
          <p:nvPr/>
        </p:nvSpPr>
        <p:spPr>
          <a:xfrm>
            <a:off x="-64956" y="3126898"/>
            <a:ext cx="10987314" cy="2892902"/>
          </a:xfrm>
          <a:prstGeom prst="rect">
            <a:avLst/>
          </a:prstGeom>
          <a:noFill/>
        </p:spPr>
        <p:txBody>
          <a:bodyPr wrap="square" lIns="121725" tIns="60862" rIns="121725" bIns="60862" rtlCol="0">
            <a:spAutoFit/>
          </a:bodyPr>
          <a:lstStyle/>
          <a:p>
            <a:pPr algn="ctr"/>
            <a:r>
              <a:rPr lang="en-US" sz="18000">
                <a:solidFill>
                  <a:srgbClr val="FF0000"/>
                </a:solidFill>
                <a:latin typeface="HP001 4H"/>
                <a:ea typeface="HP001 4H"/>
              </a:rPr>
              <a:t>lá lō</a:t>
            </a:r>
            <a:endParaRPr lang="en-US" sz="9000">
              <a:solidFill>
                <a:srgbClr val="FF0000"/>
              </a:solidFill>
              <a:latin typeface="HP001 4 hàng" pitchFamily="34" charset="0"/>
            </a:endParaRPr>
          </a:p>
        </p:txBody>
      </p:sp>
    </p:spTree>
    <p:extLst>
      <p:ext uri="{BB962C8B-B14F-4D97-AF65-F5344CB8AC3E}">
        <p14:creationId xmlns:p14="http://schemas.microsoft.com/office/powerpoint/2010/main" val="36966958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012768525"/>
              </p:ext>
            </p:extLst>
          </p:nvPr>
        </p:nvGraphicFramePr>
        <p:xfrm>
          <a:off x="215396" y="1242446"/>
          <a:ext cx="11887200" cy="54864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gridCol w="45720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gridCol w="457200">
                  <a:extLst>
                    <a:ext uri="{9D8B030D-6E8A-4147-A177-3AD203B41FA5}">
                      <a16:colId xmlns:a16="http://schemas.microsoft.com/office/drawing/2014/main" val="20006"/>
                    </a:ext>
                  </a:extLst>
                </a:gridCol>
                <a:gridCol w="457200">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457200">
                  <a:extLst>
                    <a:ext uri="{9D8B030D-6E8A-4147-A177-3AD203B41FA5}">
                      <a16:colId xmlns:a16="http://schemas.microsoft.com/office/drawing/2014/main" val="20009"/>
                    </a:ext>
                  </a:extLst>
                </a:gridCol>
                <a:gridCol w="457200">
                  <a:extLst>
                    <a:ext uri="{9D8B030D-6E8A-4147-A177-3AD203B41FA5}">
                      <a16:colId xmlns:a16="http://schemas.microsoft.com/office/drawing/2014/main" val="20010"/>
                    </a:ext>
                  </a:extLst>
                </a:gridCol>
                <a:gridCol w="457200">
                  <a:extLst>
                    <a:ext uri="{9D8B030D-6E8A-4147-A177-3AD203B41FA5}">
                      <a16:colId xmlns:a16="http://schemas.microsoft.com/office/drawing/2014/main" val="20011"/>
                    </a:ext>
                  </a:extLst>
                </a:gridCol>
                <a:gridCol w="457200">
                  <a:extLst>
                    <a:ext uri="{9D8B030D-6E8A-4147-A177-3AD203B41FA5}">
                      <a16:colId xmlns:a16="http://schemas.microsoft.com/office/drawing/2014/main" val="20012"/>
                    </a:ext>
                  </a:extLst>
                </a:gridCol>
                <a:gridCol w="457200">
                  <a:extLst>
                    <a:ext uri="{9D8B030D-6E8A-4147-A177-3AD203B41FA5}">
                      <a16:colId xmlns:a16="http://schemas.microsoft.com/office/drawing/2014/main" val="20013"/>
                    </a:ext>
                  </a:extLst>
                </a:gridCol>
                <a:gridCol w="457200">
                  <a:extLst>
                    <a:ext uri="{9D8B030D-6E8A-4147-A177-3AD203B41FA5}">
                      <a16:colId xmlns:a16="http://schemas.microsoft.com/office/drawing/2014/main" val="20014"/>
                    </a:ext>
                  </a:extLst>
                </a:gridCol>
                <a:gridCol w="457200">
                  <a:extLst>
                    <a:ext uri="{9D8B030D-6E8A-4147-A177-3AD203B41FA5}">
                      <a16:colId xmlns:a16="http://schemas.microsoft.com/office/drawing/2014/main" val="20015"/>
                    </a:ext>
                  </a:extLst>
                </a:gridCol>
                <a:gridCol w="457200">
                  <a:extLst>
                    <a:ext uri="{9D8B030D-6E8A-4147-A177-3AD203B41FA5}">
                      <a16:colId xmlns:a16="http://schemas.microsoft.com/office/drawing/2014/main" val="20016"/>
                    </a:ext>
                  </a:extLst>
                </a:gridCol>
                <a:gridCol w="457200">
                  <a:extLst>
                    <a:ext uri="{9D8B030D-6E8A-4147-A177-3AD203B41FA5}">
                      <a16:colId xmlns:a16="http://schemas.microsoft.com/office/drawing/2014/main" val="20017"/>
                    </a:ext>
                  </a:extLst>
                </a:gridCol>
                <a:gridCol w="457200">
                  <a:extLst>
                    <a:ext uri="{9D8B030D-6E8A-4147-A177-3AD203B41FA5}">
                      <a16:colId xmlns:a16="http://schemas.microsoft.com/office/drawing/2014/main" val="20018"/>
                    </a:ext>
                  </a:extLst>
                </a:gridCol>
                <a:gridCol w="457200">
                  <a:extLst>
                    <a:ext uri="{9D8B030D-6E8A-4147-A177-3AD203B41FA5}">
                      <a16:colId xmlns:a16="http://schemas.microsoft.com/office/drawing/2014/main" val="20019"/>
                    </a:ext>
                  </a:extLst>
                </a:gridCol>
                <a:gridCol w="457200">
                  <a:extLst>
                    <a:ext uri="{9D8B030D-6E8A-4147-A177-3AD203B41FA5}">
                      <a16:colId xmlns:a16="http://schemas.microsoft.com/office/drawing/2014/main" val="20020"/>
                    </a:ext>
                  </a:extLst>
                </a:gridCol>
                <a:gridCol w="457200">
                  <a:extLst>
                    <a:ext uri="{9D8B030D-6E8A-4147-A177-3AD203B41FA5}">
                      <a16:colId xmlns:a16="http://schemas.microsoft.com/office/drawing/2014/main" val="20021"/>
                    </a:ext>
                  </a:extLst>
                </a:gridCol>
                <a:gridCol w="457200">
                  <a:extLst>
                    <a:ext uri="{9D8B030D-6E8A-4147-A177-3AD203B41FA5}">
                      <a16:colId xmlns:a16="http://schemas.microsoft.com/office/drawing/2014/main" val="20022"/>
                    </a:ext>
                  </a:extLst>
                </a:gridCol>
                <a:gridCol w="457200">
                  <a:extLst>
                    <a:ext uri="{9D8B030D-6E8A-4147-A177-3AD203B41FA5}">
                      <a16:colId xmlns:a16="http://schemas.microsoft.com/office/drawing/2014/main" val="20023"/>
                    </a:ext>
                  </a:extLst>
                </a:gridCol>
                <a:gridCol w="457200">
                  <a:extLst>
                    <a:ext uri="{9D8B030D-6E8A-4147-A177-3AD203B41FA5}">
                      <a16:colId xmlns:a16="http://schemas.microsoft.com/office/drawing/2014/main" val="20024"/>
                    </a:ext>
                  </a:extLst>
                </a:gridCol>
                <a:gridCol w="457200">
                  <a:extLst>
                    <a:ext uri="{9D8B030D-6E8A-4147-A177-3AD203B41FA5}">
                      <a16:colId xmlns:a16="http://schemas.microsoft.com/office/drawing/2014/main" val="20025"/>
                    </a:ext>
                  </a:extLst>
                </a:gridCol>
              </a:tblGrid>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bl>
          </a:graphicData>
        </a:graphic>
      </p:graphicFrame>
      <p:sp>
        <p:nvSpPr>
          <p:cNvPr id="9" name="TextBox 8"/>
          <p:cNvSpPr txBox="1"/>
          <p:nvPr/>
        </p:nvSpPr>
        <p:spPr>
          <a:xfrm>
            <a:off x="-94406" y="3126898"/>
            <a:ext cx="11338719" cy="2892902"/>
          </a:xfrm>
          <a:prstGeom prst="rect">
            <a:avLst/>
          </a:prstGeom>
          <a:noFill/>
        </p:spPr>
        <p:txBody>
          <a:bodyPr wrap="square" lIns="121725" tIns="60862" rIns="121725" bIns="60862" rtlCol="0">
            <a:spAutoFit/>
          </a:bodyPr>
          <a:lstStyle/>
          <a:p>
            <a:pPr algn="ctr"/>
            <a:r>
              <a:rPr lang="lt-LT" sz="18000">
                <a:solidFill>
                  <a:srgbClr val="FF0000"/>
                </a:solidFill>
                <a:latin typeface="HP001 4 hàng" pitchFamily="34" charset="0"/>
              </a:rPr>
              <a:t>Ǖ</a:t>
            </a:r>
            <a:r>
              <a:rPr lang="el-GR" sz="18000">
                <a:solidFill>
                  <a:srgbClr val="FF0000"/>
                </a:solidFill>
                <a:latin typeface="HP001 4 hàng" pitchFamily="34" charset="0"/>
              </a:rPr>
              <a:t>ί</a:t>
            </a:r>
            <a:r>
              <a:rPr lang="lt-LT" sz="18000">
                <a:solidFill>
                  <a:srgbClr val="FF0000"/>
                </a:solidFill>
                <a:latin typeface="HP001 4 hàng" pitchFamily="34" charset="0"/>
              </a:rPr>
              <a:t>ả ė</a:t>
            </a:r>
            <a:endParaRPr lang="en-US" sz="18000">
              <a:solidFill>
                <a:srgbClr val="FF0000"/>
              </a:solidFill>
              <a:latin typeface="HP001 4 hàng" pitchFamily="34" charset="0"/>
            </a:endParaRPr>
          </a:p>
        </p:txBody>
      </p:sp>
    </p:spTree>
    <p:extLst>
      <p:ext uri="{BB962C8B-B14F-4D97-AF65-F5344CB8AC3E}">
        <p14:creationId xmlns:p14="http://schemas.microsoft.com/office/powerpoint/2010/main" val="30060000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704539" y="457200"/>
            <a:ext cx="8485843" cy="5765652"/>
            <a:chOff x="3312940" y="2220881"/>
            <a:chExt cx="5269041" cy="3580016"/>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772" t="38863" r="30361" b="34546"/>
            <a:stretch/>
          </p:blipFill>
          <p:spPr bwMode="auto">
            <a:xfrm>
              <a:off x="3394839" y="2220881"/>
              <a:ext cx="5187142" cy="1945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7791" t="29034" r="32597" b="48239"/>
            <a:stretch/>
          </p:blipFill>
          <p:spPr bwMode="auto">
            <a:xfrm>
              <a:off x="3312940" y="4138352"/>
              <a:ext cx="5153891" cy="1662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2513802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4"/>
          <p:cNvSpPr txBox="1">
            <a:spLocks/>
          </p:cNvSpPr>
          <p:nvPr/>
        </p:nvSpPr>
        <p:spPr>
          <a:xfrm>
            <a:off x="5739913" y="2408237"/>
            <a:ext cx="6513206" cy="13255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9600" b="1">
                <a:solidFill>
                  <a:srgbClr val="0070C0"/>
                </a:solidFill>
                <a:latin typeface="DomCasual" pitchFamily="18" charset="0"/>
                <a:ea typeface="DomCasual" pitchFamily="18" charset="0"/>
                <a:cs typeface="DomCasual" pitchFamily="18" charset="0"/>
              </a:rPr>
              <a:t>Thư giãn nào!</a:t>
            </a:r>
          </a:p>
        </p:txBody>
      </p:sp>
    </p:spTree>
    <p:extLst>
      <p:ext uri="{BB962C8B-B14F-4D97-AF65-F5344CB8AC3E}">
        <p14:creationId xmlns:p14="http://schemas.microsoft.com/office/powerpoint/2010/main" val="29434389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hơ cho bé mầm non bài thơ chim sâu nhỏ Đọc thơ hay cho thiếu nhi - Giáo dục trẻ em ECE">
            <a:hlinkClick r:id="" action="ppaction://media"/>
            <a:extLst>
              <a:ext uri="{FF2B5EF4-FFF2-40B4-BE49-F238E27FC236}">
                <a16:creationId xmlns:a16="http://schemas.microsoft.com/office/drawing/2014/main" id="{CFE4BC2E-9BE1-4FBA-80E9-5E29BC135EC3}"/>
              </a:ext>
            </a:extLst>
          </p:cNvPr>
          <p:cNvPicPr>
            <a:picLocks noChangeAspect="1"/>
          </p:cNvPicPr>
          <p:nvPr>
            <a:videoFile r:link="rId1"/>
            <p:extLst>
              <p:ext uri="{DAA4B4D4-6D71-4841-9C94-3DE7FCFB9230}">
                <p14:media xmlns:p14="http://schemas.microsoft.com/office/powerpoint/2010/main" r:embed="rId2">
                  <p14:trim st="10000" end="8956"/>
                </p14:media>
              </p:ext>
            </p:extLst>
          </p:nvPr>
        </p:nvPicPr>
        <p:blipFill>
          <a:blip r:embed="rId4"/>
          <a:stretch>
            <a:fillRect/>
          </a:stretch>
        </p:blipFill>
        <p:spPr>
          <a:xfrm>
            <a:off x="1585119" y="533400"/>
            <a:ext cx="9347200" cy="5257800"/>
          </a:xfrm>
          <a:prstGeom prst="rect">
            <a:avLst/>
          </a:prstGeom>
        </p:spPr>
      </p:pic>
    </p:spTree>
    <p:extLst>
      <p:ext uri="{BB962C8B-B14F-4D97-AF65-F5344CB8AC3E}">
        <p14:creationId xmlns:p14="http://schemas.microsoft.com/office/powerpoint/2010/main" val="4197565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3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4536" t="1576" b="64121"/>
          <a:stretch/>
        </p:blipFill>
        <p:spPr>
          <a:xfrm>
            <a:off x="1640178" y="-70658"/>
            <a:ext cx="8172964" cy="4263002"/>
          </a:xfrm>
          <a:prstGeom prst="rect">
            <a:avLst/>
          </a:prstGeom>
        </p:spPr>
      </p:pic>
      <p:grpSp>
        <p:nvGrpSpPr>
          <p:cNvPr id="7" name="Group 6"/>
          <p:cNvGrpSpPr/>
          <p:nvPr/>
        </p:nvGrpSpPr>
        <p:grpSpPr>
          <a:xfrm>
            <a:off x="215396" y="203422"/>
            <a:ext cx="2621250" cy="941185"/>
            <a:chOff x="63500" y="1429216"/>
            <a:chExt cx="1970813" cy="705889"/>
          </a:xfrm>
        </p:grpSpPr>
        <p:sp>
          <p:nvSpPr>
            <p:cNvPr id="8" name="Rounded Rectangle 7"/>
            <p:cNvSpPr/>
            <p:nvPr/>
          </p:nvSpPr>
          <p:spPr>
            <a:xfrm>
              <a:off x="384358" y="1429216"/>
              <a:ext cx="1649955" cy="705889"/>
            </a:xfrm>
            <a:prstGeom prst="roundRect">
              <a:avLst/>
            </a:prstGeom>
            <a:solidFill>
              <a:srgbClr val="61DC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Arial-Rounded" pitchFamily="34" charset="0"/>
                  <a:ea typeface="Arial-Rounded" pitchFamily="34" charset="0"/>
                  <a:cs typeface="Arial-Rounded" pitchFamily="34" charset="0"/>
                </a:rPr>
                <a:t>Đọc</a:t>
              </a:r>
            </a:p>
          </p:txBody>
        </p:sp>
        <p:sp>
          <p:nvSpPr>
            <p:cNvPr id="10" name="Oval 9"/>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chemeClr val="tx1"/>
                  </a:solidFill>
                  <a:latin typeface="Arial Rounded MT Bold" pitchFamily="34" charset="0"/>
                  <a:ea typeface="Arial-Rounded" pitchFamily="34" charset="0"/>
                  <a:cs typeface="Arial-Rounded" pitchFamily="34" charset="0"/>
                </a:rPr>
                <a:t>6</a:t>
              </a:r>
            </a:p>
          </p:txBody>
        </p:sp>
      </p:grpSp>
      <p:sp>
        <p:nvSpPr>
          <p:cNvPr id="25" name="Title 1"/>
          <p:cNvSpPr txBox="1">
            <a:spLocks/>
          </p:cNvSpPr>
          <p:nvPr/>
        </p:nvSpPr>
        <p:spPr>
          <a:xfrm>
            <a:off x="247650" y="428600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a:solidFill>
                  <a:srgbClr val="0070C0"/>
                </a:solidFill>
                <a:latin typeface="Arial-Rounded" pitchFamily="34" charset="0"/>
                <a:ea typeface="Arial-Rounded" pitchFamily="34" charset="0"/>
                <a:cs typeface="Arial-Rounded" pitchFamily="34" charset="0"/>
              </a:rPr>
              <a:t>	Sớm nay thức dậy, Nam chợt thấy một chú chim sâu. Chim hớn hở như chào Nam. Nó nhảy nhót một hồi rồi bay qua bay lại, tìm bắt sâu bọ cho cây.</a:t>
            </a:r>
          </a:p>
        </p:txBody>
      </p:sp>
      <p:cxnSp>
        <p:nvCxnSpPr>
          <p:cNvPr id="32" name="Straight Connector 31"/>
          <p:cNvCxnSpPr/>
          <p:nvPr/>
        </p:nvCxnSpPr>
        <p:spPr>
          <a:xfrm>
            <a:off x="7474275" y="4760430"/>
            <a:ext cx="93242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9823917" y="4761180"/>
            <a:ext cx="90184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9657434" y="4818506"/>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096235" y="3796150"/>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rial" pitchFamily="34" charset="0"/>
                <a:ea typeface="Arial-Rounded" pitchFamily="34" charset="0"/>
                <a:cs typeface="Arial" pitchFamily="34" charset="0"/>
              </a:rPr>
              <a:t>1</a:t>
            </a:r>
          </a:p>
        </p:txBody>
      </p:sp>
      <p:sp>
        <p:nvSpPr>
          <p:cNvPr id="13" name="Oval 12"/>
          <p:cNvSpPr/>
          <p:nvPr/>
        </p:nvSpPr>
        <p:spPr>
          <a:xfrm>
            <a:off x="2800300" y="4519721"/>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rial" pitchFamily="34" charset="0"/>
                <a:ea typeface="Arial-Rounded" pitchFamily="34" charset="0"/>
                <a:cs typeface="Arial" pitchFamily="34" charset="0"/>
              </a:rPr>
              <a:t>2</a:t>
            </a:r>
          </a:p>
        </p:txBody>
      </p:sp>
      <p:cxnSp>
        <p:nvCxnSpPr>
          <p:cNvPr id="14" name="Straight Connector 13"/>
          <p:cNvCxnSpPr/>
          <p:nvPr/>
        </p:nvCxnSpPr>
        <p:spPr>
          <a:xfrm flipH="1">
            <a:off x="2675469" y="4777055"/>
            <a:ext cx="117307"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2251717" y="6011896"/>
            <a:ext cx="141942"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9735162" y="5039681"/>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rial" pitchFamily="34" charset="0"/>
                <a:ea typeface="Arial-Rounded" pitchFamily="34" charset="0"/>
                <a:cs typeface="Arial" pitchFamily="34" charset="0"/>
              </a:rPr>
              <a:t>3</a:t>
            </a:r>
          </a:p>
        </p:txBody>
      </p:sp>
      <p:cxnSp>
        <p:nvCxnSpPr>
          <p:cNvPr id="17" name="Straight Connector 16"/>
          <p:cNvCxnSpPr/>
          <p:nvPr/>
        </p:nvCxnSpPr>
        <p:spPr>
          <a:xfrm>
            <a:off x="309630" y="5921431"/>
            <a:ext cx="10800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34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500"/>
                                        <p:tgtEl>
                                          <p:spTgt spid="3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18319" y="1447800"/>
            <a:ext cx="5301541"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chợt</a:t>
            </a:r>
          </a:p>
        </p:txBody>
      </p:sp>
      <p:sp>
        <p:nvSpPr>
          <p:cNvPr id="7" name="Title 1"/>
          <p:cNvSpPr txBox="1">
            <a:spLocks/>
          </p:cNvSpPr>
          <p:nvPr/>
        </p:nvSpPr>
        <p:spPr>
          <a:xfrm>
            <a:off x="6385719" y="1447800"/>
            <a:ext cx="5301541"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một</a:t>
            </a:r>
          </a:p>
        </p:txBody>
      </p:sp>
      <p:sp>
        <p:nvSpPr>
          <p:cNvPr id="8" name="Title 1"/>
          <p:cNvSpPr txBox="1">
            <a:spLocks/>
          </p:cNvSpPr>
          <p:nvPr/>
        </p:nvSpPr>
        <p:spPr>
          <a:xfrm>
            <a:off x="3490119" y="3886200"/>
            <a:ext cx="5301541"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nhảy nhót</a:t>
            </a:r>
          </a:p>
        </p:txBody>
      </p:sp>
    </p:spTree>
    <p:extLst>
      <p:ext uri="{BB962C8B-B14F-4D97-AF65-F5344CB8AC3E}">
        <p14:creationId xmlns:p14="http://schemas.microsoft.com/office/powerpoint/2010/main" val="166165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250712" y="990600"/>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5400">
                <a:solidFill>
                  <a:srgbClr val="0070C0"/>
                </a:solidFill>
                <a:latin typeface="Arial-Rounded" pitchFamily="34" charset="0"/>
                <a:ea typeface="Arial-Rounded" pitchFamily="34" charset="0"/>
                <a:cs typeface="Arial-Rounded" pitchFamily="34" charset="0"/>
              </a:rPr>
              <a:t>	Sớm nay thức dậy, Nam chợt thấy một chú chim sâu. Chim hớn hở như chào Nam. Nó nhảy nhót một hồi rồi bay qua bay lại, tìm bắt sâu bọ cho cây.</a:t>
            </a:r>
          </a:p>
        </p:txBody>
      </p:sp>
      <p:cxnSp>
        <p:nvCxnSpPr>
          <p:cNvPr id="47" name="Straight Connector 46"/>
          <p:cNvCxnSpPr/>
          <p:nvPr/>
        </p:nvCxnSpPr>
        <p:spPr>
          <a:xfrm>
            <a:off x="3239757" y="2037514"/>
            <a:ext cx="25793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473489" y="5473186"/>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Arial-Rounded" pitchFamily="34" charset="0"/>
                <a:ea typeface="Arial-Rounded" pitchFamily="34" charset="0"/>
                <a:cs typeface="Arial-Rounded" pitchFamily="34" charset="0"/>
              </a:rPr>
              <a:t>Nam nhìn thấy loài chim nào?</a:t>
            </a:r>
          </a:p>
        </p:txBody>
      </p:sp>
    </p:spTree>
    <p:extLst>
      <p:ext uri="{BB962C8B-B14F-4D97-AF65-F5344CB8AC3E}">
        <p14:creationId xmlns:p14="http://schemas.microsoft.com/office/powerpoint/2010/main" val="330650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500"/>
                                        <p:tgtEl>
                                          <p:spTgt spid="4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47"/>
                                        </p:tgtEl>
                                      </p:cBhvr>
                                    </p:animEffect>
                                    <p:set>
                                      <p:cBhvr>
                                        <p:cTn id="17" dur="1" fill="hold">
                                          <p:stCondLst>
                                            <p:cond delay="499"/>
                                          </p:stCondLst>
                                        </p:cTn>
                                        <p:tgtEl>
                                          <p:spTgt spid="4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3185319" y="2971799"/>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mặt trời</a:t>
            </a:r>
          </a:p>
        </p:txBody>
      </p:sp>
      <p:sp>
        <p:nvSpPr>
          <p:cNvPr id="9" name="Title 1"/>
          <p:cNvSpPr txBox="1">
            <a:spLocks/>
          </p:cNvSpPr>
          <p:nvPr/>
        </p:nvSpPr>
        <p:spPr>
          <a:xfrm>
            <a:off x="3452019" y="1066800"/>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bãi cát</a:t>
            </a:r>
          </a:p>
        </p:txBody>
      </p:sp>
      <p:sp>
        <p:nvSpPr>
          <p:cNvPr id="10" name="Title 1"/>
          <p:cNvSpPr txBox="1">
            <a:spLocks/>
          </p:cNvSpPr>
          <p:nvPr/>
        </p:nvSpPr>
        <p:spPr>
          <a:xfrm>
            <a:off x="3185319" y="5002813"/>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bật lửa</a:t>
            </a:r>
          </a:p>
        </p:txBody>
      </p:sp>
    </p:spTree>
    <p:extLst>
      <p:ext uri="{BB962C8B-B14F-4D97-AF65-F5344CB8AC3E}">
        <p14:creationId xmlns:p14="http://schemas.microsoft.com/office/powerpoint/2010/main" val="20228481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178415" y="5809343"/>
            <a:ext cx="3709813" cy="999950"/>
          </a:xfrm>
          <a:prstGeom prst="rect">
            <a:avLst/>
          </a:prstGeom>
          <a:solidFill>
            <a:schemeClr val="accent5">
              <a:lumMod val="50000"/>
            </a:schemeClr>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chemeClr val="bg1"/>
                </a:solidFill>
                <a:latin typeface="Arial-Rounded" pitchFamily="34" charset="0"/>
                <a:ea typeface="Arial-Rounded" pitchFamily="34" charset="0"/>
                <a:cs typeface="Arial-Rounded" pitchFamily="34" charset="0"/>
              </a:rPr>
              <a:t>chim sâu</a:t>
            </a:r>
          </a:p>
        </p:txBody>
      </p:sp>
      <p:pic>
        <p:nvPicPr>
          <p:cNvPr id="2" name="Picture 2" descr="Kinh nghiệm chọn và nuôi chim sâu xanh - Kỹ Thuật Nuôi Ch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8560" y="401818"/>
            <a:ext cx="7998559" cy="4735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0484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250712" y="990600"/>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5400">
                <a:solidFill>
                  <a:srgbClr val="0070C0"/>
                </a:solidFill>
                <a:latin typeface="Arial-Rounded" pitchFamily="34" charset="0"/>
                <a:ea typeface="Arial-Rounded" pitchFamily="34" charset="0"/>
                <a:cs typeface="Arial-Rounded" pitchFamily="34" charset="0"/>
              </a:rPr>
              <a:t>	Sớm nay thức dậy, Nam chợt thấy một chú chim sâu. Chim hớn hở như chào Nam. Nó nhảy nhót một hồi rồi bay qua bay lại, tìm bắt sâu bọ cho cây.</a:t>
            </a:r>
          </a:p>
        </p:txBody>
      </p:sp>
      <p:cxnSp>
        <p:nvCxnSpPr>
          <p:cNvPr id="51" name="Straight Connector 50"/>
          <p:cNvCxnSpPr/>
          <p:nvPr/>
        </p:nvCxnSpPr>
        <p:spPr>
          <a:xfrm>
            <a:off x="6425315" y="2037514"/>
            <a:ext cx="52896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003832" y="2786742"/>
            <a:ext cx="771115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356541" y="2786742"/>
            <a:ext cx="291646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461713" y="5181600"/>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Arial-Rounded" pitchFamily="34" charset="0"/>
                <a:ea typeface="Arial-Rounded" pitchFamily="34" charset="0"/>
                <a:cs typeface="Arial-Rounded" pitchFamily="34" charset="0"/>
              </a:rPr>
              <a:t>Chim sâu đang làm gì? Ở đâu?</a:t>
            </a:r>
          </a:p>
        </p:txBody>
      </p:sp>
      <p:cxnSp>
        <p:nvCxnSpPr>
          <p:cNvPr id="17" name="Straight Connector 16"/>
          <p:cNvCxnSpPr/>
          <p:nvPr/>
        </p:nvCxnSpPr>
        <p:spPr>
          <a:xfrm>
            <a:off x="356541" y="3581400"/>
            <a:ext cx="1098217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4401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fade">
                                      <p:cBhvr>
                                        <p:cTn id="12" dur="500"/>
                                        <p:tgtEl>
                                          <p:spTgt spid="51"/>
                                        </p:tgtEl>
                                      </p:cBhvr>
                                    </p:animEffect>
                                  </p:childTnLst>
                                </p:cTn>
                              </p:par>
                              <p:par>
                                <p:cTn id="13" presetID="10"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par>
                                <p:cTn id="16" presetID="10" presetClass="entr" presetSubtype="0"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par>
                                <p:cTn id="19" presetID="10"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51"/>
                                        </p:tgtEl>
                                      </p:cBhvr>
                                    </p:animEffect>
                                    <p:set>
                                      <p:cBhvr>
                                        <p:cTn id="26" dur="1" fill="hold">
                                          <p:stCondLst>
                                            <p:cond delay="499"/>
                                          </p:stCondLst>
                                        </p:cTn>
                                        <p:tgtEl>
                                          <p:spTgt spid="51"/>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21"/>
                                        </p:tgtEl>
                                      </p:cBhvr>
                                    </p:animEffect>
                                    <p:set>
                                      <p:cBhvr>
                                        <p:cTn id="29" dur="1" fill="hold">
                                          <p:stCondLst>
                                            <p:cond delay="499"/>
                                          </p:stCondLst>
                                        </p:cTn>
                                        <p:tgtEl>
                                          <p:spTgt spid="21"/>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26"/>
                                        </p:tgtEl>
                                      </p:cBhvr>
                                    </p:animEffect>
                                    <p:set>
                                      <p:cBhvr>
                                        <p:cTn id="32" dur="1" fill="hold">
                                          <p:stCondLst>
                                            <p:cond delay="499"/>
                                          </p:stCondLst>
                                        </p:cTn>
                                        <p:tgtEl>
                                          <p:spTgt spid="26"/>
                                        </p:tgtEl>
                                        <p:attrNameLst>
                                          <p:attrName>style.visibility</p:attrName>
                                        </p:attrNameLst>
                                      </p:cBhvr>
                                      <p:to>
                                        <p:strVal val="hidden"/>
                                      </p:to>
                                    </p:set>
                                  </p:childTnLst>
                                </p:cTn>
                              </p:par>
                              <p:par>
                                <p:cTn id="33" presetID="10" presetClass="exit" presetSubtype="0" fill="hold" nodeType="withEffect">
                                  <p:stCondLst>
                                    <p:cond delay="0"/>
                                  </p:stCondLst>
                                  <p:childTnLst>
                                    <p:animEffect transition="out" filter="fade">
                                      <p:cBhvr>
                                        <p:cTn id="34" dur="500"/>
                                        <p:tgtEl>
                                          <p:spTgt spid="17"/>
                                        </p:tgtEl>
                                      </p:cBhvr>
                                    </p:animEffect>
                                    <p:set>
                                      <p:cBhvr>
                                        <p:cTn id="35"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08452" y="228600"/>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latin typeface="Arial-Rounded" pitchFamily="34" charset="0"/>
                <a:ea typeface="Arial-Rounded" pitchFamily="34" charset="0"/>
                <a:cs typeface="Arial-Rounded" pitchFamily="34" charset="0"/>
              </a:rPr>
              <a:t>Đâu là những từ chỉ hành động của chú chim sâu?</a:t>
            </a:r>
          </a:p>
        </p:txBody>
      </p:sp>
      <p:sp>
        <p:nvSpPr>
          <p:cNvPr id="5" name="Rounded Rectangle 4"/>
          <p:cNvSpPr/>
          <p:nvPr/>
        </p:nvSpPr>
        <p:spPr>
          <a:xfrm>
            <a:off x="670719" y="2200181"/>
            <a:ext cx="800634" cy="800634"/>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670719" y="3466566"/>
            <a:ext cx="800634" cy="800634"/>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670719" y="4761966"/>
            <a:ext cx="800634" cy="800634"/>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txBox="1">
            <a:spLocks/>
          </p:cNvSpPr>
          <p:nvPr/>
        </p:nvSpPr>
        <p:spPr>
          <a:xfrm>
            <a:off x="1855578" y="2191610"/>
            <a:ext cx="3621024" cy="751277"/>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chemeClr val="bg1"/>
                </a:solidFill>
                <a:latin typeface="Arial-Rounded" pitchFamily="34" charset="0"/>
                <a:ea typeface="Arial-Rounded" pitchFamily="34" charset="0"/>
                <a:cs typeface="Arial-Rounded" pitchFamily="34" charset="0"/>
              </a:rPr>
              <a:t>chào</a:t>
            </a:r>
          </a:p>
        </p:txBody>
      </p:sp>
      <p:sp>
        <p:nvSpPr>
          <p:cNvPr id="9" name="Title 1"/>
          <p:cNvSpPr txBox="1">
            <a:spLocks/>
          </p:cNvSpPr>
          <p:nvPr/>
        </p:nvSpPr>
        <p:spPr>
          <a:xfrm>
            <a:off x="1848810" y="3515923"/>
            <a:ext cx="3621024" cy="751277"/>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chemeClr val="bg1"/>
                </a:solidFill>
                <a:latin typeface="Arial-Rounded" pitchFamily="34" charset="0"/>
                <a:ea typeface="Arial-Rounded" pitchFamily="34" charset="0"/>
                <a:cs typeface="Arial-Rounded" pitchFamily="34" charset="0"/>
              </a:rPr>
              <a:t>nhảy nhót</a:t>
            </a:r>
          </a:p>
        </p:txBody>
      </p:sp>
      <p:sp>
        <p:nvSpPr>
          <p:cNvPr id="10" name="Title 1"/>
          <p:cNvSpPr txBox="1">
            <a:spLocks/>
          </p:cNvSpPr>
          <p:nvPr/>
        </p:nvSpPr>
        <p:spPr>
          <a:xfrm>
            <a:off x="1842042" y="4840236"/>
            <a:ext cx="3621024" cy="751277"/>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chemeClr val="bg1"/>
                </a:solidFill>
                <a:latin typeface="Arial-Rounded" pitchFamily="34" charset="0"/>
                <a:ea typeface="Arial-Rounded" pitchFamily="34" charset="0"/>
                <a:cs typeface="Arial-Rounded" pitchFamily="34" charset="0"/>
              </a:rPr>
              <a:t>sâu</a:t>
            </a:r>
          </a:p>
        </p:txBody>
      </p:sp>
      <p:sp>
        <p:nvSpPr>
          <p:cNvPr id="11" name="Rounded Rectangle 10"/>
          <p:cNvSpPr/>
          <p:nvPr/>
        </p:nvSpPr>
        <p:spPr>
          <a:xfrm>
            <a:off x="6616471" y="2200181"/>
            <a:ext cx="800634" cy="800634"/>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6616471" y="3466566"/>
            <a:ext cx="800634" cy="800634"/>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6616471" y="4761966"/>
            <a:ext cx="800634" cy="800634"/>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txBox="1">
            <a:spLocks/>
          </p:cNvSpPr>
          <p:nvPr/>
        </p:nvSpPr>
        <p:spPr>
          <a:xfrm>
            <a:off x="7801330" y="2191610"/>
            <a:ext cx="3621024" cy="751277"/>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chemeClr val="bg1"/>
                </a:solidFill>
                <a:latin typeface="Arial-Rounded" pitchFamily="34" charset="0"/>
                <a:ea typeface="Arial-Rounded" pitchFamily="34" charset="0"/>
                <a:cs typeface="Arial-Rounded" pitchFamily="34" charset="0"/>
              </a:rPr>
              <a:t>bắt sâu</a:t>
            </a:r>
          </a:p>
        </p:txBody>
      </p:sp>
      <p:sp>
        <p:nvSpPr>
          <p:cNvPr id="15" name="Title 1"/>
          <p:cNvSpPr txBox="1">
            <a:spLocks/>
          </p:cNvSpPr>
          <p:nvPr/>
        </p:nvSpPr>
        <p:spPr>
          <a:xfrm>
            <a:off x="7794562" y="3515923"/>
            <a:ext cx="3621024" cy="751277"/>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chemeClr val="bg1"/>
                </a:solidFill>
                <a:latin typeface="Arial-Rounded" pitchFamily="34" charset="0"/>
                <a:ea typeface="Arial-Rounded" pitchFamily="34" charset="0"/>
                <a:cs typeface="Arial-Rounded" pitchFamily="34" charset="0"/>
              </a:rPr>
              <a:t>Nam</a:t>
            </a:r>
          </a:p>
        </p:txBody>
      </p:sp>
      <p:sp>
        <p:nvSpPr>
          <p:cNvPr id="16" name="Title 1"/>
          <p:cNvSpPr txBox="1">
            <a:spLocks/>
          </p:cNvSpPr>
          <p:nvPr/>
        </p:nvSpPr>
        <p:spPr>
          <a:xfrm>
            <a:off x="7787794" y="4840236"/>
            <a:ext cx="3621024" cy="751277"/>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chemeClr val="bg1"/>
                </a:solidFill>
                <a:latin typeface="Arial-Rounded" pitchFamily="34" charset="0"/>
                <a:ea typeface="Arial-Rounded" pitchFamily="34" charset="0"/>
                <a:cs typeface="Arial-Rounded" pitchFamily="34" charset="0"/>
              </a:rPr>
              <a:t>cây</a:t>
            </a:r>
          </a:p>
        </p:txBody>
      </p:sp>
      <p:pic>
        <p:nvPicPr>
          <p:cNvPr id="17" name="Picture 16"/>
          <p:cNvPicPr>
            <a:picLocks noChangeAspect="1"/>
          </p:cNvPicPr>
          <p:nvPr/>
        </p:nvPicPr>
        <p:blipFill rotWithShape="1">
          <a:blip r:embed="rId5" cstate="print">
            <a:extLst>
              <a:ext uri="{28A0092B-C50C-407E-A947-70E740481C1C}">
                <a14:useLocalDpi xmlns:a14="http://schemas.microsoft.com/office/drawing/2010/main" val="0"/>
              </a:ext>
            </a:extLst>
          </a:blip>
          <a:srcRect l="19168" t="17212" r="50000" b="54182"/>
          <a:stretch/>
        </p:blipFill>
        <p:spPr>
          <a:xfrm>
            <a:off x="727936" y="2261060"/>
            <a:ext cx="686200" cy="687599"/>
          </a:xfrm>
          <a:prstGeom prst="rect">
            <a:avLst/>
          </a:prstGeom>
        </p:spPr>
      </p:pic>
      <p:pic>
        <p:nvPicPr>
          <p:cNvPr id="18" name="Picture 17"/>
          <p:cNvPicPr>
            <a:picLocks noChangeAspect="1"/>
          </p:cNvPicPr>
          <p:nvPr/>
        </p:nvPicPr>
        <p:blipFill rotWithShape="1">
          <a:blip r:embed="rId6" cstate="print">
            <a:extLst>
              <a:ext uri="{28A0092B-C50C-407E-A947-70E740481C1C}">
                <a14:useLocalDpi xmlns:a14="http://schemas.microsoft.com/office/drawing/2010/main" val="0"/>
              </a:ext>
            </a:extLst>
          </a:blip>
          <a:srcRect l="19168" t="46861" r="50000" b="24533"/>
          <a:stretch/>
        </p:blipFill>
        <p:spPr>
          <a:xfrm>
            <a:off x="753447" y="4824815"/>
            <a:ext cx="686200" cy="687599"/>
          </a:xfrm>
          <a:prstGeom prst="rect">
            <a:avLst/>
          </a:prstGeom>
        </p:spPr>
      </p:pic>
      <p:pic>
        <p:nvPicPr>
          <p:cNvPr id="19" name="Picture 18"/>
          <p:cNvPicPr>
            <a:picLocks noChangeAspect="1"/>
          </p:cNvPicPr>
          <p:nvPr/>
        </p:nvPicPr>
        <p:blipFill rotWithShape="1">
          <a:blip r:embed="rId5" cstate="print">
            <a:extLst>
              <a:ext uri="{28A0092B-C50C-407E-A947-70E740481C1C}">
                <a14:useLocalDpi xmlns:a14="http://schemas.microsoft.com/office/drawing/2010/main" val="0"/>
              </a:ext>
            </a:extLst>
          </a:blip>
          <a:srcRect l="19168" t="17212" r="50000" b="54182"/>
          <a:stretch/>
        </p:blipFill>
        <p:spPr>
          <a:xfrm>
            <a:off x="732238" y="3504180"/>
            <a:ext cx="686200" cy="687599"/>
          </a:xfrm>
          <a:prstGeom prst="rect">
            <a:avLst/>
          </a:prstGeom>
        </p:spPr>
      </p:pic>
      <p:pic>
        <p:nvPicPr>
          <p:cNvPr id="20" name="Picture 19"/>
          <p:cNvPicPr>
            <a:picLocks noChangeAspect="1"/>
          </p:cNvPicPr>
          <p:nvPr/>
        </p:nvPicPr>
        <p:blipFill rotWithShape="1">
          <a:blip r:embed="rId6" cstate="print">
            <a:extLst>
              <a:ext uri="{28A0092B-C50C-407E-A947-70E740481C1C}">
                <a14:useLocalDpi xmlns:a14="http://schemas.microsoft.com/office/drawing/2010/main" val="0"/>
              </a:ext>
            </a:extLst>
          </a:blip>
          <a:srcRect l="19168" t="46861" r="50000" b="24533"/>
          <a:stretch/>
        </p:blipFill>
        <p:spPr>
          <a:xfrm>
            <a:off x="6668012" y="3529726"/>
            <a:ext cx="686200" cy="687599"/>
          </a:xfrm>
          <a:prstGeom prst="rect">
            <a:avLst/>
          </a:prstGeom>
        </p:spPr>
      </p:pic>
      <p:pic>
        <p:nvPicPr>
          <p:cNvPr id="21" name="Picture 20"/>
          <p:cNvPicPr>
            <a:picLocks noChangeAspect="1"/>
          </p:cNvPicPr>
          <p:nvPr/>
        </p:nvPicPr>
        <p:blipFill rotWithShape="1">
          <a:blip r:embed="rId6" cstate="print">
            <a:extLst>
              <a:ext uri="{28A0092B-C50C-407E-A947-70E740481C1C}">
                <a14:useLocalDpi xmlns:a14="http://schemas.microsoft.com/office/drawing/2010/main" val="0"/>
              </a:ext>
            </a:extLst>
          </a:blip>
          <a:srcRect l="19168" t="46861" r="50000" b="24533"/>
          <a:stretch/>
        </p:blipFill>
        <p:spPr>
          <a:xfrm>
            <a:off x="6664293" y="4840236"/>
            <a:ext cx="686200" cy="687599"/>
          </a:xfrm>
          <a:prstGeom prst="rect">
            <a:avLst/>
          </a:prstGeom>
        </p:spPr>
      </p:pic>
      <p:pic>
        <p:nvPicPr>
          <p:cNvPr id="22" name="Picture 21"/>
          <p:cNvPicPr>
            <a:picLocks noChangeAspect="1"/>
          </p:cNvPicPr>
          <p:nvPr/>
        </p:nvPicPr>
        <p:blipFill rotWithShape="1">
          <a:blip r:embed="rId5" cstate="print">
            <a:extLst>
              <a:ext uri="{28A0092B-C50C-407E-A947-70E740481C1C}">
                <a14:useLocalDpi xmlns:a14="http://schemas.microsoft.com/office/drawing/2010/main" val="0"/>
              </a:ext>
            </a:extLst>
          </a:blip>
          <a:srcRect l="19168" t="17212" r="50000" b="54182"/>
          <a:stretch/>
        </p:blipFill>
        <p:spPr>
          <a:xfrm>
            <a:off x="6674181" y="2244149"/>
            <a:ext cx="686200" cy="687599"/>
          </a:xfrm>
          <a:prstGeom prst="rect">
            <a:avLst/>
          </a:prstGeom>
        </p:spPr>
      </p:pic>
    </p:spTree>
    <p:extLst>
      <p:ext uri="{BB962C8B-B14F-4D97-AF65-F5344CB8AC3E}">
        <p14:creationId xmlns:p14="http://schemas.microsoft.com/office/powerpoint/2010/main" val="30903155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8"/>
                                        </p:tgtEl>
                                        <p:attrNameLst>
                                          <p:attrName>r</p:attrName>
                                        </p:attrNameLst>
                                      </p:cBhvr>
                                    </p:animRot>
                                    <p:animRot by="-240000">
                                      <p:cBhvr>
                                        <p:cTn id="7" dur="200" fill="hold">
                                          <p:stCondLst>
                                            <p:cond delay="200"/>
                                          </p:stCondLst>
                                        </p:cTn>
                                        <p:tgtEl>
                                          <p:spTgt spid="8"/>
                                        </p:tgtEl>
                                        <p:attrNameLst>
                                          <p:attrName>r</p:attrName>
                                        </p:attrNameLst>
                                      </p:cBhvr>
                                    </p:animRot>
                                    <p:animRot by="240000">
                                      <p:cBhvr>
                                        <p:cTn id="8" dur="200" fill="hold">
                                          <p:stCondLst>
                                            <p:cond delay="400"/>
                                          </p:stCondLst>
                                        </p:cTn>
                                        <p:tgtEl>
                                          <p:spTgt spid="8"/>
                                        </p:tgtEl>
                                        <p:attrNameLst>
                                          <p:attrName>r</p:attrName>
                                        </p:attrNameLst>
                                      </p:cBhvr>
                                    </p:animRot>
                                    <p:animRot by="-240000">
                                      <p:cBhvr>
                                        <p:cTn id="9" dur="200" fill="hold">
                                          <p:stCondLst>
                                            <p:cond delay="600"/>
                                          </p:stCondLst>
                                        </p:cTn>
                                        <p:tgtEl>
                                          <p:spTgt spid="8"/>
                                        </p:tgtEl>
                                        <p:attrNameLst>
                                          <p:attrName>r</p:attrName>
                                        </p:attrNameLst>
                                      </p:cBhvr>
                                    </p:animRot>
                                    <p:animRot by="120000">
                                      <p:cBhvr>
                                        <p:cTn id="10" dur="200" fill="hold">
                                          <p:stCondLst>
                                            <p:cond delay="800"/>
                                          </p:stCondLst>
                                        </p:cTn>
                                        <p:tgtEl>
                                          <p:spTgt spid="8"/>
                                        </p:tgtEl>
                                        <p:attrNameLst>
                                          <p:attrName>r</p:attrName>
                                        </p:attrNameLst>
                                      </p:cBhvr>
                                    </p:animRo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subTnLst>
                                    <p:audio>
                                      <p:cMediaNode>
                                        <p:cTn display="0" masterRel="sameClick">
                                          <p:stCondLst>
                                            <p:cond evt="begin" delay="0">
                                              <p:tn val="12"/>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8"/>
                  </p:tgtEl>
                </p:cond>
              </p:nextCondLst>
            </p:seq>
            <p:seq concurrent="1" nextAc="seek">
              <p:cTn id="15" restart="whenNotActive" fill="hold" evtFilter="cancelBubble" nodeType="interactiveSeq">
                <p:stCondLst>
                  <p:cond evt="onClick" delay="0">
                    <p:tgtEl>
                      <p:spTgt spid="9"/>
                    </p:tgtEl>
                  </p:cond>
                </p:stCondLst>
                <p:endSync evt="end" delay="0">
                  <p:rtn val="all"/>
                </p:endSync>
                <p:childTnLst>
                  <p:par>
                    <p:cTn id="16" fill="hold">
                      <p:stCondLst>
                        <p:cond delay="0"/>
                      </p:stCondLst>
                      <p:childTnLst>
                        <p:par>
                          <p:cTn id="17" fill="hold">
                            <p:stCondLst>
                              <p:cond delay="0"/>
                            </p:stCondLst>
                            <p:childTnLst>
                              <p:par>
                                <p:cTn id="18" presetID="32" presetClass="emph" presetSubtype="0" fill="hold" grpId="0" nodeType="clickEffect">
                                  <p:stCondLst>
                                    <p:cond delay="0"/>
                                  </p:stCondLst>
                                  <p:childTnLst>
                                    <p:animRot by="120000">
                                      <p:cBhvr>
                                        <p:cTn id="19" dur="100" fill="hold">
                                          <p:stCondLst>
                                            <p:cond delay="0"/>
                                          </p:stCondLst>
                                        </p:cTn>
                                        <p:tgtEl>
                                          <p:spTgt spid="9"/>
                                        </p:tgtEl>
                                        <p:attrNameLst>
                                          <p:attrName>r</p:attrName>
                                        </p:attrNameLst>
                                      </p:cBhvr>
                                    </p:animRot>
                                    <p:animRot by="-240000">
                                      <p:cBhvr>
                                        <p:cTn id="20" dur="200" fill="hold">
                                          <p:stCondLst>
                                            <p:cond delay="200"/>
                                          </p:stCondLst>
                                        </p:cTn>
                                        <p:tgtEl>
                                          <p:spTgt spid="9"/>
                                        </p:tgtEl>
                                        <p:attrNameLst>
                                          <p:attrName>r</p:attrName>
                                        </p:attrNameLst>
                                      </p:cBhvr>
                                    </p:animRot>
                                    <p:animRot by="240000">
                                      <p:cBhvr>
                                        <p:cTn id="21" dur="200" fill="hold">
                                          <p:stCondLst>
                                            <p:cond delay="400"/>
                                          </p:stCondLst>
                                        </p:cTn>
                                        <p:tgtEl>
                                          <p:spTgt spid="9"/>
                                        </p:tgtEl>
                                        <p:attrNameLst>
                                          <p:attrName>r</p:attrName>
                                        </p:attrNameLst>
                                      </p:cBhvr>
                                    </p:animRot>
                                    <p:animRot by="-240000">
                                      <p:cBhvr>
                                        <p:cTn id="22" dur="200" fill="hold">
                                          <p:stCondLst>
                                            <p:cond delay="600"/>
                                          </p:stCondLst>
                                        </p:cTn>
                                        <p:tgtEl>
                                          <p:spTgt spid="9"/>
                                        </p:tgtEl>
                                        <p:attrNameLst>
                                          <p:attrName>r</p:attrName>
                                        </p:attrNameLst>
                                      </p:cBhvr>
                                    </p:animRot>
                                    <p:animRot by="120000">
                                      <p:cBhvr>
                                        <p:cTn id="23" dur="200" fill="hold">
                                          <p:stCondLst>
                                            <p:cond delay="800"/>
                                          </p:stCondLst>
                                        </p:cTn>
                                        <p:tgtEl>
                                          <p:spTgt spid="9"/>
                                        </p:tgtEl>
                                        <p:attrNameLst>
                                          <p:attrName>r</p:attrName>
                                        </p:attrNameLst>
                                      </p:cBhvr>
                                    </p:animRot>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subTnLst>
                                    <p:audio>
                                      <p:cMediaNode>
                                        <p:cTn display="0" masterRel="sameClick">
                                          <p:stCondLst>
                                            <p:cond evt="begin" delay="0">
                                              <p:tn val="25"/>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9"/>
                  </p:tgtEl>
                </p:cond>
              </p:nextCondLst>
            </p:seq>
            <p:seq concurrent="1" nextAc="seek">
              <p:cTn id="28" restart="whenNotActive" fill="hold" evtFilter="cancelBubble" nodeType="interactiveSeq">
                <p:stCondLst>
                  <p:cond evt="onClick" delay="0">
                    <p:tgtEl>
                      <p:spTgt spid="10"/>
                    </p:tgtEl>
                  </p:cond>
                </p:stCondLst>
                <p:endSync evt="end" delay="0">
                  <p:rtn val="all"/>
                </p:endSync>
                <p:childTnLst>
                  <p:par>
                    <p:cTn id="29" fill="hold">
                      <p:stCondLst>
                        <p:cond delay="0"/>
                      </p:stCondLst>
                      <p:childTnLst>
                        <p:par>
                          <p:cTn id="30" fill="hold">
                            <p:stCondLst>
                              <p:cond delay="0"/>
                            </p:stCondLst>
                            <p:childTnLst>
                              <p:par>
                                <p:cTn id="31" presetID="32" presetClass="emph" presetSubtype="0" fill="hold" grpId="0" nodeType="clickEffect">
                                  <p:stCondLst>
                                    <p:cond delay="0"/>
                                  </p:stCondLst>
                                  <p:childTnLst>
                                    <p:animRot by="120000">
                                      <p:cBhvr>
                                        <p:cTn id="32" dur="100" fill="hold">
                                          <p:stCondLst>
                                            <p:cond delay="0"/>
                                          </p:stCondLst>
                                        </p:cTn>
                                        <p:tgtEl>
                                          <p:spTgt spid="10"/>
                                        </p:tgtEl>
                                        <p:attrNameLst>
                                          <p:attrName>r</p:attrName>
                                        </p:attrNameLst>
                                      </p:cBhvr>
                                    </p:animRot>
                                    <p:animRot by="-240000">
                                      <p:cBhvr>
                                        <p:cTn id="33" dur="200" fill="hold">
                                          <p:stCondLst>
                                            <p:cond delay="200"/>
                                          </p:stCondLst>
                                        </p:cTn>
                                        <p:tgtEl>
                                          <p:spTgt spid="10"/>
                                        </p:tgtEl>
                                        <p:attrNameLst>
                                          <p:attrName>r</p:attrName>
                                        </p:attrNameLst>
                                      </p:cBhvr>
                                    </p:animRot>
                                    <p:animRot by="240000">
                                      <p:cBhvr>
                                        <p:cTn id="34" dur="200" fill="hold">
                                          <p:stCondLst>
                                            <p:cond delay="400"/>
                                          </p:stCondLst>
                                        </p:cTn>
                                        <p:tgtEl>
                                          <p:spTgt spid="10"/>
                                        </p:tgtEl>
                                        <p:attrNameLst>
                                          <p:attrName>r</p:attrName>
                                        </p:attrNameLst>
                                      </p:cBhvr>
                                    </p:animRot>
                                    <p:animRot by="-240000">
                                      <p:cBhvr>
                                        <p:cTn id="35" dur="200" fill="hold">
                                          <p:stCondLst>
                                            <p:cond delay="600"/>
                                          </p:stCondLst>
                                        </p:cTn>
                                        <p:tgtEl>
                                          <p:spTgt spid="10"/>
                                        </p:tgtEl>
                                        <p:attrNameLst>
                                          <p:attrName>r</p:attrName>
                                        </p:attrNameLst>
                                      </p:cBhvr>
                                    </p:animRot>
                                    <p:animRot by="120000">
                                      <p:cBhvr>
                                        <p:cTn id="36" dur="200" fill="hold">
                                          <p:stCondLst>
                                            <p:cond delay="800"/>
                                          </p:stCondLst>
                                        </p:cTn>
                                        <p:tgtEl>
                                          <p:spTgt spid="10"/>
                                        </p:tgtEl>
                                        <p:attrNameLst>
                                          <p:attrName>r</p:attrName>
                                        </p:attrNameLst>
                                      </p:cBhvr>
                                    </p:animRot>
                                  </p:childTnLst>
                                </p:cTn>
                              </p:par>
                            </p:childTnLst>
                          </p:cTn>
                        </p:par>
                        <p:par>
                          <p:cTn id="37" fill="hold">
                            <p:stCondLst>
                              <p:cond delay="1000"/>
                            </p:stCondLst>
                            <p:childTnLst>
                              <p:par>
                                <p:cTn id="38" presetID="10" presetClass="entr" presetSubtype="0" fill="hold" nodeType="after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subTnLst>
                                    <p:audio>
                                      <p:cMediaNode>
                                        <p:cTn display="0" masterRel="sameClick">
                                          <p:stCondLst>
                                            <p:cond evt="begin" delay="0">
                                              <p:tn val="38"/>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10"/>
                  </p:tgtEl>
                </p:cond>
              </p:nextCondLst>
            </p:seq>
            <p:seq concurrent="1" nextAc="seek">
              <p:cTn id="41" restart="whenNotActive" fill="hold" evtFilter="cancelBubble" nodeType="interactiveSeq">
                <p:stCondLst>
                  <p:cond evt="onClick" delay="0">
                    <p:tgtEl>
                      <p:spTgt spid="14"/>
                    </p:tgtEl>
                  </p:cond>
                </p:stCondLst>
                <p:endSync evt="end" delay="0">
                  <p:rtn val="all"/>
                </p:endSync>
                <p:childTnLst>
                  <p:par>
                    <p:cTn id="42" fill="hold">
                      <p:stCondLst>
                        <p:cond delay="0"/>
                      </p:stCondLst>
                      <p:childTnLst>
                        <p:par>
                          <p:cTn id="43" fill="hold">
                            <p:stCondLst>
                              <p:cond delay="0"/>
                            </p:stCondLst>
                            <p:childTnLst>
                              <p:par>
                                <p:cTn id="44" presetID="32" presetClass="emph" presetSubtype="0" fill="hold" grpId="0" nodeType="clickEffect">
                                  <p:stCondLst>
                                    <p:cond delay="0"/>
                                  </p:stCondLst>
                                  <p:childTnLst>
                                    <p:animRot by="120000">
                                      <p:cBhvr>
                                        <p:cTn id="45" dur="100" fill="hold">
                                          <p:stCondLst>
                                            <p:cond delay="0"/>
                                          </p:stCondLst>
                                        </p:cTn>
                                        <p:tgtEl>
                                          <p:spTgt spid="14"/>
                                        </p:tgtEl>
                                        <p:attrNameLst>
                                          <p:attrName>r</p:attrName>
                                        </p:attrNameLst>
                                      </p:cBhvr>
                                    </p:animRot>
                                    <p:animRot by="-240000">
                                      <p:cBhvr>
                                        <p:cTn id="46" dur="200" fill="hold">
                                          <p:stCondLst>
                                            <p:cond delay="200"/>
                                          </p:stCondLst>
                                        </p:cTn>
                                        <p:tgtEl>
                                          <p:spTgt spid="14"/>
                                        </p:tgtEl>
                                        <p:attrNameLst>
                                          <p:attrName>r</p:attrName>
                                        </p:attrNameLst>
                                      </p:cBhvr>
                                    </p:animRot>
                                    <p:animRot by="240000">
                                      <p:cBhvr>
                                        <p:cTn id="47" dur="200" fill="hold">
                                          <p:stCondLst>
                                            <p:cond delay="400"/>
                                          </p:stCondLst>
                                        </p:cTn>
                                        <p:tgtEl>
                                          <p:spTgt spid="14"/>
                                        </p:tgtEl>
                                        <p:attrNameLst>
                                          <p:attrName>r</p:attrName>
                                        </p:attrNameLst>
                                      </p:cBhvr>
                                    </p:animRot>
                                    <p:animRot by="-240000">
                                      <p:cBhvr>
                                        <p:cTn id="48" dur="200" fill="hold">
                                          <p:stCondLst>
                                            <p:cond delay="600"/>
                                          </p:stCondLst>
                                        </p:cTn>
                                        <p:tgtEl>
                                          <p:spTgt spid="14"/>
                                        </p:tgtEl>
                                        <p:attrNameLst>
                                          <p:attrName>r</p:attrName>
                                        </p:attrNameLst>
                                      </p:cBhvr>
                                    </p:animRot>
                                    <p:animRot by="120000">
                                      <p:cBhvr>
                                        <p:cTn id="49" dur="200" fill="hold">
                                          <p:stCondLst>
                                            <p:cond delay="800"/>
                                          </p:stCondLst>
                                        </p:cTn>
                                        <p:tgtEl>
                                          <p:spTgt spid="14"/>
                                        </p:tgtEl>
                                        <p:attrNameLst>
                                          <p:attrName>r</p:attrName>
                                        </p:attrNameLst>
                                      </p:cBhvr>
                                    </p:animRot>
                                  </p:childTnLst>
                                </p:cTn>
                              </p:par>
                            </p:childTnLst>
                          </p:cTn>
                        </p:par>
                        <p:par>
                          <p:cTn id="50" fill="hold">
                            <p:stCondLst>
                              <p:cond delay="1000"/>
                            </p:stCondLst>
                            <p:childTnLst>
                              <p:par>
                                <p:cTn id="51" presetID="10" presetClass="entr" presetSubtype="0" fill="hold" nodeType="after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subTnLst>
                                    <p:audio>
                                      <p:cMediaNode>
                                        <p:cTn display="0" masterRel="sameClick">
                                          <p:stCondLst>
                                            <p:cond evt="begin" delay="0">
                                              <p:tn val="51"/>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4"/>
                  </p:tgtEl>
                </p:cond>
              </p:nextCondLst>
            </p:seq>
            <p:seq concurrent="1" nextAc="seek">
              <p:cTn id="54" restart="whenNotActive" fill="hold" evtFilter="cancelBubble" nodeType="interactiveSeq">
                <p:stCondLst>
                  <p:cond evt="onClick" delay="0">
                    <p:tgtEl>
                      <p:spTgt spid="15"/>
                    </p:tgtEl>
                  </p:cond>
                </p:stCondLst>
                <p:endSync evt="end" delay="0">
                  <p:rtn val="all"/>
                </p:endSync>
                <p:childTnLst>
                  <p:par>
                    <p:cTn id="55" fill="hold">
                      <p:stCondLst>
                        <p:cond delay="0"/>
                      </p:stCondLst>
                      <p:childTnLst>
                        <p:par>
                          <p:cTn id="56" fill="hold">
                            <p:stCondLst>
                              <p:cond delay="0"/>
                            </p:stCondLst>
                            <p:childTnLst>
                              <p:par>
                                <p:cTn id="57" presetID="32" presetClass="emph" presetSubtype="0" fill="hold" grpId="0" nodeType="clickEffect">
                                  <p:stCondLst>
                                    <p:cond delay="0"/>
                                  </p:stCondLst>
                                  <p:childTnLst>
                                    <p:animRot by="120000">
                                      <p:cBhvr>
                                        <p:cTn id="58" dur="100" fill="hold">
                                          <p:stCondLst>
                                            <p:cond delay="0"/>
                                          </p:stCondLst>
                                        </p:cTn>
                                        <p:tgtEl>
                                          <p:spTgt spid="15"/>
                                        </p:tgtEl>
                                        <p:attrNameLst>
                                          <p:attrName>r</p:attrName>
                                        </p:attrNameLst>
                                      </p:cBhvr>
                                    </p:animRot>
                                    <p:animRot by="-240000">
                                      <p:cBhvr>
                                        <p:cTn id="59" dur="200" fill="hold">
                                          <p:stCondLst>
                                            <p:cond delay="200"/>
                                          </p:stCondLst>
                                        </p:cTn>
                                        <p:tgtEl>
                                          <p:spTgt spid="15"/>
                                        </p:tgtEl>
                                        <p:attrNameLst>
                                          <p:attrName>r</p:attrName>
                                        </p:attrNameLst>
                                      </p:cBhvr>
                                    </p:animRot>
                                    <p:animRot by="240000">
                                      <p:cBhvr>
                                        <p:cTn id="60" dur="200" fill="hold">
                                          <p:stCondLst>
                                            <p:cond delay="400"/>
                                          </p:stCondLst>
                                        </p:cTn>
                                        <p:tgtEl>
                                          <p:spTgt spid="15"/>
                                        </p:tgtEl>
                                        <p:attrNameLst>
                                          <p:attrName>r</p:attrName>
                                        </p:attrNameLst>
                                      </p:cBhvr>
                                    </p:animRot>
                                    <p:animRot by="-240000">
                                      <p:cBhvr>
                                        <p:cTn id="61" dur="200" fill="hold">
                                          <p:stCondLst>
                                            <p:cond delay="600"/>
                                          </p:stCondLst>
                                        </p:cTn>
                                        <p:tgtEl>
                                          <p:spTgt spid="15"/>
                                        </p:tgtEl>
                                        <p:attrNameLst>
                                          <p:attrName>r</p:attrName>
                                        </p:attrNameLst>
                                      </p:cBhvr>
                                    </p:animRot>
                                    <p:animRot by="120000">
                                      <p:cBhvr>
                                        <p:cTn id="62" dur="200" fill="hold">
                                          <p:stCondLst>
                                            <p:cond delay="800"/>
                                          </p:stCondLst>
                                        </p:cTn>
                                        <p:tgtEl>
                                          <p:spTgt spid="15"/>
                                        </p:tgtEl>
                                        <p:attrNameLst>
                                          <p:attrName>r</p:attrName>
                                        </p:attrNameLst>
                                      </p:cBhvr>
                                    </p:animRot>
                                  </p:childTnLst>
                                </p:cTn>
                              </p:par>
                            </p:childTnLst>
                          </p:cTn>
                        </p:par>
                        <p:par>
                          <p:cTn id="63" fill="hold">
                            <p:stCondLst>
                              <p:cond delay="1000"/>
                            </p:stCondLst>
                            <p:childTnLst>
                              <p:par>
                                <p:cTn id="64" presetID="10" presetClass="entr" presetSubtype="0" fill="hold" nodeType="after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fade">
                                      <p:cBhvr>
                                        <p:cTn id="66" dur="500"/>
                                        <p:tgtEl>
                                          <p:spTgt spid="20"/>
                                        </p:tgtEl>
                                      </p:cBhvr>
                                    </p:animEffect>
                                  </p:childTnLst>
                                  <p:subTnLst>
                                    <p:audio>
                                      <p:cMediaNode>
                                        <p:cTn display="0" masterRel="sameClick">
                                          <p:stCondLst>
                                            <p:cond evt="begin" delay="0">
                                              <p:tn val="64"/>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15"/>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32" presetClass="emph" presetSubtype="0" fill="hold" grpId="0" nodeType="clickEffect">
                                  <p:stCondLst>
                                    <p:cond delay="0"/>
                                  </p:stCondLst>
                                  <p:childTnLst>
                                    <p:animRot by="120000">
                                      <p:cBhvr>
                                        <p:cTn id="71" dur="100" fill="hold">
                                          <p:stCondLst>
                                            <p:cond delay="0"/>
                                          </p:stCondLst>
                                        </p:cTn>
                                        <p:tgtEl>
                                          <p:spTgt spid="16"/>
                                        </p:tgtEl>
                                        <p:attrNameLst>
                                          <p:attrName>r</p:attrName>
                                        </p:attrNameLst>
                                      </p:cBhvr>
                                    </p:animRot>
                                    <p:animRot by="-240000">
                                      <p:cBhvr>
                                        <p:cTn id="72" dur="200" fill="hold">
                                          <p:stCondLst>
                                            <p:cond delay="200"/>
                                          </p:stCondLst>
                                        </p:cTn>
                                        <p:tgtEl>
                                          <p:spTgt spid="16"/>
                                        </p:tgtEl>
                                        <p:attrNameLst>
                                          <p:attrName>r</p:attrName>
                                        </p:attrNameLst>
                                      </p:cBhvr>
                                    </p:animRot>
                                    <p:animRot by="240000">
                                      <p:cBhvr>
                                        <p:cTn id="73" dur="200" fill="hold">
                                          <p:stCondLst>
                                            <p:cond delay="400"/>
                                          </p:stCondLst>
                                        </p:cTn>
                                        <p:tgtEl>
                                          <p:spTgt spid="16"/>
                                        </p:tgtEl>
                                        <p:attrNameLst>
                                          <p:attrName>r</p:attrName>
                                        </p:attrNameLst>
                                      </p:cBhvr>
                                    </p:animRot>
                                    <p:animRot by="-240000">
                                      <p:cBhvr>
                                        <p:cTn id="74" dur="200" fill="hold">
                                          <p:stCondLst>
                                            <p:cond delay="600"/>
                                          </p:stCondLst>
                                        </p:cTn>
                                        <p:tgtEl>
                                          <p:spTgt spid="16"/>
                                        </p:tgtEl>
                                        <p:attrNameLst>
                                          <p:attrName>r</p:attrName>
                                        </p:attrNameLst>
                                      </p:cBhvr>
                                    </p:animRot>
                                    <p:animRot by="120000">
                                      <p:cBhvr>
                                        <p:cTn id="75" dur="200" fill="hold">
                                          <p:stCondLst>
                                            <p:cond delay="800"/>
                                          </p:stCondLst>
                                        </p:cTn>
                                        <p:tgtEl>
                                          <p:spTgt spid="16"/>
                                        </p:tgtEl>
                                        <p:attrNameLst>
                                          <p:attrName>r</p:attrName>
                                        </p:attrNameLst>
                                      </p:cBhvr>
                                    </p:animRot>
                                  </p:childTnLst>
                                </p:cTn>
                              </p:par>
                            </p:childTnLst>
                          </p:cTn>
                        </p:par>
                        <p:par>
                          <p:cTn id="76" fill="hold">
                            <p:stCondLst>
                              <p:cond delay="1000"/>
                            </p:stCondLst>
                            <p:childTnLst>
                              <p:par>
                                <p:cTn id="77" presetID="10" presetClass="entr" presetSubtype="0" fill="hold" nodeType="afterEffect">
                                  <p:stCondLst>
                                    <p:cond delay="0"/>
                                  </p:stCondLst>
                                  <p:childTnLst>
                                    <p:set>
                                      <p:cBhvr>
                                        <p:cTn id="78" dur="1" fill="hold">
                                          <p:stCondLst>
                                            <p:cond delay="0"/>
                                          </p:stCondLst>
                                        </p:cTn>
                                        <p:tgtEl>
                                          <p:spTgt spid="21"/>
                                        </p:tgtEl>
                                        <p:attrNameLst>
                                          <p:attrName>style.visibility</p:attrName>
                                        </p:attrNameLst>
                                      </p:cBhvr>
                                      <p:to>
                                        <p:strVal val="visible"/>
                                      </p:to>
                                    </p:set>
                                    <p:animEffect transition="in" filter="fade">
                                      <p:cBhvr>
                                        <p:cTn id="79" dur="500"/>
                                        <p:tgtEl>
                                          <p:spTgt spid="21"/>
                                        </p:tgtEl>
                                      </p:cBhvr>
                                    </p:animEffect>
                                  </p:childTnLst>
                                  <p:subTnLst>
                                    <p:audio>
                                      <p:cMediaNode>
                                        <p:cTn display="0" masterRel="sameClick">
                                          <p:stCondLst>
                                            <p:cond evt="begin" delay="0">
                                              <p:tn val="77"/>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16"/>
                  </p:tgtEl>
                </p:cond>
              </p:nextCondLst>
            </p:seq>
          </p:childTnLst>
        </p:cTn>
      </p:par>
    </p:tnLst>
    <p:bldLst>
      <p:bldP spid="8" grpId="0" animBg="1"/>
      <p:bldP spid="9" grpId="0" animBg="1"/>
      <p:bldP spid="10" grpId="0" animBg="1"/>
      <p:bldP spid="14" grpId="0" animBg="1"/>
      <p:bldP spid="15" grpId="0" animBg="1"/>
      <p:bldP spid="1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5396" y="203422"/>
            <a:ext cx="2621250" cy="941185"/>
            <a:chOff x="63500" y="1429216"/>
            <a:chExt cx="1970813" cy="705889"/>
          </a:xfrm>
        </p:grpSpPr>
        <p:sp>
          <p:nvSpPr>
            <p:cNvPr id="3" name="Rounded Rectangle 2"/>
            <p:cNvSpPr/>
            <p:nvPr/>
          </p:nvSpPr>
          <p:spPr>
            <a:xfrm>
              <a:off x="384358" y="1429216"/>
              <a:ext cx="1649955" cy="705889"/>
            </a:xfrm>
            <a:prstGeom prst="roundRect">
              <a:avLst/>
            </a:prstGeom>
            <a:solidFill>
              <a:srgbClr val="61DC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Nói</a:t>
              </a:r>
            </a:p>
          </p:txBody>
        </p:sp>
        <p:sp>
          <p:nvSpPr>
            <p:cNvPr id="4" name="Oval 3"/>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7</a:t>
              </a:r>
            </a:p>
          </p:txBody>
        </p:sp>
      </p:grpSp>
      <p:sp>
        <p:nvSpPr>
          <p:cNvPr id="6" name="Title 1"/>
          <p:cNvSpPr txBox="1">
            <a:spLocks/>
          </p:cNvSpPr>
          <p:nvPr/>
        </p:nvSpPr>
        <p:spPr>
          <a:xfrm>
            <a:off x="3218410" y="914400"/>
            <a:ext cx="5725019"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latin typeface="Arial-Rounded" pitchFamily="34" charset="0"/>
                <a:ea typeface="Arial-Rounded" pitchFamily="34" charset="0"/>
                <a:cs typeface="Arial-Rounded" pitchFamily="34" charset="0"/>
              </a:rPr>
              <a:t>Thế giới của em</a:t>
            </a:r>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l="5283" t="57717" r="2268" b="5996"/>
          <a:stretch/>
        </p:blipFill>
        <p:spPr>
          <a:xfrm>
            <a:off x="2277687" y="1905000"/>
            <a:ext cx="8429256" cy="4802756"/>
          </a:xfrm>
          <a:prstGeom prst="rect">
            <a:avLst/>
          </a:prstGeom>
        </p:spPr>
      </p:pic>
    </p:spTree>
    <p:extLst>
      <p:ext uri="{BB962C8B-B14F-4D97-AF65-F5344CB8AC3E}">
        <p14:creationId xmlns:p14="http://schemas.microsoft.com/office/powerpoint/2010/main" val="15334130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519" y="1981200"/>
            <a:ext cx="5054600"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87218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22F15A2D-2324-487D-A02A-BF46C5C580E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6183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403090B-4614-451B-B00C-1E5F6ABD862C}"/>
              </a:ext>
            </a:extLst>
          </p:cNvPr>
          <p:cNvPicPr>
            <a:picLocks noChangeAspect="1"/>
          </p:cNvPicPr>
          <p:nvPr/>
        </p:nvPicPr>
        <p:blipFill rotWithShape="1">
          <a:blip r:embed="rId2"/>
          <a:srcRect b="13093"/>
          <a:stretch/>
        </p:blipFill>
        <p:spPr>
          <a:xfrm>
            <a:off x="4688387" y="321733"/>
            <a:ext cx="7150811" cy="6214534"/>
          </a:xfrm>
          <a:custGeom>
            <a:avLst/>
            <a:gdLst/>
            <a:ahLst/>
            <a:cxnLst/>
            <a:rect l="l" t="t" r="r" b="b"/>
            <a:pathLst>
              <a:path w="7168546" h="6214534">
                <a:moveTo>
                  <a:pt x="0" y="0"/>
                </a:moveTo>
                <a:lnTo>
                  <a:pt x="1680304" y="0"/>
                </a:lnTo>
                <a:lnTo>
                  <a:pt x="1680304" y="1786"/>
                </a:lnTo>
                <a:lnTo>
                  <a:pt x="2844647" y="1786"/>
                </a:lnTo>
                <a:lnTo>
                  <a:pt x="3587146" y="1786"/>
                </a:lnTo>
                <a:lnTo>
                  <a:pt x="3587148" y="1786"/>
                </a:lnTo>
                <a:lnTo>
                  <a:pt x="7168546" y="1786"/>
                </a:lnTo>
                <a:lnTo>
                  <a:pt x="7168546" y="2866740"/>
                </a:lnTo>
                <a:lnTo>
                  <a:pt x="3725101" y="6214534"/>
                </a:lnTo>
                <a:lnTo>
                  <a:pt x="2844647" y="6214534"/>
                </a:lnTo>
                <a:lnTo>
                  <a:pt x="2844647" y="6212748"/>
                </a:lnTo>
                <a:lnTo>
                  <a:pt x="1680304" y="6212748"/>
                </a:lnTo>
                <a:lnTo>
                  <a:pt x="1072546" y="6212748"/>
                </a:lnTo>
                <a:lnTo>
                  <a:pt x="0" y="6212748"/>
                </a:lnTo>
                <a:close/>
              </a:path>
            </a:pathLst>
          </a:custGeom>
        </p:spPr>
      </p:pic>
      <p:sp>
        <p:nvSpPr>
          <p:cNvPr id="12" name="Right Triangle 11">
            <a:extLst>
              <a:ext uri="{FF2B5EF4-FFF2-40B4-BE49-F238E27FC236}">
                <a16:creationId xmlns:a16="http://schemas.microsoft.com/office/drawing/2014/main" id="{2AEAFA59-923A-4F54-8B49-44C970BCC3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55501" y="3335867"/>
            <a:ext cx="3283696"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C37E9D4B-7BFA-4D10-B666-547BAC4994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86" y="623275"/>
            <a:ext cx="1087807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oy, doll, vector graphics&#10;&#10;Description automatically generated">
            <a:extLst>
              <a:ext uri="{FF2B5EF4-FFF2-40B4-BE49-F238E27FC236}">
                <a16:creationId xmlns:a16="http://schemas.microsoft.com/office/drawing/2014/main" id="{97C67970-DA63-447E-A0EB-8EB42B8E2054}"/>
              </a:ext>
            </a:extLst>
          </p:cNvPr>
          <p:cNvPicPr>
            <a:picLocks noChangeAspect="1"/>
          </p:cNvPicPr>
          <p:nvPr/>
        </p:nvPicPr>
        <p:blipFill rotWithShape="1">
          <a:blip r:embed="rId3">
            <a:extLst>
              <a:ext uri="{28A0092B-C50C-407E-A947-70E740481C1C}">
                <a14:useLocalDpi xmlns:a14="http://schemas.microsoft.com/office/drawing/2010/main" val="0"/>
              </a:ext>
            </a:extLst>
          </a:blip>
          <a:srcRect l="18187" r="12213"/>
          <a:stretch/>
        </p:blipFill>
        <p:spPr>
          <a:xfrm>
            <a:off x="-396081" y="3352374"/>
            <a:ext cx="2658073" cy="3819048"/>
          </a:xfrm>
          <a:prstGeom prst="rect">
            <a:avLst/>
          </a:prstGeom>
        </p:spPr>
      </p:pic>
      <p:sp>
        <p:nvSpPr>
          <p:cNvPr id="6" name="Speech Bubble: Rectangle with Corners Rounded 5">
            <a:extLst>
              <a:ext uri="{FF2B5EF4-FFF2-40B4-BE49-F238E27FC236}">
                <a16:creationId xmlns:a16="http://schemas.microsoft.com/office/drawing/2014/main" id="{D2F58927-3ADB-42C5-B348-671E5A1BA905}"/>
              </a:ext>
            </a:extLst>
          </p:cNvPr>
          <p:cNvSpPr/>
          <p:nvPr/>
        </p:nvSpPr>
        <p:spPr>
          <a:xfrm>
            <a:off x="705920" y="685800"/>
            <a:ext cx="3916734" cy="2803941"/>
          </a:xfrm>
          <a:prstGeom prst="wedgeRoundRectCallout">
            <a:avLst>
              <a:gd name="adj1" fmla="val -33863"/>
              <a:gd name="adj2" fmla="val 72359"/>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3600" b="1">
                <a:solidFill>
                  <a:srgbClr val="FFFF00"/>
                </a:solidFill>
              </a:rPr>
              <a:t>   </a:t>
            </a:r>
            <a:r>
              <a:rPr lang="en-US" sz="3200" b="1">
                <a:solidFill>
                  <a:srgbClr val="FFFF00"/>
                </a:solidFill>
              </a:rPr>
              <a:t>Con hãy tìm và nêu tên các đồ vật, loại rau củ có tên chứa vần ot, ôt hoặc ơt nhé!</a:t>
            </a:r>
            <a:endParaRPr lang="en-US" sz="3600" b="1">
              <a:solidFill>
                <a:srgbClr val="FFFF00"/>
              </a:solidFill>
            </a:endParaRPr>
          </a:p>
        </p:txBody>
      </p:sp>
    </p:spTree>
    <p:extLst>
      <p:ext uri="{BB962C8B-B14F-4D97-AF65-F5344CB8AC3E}">
        <p14:creationId xmlns:p14="http://schemas.microsoft.com/office/powerpoint/2010/main" val="20461785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0" y="0"/>
            <a:ext cx="12158797"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D635B98C-E03B-4ECB-B4FD-5F46CC4F5A67}"/>
              </a:ext>
            </a:extLst>
          </p:cNvPr>
          <p:cNvPicPr>
            <a:picLocks noChangeAspect="1"/>
          </p:cNvPicPr>
          <p:nvPr/>
        </p:nvPicPr>
        <p:blipFill rotWithShape="1">
          <a:blip r:embed="rId2"/>
          <a:srcRect l="2889" r="-1" b="-1"/>
          <a:stretch/>
        </p:blipFill>
        <p:spPr>
          <a:xfrm>
            <a:off x="20" y="1282"/>
            <a:ext cx="12161817" cy="6856718"/>
          </a:xfrm>
          <a:prstGeom prst="rect">
            <a:avLst/>
          </a:prstGeom>
        </p:spPr>
      </p:pic>
      <p:pic>
        <p:nvPicPr>
          <p:cNvPr id="6" name="Picture 5" descr="A picture containing indoor&#10;&#10;Description automatically generated">
            <a:extLst>
              <a:ext uri="{FF2B5EF4-FFF2-40B4-BE49-F238E27FC236}">
                <a16:creationId xmlns:a16="http://schemas.microsoft.com/office/drawing/2014/main" id="{E41D2739-5769-4C9F-9345-A969B7001E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32919" y="2743200"/>
            <a:ext cx="1651000" cy="990600"/>
          </a:xfrm>
          <a:prstGeom prst="rect">
            <a:avLst/>
          </a:prstGeom>
        </p:spPr>
      </p:pic>
      <p:pic>
        <p:nvPicPr>
          <p:cNvPr id="10" name="Picture 9" descr="A picture containing text, band-aid, accessory&#10;&#10;Description automatically generated">
            <a:extLst>
              <a:ext uri="{FF2B5EF4-FFF2-40B4-BE49-F238E27FC236}">
                <a16:creationId xmlns:a16="http://schemas.microsoft.com/office/drawing/2014/main" id="{299D5070-4112-458E-A1AE-43990D5E8F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54227" y="3810000"/>
            <a:ext cx="1371600" cy="1371600"/>
          </a:xfrm>
          <a:prstGeom prst="rect">
            <a:avLst/>
          </a:prstGeom>
        </p:spPr>
      </p:pic>
      <p:pic>
        <p:nvPicPr>
          <p:cNvPr id="12" name="Picture 11" descr="A group of green leaves&#10;&#10;Description automatically generated with medium confidence">
            <a:extLst>
              <a:ext uri="{FF2B5EF4-FFF2-40B4-BE49-F238E27FC236}">
                <a16:creationId xmlns:a16="http://schemas.microsoft.com/office/drawing/2014/main" id="{E342A2B4-1EE4-470C-A446-711021A0C0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38212">
            <a:off x="7065207" y="4836999"/>
            <a:ext cx="1524000" cy="1016000"/>
          </a:xfrm>
          <a:prstGeom prst="rect">
            <a:avLst/>
          </a:prstGeom>
        </p:spPr>
      </p:pic>
      <p:pic>
        <p:nvPicPr>
          <p:cNvPr id="13" name="Picture 12">
            <a:extLst>
              <a:ext uri="{FF2B5EF4-FFF2-40B4-BE49-F238E27FC236}">
                <a16:creationId xmlns:a16="http://schemas.microsoft.com/office/drawing/2014/main" id="{34A47BDA-4628-449B-9CAA-020B4018214A}"/>
              </a:ext>
            </a:extLst>
          </p:cNvPr>
          <p:cNvPicPr>
            <a:picLocks noChangeAspect="1"/>
          </p:cNvPicPr>
          <p:nvPr/>
        </p:nvPicPr>
        <p:blipFill>
          <a:blip r:embed="rId6"/>
          <a:stretch>
            <a:fillRect/>
          </a:stretch>
        </p:blipFill>
        <p:spPr>
          <a:xfrm rot="1387012">
            <a:off x="5321488" y="4980100"/>
            <a:ext cx="1800173" cy="1012598"/>
          </a:xfrm>
          <a:prstGeom prst="ellipse">
            <a:avLst/>
          </a:prstGeom>
          <a:ln>
            <a:noFill/>
          </a:ln>
          <a:effectLst>
            <a:softEdge rad="112500"/>
          </a:effectLst>
        </p:spPr>
      </p:pic>
      <p:pic>
        <p:nvPicPr>
          <p:cNvPr id="15" name="Picture 14" descr="A close-up of a light bulb&#10;&#10;Description automatically generated with low confidence">
            <a:extLst>
              <a:ext uri="{FF2B5EF4-FFF2-40B4-BE49-F238E27FC236}">
                <a16:creationId xmlns:a16="http://schemas.microsoft.com/office/drawing/2014/main" id="{CF6FB246-4E7A-4BEF-ABA5-D40512DDFB4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8991985">
            <a:off x="10081099" y="3637870"/>
            <a:ext cx="2709727" cy="3414256"/>
          </a:xfrm>
          <a:prstGeom prst="rect">
            <a:avLst/>
          </a:prstGeom>
        </p:spPr>
      </p:pic>
      <p:sp>
        <p:nvSpPr>
          <p:cNvPr id="16" name="Oval 15">
            <a:extLst>
              <a:ext uri="{FF2B5EF4-FFF2-40B4-BE49-F238E27FC236}">
                <a16:creationId xmlns:a16="http://schemas.microsoft.com/office/drawing/2014/main" id="{2E205C40-B6F5-49B4-8761-621BBF3EB05E}"/>
              </a:ext>
            </a:extLst>
          </p:cNvPr>
          <p:cNvSpPr/>
          <p:nvPr/>
        </p:nvSpPr>
        <p:spPr>
          <a:xfrm>
            <a:off x="4167929" y="5200772"/>
            <a:ext cx="934120" cy="81902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C8C9F958-CC4A-4333-9C29-EE1FD1C87734}"/>
              </a:ext>
            </a:extLst>
          </p:cNvPr>
          <p:cNvSpPr/>
          <p:nvPr/>
        </p:nvSpPr>
        <p:spPr>
          <a:xfrm>
            <a:off x="4337460" y="4724400"/>
            <a:ext cx="646390" cy="53340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BBFBD787-6250-4115-9D0A-93171F686468}"/>
              </a:ext>
            </a:extLst>
          </p:cNvPr>
          <p:cNvSpPr/>
          <p:nvPr/>
        </p:nvSpPr>
        <p:spPr>
          <a:xfrm>
            <a:off x="5451859" y="4902643"/>
            <a:ext cx="1473082" cy="113632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F3C82ED0-6E7B-46A8-B441-2B574A636CB3}"/>
              </a:ext>
            </a:extLst>
          </p:cNvPr>
          <p:cNvSpPr/>
          <p:nvPr/>
        </p:nvSpPr>
        <p:spPr>
          <a:xfrm>
            <a:off x="6982824" y="4659249"/>
            <a:ext cx="2336966" cy="113632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80D4A568-D7FC-495F-9D49-651285AE292F}"/>
              </a:ext>
            </a:extLst>
          </p:cNvPr>
          <p:cNvSpPr/>
          <p:nvPr/>
        </p:nvSpPr>
        <p:spPr>
          <a:xfrm flipV="1">
            <a:off x="5238479" y="3778816"/>
            <a:ext cx="1003095" cy="100164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75F0E549-4574-4161-8A84-FB195866328C}"/>
              </a:ext>
            </a:extLst>
          </p:cNvPr>
          <p:cNvSpPr/>
          <p:nvPr/>
        </p:nvSpPr>
        <p:spPr>
          <a:xfrm flipV="1">
            <a:off x="3666381" y="2743200"/>
            <a:ext cx="1003095" cy="100164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9A7513AA-54AA-4AA1-AAE6-3C7AF2ED2AAE}"/>
              </a:ext>
            </a:extLst>
          </p:cNvPr>
          <p:cNvSpPr/>
          <p:nvPr/>
        </p:nvSpPr>
        <p:spPr>
          <a:xfrm flipV="1">
            <a:off x="354806" y="4569073"/>
            <a:ext cx="1130235" cy="141116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073DF796-BFA4-478E-8A96-15B32A3BB52E}"/>
              </a:ext>
            </a:extLst>
          </p:cNvPr>
          <p:cNvSpPr/>
          <p:nvPr/>
        </p:nvSpPr>
        <p:spPr>
          <a:xfrm flipV="1">
            <a:off x="418375" y="1705746"/>
            <a:ext cx="1003095" cy="100164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01276747-4846-4142-8232-242E6CAE7813}"/>
              </a:ext>
            </a:extLst>
          </p:cNvPr>
          <p:cNvSpPr/>
          <p:nvPr/>
        </p:nvSpPr>
        <p:spPr>
          <a:xfrm flipV="1">
            <a:off x="10812873" y="3410072"/>
            <a:ext cx="1246178" cy="329552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E6934A93-452D-4D09-8679-C9F2BA5242A2}"/>
              </a:ext>
            </a:extLst>
          </p:cNvPr>
          <p:cNvSpPr/>
          <p:nvPr/>
        </p:nvSpPr>
        <p:spPr>
          <a:xfrm>
            <a:off x="4016397" y="6161151"/>
            <a:ext cx="1335043" cy="578672"/>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solidFill>
                  <a:srgbClr val="00B0F0"/>
                </a:solidFill>
                <a:latin typeface="Arial-Rounded" panose="020B0500000000000000" pitchFamily="34" charset="0"/>
                <a:ea typeface="Arial-Rounded" panose="020B0500000000000000" pitchFamily="34" charset="0"/>
                <a:cs typeface="Arial-Rounded" panose="020B0500000000000000" pitchFamily="34" charset="0"/>
              </a:rPr>
              <a:t>cà rốt</a:t>
            </a:r>
          </a:p>
        </p:txBody>
      </p:sp>
      <p:sp>
        <p:nvSpPr>
          <p:cNvPr id="26" name="Rectangle: Rounded Corners 25">
            <a:extLst>
              <a:ext uri="{FF2B5EF4-FFF2-40B4-BE49-F238E27FC236}">
                <a16:creationId xmlns:a16="http://schemas.microsoft.com/office/drawing/2014/main" id="{7C0A044B-04A7-44B4-8771-43B3C35209D5}"/>
              </a:ext>
            </a:extLst>
          </p:cNvPr>
          <p:cNvSpPr/>
          <p:nvPr/>
        </p:nvSpPr>
        <p:spPr>
          <a:xfrm>
            <a:off x="3852299" y="4045240"/>
            <a:ext cx="1335043" cy="578672"/>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solidFill>
                  <a:srgbClr val="00B0F0"/>
                </a:solidFill>
                <a:latin typeface="Arial-Rounded" panose="020B0500000000000000" pitchFamily="34" charset="0"/>
                <a:ea typeface="Arial-Rounded" panose="020B0500000000000000" pitchFamily="34" charset="0"/>
                <a:cs typeface="Arial-Rounded" panose="020B0500000000000000" pitchFamily="34" charset="0"/>
              </a:rPr>
              <a:t>quả ớt</a:t>
            </a:r>
          </a:p>
        </p:txBody>
      </p:sp>
      <p:sp>
        <p:nvSpPr>
          <p:cNvPr id="27" name="Rectangle: Rounded Corners 26">
            <a:extLst>
              <a:ext uri="{FF2B5EF4-FFF2-40B4-BE49-F238E27FC236}">
                <a16:creationId xmlns:a16="http://schemas.microsoft.com/office/drawing/2014/main" id="{276A4DF6-2084-4466-99BE-409E0C8B6ECB}"/>
              </a:ext>
            </a:extLst>
          </p:cNvPr>
          <p:cNvSpPr/>
          <p:nvPr/>
        </p:nvSpPr>
        <p:spPr>
          <a:xfrm>
            <a:off x="5562179" y="6060127"/>
            <a:ext cx="1663778" cy="578672"/>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solidFill>
                  <a:srgbClr val="00B0F0"/>
                </a:solidFill>
                <a:latin typeface="Arial-Rounded" panose="020B0500000000000000" pitchFamily="34" charset="0"/>
                <a:ea typeface="Arial-Rounded" panose="020B0500000000000000" pitchFamily="34" charset="0"/>
                <a:cs typeface="Arial-Rounded" panose="020B0500000000000000" pitchFamily="34" charset="0"/>
              </a:rPr>
              <a:t>quả nhót</a:t>
            </a:r>
          </a:p>
        </p:txBody>
      </p:sp>
      <p:sp>
        <p:nvSpPr>
          <p:cNvPr id="28" name="Rectangle: Rounded Corners 27">
            <a:extLst>
              <a:ext uri="{FF2B5EF4-FFF2-40B4-BE49-F238E27FC236}">
                <a16:creationId xmlns:a16="http://schemas.microsoft.com/office/drawing/2014/main" id="{C9C44A9E-ED2C-4D3B-96CD-A43FD83F3133}"/>
              </a:ext>
            </a:extLst>
          </p:cNvPr>
          <p:cNvSpPr/>
          <p:nvPr/>
        </p:nvSpPr>
        <p:spPr>
          <a:xfrm>
            <a:off x="7609623" y="5795577"/>
            <a:ext cx="1663778" cy="578672"/>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solidFill>
                  <a:srgbClr val="00B0F0"/>
                </a:solidFill>
                <a:latin typeface="Arial-Rounded" panose="020B0500000000000000" pitchFamily="34" charset="0"/>
                <a:ea typeface="Arial-Rounded" panose="020B0500000000000000" pitchFamily="34" charset="0"/>
                <a:cs typeface="Arial-Rounded" panose="020B0500000000000000" pitchFamily="34" charset="0"/>
              </a:rPr>
              <a:t>rau ngót</a:t>
            </a:r>
          </a:p>
        </p:txBody>
      </p:sp>
      <p:sp>
        <p:nvSpPr>
          <p:cNvPr id="29" name="Rectangle: Rounded Corners 28">
            <a:extLst>
              <a:ext uri="{FF2B5EF4-FFF2-40B4-BE49-F238E27FC236}">
                <a16:creationId xmlns:a16="http://schemas.microsoft.com/office/drawing/2014/main" id="{CEAD7609-7CD8-40B6-8BF4-029C7770B2B2}"/>
              </a:ext>
            </a:extLst>
          </p:cNvPr>
          <p:cNvSpPr/>
          <p:nvPr/>
        </p:nvSpPr>
        <p:spPr>
          <a:xfrm>
            <a:off x="5035777" y="3208067"/>
            <a:ext cx="1663778" cy="578672"/>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solidFill>
                  <a:srgbClr val="00B0F0"/>
                </a:solidFill>
                <a:latin typeface="Arial-Rounded" panose="020B0500000000000000" pitchFamily="34" charset="0"/>
                <a:ea typeface="Arial-Rounded" panose="020B0500000000000000" pitchFamily="34" charset="0"/>
                <a:cs typeface="Arial-Rounded" panose="020B0500000000000000" pitchFamily="34" charset="0"/>
              </a:rPr>
              <a:t>bột ngọt</a:t>
            </a:r>
          </a:p>
        </p:txBody>
      </p:sp>
      <p:sp>
        <p:nvSpPr>
          <p:cNvPr id="30" name="Rectangle: Rounded Corners 29">
            <a:extLst>
              <a:ext uri="{FF2B5EF4-FFF2-40B4-BE49-F238E27FC236}">
                <a16:creationId xmlns:a16="http://schemas.microsoft.com/office/drawing/2014/main" id="{ACDD8FAE-E7BD-49A5-AF1E-0898D072CC9A}"/>
              </a:ext>
            </a:extLst>
          </p:cNvPr>
          <p:cNvSpPr/>
          <p:nvPr/>
        </p:nvSpPr>
        <p:spPr>
          <a:xfrm>
            <a:off x="3371999" y="2023177"/>
            <a:ext cx="1663778" cy="578672"/>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solidFill>
                  <a:srgbClr val="00B0F0"/>
                </a:solidFill>
                <a:latin typeface="Arial-Rounded" panose="020B0500000000000000" pitchFamily="34" charset="0"/>
                <a:ea typeface="Arial-Rounded" panose="020B0500000000000000" pitchFamily="34" charset="0"/>
                <a:cs typeface="Arial-Rounded" panose="020B0500000000000000" pitchFamily="34" charset="0"/>
              </a:rPr>
              <a:t>bột mì</a:t>
            </a:r>
          </a:p>
        </p:txBody>
      </p:sp>
      <p:sp>
        <p:nvSpPr>
          <p:cNvPr id="31" name="Rectangle: Rounded Corners 30">
            <a:extLst>
              <a:ext uri="{FF2B5EF4-FFF2-40B4-BE49-F238E27FC236}">
                <a16:creationId xmlns:a16="http://schemas.microsoft.com/office/drawing/2014/main" id="{7D3C0236-F6E8-4257-AB73-272312030A96}"/>
              </a:ext>
            </a:extLst>
          </p:cNvPr>
          <p:cNvSpPr/>
          <p:nvPr/>
        </p:nvSpPr>
        <p:spPr>
          <a:xfrm>
            <a:off x="170173" y="2859803"/>
            <a:ext cx="1663778" cy="578672"/>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solidFill>
                  <a:srgbClr val="00B0F0"/>
                </a:solidFill>
                <a:latin typeface="Arial-Rounded" panose="020B0500000000000000" pitchFamily="34" charset="0"/>
                <a:ea typeface="Arial-Rounded" panose="020B0500000000000000" pitchFamily="34" charset="0"/>
                <a:cs typeface="Arial-Rounded" panose="020B0500000000000000" pitchFamily="34" charset="0"/>
              </a:rPr>
              <a:t>cái thớt</a:t>
            </a:r>
          </a:p>
        </p:txBody>
      </p:sp>
      <p:sp>
        <p:nvSpPr>
          <p:cNvPr id="32" name="Rectangle: Rounded Corners 31">
            <a:extLst>
              <a:ext uri="{FF2B5EF4-FFF2-40B4-BE49-F238E27FC236}">
                <a16:creationId xmlns:a16="http://schemas.microsoft.com/office/drawing/2014/main" id="{811FB2DA-B725-496B-B725-04BB11B8E4F9}"/>
              </a:ext>
            </a:extLst>
          </p:cNvPr>
          <p:cNvSpPr/>
          <p:nvPr/>
        </p:nvSpPr>
        <p:spPr>
          <a:xfrm>
            <a:off x="114410" y="6019800"/>
            <a:ext cx="1663778" cy="578672"/>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solidFill>
                  <a:srgbClr val="00B0F0"/>
                </a:solidFill>
                <a:latin typeface="Arial-Rounded" panose="020B0500000000000000" pitchFamily="34" charset="0"/>
                <a:ea typeface="Arial-Rounded" panose="020B0500000000000000" pitchFamily="34" charset="0"/>
                <a:cs typeface="Arial-Rounded" panose="020B0500000000000000" pitchFamily="34" charset="0"/>
              </a:rPr>
              <a:t>cái sọt</a:t>
            </a:r>
          </a:p>
        </p:txBody>
      </p:sp>
      <p:sp>
        <p:nvSpPr>
          <p:cNvPr id="33" name="Rectangle: Rounded Corners 32">
            <a:extLst>
              <a:ext uri="{FF2B5EF4-FFF2-40B4-BE49-F238E27FC236}">
                <a16:creationId xmlns:a16="http://schemas.microsoft.com/office/drawing/2014/main" id="{08DEE14C-DA48-456D-BDEB-4658AB32D243}"/>
              </a:ext>
            </a:extLst>
          </p:cNvPr>
          <p:cNvSpPr/>
          <p:nvPr/>
        </p:nvSpPr>
        <p:spPr>
          <a:xfrm>
            <a:off x="10413243" y="2830759"/>
            <a:ext cx="1663778" cy="578672"/>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solidFill>
                  <a:srgbClr val="00B0F0"/>
                </a:solidFill>
                <a:latin typeface="Arial-Rounded" panose="020B0500000000000000" pitchFamily="34" charset="0"/>
                <a:ea typeface="Arial-Rounded" panose="020B0500000000000000" pitchFamily="34" charset="0"/>
                <a:cs typeface="Arial-Rounded" panose="020B0500000000000000" pitchFamily="34" charset="0"/>
              </a:rPr>
              <a:t>chổi đót</a:t>
            </a:r>
          </a:p>
        </p:txBody>
      </p:sp>
    </p:spTree>
    <p:extLst>
      <p:ext uri="{BB962C8B-B14F-4D97-AF65-F5344CB8AC3E}">
        <p14:creationId xmlns:p14="http://schemas.microsoft.com/office/powerpoint/2010/main" val="1867490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 calcmode="lin" valueType="num">
                                      <p:cBhvr>
                                        <p:cTn id="14" dur="500" fill="hold"/>
                                        <p:tgtEl>
                                          <p:spTgt spid="25"/>
                                        </p:tgtEl>
                                        <p:attrNameLst>
                                          <p:attrName>ppt_w</p:attrName>
                                        </p:attrNameLst>
                                      </p:cBhvr>
                                      <p:tavLst>
                                        <p:tav tm="0">
                                          <p:val>
                                            <p:fltVal val="0"/>
                                          </p:val>
                                        </p:tav>
                                        <p:tav tm="100000">
                                          <p:val>
                                            <p:strVal val="#ppt_w"/>
                                          </p:val>
                                        </p:tav>
                                      </p:tavLst>
                                    </p:anim>
                                    <p:anim calcmode="lin" valueType="num">
                                      <p:cBhvr>
                                        <p:cTn id="15" dur="500" fill="hold"/>
                                        <p:tgtEl>
                                          <p:spTgt spid="25"/>
                                        </p:tgtEl>
                                        <p:attrNameLst>
                                          <p:attrName>ppt_h</p:attrName>
                                        </p:attrNameLst>
                                      </p:cBhvr>
                                      <p:tavLst>
                                        <p:tav tm="0">
                                          <p:val>
                                            <p:fltVal val="0"/>
                                          </p:val>
                                        </p:tav>
                                        <p:tav tm="100000">
                                          <p:val>
                                            <p:strVal val="#ppt_h"/>
                                          </p:val>
                                        </p:tav>
                                      </p:tavLst>
                                    </p:anim>
                                    <p:animEffect transition="in" filter="fade">
                                      <p:cBhvr>
                                        <p:cTn id="16" dur="500"/>
                                        <p:tgtEl>
                                          <p:spTgt spid="2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500" fill="hold"/>
                                        <p:tgtEl>
                                          <p:spTgt spid="17"/>
                                        </p:tgtEl>
                                        <p:attrNameLst>
                                          <p:attrName>ppt_w</p:attrName>
                                        </p:attrNameLst>
                                      </p:cBhvr>
                                      <p:tavLst>
                                        <p:tav tm="0">
                                          <p:val>
                                            <p:fltVal val="0"/>
                                          </p:val>
                                        </p:tav>
                                        <p:tav tm="100000">
                                          <p:val>
                                            <p:strVal val="#ppt_w"/>
                                          </p:val>
                                        </p:tav>
                                      </p:tavLst>
                                    </p:anim>
                                    <p:anim calcmode="lin" valueType="num">
                                      <p:cBhvr>
                                        <p:cTn id="22" dur="500" fill="hold"/>
                                        <p:tgtEl>
                                          <p:spTgt spid="17"/>
                                        </p:tgtEl>
                                        <p:attrNameLst>
                                          <p:attrName>ppt_h</p:attrName>
                                        </p:attrNameLst>
                                      </p:cBhvr>
                                      <p:tavLst>
                                        <p:tav tm="0">
                                          <p:val>
                                            <p:fltVal val="0"/>
                                          </p:val>
                                        </p:tav>
                                        <p:tav tm="100000">
                                          <p:val>
                                            <p:strVal val="#ppt_h"/>
                                          </p:val>
                                        </p:tav>
                                      </p:tavLst>
                                    </p:anim>
                                    <p:animEffect transition="in" filter="fad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6"/>
                                        </p:tgtEl>
                                        <p:attrNameLst>
                                          <p:attrName>style.visibility</p:attrName>
                                        </p:attrNameLst>
                                      </p:cBhvr>
                                      <p:to>
                                        <p:strVal val="visible"/>
                                      </p:to>
                                    </p:set>
                                    <p:anim calcmode="lin" valueType="num">
                                      <p:cBhvr>
                                        <p:cTn id="28" dur="500" fill="hold"/>
                                        <p:tgtEl>
                                          <p:spTgt spid="26"/>
                                        </p:tgtEl>
                                        <p:attrNameLst>
                                          <p:attrName>ppt_w</p:attrName>
                                        </p:attrNameLst>
                                      </p:cBhvr>
                                      <p:tavLst>
                                        <p:tav tm="0">
                                          <p:val>
                                            <p:fltVal val="0"/>
                                          </p:val>
                                        </p:tav>
                                        <p:tav tm="100000">
                                          <p:val>
                                            <p:strVal val="#ppt_w"/>
                                          </p:val>
                                        </p:tav>
                                      </p:tavLst>
                                    </p:anim>
                                    <p:anim calcmode="lin" valueType="num">
                                      <p:cBhvr>
                                        <p:cTn id="29" dur="500" fill="hold"/>
                                        <p:tgtEl>
                                          <p:spTgt spid="26"/>
                                        </p:tgtEl>
                                        <p:attrNameLst>
                                          <p:attrName>ppt_h</p:attrName>
                                        </p:attrNameLst>
                                      </p:cBhvr>
                                      <p:tavLst>
                                        <p:tav tm="0">
                                          <p:val>
                                            <p:fltVal val="0"/>
                                          </p:val>
                                        </p:tav>
                                        <p:tav tm="100000">
                                          <p:val>
                                            <p:strVal val="#ppt_h"/>
                                          </p:val>
                                        </p:tav>
                                      </p:tavLst>
                                    </p:anim>
                                    <p:animEffect transition="in" filter="fade">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p:cTn id="35" dur="500" fill="hold"/>
                                        <p:tgtEl>
                                          <p:spTgt spid="18"/>
                                        </p:tgtEl>
                                        <p:attrNameLst>
                                          <p:attrName>ppt_w</p:attrName>
                                        </p:attrNameLst>
                                      </p:cBhvr>
                                      <p:tavLst>
                                        <p:tav tm="0">
                                          <p:val>
                                            <p:fltVal val="0"/>
                                          </p:val>
                                        </p:tav>
                                        <p:tav tm="100000">
                                          <p:val>
                                            <p:strVal val="#ppt_w"/>
                                          </p:val>
                                        </p:tav>
                                      </p:tavLst>
                                    </p:anim>
                                    <p:anim calcmode="lin" valueType="num">
                                      <p:cBhvr>
                                        <p:cTn id="36" dur="500" fill="hold"/>
                                        <p:tgtEl>
                                          <p:spTgt spid="18"/>
                                        </p:tgtEl>
                                        <p:attrNameLst>
                                          <p:attrName>ppt_h</p:attrName>
                                        </p:attrNameLst>
                                      </p:cBhvr>
                                      <p:tavLst>
                                        <p:tav tm="0">
                                          <p:val>
                                            <p:fltVal val="0"/>
                                          </p:val>
                                        </p:tav>
                                        <p:tav tm="100000">
                                          <p:val>
                                            <p:strVal val="#ppt_h"/>
                                          </p:val>
                                        </p:tav>
                                      </p:tavLst>
                                    </p:anim>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 calcmode="lin" valueType="num">
                                      <p:cBhvr>
                                        <p:cTn id="42" dur="500" fill="hold"/>
                                        <p:tgtEl>
                                          <p:spTgt spid="27"/>
                                        </p:tgtEl>
                                        <p:attrNameLst>
                                          <p:attrName>ppt_w</p:attrName>
                                        </p:attrNameLst>
                                      </p:cBhvr>
                                      <p:tavLst>
                                        <p:tav tm="0">
                                          <p:val>
                                            <p:fltVal val="0"/>
                                          </p:val>
                                        </p:tav>
                                        <p:tav tm="100000">
                                          <p:val>
                                            <p:strVal val="#ppt_w"/>
                                          </p:val>
                                        </p:tav>
                                      </p:tavLst>
                                    </p:anim>
                                    <p:anim calcmode="lin" valueType="num">
                                      <p:cBhvr>
                                        <p:cTn id="43" dur="500" fill="hold"/>
                                        <p:tgtEl>
                                          <p:spTgt spid="27"/>
                                        </p:tgtEl>
                                        <p:attrNameLst>
                                          <p:attrName>ppt_h</p:attrName>
                                        </p:attrNameLst>
                                      </p:cBhvr>
                                      <p:tavLst>
                                        <p:tav tm="0">
                                          <p:val>
                                            <p:fltVal val="0"/>
                                          </p:val>
                                        </p:tav>
                                        <p:tav tm="100000">
                                          <p:val>
                                            <p:strVal val="#ppt_h"/>
                                          </p:val>
                                        </p:tav>
                                      </p:tavLst>
                                    </p:anim>
                                    <p:animEffect transition="in" filter="fade">
                                      <p:cBhvr>
                                        <p:cTn id="44" dur="500"/>
                                        <p:tgtEl>
                                          <p:spTgt spid="27"/>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p:cTn id="49" dur="500" fill="hold"/>
                                        <p:tgtEl>
                                          <p:spTgt spid="19"/>
                                        </p:tgtEl>
                                        <p:attrNameLst>
                                          <p:attrName>ppt_w</p:attrName>
                                        </p:attrNameLst>
                                      </p:cBhvr>
                                      <p:tavLst>
                                        <p:tav tm="0">
                                          <p:val>
                                            <p:fltVal val="0"/>
                                          </p:val>
                                        </p:tav>
                                        <p:tav tm="100000">
                                          <p:val>
                                            <p:strVal val="#ppt_w"/>
                                          </p:val>
                                        </p:tav>
                                      </p:tavLst>
                                    </p:anim>
                                    <p:anim calcmode="lin" valueType="num">
                                      <p:cBhvr>
                                        <p:cTn id="50" dur="500" fill="hold"/>
                                        <p:tgtEl>
                                          <p:spTgt spid="19"/>
                                        </p:tgtEl>
                                        <p:attrNameLst>
                                          <p:attrName>ppt_h</p:attrName>
                                        </p:attrNameLst>
                                      </p:cBhvr>
                                      <p:tavLst>
                                        <p:tav tm="0">
                                          <p:val>
                                            <p:fltVal val="0"/>
                                          </p:val>
                                        </p:tav>
                                        <p:tav tm="100000">
                                          <p:val>
                                            <p:strVal val="#ppt_h"/>
                                          </p:val>
                                        </p:tav>
                                      </p:tavLst>
                                    </p:anim>
                                    <p:animEffect transition="in" filter="fade">
                                      <p:cBhvr>
                                        <p:cTn id="51" dur="500"/>
                                        <p:tgtEl>
                                          <p:spTgt spid="19"/>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28"/>
                                        </p:tgtEl>
                                        <p:attrNameLst>
                                          <p:attrName>style.visibility</p:attrName>
                                        </p:attrNameLst>
                                      </p:cBhvr>
                                      <p:to>
                                        <p:strVal val="visible"/>
                                      </p:to>
                                    </p:set>
                                    <p:anim calcmode="lin" valueType="num">
                                      <p:cBhvr>
                                        <p:cTn id="56" dur="500" fill="hold"/>
                                        <p:tgtEl>
                                          <p:spTgt spid="28"/>
                                        </p:tgtEl>
                                        <p:attrNameLst>
                                          <p:attrName>ppt_w</p:attrName>
                                        </p:attrNameLst>
                                      </p:cBhvr>
                                      <p:tavLst>
                                        <p:tav tm="0">
                                          <p:val>
                                            <p:fltVal val="0"/>
                                          </p:val>
                                        </p:tav>
                                        <p:tav tm="100000">
                                          <p:val>
                                            <p:strVal val="#ppt_w"/>
                                          </p:val>
                                        </p:tav>
                                      </p:tavLst>
                                    </p:anim>
                                    <p:anim calcmode="lin" valueType="num">
                                      <p:cBhvr>
                                        <p:cTn id="57" dur="500" fill="hold"/>
                                        <p:tgtEl>
                                          <p:spTgt spid="28"/>
                                        </p:tgtEl>
                                        <p:attrNameLst>
                                          <p:attrName>ppt_h</p:attrName>
                                        </p:attrNameLst>
                                      </p:cBhvr>
                                      <p:tavLst>
                                        <p:tav tm="0">
                                          <p:val>
                                            <p:fltVal val="0"/>
                                          </p:val>
                                        </p:tav>
                                        <p:tav tm="100000">
                                          <p:val>
                                            <p:strVal val="#ppt_h"/>
                                          </p:val>
                                        </p:tav>
                                      </p:tavLst>
                                    </p:anim>
                                    <p:animEffect transition="in" filter="fade">
                                      <p:cBhvr>
                                        <p:cTn id="58" dur="500"/>
                                        <p:tgtEl>
                                          <p:spTgt spid="28"/>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anim calcmode="lin" valueType="num">
                                      <p:cBhvr>
                                        <p:cTn id="63" dur="500" fill="hold"/>
                                        <p:tgtEl>
                                          <p:spTgt spid="20"/>
                                        </p:tgtEl>
                                        <p:attrNameLst>
                                          <p:attrName>ppt_w</p:attrName>
                                        </p:attrNameLst>
                                      </p:cBhvr>
                                      <p:tavLst>
                                        <p:tav tm="0">
                                          <p:val>
                                            <p:fltVal val="0"/>
                                          </p:val>
                                        </p:tav>
                                        <p:tav tm="100000">
                                          <p:val>
                                            <p:strVal val="#ppt_w"/>
                                          </p:val>
                                        </p:tav>
                                      </p:tavLst>
                                    </p:anim>
                                    <p:anim calcmode="lin" valueType="num">
                                      <p:cBhvr>
                                        <p:cTn id="64" dur="500" fill="hold"/>
                                        <p:tgtEl>
                                          <p:spTgt spid="20"/>
                                        </p:tgtEl>
                                        <p:attrNameLst>
                                          <p:attrName>ppt_h</p:attrName>
                                        </p:attrNameLst>
                                      </p:cBhvr>
                                      <p:tavLst>
                                        <p:tav tm="0">
                                          <p:val>
                                            <p:fltVal val="0"/>
                                          </p:val>
                                        </p:tav>
                                        <p:tav tm="100000">
                                          <p:val>
                                            <p:strVal val="#ppt_h"/>
                                          </p:val>
                                        </p:tav>
                                      </p:tavLst>
                                    </p:anim>
                                    <p:animEffect transition="in" filter="fade">
                                      <p:cBhvr>
                                        <p:cTn id="65" dur="500"/>
                                        <p:tgtEl>
                                          <p:spTgt spid="20"/>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29"/>
                                        </p:tgtEl>
                                        <p:attrNameLst>
                                          <p:attrName>style.visibility</p:attrName>
                                        </p:attrNameLst>
                                      </p:cBhvr>
                                      <p:to>
                                        <p:strVal val="visible"/>
                                      </p:to>
                                    </p:set>
                                    <p:anim calcmode="lin" valueType="num">
                                      <p:cBhvr>
                                        <p:cTn id="70" dur="500" fill="hold"/>
                                        <p:tgtEl>
                                          <p:spTgt spid="29"/>
                                        </p:tgtEl>
                                        <p:attrNameLst>
                                          <p:attrName>ppt_w</p:attrName>
                                        </p:attrNameLst>
                                      </p:cBhvr>
                                      <p:tavLst>
                                        <p:tav tm="0">
                                          <p:val>
                                            <p:fltVal val="0"/>
                                          </p:val>
                                        </p:tav>
                                        <p:tav tm="100000">
                                          <p:val>
                                            <p:strVal val="#ppt_w"/>
                                          </p:val>
                                        </p:tav>
                                      </p:tavLst>
                                    </p:anim>
                                    <p:anim calcmode="lin" valueType="num">
                                      <p:cBhvr>
                                        <p:cTn id="71" dur="500" fill="hold"/>
                                        <p:tgtEl>
                                          <p:spTgt spid="29"/>
                                        </p:tgtEl>
                                        <p:attrNameLst>
                                          <p:attrName>ppt_h</p:attrName>
                                        </p:attrNameLst>
                                      </p:cBhvr>
                                      <p:tavLst>
                                        <p:tav tm="0">
                                          <p:val>
                                            <p:fltVal val="0"/>
                                          </p:val>
                                        </p:tav>
                                        <p:tav tm="100000">
                                          <p:val>
                                            <p:strVal val="#ppt_h"/>
                                          </p:val>
                                        </p:tav>
                                      </p:tavLst>
                                    </p:anim>
                                    <p:animEffect transition="in" filter="fade">
                                      <p:cBhvr>
                                        <p:cTn id="72" dur="500"/>
                                        <p:tgtEl>
                                          <p:spTgt spid="29"/>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1"/>
                                        </p:tgtEl>
                                        <p:attrNameLst>
                                          <p:attrName>style.visibility</p:attrName>
                                        </p:attrNameLst>
                                      </p:cBhvr>
                                      <p:to>
                                        <p:strVal val="visible"/>
                                      </p:to>
                                    </p:set>
                                    <p:anim calcmode="lin" valueType="num">
                                      <p:cBhvr>
                                        <p:cTn id="77" dur="500" fill="hold"/>
                                        <p:tgtEl>
                                          <p:spTgt spid="21"/>
                                        </p:tgtEl>
                                        <p:attrNameLst>
                                          <p:attrName>ppt_w</p:attrName>
                                        </p:attrNameLst>
                                      </p:cBhvr>
                                      <p:tavLst>
                                        <p:tav tm="0">
                                          <p:val>
                                            <p:fltVal val="0"/>
                                          </p:val>
                                        </p:tav>
                                        <p:tav tm="100000">
                                          <p:val>
                                            <p:strVal val="#ppt_w"/>
                                          </p:val>
                                        </p:tav>
                                      </p:tavLst>
                                    </p:anim>
                                    <p:anim calcmode="lin" valueType="num">
                                      <p:cBhvr>
                                        <p:cTn id="78" dur="500" fill="hold"/>
                                        <p:tgtEl>
                                          <p:spTgt spid="21"/>
                                        </p:tgtEl>
                                        <p:attrNameLst>
                                          <p:attrName>ppt_h</p:attrName>
                                        </p:attrNameLst>
                                      </p:cBhvr>
                                      <p:tavLst>
                                        <p:tav tm="0">
                                          <p:val>
                                            <p:fltVal val="0"/>
                                          </p:val>
                                        </p:tav>
                                        <p:tav tm="100000">
                                          <p:val>
                                            <p:strVal val="#ppt_h"/>
                                          </p:val>
                                        </p:tav>
                                      </p:tavLst>
                                    </p:anim>
                                    <p:animEffect transition="in" filter="fade">
                                      <p:cBhvr>
                                        <p:cTn id="79" dur="500"/>
                                        <p:tgtEl>
                                          <p:spTgt spid="21"/>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30"/>
                                        </p:tgtEl>
                                        <p:attrNameLst>
                                          <p:attrName>style.visibility</p:attrName>
                                        </p:attrNameLst>
                                      </p:cBhvr>
                                      <p:to>
                                        <p:strVal val="visible"/>
                                      </p:to>
                                    </p:set>
                                    <p:anim calcmode="lin" valueType="num">
                                      <p:cBhvr>
                                        <p:cTn id="84" dur="500" fill="hold"/>
                                        <p:tgtEl>
                                          <p:spTgt spid="30"/>
                                        </p:tgtEl>
                                        <p:attrNameLst>
                                          <p:attrName>ppt_w</p:attrName>
                                        </p:attrNameLst>
                                      </p:cBhvr>
                                      <p:tavLst>
                                        <p:tav tm="0">
                                          <p:val>
                                            <p:fltVal val="0"/>
                                          </p:val>
                                        </p:tav>
                                        <p:tav tm="100000">
                                          <p:val>
                                            <p:strVal val="#ppt_w"/>
                                          </p:val>
                                        </p:tav>
                                      </p:tavLst>
                                    </p:anim>
                                    <p:anim calcmode="lin" valueType="num">
                                      <p:cBhvr>
                                        <p:cTn id="85" dur="500" fill="hold"/>
                                        <p:tgtEl>
                                          <p:spTgt spid="30"/>
                                        </p:tgtEl>
                                        <p:attrNameLst>
                                          <p:attrName>ppt_h</p:attrName>
                                        </p:attrNameLst>
                                      </p:cBhvr>
                                      <p:tavLst>
                                        <p:tav tm="0">
                                          <p:val>
                                            <p:fltVal val="0"/>
                                          </p:val>
                                        </p:tav>
                                        <p:tav tm="100000">
                                          <p:val>
                                            <p:strVal val="#ppt_h"/>
                                          </p:val>
                                        </p:tav>
                                      </p:tavLst>
                                    </p:anim>
                                    <p:animEffect transition="in" filter="fade">
                                      <p:cBhvr>
                                        <p:cTn id="86" dur="500"/>
                                        <p:tgtEl>
                                          <p:spTgt spid="30"/>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22"/>
                                        </p:tgtEl>
                                        <p:attrNameLst>
                                          <p:attrName>style.visibility</p:attrName>
                                        </p:attrNameLst>
                                      </p:cBhvr>
                                      <p:to>
                                        <p:strVal val="visible"/>
                                      </p:to>
                                    </p:set>
                                    <p:anim calcmode="lin" valueType="num">
                                      <p:cBhvr>
                                        <p:cTn id="91" dur="500" fill="hold"/>
                                        <p:tgtEl>
                                          <p:spTgt spid="22"/>
                                        </p:tgtEl>
                                        <p:attrNameLst>
                                          <p:attrName>ppt_w</p:attrName>
                                        </p:attrNameLst>
                                      </p:cBhvr>
                                      <p:tavLst>
                                        <p:tav tm="0">
                                          <p:val>
                                            <p:fltVal val="0"/>
                                          </p:val>
                                        </p:tav>
                                        <p:tav tm="100000">
                                          <p:val>
                                            <p:strVal val="#ppt_w"/>
                                          </p:val>
                                        </p:tav>
                                      </p:tavLst>
                                    </p:anim>
                                    <p:anim calcmode="lin" valueType="num">
                                      <p:cBhvr>
                                        <p:cTn id="92" dur="500" fill="hold"/>
                                        <p:tgtEl>
                                          <p:spTgt spid="22"/>
                                        </p:tgtEl>
                                        <p:attrNameLst>
                                          <p:attrName>ppt_h</p:attrName>
                                        </p:attrNameLst>
                                      </p:cBhvr>
                                      <p:tavLst>
                                        <p:tav tm="0">
                                          <p:val>
                                            <p:fltVal val="0"/>
                                          </p:val>
                                        </p:tav>
                                        <p:tav tm="100000">
                                          <p:val>
                                            <p:strVal val="#ppt_h"/>
                                          </p:val>
                                        </p:tav>
                                      </p:tavLst>
                                    </p:anim>
                                    <p:animEffect transition="in" filter="fade">
                                      <p:cBhvr>
                                        <p:cTn id="93" dur="500"/>
                                        <p:tgtEl>
                                          <p:spTgt spid="22"/>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32"/>
                                        </p:tgtEl>
                                        <p:attrNameLst>
                                          <p:attrName>style.visibility</p:attrName>
                                        </p:attrNameLst>
                                      </p:cBhvr>
                                      <p:to>
                                        <p:strVal val="visible"/>
                                      </p:to>
                                    </p:set>
                                    <p:anim calcmode="lin" valueType="num">
                                      <p:cBhvr>
                                        <p:cTn id="98" dur="500" fill="hold"/>
                                        <p:tgtEl>
                                          <p:spTgt spid="32"/>
                                        </p:tgtEl>
                                        <p:attrNameLst>
                                          <p:attrName>ppt_w</p:attrName>
                                        </p:attrNameLst>
                                      </p:cBhvr>
                                      <p:tavLst>
                                        <p:tav tm="0">
                                          <p:val>
                                            <p:fltVal val="0"/>
                                          </p:val>
                                        </p:tav>
                                        <p:tav tm="100000">
                                          <p:val>
                                            <p:strVal val="#ppt_w"/>
                                          </p:val>
                                        </p:tav>
                                      </p:tavLst>
                                    </p:anim>
                                    <p:anim calcmode="lin" valueType="num">
                                      <p:cBhvr>
                                        <p:cTn id="99" dur="500" fill="hold"/>
                                        <p:tgtEl>
                                          <p:spTgt spid="32"/>
                                        </p:tgtEl>
                                        <p:attrNameLst>
                                          <p:attrName>ppt_h</p:attrName>
                                        </p:attrNameLst>
                                      </p:cBhvr>
                                      <p:tavLst>
                                        <p:tav tm="0">
                                          <p:val>
                                            <p:fltVal val="0"/>
                                          </p:val>
                                        </p:tav>
                                        <p:tav tm="100000">
                                          <p:val>
                                            <p:strVal val="#ppt_h"/>
                                          </p:val>
                                        </p:tav>
                                      </p:tavLst>
                                    </p:anim>
                                    <p:animEffect transition="in" filter="fade">
                                      <p:cBhvr>
                                        <p:cTn id="100" dur="500"/>
                                        <p:tgtEl>
                                          <p:spTgt spid="32"/>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23"/>
                                        </p:tgtEl>
                                        <p:attrNameLst>
                                          <p:attrName>style.visibility</p:attrName>
                                        </p:attrNameLst>
                                      </p:cBhvr>
                                      <p:to>
                                        <p:strVal val="visible"/>
                                      </p:to>
                                    </p:set>
                                    <p:anim calcmode="lin" valueType="num">
                                      <p:cBhvr>
                                        <p:cTn id="105" dur="500" fill="hold"/>
                                        <p:tgtEl>
                                          <p:spTgt spid="23"/>
                                        </p:tgtEl>
                                        <p:attrNameLst>
                                          <p:attrName>ppt_w</p:attrName>
                                        </p:attrNameLst>
                                      </p:cBhvr>
                                      <p:tavLst>
                                        <p:tav tm="0">
                                          <p:val>
                                            <p:fltVal val="0"/>
                                          </p:val>
                                        </p:tav>
                                        <p:tav tm="100000">
                                          <p:val>
                                            <p:strVal val="#ppt_w"/>
                                          </p:val>
                                        </p:tav>
                                      </p:tavLst>
                                    </p:anim>
                                    <p:anim calcmode="lin" valueType="num">
                                      <p:cBhvr>
                                        <p:cTn id="106" dur="500" fill="hold"/>
                                        <p:tgtEl>
                                          <p:spTgt spid="23"/>
                                        </p:tgtEl>
                                        <p:attrNameLst>
                                          <p:attrName>ppt_h</p:attrName>
                                        </p:attrNameLst>
                                      </p:cBhvr>
                                      <p:tavLst>
                                        <p:tav tm="0">
                                          <p:val>
                                            <p:fltVal val="0"/>
                                          </p:val>
                                        </p:tav>
                                        <p:tav tm="100000">
                                          <p:val>
                                            <p:strVal val="#ppt_h"/>
                                          </p:val>
                                        </p:tav>
                                      </p:tavLst>
                                    </p:anim>
                                    <p:animEffect transition="in" filter="fade">
                                      <p:cBhvr>
                                        <p:cTn id="107" dur="500"/>
                                        <p:tgtEl>
                                          <p:spTgt spid="23"/>
                                        </p:tgtEl>
                                      </p:cBhvr>
                                    </p:animEffect>
                                  </p:childTnLst>
                                </p:cTn>
                              </p:par>
                            </p:childTnLst>
                          </p:cTn>
                        </p:par>
                      </p:childTnLst>
                    </p:cTn>
                  </p:par>
                  <p:par>
                    <p:cTn id="108" fill="hold">
                      <p:stCondLst>
                        <p:cond delay="indefinite"/>
                      </p:stCondLst>
                      <p:childTnLst>
                        <p:par>
                          <p:cTn id="109" fill="hold">
                            <p:stCondLst>
                              <p:cond delay="0"/>
                            </p:stCondLst>
                            <p:childTnLst>
                              <p:par>
                                <p:cTn id="110" presetID="53" presetClass="entr" presetSubtype="16" fill="hold" grpId="0" nodeType="clickEffect">
                                  <p:stCondLst>
                                    <p:cond delay="0"/>
                                  </p:stCondLst>
                                  <p:childTnLst>
                                    <p:set>
                                      <p:cBhvr>
                                        <p:cTn id="111" dur="1" fill="hold">
                                          <p:stCondLst>
                                            <p:cond delay="0"/>
                                          </p:stCondLst>
                                        </p:cTn>
                                        <p:tgtEl>
                                          <p:spTgt spid="31"/>
                                        </p:tgtEl>
                                        <p:attrNameLst>
                                          <p:attrName>style.visibility</p:attrName>
                                        </p:attrNameLst>
                                      </p:cBhvr>
                                      <p:to>
                                        <p:strVal val="visible"/>
                                      </p:to>
                                    </p:set>
                                    <p:anim calcmode="lin" valueType="num">
                                      <p:cBhvr>
                                        <p:cTn id="112" dur="500" fill="hold"/>
                                        <p:tgtEl>
                                          <p:spTgt spid="31"/>
                                        </p:tgtEl>
                                        <p:attrNameLst>
                                          <p:attrName>ppt_w</p:attrName>
                                        </p:attrNameLst>
                                      </p:cBhvr>
                                      <p:tavLst>
                                        <p:tav tm="0">
                                          <p:val>
                                            <p:fltVal val="0"/>
                                          </p:val>
                                        </p:tav>
                                        <p:tav tm="100000">
                                          <p:val>
                                            <p:strVal val="#ppt_w"/>
                                          </p:val>
                                        </p:tav>
                                      </p:tavLst>
                                    </p:anim>
                                    <p:anim calcmode="lin" valueType="num">
                                      <p:cBhvr>
                                        <p:cTn id="113" dur="500" fill="hold"/>
                                        <p:tgtEl>
                                          <p:spTgt spid="31"/>
                                        </p:tgtEl>
                                        <p:attrNameLst>
                                          <p:attrName>ppt_h</p:attrName>
                                        </p:attrNameLst>
                                      </p:cBhvr>
                                      <p:tavLst>
                                        <p:tav tm="0">
                                          <p:val>
                                            <p:fltVal val="0"/>
                                          </p:val>
                                        </p:tav>
                                        <p:tav tm="100000">
                                          <p:val>
                                            <p:strVal val="#ppt_h"/>
                                          </p:val>
                                        </p:tav>
                                      </p:tavLst>
                                    </p:anim>
                                    <p:animEffect transition="in" filter="fade">
                                      <p:cBhvr>
                                        <p:cTn id="114" dur="500"/>
                                        <p:tgtEl>
                                          <p:spTgt spid="31"/>
                                        </p:tgtEl>
                                      </p:cBhvr>
                                    </p:animEffect>
                                  </p:childTnLst>
                                </p:cTn>
                              </p:par>
                            </p:childTnLst>
                          </p:cTn>
                        </p:par>
                      </p:childTnLst>
                    </p:cTn>
                  </p:par>
                  <p:par>
                    <p:cTn id="115" fill="hold">
                      <p:stCondLst>
                        <p:cond delay="indefinite"/>
                      </p:stCondLst>
                      <p:childTnLst>
                        <p:par>
                          <p:cTn id="116" fill="hold">
                            <p:stCondLst>
                              <p:cond delay="0"/>
                            </p:stCondLst>
                            <p:childTnLst>
                              <p:par>
                                <p:cTn id="117" presetID="53" presetClass="entr" presetSubtype="16" fill="hold" grpId="0" nodeType="clickEffect">
                                  <p:stCondLst>
                                    <p:cond delay="0"/>
                                  </p:stCondLst>
                                  <p:childTnLst>
                                    <p:set>
                                      <p:cBhvr>
                                        <p:cTn id="118" dur="1" fill="hold">
                                          <p:stCondLst>
                                            <p:cond delay="0"/>
                                          </p:stCondLst>
                                        </p:cTn>
                                        <p:tgtEl>
                                          <p:spTgt spid="24"/>
                                        </p:tgtEl>
                                        <p:attrNameLst>
                                          <p:attrName>style.visibility</p:attrName>
                                        </p:attrNameLst>
                                      </p:cBhvr>
                                      <p:to>
                                        <p:strVal val="visible"/>
                                      </p:to>
                                    </p:set>
                                    <p:anim calcmode="lin" valueType="num">
                                      <p:cBhvr>
                                        <p:cTn id="119" dur="500" fill="hold"/>
                                        <p:tgtEl>
                                          <p:spTgt spid="24"/>
                                        </p:tgtEl>
                                        <p:attrNameLst>
                                          <p:attrName>ppt_w</p:attrName>
                                        </p:attrNameLst>
                                      </p:cBhvr>
                                      <p:tavLst>
                                        <p:tav tm="0">
                                          <p:val>
                                            <p:fltVal val="0"/>
                                          </p:val>
                                        </p:tav>
                                        <p:tav tm="100000">
                                          <p:val>
                                            <p:strVal val="#ppt_w"/>
                                          </p:val>
                                        </p:tav>
                                      </p:tavLst>
                                    </p:anim>
                                    <p:anim calcmode="lin" valueType="num">
                                      <p:cBhvr>
                                        <p:cTn id="120" dur="500" fill="hold"/>
                                        <p:tgtEl>
                                          <p:spTgt spid="24"/>
                                        </p:tgtEl>
                                        <p:attrNameLst>
                                          <p:attrName>ppt_h</p:attrName>
                                        </p:attrNameLst>
                                      </p:cBhvr>
                                      <p:tavLst>
                                        <p:tav tm="0">
                                          <p:val>
                                            <p:fltVal val="0"/>
                                          </p:val>
                                        </p:tav>
                                        <p:tav tm="100000">
                                          <p:val>
                                            <p:strVal val="#ppt_h"/>
                                          </p:val>
                                        </p:tav>
                                      </p:tavLst>
                                    </p:anim>
                                    <p:animEffect transition="in" filter="fade">
                                      <p:cBhvr>
                                        <p:cTn id="121" dur="500"/>
                                        <p:tgtEl>
                                          <p:spTgt spid="24"/>
                                        </p:tgtEl>
                                      </p:cBhvr>
                                    </p:animEffect>
                                  </p:childTnLst>
                                </p:cTn>
                              </p:par>
                            </p:childTnLst>
                          </p:cTn>
                        </p:par>
                      </p:childTnLst>
                    </p:cTn>
                  </p:par>
                  <p:par>
                    <p:cTn id="122" fill="hold">
                      <p:stCondLst>
                        <p:cond delay="indefinite"/>
                      </p:stCondLst>
                      <p:childTnLst>
                        <p:par>
                          <p:cTn id="123" fill="hold">
                            <p:stCondLst>
                              <p:cond delay="0"/>
                            </p:stCondLst>
                            <p:childTnLst>
                              <p:par>
                                <p:cTn id="124" presetID="53" presetClass="entr" presetSubtype="16" fill="hold" grpId="0" nodeType="clickEffect">
                                  <p:stCondLst>
                                    <p:cond delay="0"/>
                                  </p:stCondLst>
                                  <p:childTnLst>
                                    <p:set>
                                      <p:cBhvr>
                                        <p:cTn id="125" dur="1" fill="hold">
                                          <p:stCondLst>
                                            <p:cond delay="0"/>
                                          </p:stCondLst>
                                        </p:cTn>
                                        <p:tgtEl>
                                          <p:spTgt spid="33"/>
                                        </p:tgtEl>
                                        <p:attrNameLst>
                                          <p:attrName>style.visibility</p:attrName>
                                        </p:attrNameLst>
                                      </p:cBhvr>
                                      <p:to>
                                        <p:strVal val="visible"/>
                                      </p:to>
                                    </p:set>
                                    <p:anim calcmode="lin" valueType="num">
                                      <p:cBhvr>
                                        <p:cTn id="126" dur="500" fill="hold"/>
                                        <p:tgtEl>
                                          <p:spTgt spid="33"/>
                                        </p:tgtEl>
                                        <p:attrNameLst>
                                          <p:attrName>ppt_w</p:attrName>
                                        </p:attrNameLst>
                                      </p:cBhvr>
                                      <p:tavLst>
                                        <p:tav tm="0">
                                          <p:val>
                                            <p:fltVal val="0"/>
                                          </p:val>
                                        </p:tav>
                                        <p:tav tm="100000">
                                          <p:val>
                                            <p:strVal val="#ppt_w"/>
                                          </p:val>
                                        </p:tav>
                                      </p:tavLst>
                                    </p:anim>
                                    <p:anim calcmode="lin" valueType="num">
                                      <p:cBhvr>
                                        <p:cTn id="127" dur="500" fill="hold"/>
                                        <p:tgtEl>
                                          <p:spTgt spid="33"/>
                                        </p:tgtEl>
                                        <p:attrNameLst>
                                          <p:attrName>ppt_h</p:attrName>
                                        </p:attrNameLst>
                                      </p:cBhvr>
                                      <p:tavLst>
                                        <p:tav tm="0">
                                          <p:val>
                                            <p:fltVal val="0"/>
                                          </p:val>
                                        </p:tav>
                                        <p:tav tm="100000">
                                          <p:val>
                                            <p:strVal val="#ppt_h"/>
                                          </p:val>
                                        </p:tav>
                                      </p:tavLst>
                                    </p:anim>
                                    <p:animEffect transition="in" filter="fade">
                                      <p:cBhvr>
                                        <p:cTn id="128"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5A6FCB6-EE30-4191-8A05-D9C07DDF201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flipH="1">
            <a:off x="-262731" y="2803894"/>
            <a:ext cx="4095750" cy="4095750"/>
          </a:xfrm>
          <a:prstGeom prst="rect">
            <a:avLst/>
          </a:prstGeom>
        </p:spPr>
      </p:pic>
      <p:pic>
        <p:nvPicPr>
          <p:cNvPr id="4" name="Picture 3">
            <a:extLst>
              <a:ext uri="{FF2B5EF4-FFF2-40B4-BE49-F238E27FC236}">
                <a16:creationId xmlns:a16="http://schemas.microsoft.com/office/drawing/2014/main" id="{E8001710-1D1C-401D-8B5E-6310834941D3}"/>
              </a:ext>
            </a:extLst>
          </p:cNvPr>
          <p:cNvPicPr>
            <a:picLocks noChangeAspect="1"/>
          </p:cNvPicPr>
          <p:nvPr/>
        </p:nvPicPr>
        <p:blipFill>
          <a:blip r:embed="rId5"/>
          <a:stretch>
            <a:fillRect/>
          </a:stretch>
        </p:blipFill>
        <p:spPr>
          <a:xfrm>
            <a:off x="3833019" y="520779"/>
            <a:ext cx="4495800" cy="5816441"/>
          </a:xfrm>
          <a:prstGeom prst="rect">
            <a:avLst/>
          </a:prstGeom>
        </p:spPr>
      </p:pic>
      <p:pic>
        <p:nvPicPr>
          <p:cNvPr id="6" name="Picture 5">
            <a:extLst>
              <a:ext uri="{FF2B5EF4-FFF2-40B4-BE49-F238E27FC236}">
                <a16:creationId xmlns:a16="http://schemas.microsoft.com/office/drawing/2014/main" id="{880D8284-5877-4D65-99C2-CBE848DD5A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06650" y="2548270"/>
            <a:ext cx="4135120" cy="4385044"/>
          </a:xfrm>
          <a:prstGeom prst="rect">
            <a:avLst/>
          </a:prstGeom>
        </p:spPr>
      </p:pic>
    </p:spTree>
    <p:extLst>
      <p:ext uri="{BB962C8B-B14F-4D97-AF65-F5344CB8AC3E}">
        <p14:creationId xmlns:p14="http://schemas.microsoft.com/office/powerpoint/2010/main" val="799856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par>
                                <p:cTn id="11" presetID="3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subTnLst>
                                    <p:audio>
                                      <p:cMediaNode>
                                        <p:cTn display="0" masterRel="sameClick">
                                          <p:stCondLst>
                                            <p:cond evt="begin" delay="0">
                                              <p:tn val="11"/>
                                            </p:cond>
                                          </p:stCondLst>
                                          <p:endCondLst>
                                            <p:cond evt="onStopAudio" delay="0">
                                              <p:tgtEl>
                                                <p:sldTgt/>
                                              </p:tgtEl>
                                            </p:cond>
                                          </p:endCondLst>
                                        </p:cTn>
                                        <p:tgtEl>
                                          <p:sndTgt r:embed="rId2" name="applause.wav"/>
                                        </p:tgtEl>
                                      </p:cMediaNode>
                                    </p:audio>
                                  </p:subTnLst>
                                </p:cTn>
                              </p:par>
                              <p:par>
                                <p:cTn id="17" presetID="3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subTnLst>
                                    <p:audio>
                                      <p:cMediaNode>
                                        <p:cTn display="0" masterRel="sameClick">
                                          <p:stCondLst>
                                            <p:cond evt="begin" delay="0">
                                              <p:tn val="17"/>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118233" y="1752600"/>
            <a:ext cx="7906322" cy="1569660"/>
          </a:xfrm>
          <a:prstGeom prst="rect">
            <a:avLst/>
          </a:prstGeom>
          <a:noFill/>
        </p:spPr>
        <p:txBody>
          <a:bodyPr wrap="square" rtlCol="0">
            <a:spAutoFit/>
          </a:bodyPr>
          <a:lstStyle/>
          <a:p>
            <a:pPr algn="ctr"/>
            <a:r>
              <a:rPr lang="en-US" sz="9600">
                <a:latin typeface="Bandit" pitchFamily="18" charset="0"/>
                <a:ea typeface="Bandit" pitchFamily="18" charset="0"/>
                <a:cs typeface="Bandit" pitchFamily="18" charset="0"/>
              </a:rPr>
              <a:t>Dặn dò</a:t>
            </a:r>
          </a:p>
        </p:txBody>
      </p:sp>
    </p:spTree>
    <p:extLst>
      <p:ext uri="{BB962C8B-B14F-4D97-AF65-F5344CB8AC3E}">
        <p14:creationId xmlns:p14="http://schemas.microsoft.com/office/powerpoint/2010/main" val="11244576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clipart&#10;&#10;Description automatically generated">
            <a:extLst>
              <a:ext uri="{FF2B5EF4-FFF2-40B4-BE49-F238E27FC236}">
                <a16:creationId xmlns:a16="http://schemas.microsoft.com/office/drawing/2014/main" id="{4482A6EE-274E-422D-9925-E20DCB3154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61837" cy="6858000"/>
          </a:xfrm>
          <a:prstGeom prst="rect">
            <a:avLst/>
          </a:prstGeom>
        </p:spPr>
      </p:pic>
      <p:sp>
        <p:nvSpPr>
          <p:cNvPr id="4" name="TextBox 3">
            <a:extLst>
              <a:ext uri="{FF2B5EF4-FFF2-40B4-BE49-F238E27FC236}">
                <a16:creationId xmlns:a16="http://schemas.microsoft.com/office/drawing/2014/main" id="{FC8DAE07-16C0-404B-8083-F4D50477884B}"/>
              </a:ext>
            </a:extLst>
          </p:cNvPr>
          <p:cNvSpPr txBox="1"/>
          <p:nvPr/>
        </p:nvSpPr>
        <p:spPr>
          <a:xfrm>
            <a:off x="1661319" y="2934831"/>
            <a:ext cx="6629400" cy="2246769"/>
          </a:xfrm>
          <a:prstGeom prst="rect">
            <a:avLst/>
          </a:prstGeom>
          <a:noFill/>
        </p:spPr>
        <p:txBody>
          <a:bodyPr wrap="square" rtlCol="0">
            <a:spAutoFit/>
          </a:bodyPr>
          <a:lstStyle/>
          <a:p>
            <a:r>
              <a:rPr lang="en-US" sz="2800">
                <a:solidFill>
                  <a:srgbClr val="0070C0"/>
                </a:solidFill>
              </a:rPr>
              <a:t>- Con luyện đọc bài 49 trong sách Tiếng Việt và vở Luyện đọc.</a:t>
            </a:r>
          </a:p>
          <a:p>
            <a:r>
              <a:rPr lang="en-US" sz="2800">
                <a:solidFill>
                  <a:srgbClr val="0070C0"/>
                </a:solidFill>
              </a:rPr>
              <a:t>- Con luyện viết bài 49 trong vở Tập viết và vở Luyện viết.</a:t>
            </a:r>
          </a:p>
          <a:p>
            <a:r>
              <a:rPr lang="en-US" sz="2800">
                <a:solidFill>
                  <a:srgbClr val="0070C0"/>
                </a:solidFill>
              </a:rPr>
              <a:t>- Con làm bài 49 ở vở bài tập Tiếng Việt.</a:t>
            </a:r>
          </a:p>
        </p:txBody>
      </p:sp>
      <p:sp>
        <p:nvSpPr>
          <p:cNvPr id="5" name="Rectangle: Rounded Corners 4">
            <a:extLst>
              <a:ext uri="{FF2B5EF4-FFF2-40B4-BE49-F238E27FC236}">
                <a16:creationId xmlns:a16="http://schemas.microsoft.com/office/drawing/2014/main" id="{BF17779C-953B-4D0F-97B7-F1CDD19FB139}"/>
              </a:ext>
            </a:extLst>
          </p:cNvPr>
          <p:cNvSpPr/>
          <p:nvPr/>
        </p:nvSpPr>
        <p:spPr>
          <a:xfrm>
            <a:off x="3041289" y="1886516"/>
            <a:ext cx="6629400" cy="932884"/>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6000">
                <a:solidFill>
                  <a:srgbClr val="00B050"/>
                </a:solidFill>
              </a:rPr>
              <a:t>Dặn dò ngày 21/11</a:t>
            </a:r>
          </a:p>
        </p:txBody>
      </p:sp>
    </p:spTree>
    <p:extLst>
      <p:ext uri="{BB962C8B-B14F-4D97-AF65-F5344CB8AC3E}">
        <p14:creationId xmlns:p14="http://schemas.microsoft.com/office/powerpoint/2010/main" val="244571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b="11111"/>
          <a:stretch/>
        </p:blipFill>
        <p:spPr>
          <a:xfrm>
            <a:off x="2499519" y="255638"/>
            <a:ext cx="6350000" cy="6096000"/>
          </a:xfrm>
          <a:prstGeom prst="rect">
            <a:avLst/>
          </a:prstGeom>
        </p:spPr>
      </p:pic>
    </p:spTree>
    <p:extLst>
      <p:ext uri="{BB962C8B-B14F-4D97-AF65-F5344CB8AC3E}">
        <p14:creationId xmlns:p14="http://schemas.microsoft.com/office/powerpoint/2010/main" val="3458362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itle 1">
            <a:extLst>
              <a:ext uri="{FF2B5EF4-FFF2-40B4-BE49-F238E27FC236}">
                <a16:creationId xmlns:a16="http://schemas.microsoft.com/office/drawing/2014/main" id="{940C9A0A-14CE-4B1D-A0DE-136585F126D6}"/>
              </a:ext>
            </a:extLst>
          </p:cNvPr>
          <p:cNvSpPr txBox="1">
            <a:spLocks/>
          </p:cNvSpPr>
          <p:nvPr/>
        </p:nvSpPr>
        <p:spPr>
          <a:xfrm>
            <a:off x="3185319" y="2971799"/>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bất ngờ</a:t>
            </a:r>
          </a:p>
        </p:txBody>
      </p:sp>
      <p:sp>
        <p:nvSpPr>
          <p:cNvPr id="13" name="Title 1">
            <a:extLst>
              <a:ext uri="{FF2B5EF4-FFF2-40B4-BE49-F238E27FC236}">
                <a16:creationId xmlns:a16="http://schemas.microsoft.com/office/drawing/2014/main" id="{186C4652-BC52-4EF9-9312-7E0322A65DA1}"/>
              </a:ext>
            </a:extLst>
          </p:cNvPr>
          <p:cNvSpPr txBox="1">
            <a:spLocks/>
          </p:cNvSpPr>
          <p:nvPr/>
        </p:nvSpPr>
        <p:spPr>
          <a:xfrm>
            <a:off x="3452019" y="1066800"/>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dìu dắt</a:t>
            </a:r>
          </a:p>
        </p:txBody>
      </p:sp>
      <p:sp>
        <p:nvSpPr>
          <p:cNvPr id="14" name="Title 1">
            <a:extLst>
              <a:ext uri="{FF2B5EF4-FFF2-40B4-BE49-F238E27FC236}">
                <a16:creationId xmlns:a16="http://schemas.microsoft.com/office/drawing/2014/main" id="{1892FE3F-4A48-48FC-9532-96189D068200}"/>
              </a:ext>
            </a:extLst>
          </p:cNvPr>
          <p:cNvSpPr txBox="1">
            <a:spLocks/>
          </p:cNvSpPr>
          <p:nvPr/>
        </p:nvSpPr>
        <p:spPr>
          <a:xfrm>
            <a:off x="3185319" y="5002813"/>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khao khát</a:t>
            </a:r>
          </a:p>
        </p:txBody>
      </p:sp>
    </p:spTree>
    <p:extLst>
      <p:ext uri="{BB962C8B-B14F-4D97-AF65-F5344CB8AC3E}">
        <p14:creationId xmlns:p14="http://schemas.microsoft.com/office/powerpoint/2010/main" val="2457772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le 4"/>
          <p:cNvSpPr/>
          <p:nvPr/>
        </p:nvSpPr>
        <p:spPr>
          <a:xfrm>
            <a:off x="575469" y="2009990"/>
            <a:ext cx="10972800" cy="279153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5400">
                <a:solidFill>
                  <a:schemeClr val="bg1"/>
                </a:solidFill>
                <a:latin typeface="Arial-Rounded" pitchFamily="34" charset="0"/>
                <a:ea typeface="Arial-Rounded" pitchFamily="34" charset="0"/>
                <a:cs typeface="Arial-Rounded" pitchFamily="34" charset="0"/>
              </a:rPr>
              <a:t>	 Mẹ và Nam bỏ áo bơi, bàn chải, khăn mặt vào ba lô.</a:t>
            </a:r>
          </a:p>
        </p:txBody>
      </p:sp>
    </p:spTree>
    <p:extLst>
      <p:ext uri="{BB962C8B-B14F-4D97-AF65-F5344CB8AC3E}">
        <p14:creationId xmlns:p14="http://schemas.microsoft.com/office/powerpoint/2010/main" val="4045948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p:cNvSpPr>
          <p:nvPr/>
        </p:nvSpPr>
        <p:spPr>
          <a:xfrm>
            <a:off x="1966119" y="5847382"/>
            <a:ext cx="7330793"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Đây là đâu?</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7824" y="661502"/>
            <a:ext cx="5847382" cy="5847382"/>
          </a:xfrm>
          <a:prstGeom prst="rect">
            <a:avLst/>
          </a:prstGeom>
        </p:spPr>
      </p:pic>
    </p:spTree>
    <p:extLst>
      <p:ext uri="{BB962C8B-B14F-4D97-AF65-F5344CB8AC3E}">
        <p14:creationId xmlns:p14="http://schemas.microsoft.com/office/powerpoint/2010/main" val="4003022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ounded Rectangle 4">
            <a:extLst>
              <a:ext uri="{FF2B5EF4-FFF2-40B4-BE49-F238E27FC236}">
                <a16:creationId xmlns:a16="http://schemas.microsoft.com/office/drawing/2014/main" id="{D0831531-E9AC-4DF3-8358-90036B7E38D1}"/>
              </a:ext>
            </a:extLst>
          </p:cNvPr>
          <p:cNvSpPr/>
          <p:nvPr/>
        </p:nvSpPr>
        <p:spPr>
          <a:xfrm>
            <a:off x="575469" y="2009990"/>
            <a:ext cx="10972800" cy="279153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5400">
                <a:solidFill>
                  <a:schemeClr val="bg1"/>
                </a:solidFill>
                <a:latin typeface="Arial-Rounded" pitchFamily="34" charset="0"/>
                <a:ea typeface="Arial-Rounded" pitchFamily="34" charset="0"/>
                <a:cs typeface="Arial-Rounded" pitchFamily="34" charset="0"/>
              </a:rPr>
              <a:t>	 Mặt trời đỏ rực như quả cầu lửa.</a:t>
            </a:r>
          </a:p>
        </p:txBody>
      </p:sp>
    </p:spTree>
    <p:extLst>
      <p:ext uri="{BB962C8B-B14F-4D97-AF65-F5344CB8AC3E}">
        <p14:creationId xmlns:p14="http://schemas.microsoft.com/office/powerpoint/2010/main" val="3702415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4093</TotalTime>
  <Words>444</Words>
  <Application>Microsoft Office PowerPoint</Application>
  <PresentationFormat>Custom</PresentationFormat>
  <Paragraphs>201</Paragraphs>
  <Slides>49</Slides>
  <Notes>24</Notes>
  <HiddenSlides>0</HiddenSlides>
  <MMClips>4</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49</vt:i4>
      </vt:variant>
    </vt:vector>
  </HeadingPairs>
  <TitlesOfParts>
    <vt:vector size="63" baseType="lpstr">
      <vt:lpstr>.VnArial</vt:lpstr>
      <vt:lpstr>.VnCooper</vt:lpstr>
      <vt:lpstr>Arial</vt:lpstr>
      <vt:lpstr>Arial Rounded MT Bold</vt:lpstr>
      <vt:lpstr>Arial-Rounded</vt:lpstr>
      <vt:lpstr>Arrus-Black</vt:lpstr>
      <vt:lpstr>AvantGarde</vt:lpstr>
      <vt:lpstr>Bandit</vt:lpstr>
      <vt:lpstr>Calibri</vt:lpstr>
      <vt:lpstr>DomCasual</vt:lpstr>
      <vt:lpstr>HP001 4 hàng</vt:lpstr>
      <vt:lpstr>HP001 4H</vt:lpstr>
      <vt:lpstr>Office Theme</vt:lpstr>
      <vt:lpstr>1_Office Theme</vt:lpstr>
      <vt:lpstr>PowerPoint Presentation</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429</cp:revision>
  <dcterms:created xsi:type="dcterms:W3CDTF">2021-05-08T14:00:55Z</dcterms:created>
  <dcterms:modified xsi:type="dcterms:W3CDTF">2021-11-24T15:25:29Z</dcterms:modified>
</cp:coreProperties>
</file>