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321" r:id="rId3"/>
    <p:sldId id="257" r:id="rId4"/>
    <p:sldId id="312" r:id="rId5"/>
    <p:sldId id="259" r:id="rId6"/>
    <p:sldId id="289" r:id="rId7"/>
    <p:sldId id="313" r:id="rId8"/>
    <p:sldId id="314" r:id="rId9"/>
    <p:sldId id="301" r:id="rId10"/>
    <p:sldId id="311" r:id="rId11"/>
    <p:sldId id="310" r:id="rId12"/>
    <p:sldId id="315" r:id="rId13"/>
    <p:sldId id="316" r:id="rId14"/>
    <p:sldId id="297" r:id="rId15"/>
    <p:sldId id="307" r:id="rId16"/>
    <p:sldId id="306" r:id="rId17"/>
    <p:sldId id="262" r:id="rId18"/>
    <p:sldId id="317" r:id="rId19"/>
    <p:sldId id="286" r:id="rId20"/>
    <p:sldId id="302" r:id="rId21"/>
    <p:sldId id="268" r:id="rId22"/>
    <p:sldId id="272" r:id="rId23"/>
    <p:sldId id="281" r:id="rId24"/>
    <p:sldId id="282" r:id="rId25"/>
    <p:sldId id="284" r:id="rId26"/>
    <p:sldId id="305" r:id="rId27"/>
    <p:sldId id="285" r:id="rId28"/>
    <p:sldId id="308" r:id="rId29"/>
    <p:sldId id="275" r:id="rId30"/>
    <p:sldId id="319" r:id="rId31"/>
    <p:sldId id="320" r:id="rId32"/>
    <p:sldId id="277" r:id="rId33"/>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E879"/>
    <a:srgbClr val="FFFF85"/>
    <a:srgbClr val="BD196F"/>
    <a:srgbClr val="FDF4BF"/>
    <a:srgbClr val="FAE14C"/>
    <a:srgbClr val="FCC94A"/>
    <a:srgbClr val="FF19AD"/>
    <a:srgbClr val="FACDA8"/>
    <a:srgbClr val="640021"/>
    <a:srgbClr val="F8CF9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735" autoAdjust="0"/>
    <p:restoredTop sz="90747" autoAdjust="0"/>
  </p:normalViewPr>
  <p:slideViewPr>
    <p:cSldViewPr>
      <p:cViewPr varScale="1">
        <p:scale>
          <a:sx n="49" d="100"/>
          <a:sy n="49" d="100"/>
        </p:scale>
        <p:origin x="78" y="282"/>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11/26/2021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Khởi</a:t>
            </a:r>
            <a:r>
              <a:rPr lang="en-US" baseline="0" smtClean="0"/>
              <a:t> động</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4266623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2008988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465048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16255768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3095680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3774224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3095680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chú</a:t>
            </a:r>
            <a:r>
              <a:rPr lang="en-US" baseline="0" smtClean="0"/>
              <a:t> ý giải thích cho HS hiểu tác dụng của dấu ngoặc kép.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1560193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Tam Đảo</a:t>
            </a:r>
            <a:r>
              <a:rPr lang="en-US" baseline="0" smtClean="0"/>
              <a:t> ở Vĩnh Phúc nhé thầy cô.</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14</a:t>
            </a:fld>
            <a:endParaRPr lang="en-US"/>
          </a:p>
        </p:txBody>
      </p:sp>
    </p:spTree>
    <p:extLst>
      <p:ext uri="{BB962C8B-B14F-4D97-AF65-F5344CB8AC3E}">
        <p14:creationId xmlns:p14="http://schemas.microsoft.com/office/powerpoint/2010/main" val="3639323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Câu</a:t>
            </a:r>
            <a:r>
              <a:rPr lang="en-US" baseline="0" smtClean="0"/>
              <a:t> dài nên GV hướng dẫn viết bảng nhé</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20703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88147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122812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77728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286111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144061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71087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651839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057973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40878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215412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07172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683"/>
        <p:cNvGrpSpPr/>
        <p:nvPr/>
      </p:nvGrpSpPr>
      <p:grpSpPr>
        <a:xfrm>
          <a:off x="0" y="0"/>
          <a:ext cx="0" cy="0"/>
          <a:chOff x="0" y="0"/>
          <a:chExt cx="0" cy="0"/>
        </a:xfrm>
      </p:grpSpPr>
      <p:sp>
        <p:nvSpPr>
          <p:cNvPr id="684" name="Google Shape;684;p23"/>
          <p:cNvSpPr/>
          <p:nvPr/>
        </p:nvSpPr>
        <p:spPr>
          <a:xfrm flipH="1">
            <a:off x="10647835" y="5421039"/>
            <a:ext cx="1615120" cy="1488983"/>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5" name="Google Shape;685;p23"/>
          <p:cNvSpPr/>
          <p:nvPr/>
        </p:nvSpPr>
        <p:spPr>
          <a:xfrm rot="10800000" flipH="1">
            <a:off x="-100717" y="-90926"/>
            <a:ext cx="1649951" cy="1521094"/>
          </a:xfrm>
          <a:custGeom>
            <a:avLst/>
            <a:gdLst/>
            <a:ahLst/>
            <a:cxnLst/>
            <a:rect l="l" t="t" r="r" b="b"/>
            <a:pathLst>
              <a:path w="227725" h="209421" extrusionOk="0">
                <a:moveTo>
                  <a:pt x="72958" y="0"/>
                </a:moveTo>
                <a:cubicBezTo>
                  <a:pt x="46578" y="0"/>
                  <a:pt x="21728" y="6589"/>
                  <a:pt x="0" y="18261"/>
                </a:cubicBezTo>
                <a:lnTo>
                  <a:pt x="0" y="209421"/>
                </a:lnTo>
                <a:lnTo>
                  <a:pt x="217797" y="209421"/>
                </a:lnTo>
                <a:cubicBezTo>
                  <a:pt x="224236" y="192430"/>
                  <a:pt x="227724" y="174018"/>
                  <a:pt x="227724" y="154788"/>
                </a:cubicBezTo>
                <a:cubicBezTo>
                  <a:pt x="227724" y="69276"/>
                  <a:pt x="158449" y="0"/>
                  <a:pt x="72958" y="0"/>
                </a:cubicBezTo>
                <a:close/>
              </a:path>
            </a:pathLst>
          </a:custGeom>
          <a:solidFill>
            <a:schemeClr val="accent3"/>
          </a:solidFill>
          <a:ln>
            <a:noFill/>
          </a:ln>
        </p:spPr>
        <p:txBody>
          <a:bodyPr spcFirstLastPara="1" wrap="square" lIns="121666" tIns="121666" rIns="121666" bIns="121666"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6" name="Google Shape;686;p23"/>
          <p:cNvSpPr txBox="1">
            <a:spLocks noGrp="1"/>
          </p:cNvSpPr>
          <p:nvPr>
            <p:ph type="title"/>
          </p:nvPr>
        </p:nvSpPr>
        <p:spPr>
          <a:xfrm>
            <a:off x="1973140" y="559767"/>
            <a:ext cx="8191285" cy="763600"/>
          </a:xfrm>
          <a:prstGeom prst="rect">
            <a:avLst/>
          </a:prstGeom>
        </p:spPr>
        <p:txBody>
          <a:bodyPr spcFirstLastPara="1" wrap="square" lIns="121666" tIns="121666" rIns="121666" bIns="121666" anchor="t" anchorCtr="0">
            <a:noAutofit/>
          </a:bodyPr>
          <a:lstStyle>
            <a:lvl1pPr lvl="0" rtl="0">
              <a:spcBef>
                <a:spcPts val="0"/>
              </a:spcBef>
              <a:spcAft>
                <a:spcPts val="0"/>
              </a:spcAft>
              <a:buSzPts val="3000"/>
              <a:buNone/>
              <a:defRPr sz="4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87" name="Google Shape;687;p23"/>
          <p:cNvGrpSpPr/>
          <p:nvPr/>
        </p:nvGrpSpPr>
        <p:grpSpPr>
          <a:xfrm rot="5400000">
            <a:off x="9520734" y="174225"/>
            <a:ext cx="2654262" cy="2460344"/>
            <a:chOff x="817100" y="238125"/>
            <a:chExt cx="5912375" cy="5495644"/>
          </a:xfrm>
        </p:grpSpPr>
        <p:sp>
          <p:nvSpPr>
            <p:cNvPr id="688" name="Google Shape;688;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89" name="Google Shape;689;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0" name="Google Shape;690;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1" name="Google Shape;691;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2" name="Google Shape;692;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3" name="Google Shape;693;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4" name="Google Shape;694;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5" name="Google Shape;695;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6" name="Google Shape;696;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7" name="Google Shape;697;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8" name="Google Shape;698;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699" name="Google Shape;699;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0" name="Google Shape;700;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1" name="Google Shape;701;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2" name="Google Shape;702;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3" name="Google Shape;703;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4" name="Google Shape;704;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05" name="Google Shape;705;p23"/>
          <p:cNvGrpSpPr/>
          <p:nvPr/>
        </p:nvGrpSpPr>
        <p:grpSpPr>
          <a:xfrm rot="10800000" flipH="1">
            <a:off x="90149" y="4316777"/>
            <a:ext cx="2647696" cy="2466445"/>
            <a:chOff x="817100" y="238125"/>
            <a:chExt cx="5912375" cy="5495644"/>
          </a:xfrm>
        </p:grpSpPr>
        <p:sp>
          <p:nvSpPr>
            <p:cNvPr id="706" name="Google Shape;706;p23"/>
            <p:cNvSpPr/>
            <p:nvPr/>
          </p:nvSpPr>
          <p:spPr>
            <a:xfrm>
              <a:off x="817100" y="1539650"/>
              <a:ext cx="758050" cy="532775"/>
            </a:xfrm>
            <a:custGeom>
              <a:avLst/>
              <a:gdLst/>
              <a:ahLst/>
              <a:cxnLst/>
              <a:rect l="l" t="t" r="r" b="b"/>
              <a:pathLst>
                <a:path w="30322" h="21311" extrusionOk="0">
                  <a:moveTo>
                    <a:pt x="15332" y="0"/>
                  </a:moveTo>
                  <a:lnTo>
                    <a:pt x="15332" y="0"/>
                  </a:lnTo>
                  <a:cubicBezTo>
                    <a:pt x="718" y="718"/>
                    <a:pt x="1" y="20420"/>
                    <a:pt x="15854" y="21268"/>
                  </a:cubicBezTo>
                  <a:cubicBezTo>
                    <a:pt x="16220" y="21296"/>
                    <a:pt x="16576" y="21310"/>
                    <a:pt x="16923" y="21310"/>
                  </a:cubicBezTo>
                  <a:cubicBezTo>
                    <a:pt x="30321" y="21310"/>
                    <a:pt x="29831" y="954"/>
                    <a:pt x="1533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7" name="Google Shape;707;p23"/>
            <p:cNvSpPr/>
            <p:nvPr/>
          </p:nvSpPr>
          <p:spPr>
            <a:xfrm>
              <a:off x="850450" y="328075"/>
              <a:ext cx="608275" cy="468700"/>
            </a:xfrm>
            <a:custGeom>
              <a:avLst/>
              <a:gdLst/>
              <a:ahLst/>
              <a:cxnLst/>
              <a:rect l="l" t="t" r="r" b="b"/>
              <a:pathLst>
                <a:path w="24331" h="18748" extrusionOk="0">
                  <a:moveTo>
                    <a:pt x="12275" y="1"/>
                  </a:moveTo>
                  <a:cubicBezTo>
                    <a:pt x="269" y="1"/>
                    <a:pt x="1" y="17063"/>
                    <a:pt x="10997" y="18453"/>
                  </a:cubicBezTo>
                  <a:cubicBezTo>
                    <a:pt x="11906" y="18654"/>
                    <a:pt x="12756" y="18747"/>
                    <a:pt x="13547" y="18747"/>
                  </a:cubicBezTo>
                  <a:cubicBezTo>
                    <a:pt x="24330" y="18747"/>
                    <a:pt x="24113" y="1332"/>
                    <a:pt x="13476" y="55"/>
                  </a:cubicBezTo>
                  <a:cubicBezTo>
                    <a:pt x="13063" y="19"/>
                    <a:pt x="12663" y="1"/>
                    <a:pt x="1227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8" name="Google Shape;708;p23"/>
            <p:cNvSpPr/>
            <p:nvPr/>
          </p:nvSpPr>
          <p:spPr>
            <a:xfrm>
              <a:off x="2174725" y="853300"/>
              <a:ext cx="376150" cy="246000"/>
            </a:xfrm>
            <a:custGeom>
              <a:avLst/>
              <a:gdLst/>
              <a:ahLst/>
              <a:cxnLst/>
              <a:rect l="l" t="t" r="r" b="b"/>
              <a:pathLst>
                <a:path w="15046" h="9840" extrusionOk="0">
                  <a:moveTo>
                    <a:pt x="6326" y="1"/>
                  </a:moveTo>
                  <a:cubicBezTo>
                    <a:pt x="140" y="1"/>
                    <a:pt x="0" y="9262"/>
                    <a:pt x="7217" y="9840"/>
                  </a:cubicBezTo>
                  <a:cubicBezTo>
                    <a:pt x="12697" y="9709"/>
                    <a:pt x="15045" y="2533"/>
                    <a:pt x="9043" y="510"/>
                  </a:cubicBezTo>
                  <a:cubicBezTo>
                    <a:pt x="8037" y="157"/>
                    <a:pt x="7130" y="1"/>
                    <a:pt x="632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09" name="Google Shape;709;p23"/>
            <p:cNvSpPr/>
            <p:nvPr/>
          </p:nvSpPr>
          <p:spPr>
            <a:xfrm>
              <a:off x="1033025" y="3441700"/>
              <a:ext cx="376150" cy="246000"/>
            </a:xfrm>
            <a:custGeom>
              <a:avLst/>
              <a:gdLst/>
              <a:ahLst/>
              <a:cxnLst/>
              <a:rect l="l" t="t" r="r" b="b"/>
              <a:pathLst>
                <a:path w="15046" h="9840" extrusionOk="0">
                  <a:moveTo>
                    <a:pt x="6371" y="0"/>
                  </a:moveTo>
                  <a:cubicBezTo>
                    <a:pt x="141" y="0"/>
                    <a:pt x="1" y="9262"/>
                    <a:pt x="7217" y="9839"/>
                  </a:cubicBezTo>
                  <a:cubicBezTo>
                    <a:pt x="12697" y="9774"/>
                    <a:pt x="15046" y="2597"/>
                    <a:pt x="9109" y="510"/>
                  </a:cubicBezTo>
                  <a:cubicBezTo>
                    <a:pt x="8095" y="157"/>
                    <a:pt x="7181" y="0"/>
                    <a:pt x="637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0" name="Google Shape;710;p23"/>
            <p:cNvSpPr/>
            <p:nvPr/>
          </p:nvSpPr>
          <p:spPr>
            <a:xfrm>
              <a:off x="4663000" y="486950"/>
              <a:ext cx="487675" cy="318775"/>
            </a:xfrm>
            <a:custGeom>
              <a:avLst/>
              <a:gdLst/>
              <a:ahLst/>
              <a:cxnLst/>
              <a:rect l="l" t="t" r="r" b="b"/>
              <a:pathLst>
                <a:path w="19507" h="12751" extrusionOk="0">
                  <a:moveTo>
                    <a:pt x="8173" y="0"/>
                  </a:moveTo>
                  <a:cubicBezTo>
                    <a:pt x="178" y="0"/>
                    <a:pt x="0" y="12001"/>
                    <a:pt x="9394" y="12750"/>
                  </a:cubicBezTo>
                  <a:cubicBezTo>
                    <a:pt x="16440" y="12620"/>
                    <a:pt x="19507" y="3356"/>
                    <a:pt x="11743" y="681"/>
                  </a:cubicBezTo>
                  <a:cubicBezTo>
                    <a:pt x="10419" y="209"/>
                    <a:pt x="9228" y="0"/>
                    <a:pt x="81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1" name="Google Shape;711;p23"/>
            <p:cNvSpPr/>
            <p:nvPr/>
          </p:nvSpPr>
          <p:spPr>
            <a:xfrm>
              <a:off x="3354863" y="1513154"/>
              <a:ext cx="443723" cy="288929"/>
            </a:xfrm>
            <a:custGeom>
              <a:avLst/>
              <a:gdLst/>
              <a:ahLst/>
              <a:cxnLst/>
              <a:rect l="l" t="t" r="r" b="b"/>
              <a:pathLst>
                <a:path w="25671" h="16718" extrusionOk="0">
                  <a:moveTo>
                    <a:pt x="10910" y="1"/>
                  </a:moveTo>
                  <a:cubicBezTo>
                    <a:pt x="272" y="1"/>
                    <a:pt x="1" y="15851"/>
                    <a:pt x="12362" y="16718"/>
                  </a:cubicBezTo>
                  <a:cubicBezTo>
                    <a:pt x="21626" y="16522"/>
                    <a:pt x="25671" y="4388"/>
                    <a:pt x="15559" y="865"/>
                  </a:cubicBezTo>
                  <a:cubicBezTo>
                    <a:pt x="13839" y="266"/>
                    <a:pt x="12288" y="1"/>
                    <a:pt x="109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2" name="Google Shape;712;p23"/>
            <p:cNvSpPr/>
            <p:nvPr/>
          </p:nvSpPr>
          <p:spPr>
            <a:xfrm>
              <a:off x="1340210" y="5578819"/>
              <a:ext cx="234925" cy="154950"/>
            </a:xfrm>
            <a:custGeom>
              <a:avLst/>
              <a:gdLst/>
              <a:ahLst/>
              <a:cxnLst/>
              <a:rect l="l" t="t" r="r" b="b"/>
              <a:pathLst>
                <a:path w="9397" h="6198" extrusionOk="0">
                  <a:moveTo>
                    <a:pt x="3956" y="1"/>
                  </a:moveTo>
                  <a:cubicBezTo>
                    <a:pt x="44" y="1"/>
                    <a:pt x="0" y="5909"/>
                    <a:pt x="4503" y="6198"/>
                  </a:cubicBezTo>
                  <a:cubicBezTo>
                    <a:pt x="7961" y="6132"/>
                    <a:pt x="9396" y="1631"/>
                    <a:pt x="5678" y="326"/>
                  </a:cubicBezTo>
                  <a:cubicBezTo>
                    <a:pt x="5039"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3" name="Google Shape;713;p23"/>
            <p:cNvSpPr/>
            <p:nvPr/>
          </p:nvSpPr>
          <p:spPr>
            <a:xfrm>
              <a:off x="1887000" y="3775750"/>
              <a:ext cx="234925" cy="154950"/>
            </a:xfrm>
            <a:custGeom>
              <a:avLst/>
              <a:gdLst/>
              <a:ahLst/>
              <a:cxnLst/>
              <a:rect l="l" t="t" r="r" b="b"/>
              <a:pathLst>
                <a:path w="9397" h="6198" extrusionOk="0">
                  <a:moveTo>
                    <a:pt x="3956" y="1"/>
                  </a:moveTo>
                  <a:cubicBezTo>
                    <a:pt x="44" y="1"/>
                    <a:pt x="0" y="5909"/>
                    <a:pt x="4503" y="6198"/>
                  </a:cubicBezTo>
                  <a:cubicBezTo>
                    <a:pt x="7961" y="6133"/>
                    <a:pt x="9396" y="1631"/>
                    <a:pt x="5678" y="326"/>
                  </a:cubicBezTo>
                  <a:cubicBezTo>
                    <a:pt x="5040" y="101"/>
                    <a:pt x="4465" y="1"/>
                    <a:pt x="395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4" name="Google Shape;714;p23"/>
            <p:cNvSpPr/>
            <p:nvPr/>
          </p:nvSpPr>
          <p:spPr>
            <a:xfrm>
              <a:off x="3354900" y="2919500"/>
              <a:ext cx="234925" cy="154925"/>
            </a:xfrm>
            <a:custGeom>
              <a:avLst/>
              <a:gdLst/>
              <a:ahLst/>
              <a:cxnLst/>
              <a:rect l="l" t="t" r="r" b="b"/>
              <a:pathLst>
                <a:path w="9397" h="6197" extrusionOk="0">
                  <a:moveTo>
                    <a:pt x="3956" y="0"/>
                  </a:moveTo>
                  <a:cubicBezTo>
                    <a:pt x="44" y="0"/>
                    <a:pt x="0" y="5908"/>
                    <a:pt x="4503" y="6197"/>
                  </a:cubicBezTo>
                  <a:cubicBezTo>
                    <a:pt x="7961" y="6132"/>
                    <a:pt x="9396" y="1630"/>
                    <a:pt x="5677" y="325"/>
                  </a:cubicBezTo>
                  <a:cubicBezTo>
                    <a:pt x="5039" y="100"/>
                    <a:pt x="4465" y="0"/>
                    <a:pt x="39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5" name="Google Shape;715;p23"/>
            <p:cNvSpPr/>
            <p:nvPr/>
          </p:nvSpPr>
          <p:spPr>
            <a:xfrm>
              <a:off x="5547026" y="1644661"/>
              <a:ext cx="234925" cy="154925"/>
            </a:xfrm>
            <a:custGeom>
              <a:avLst/>
              <a:gdLst/>
              <a:ahLst/>
              <a:cxnLst/>
              <a:rect l="l" t="t" r="r" b="b"/>
              <a:pathLst>
                <a:path w="9397" h="6197" extrusionOk="0">
                  <a:moveTo>
                    <a:pt x="3957" y="0"/>
                  </a:moveTo>
                  <a:cubicBezTo>
                    <a:pt x="44" y="0"/>
                    <a:pt x="1" y="5908"/>
                    <a:pt x="4504" y="6197"/>
                  </a:cubicBezTo>
                  <a:cubicBezTo>
                    <a:pt x="7961"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6" name="Google Shape;716;p23"/>
            <p:cNvSpPr/>
            <p:nvPr/>
          </p:nvSpPr>
          <p:spPr>
            <a:xfrm>
              <a:off x="968925" y="5284425"/>
              <a:ext cx="236375" cy="154950"/>
            </a:xfrm>
            <a:custGeom>
              <a:avLst/>
              <a:gdLst/>
              <a:ahLst/>
              <a:cxnLst/>
              <a:rect l="l" t="t" r="r" b="b"/>
              <a:pathLst>
                <a:path w="9455" h="6198" extrusionOk="0">
                  <a:moveTo>
                    <a:pt x="3949" y="1"/>
                  </a:moveTo>
                  <a:cubicBezTo>
                    <a:pt x="38" y="1"/>
                    <a:pt x="1" y="5909"/>
                    <a:pt x="4562" y="6197"/>
                  </a:cubicBezTo>
                  <a:cubicBezTo>
                    <a:pt x="7954" y="6132"/>
                    <a:pt x="9455" y="1631"/>
                    <a:pt x="5671" y="326"/>
                  </a:cubicBezTo>
                  <a:cubicBezTo>
                    <a:pt x="5033" y="101"/>
                    <a:pt x="4458" y="1"/>
                    <a:pt x="394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7" name="Google Shape;717;p23"/>
            <p:cNvSpPr/>
            <p:nvPr/>
          </p:nvSpPr>
          <p:spPr>
            <a:xfrm>
              <a:off x="1275375" y="4855475"/>
              <a:ext cx="234925" cy="154950"/>
            </a:xfrm>
            <a:custGeom>
              <a:avLst/>
              <a:gdLst/>
              <a:ahLst/>
              <a:cxnLst/>
              <a:rect l="l" t="t" r="r" b="b"/>
              <a:pathLst>
                <a:path w="9397" h="6198" extrusionOk="0">
                  <a:moveTo>
                    <a:pt x="3956" y="1"/>
                  </a:moveTo>
                  <a:cubicBezTo>
                    <a:pt x="44" y="1"/>
                    <a:pt x="1" y="5909"/>
                    <a:pt x="4504" y="6197"/>
                  </a:cubicBezTo>
                  <a:cubicBezTo>
                    <a:pt x="7961" y="6132"/>
                    <a:pt x="9397" y="1631"/>
                    <a:pt x="5678" y="326"/>
                  </a:cubicBezTo>
                  <a:cubicBezTo>
                    <a:pt x="5040" y="101"/>
                    <a:pt x="4465" y="1"/>
                    <a:pt x="3956"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8" name="Google Shape;718;p23"/>
            <p:cNvSpPr/>
            <p:nvPr/>
          </p:nvSpPr>
          <p:spPr>
            <a:xfrm>
              <a:off x="5881964" y="1247683"/>
              <a:ext cx="234925" cy="154925"/>
            </a:xfrm>
            <a:custGeom>
              <a:avLst/>
              <a:gdLst/>
              <a:ahLst/>
              <a:cxnLst/>
              <a:rect l="l" t="t" r="r" b="b"/>
              <a:pathLst>
                <a:path w="9397" h="6197" extrusionOk="0">
                  <a:moveTo>
                    <a:pt x="3957" y="0"/>
                  </a:moveTo>
                  <a:cubicBezTo>
                    <a:pt x="45" y="0"/>
                    <a:pt x="1" y="5908"/>
                    <a:pt x="4504" y="6197"/>
                  </a:cubicBezTo>
                  <a:cubicBezTo>
                    <a:pt x="7962" y="6132"/>
                    <a:pt x="9397" y="1630"/>
                    <a:pt x="5678" y="325"/>
                  </a:cubicBezTo>
                  <a:cubicBezTo>
                    <a:pt x="5040" y="100"/>
                    <a:pt x="4466" y="0"/>
                    <a:pt x="395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19" name="Google Shape;719;p23"/>
            <p:cNvSpPr/>
            <p:nvPr/>
          </p:nvSpPr>
          <p:spPr>
            <a:xfrm>
              <a:off x="5312075" y="1247725"/>
              <a:ext cx="234925" cy="154950"/>
            </a:xfrm>
            <a:custGeom>
              <a:avLst/>
              <a:gdLst/>
              <a:ahLst/>
              <a:cxnLst/>
              <a:rect l="l" t="t" r="r" b="b"/>
              <a:pathLst>
                <a:path w="9397" h="6198" extrusionOk="0">
                  <a:moveTo>
                    <a:pt x="3957" y="0"/>
                  </a:moveTo>
                  <a:cubicBezTo>
                    <a:pt x="44" y="0"/>
                    <a:pt x="1" y="5909"/>
                    <a:pt x="4504" y="6197"/>
                  </a:cubicBezTo>
                  <a:cubicBezTo>
                    <a:pt x="7962" y="6132"/>
                    <a:pt x="9397" y="1630"/>
                    <a:pt x="5678" y="326"/>
                  </a:cubicBezTo>
                  <a:cubicBezTo>
                    <a:pt x="5040" y="100"/>
                    <a:pt x="4466" y="0"/>
                    <a:pt x="3957"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0" name="Google Shape;720;p23"/>
            <p:cNvSpPr/>
            <p:nvPr/>
          </p:nvSpPr>
          <p:spPr>
            <a:xfrm>
              <a:off x="6494550" y="492575"/>
              <a:ext cx="234925" cy="154950"/>
            </a:xfrm>
            <a:custGeom>
              <a:avLst/>
              <a:gdLst/>
              <a:ahLst/>
              <a:cxnLst/>
              <a:rect l="l" t="t" r="r" b="b"/>
              <a:pathLst>
                <a:path w="9397" h="6198" extrusionOk="0">
                  <a:moveTo>
                    <a:pt x="3956" y="0"/>
                  </a:moveTo>
                  <a:cubicBezTo>
                    <a:pt x="44" y="0"/>
                    <a:pt x="1" y="5909"/>
                    <a:pt x="4504" y="6197"/>
                  </a:cubicBezTo>
                  <a:cubicBezTo>
                    <a:pt x="7961" y="6132"/>
                    <a:pt x="9397" y="1630"/>
                    <a:pt x="5678" y="326"/>
                  </a:cubicBezTo>
                  <a:cubicBezTo>
                    <a:pt x="5040" y="100"/>
                    <a:pt x="4465" y="0"/>
                    <a:pt x="395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1" name="Google Shape;721;p23"/>
            <p:cNvSpPr/>
            <p:nvPr/>
          </p:nvSpPr>
          <p:spPr>
            <a:xfrm>
              <a:off x="1826719" y="2254021"/>
              <a:ext cx="641821" cy="673066"/>
            </a:xfrm>
            <a:custGeom>
              <a:avLst/>
              <a:gdLst/>
              <a:ahLst/>
              <a:cxnLst/>
              <a:rect l="l" t="t" r="r" b="b"/>
              <a:pathLst>
                <a:path w="34839" h="36535" extrusionOk="0">
                  <a:moveTo>
                    <a:pt x="14875" y="0"/>
                  </a:moveTo>
                  <a:lnTo>
                    <a:pt x="13048" y="13831"/>
                  </a:lnTo>
                  <a:lnTo>
                    <a:pt x="0" y="16636"/>
                  </a:lnTo>
                  <a:lnTo>
                    <a:pt x="12004" y="21529"/>
                  </a:lnTo>
                  <a:lnTo>
                    <a:pt x="9982" y="36535"/>
                  </a:lnTo>
                  <a:lnTo>
                    <a:pt x="20485" y="25052"/>
                  </a:lnTo>
                  <a:lnTo>
                    <a:pt x="34838" y="30924"/>
                  </a:lnTo>
                  <a:lnTo>
                    <a:pt x="34838" y="30924"/>
                  </a:lnTo>
                  <a:lnTo>
                    <a:pt x="26618" y="18202"/>
                  </a:lnTo>
                  <a:lnTo>
                    <a:pt x="34838" y="9134"/>
                  </a:lnTo>
                  <a:lnTo>
                    <a:pt x="22442" y="11743"/>
                  </a:lnTo>
                  <a:lnTo>
                    <a:pt x="14875"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722" name="Google Shape;722;p23"/>
            <p:cNvSpPr/>
            <p:nvPr/>
          </p:nvSpPr>
          <p:spPr>
            <a:xfrm>
              <a:off x="3245650" y="238125"/>
              <a:ext cx="611650" cy="654050"/>
            </a:xfrm>
            <a:custGeom>
              <a:avLst/>
              <a:gdLst/>
              <a:ahLst/>
              <a:cxnLst/>
              <a:rect l="l" t="t" r="r" b="b"/>
              <a:pathLst>
                <a:path w="24466" h="26162" extrusionOk="0">
                  <a:moveTo>
                    <a:pt x="14092" y="0"/>
                  </a:moveTo>
                  <a:lnTo>
                    <a:pt x="9199" y="7829"/>
                  </a:lnTo>
                  <a:lnTo>
                    <a:pt x="1" y="5872"/>
                  </a:lnTo>
                  <a:lnTo>
                    <a:pt x="5872" y="13309"/>
                  </a:lnTo>
                  <a:lnTo>
                    <a:pt x="1240" y="20746"/>
                  </a:lnTo>
                  <a:lnTo>
                    <a:pt x="9134" y="17484"/>
                  </a:lnTo>
                  <a:lnTo>
                    <a:pt x="15919" y="26161"/>
                  </a:lnTo>
                  <a:lnTo>
                    <a:pt x="15201" y="14940"/>
                  </a:lnTo>
                  <a:lnTo>
                    <a:pt x="24465" y="11091"/>
                  </a:lnTo>
                  <a:lnTo>
                    <a:pt x="14680" y="9003"/>
                  </a:lnTo>
                  <a:lnTo>
                    <a:pt x="14092"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Tree>
    <p:extLst>
      <p:ext uri="{BB962C8B-B14F-4D97-AF65-F5344CB8AC3E}">
        <p14:creationId xmlns:p14="http://schemas.microsoft.com/office/powerpoint/2010/main" val="835689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11/26/2021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11/26/2021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11/26/2021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11/26/2021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11/26/2021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11/26/2021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59D0918-B3BC-4D15-9AF8-385E8378AD06}"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11/26/2021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E638271-59F9-4398-B3B9-61938CFED46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4740564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5.jpg"/><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6.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8.png"/><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6.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26.png"/><Relationship Id="rId4"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 Id="rId4" Type="http://schemas.openxmlformats.org/officeDocument/2006/relationships/image" Target="../media/image33.jpg"/></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6.png"/><Relationship Id="rId7" Type="http://schemas.openxmlformats.org/officeDocument/2006/relationships/slide" Target="slide1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6.xml"/><Relationship Id="rId4" Type="http://schemas.openxmlformats.org/officeDocument/2006/relationships/slide" Target="slide8.xml"/><Relationship Id="rId9" Type="http://schemas.openxmlformats.org/officeDocument/2006/relationships/slide" Target="slide12.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9.jpg"/><Relationship Id="rId4" Type="http://schemas.openxmlformats.org/officeDocument/2006/relationships/slide" Target="slide5.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slide" Target="slide5.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jpg"/><Relationship Id="rId5" Type="http://schemas.openxmlformats.org/officeDocument/2006/relationships/slide" Target="slide5.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2769" y="21349"/>
            <a:ext cx="2732351" cy="698012"/>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prstClr val="black"/>
                </a:solidFill>
                <a:effectLst/>
                <a:uLnTx/>
                <a:uFillTx/>
                <a:latin typeface="Calibri"/>
                <a:ea typeface="+mn-ea"/>
                <a:cs typeface="+mn-cs"/>
              </a:rPr>
              <a:t>Luyện</a:t>
            </a:r>
            <a:r>
              <a:rPr kumimoji="0" lang="en-US" sz="4800" b="0" i="0" u="none" strike="noStrike" kern="1200" cap="none" spc="0" normalizeH="0" baseline="0" noProof="0" dirty="0" smtClean="0">
                <a:ln>
                  <a:noFill/>
                </a:ln>
                <a:solidFill>
                  <a:prstClr val="black"/>
                </a:solidFill>
                <a:effectLst/>
                <a:uLnTx/>
                <a:uFillTx/>
                <a:latin typeface="Calibri"/>
                <a:ea typeface="+mn-ea"/>
                <a:cs typeface="+mn-cs"/>
              </a:rPr>
              <a:t> </a:t>
            </a:r>
            <a:r>
              <a:rPr kumimoji="0" lang="en-US" sz="4800" b="0" i="0" u="none" strike="noStrike" kern="1200" cap="none" spc="0" normalizeH="0" baseline="0" noProof="0" dirty="0" err="1" smtClean="0">
                <a:ln>
                  <a:noFill/>
                </a:ln>
                <a:solidFill>
                  <a:prstClr val="black"/>
                </a:solidFill>
                <a:effectLst/>
                <a:uLnTx/>
                <a:uFillTx/>
                <a:latin typeface="Calibri"/>
                <a:ea typeface="+mn-ea"/>
                <a:cs typeface="+mn-cs"/>
              </a:rPr>
              <a:t>đọc</a:t>
            </a:r>
            <a:endParaRPr kumimoji="0" lang="en-US" sz="4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p:cNvSpPr txBox="1"/>
          <p:nvPr/>
        </p:nvSpPr>
        <p:spPr>
          <a:xfrm>
            <a:off x="227947" y="817525"/>
            <a:ext cx="1773242"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a:solidFill>
                  <a:srgbClr val="FF0000"/>
                </a:solidFill>
                <a:latin typeface="Calibri"/>
              </a:rPr>
              <a:t>s</a:t>
            </a:r>
            <a:r>
              <a:rPr kumimoji="0" lang="en-US" sz="4800" b="0" i="0" u="none" strike="noStrike" kern="1200" cap="none" spc="0" normalizeH="0" baseline="0" noProof="0" dirty="0" err="1" smtClean="0">
                <a:ln>
                  <a:noFill/>
                </a:ln>
                <a:solidFill>
                  <a:srgbClr val="FF0000"/>
                </a:solidFill>
                <a:effectLst/>
                <a:uLnTx/>
                <a:uFillTx/>
                <a:latin typeface="Calibri"/>
                <a:ea typeface="+mn-ea"/>
                <a:cs typeface="+mn-cs"/>
              </a:rPr>
              <a:t>ai</a:t>
            </a:r>
            <a:r>
              <a:rPr kumimoji="0" lang="en-US" sz="48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800" b="0" i="0" u="none" strike="noStrike" kern="1200" cap="none" spc="0" normalizeH="0" baseline="0" noProof="0" dirty="0" err="1" smtClean="0">
                <a:ln>
                  <a:noFill/>
                </a:ln>
                <a:solidFill>
                  <a:srgbClr val="FF0000"/>
                </a:solidFill>
                <a:effectLst/>
                <a:uLnTx/>
                <a:uFillTx/>
                <a:latin typeface="Calibri"/>
                <a:ea typeface="+mn-ea"/>
                <a:cs typeface="+mn-cs"/>
              </a:rPr>
              <a:t>sót</a:t>
            </a:r>
            <a:endParaRPr kumimoji="0" lang="en-US" sz="4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4" name="TextBox 3"/>
          <p:cNvSpPr txBox="1"/>
          <p:nvPr/>
        </p:nvSpPr>
        <p:spPr>
          <a:xfrm>
            <a:off x="227947" y="1660267"/>
            <a:ext cx="2080698"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noProof="0" dirty="0" err="1" smtClean="0">
                <a:solidFill>
                  <a:srgbClr val="FF0000"/>
                </a:solidFill>
                <a:latin typeface="Calibri"/>
              </a:rPr>
              <a:t>c</a:t>
            </a:r>
            <a:r>
              <a:rPr kumimoji="0" lang="en-US" sz="4800" b="0" i="0" u="none" strike="noStrike" kern="1200" cap="none" spc="0" normalizeH="0" baseline="0" noProof="0" dirty="0" err="1" smtClean="0">
                <a:ln>
                  <a:noFill/>
                </a:ln>
                <a:solidFill>
                  <a:srgbClr val="FF0000"/>
                </a:solidFill>
                <a:effectLst/>
                <a:uLnTx/>
                <a:uFillTx/>
                <a:latin typeface="Calibri"/>
                <a:ea typeface="+mn-ea"/>
                <a:cs typeface="+mn-cs"/>
              </a:rPr>
              <a:t>ột</a:t>
            </a:r>
            <a:r>
              <a:rPr kumimoji="0" lang="en-US" sz="4800" b="0" i="0" u="none" strike="noStrike" kern="1200" cap="none" spc="0" normalizeH="0" baseline="0" noProof="0" dirty="0" smtClean="0">
                <a:ln>
                  <a:noFill/>
                </a:ln>
                <a:solidFill>
                  <a:srgbClr val="FF0000"/>
                </a:solidFill>
                <a:effectLst/>
                <a:uLnTx/>
                <a:uFillTx/>
                <a:latin typeface="Calibri"/>
                <a:ea typeface="+mn-ea"/>
                <a:cs typeface="+mn-cs"/>
              </a:rPr>
              <a:t> </a:t>
            </a:r>
            <a:r>
              <a:rPr kumimoji="0" lang="en-US" sz="4800" b="0" i="0" u="none" strike="noStrike" kern="1200" cap="none" spc="0" normalizeH="0" baseline="0" noProof="0" dirty="0" err="1" smtClean="0">
                <a:ln>
                  <a:noFill/>
                </a:ln>
                <a:solidFill>
                  <a:srgbClr val="FF0000"/>
                </a:solidFill>
                <a:effectLst/>
                <a:uLnTx/>
                <a:uFillTx/>
                <a:latin typeface="Calibri"/>
                <a:ea typeface="+mn-ea"/>
                <a:cs typeface="+mn-cs"/>
              </a:rPr>
              <a:t>đèn</a:t>
            </a:r>
            <a:endParaRPr kumimoji="0" lang="en-US" sz="4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5" name="TextBox 4"/>
          <p:cNvSpPr txBox="1"/>
          <p:nvPr/>
        </p:nvSpPr>
        <p:spPr>
          <a:xfrm>
            <a:off x="220123" y="2447330"/>
            <a:ext cx="2099934"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smtClean="0">
                <a:solidFill>
                  <a:srgbClr val="FF0000"/>
                </a:solidFill>
                <a:latin typeface="Calibri"/>
              </a:rPr>
              <a:t>đùa</a:t>
            </a:r>
            <a:r>
              <a:rPr lang="en-US" sz="4800" dirty="0" smtClean="0">
                <a:solidFill>
                  <a:srgbClr val="FF0000"/>
                </a:solidFill>
                <a:latin typeface="Calibri"/>
              </a:rPr>
              <a:t> </a:t>
            </a:r>
            <a:r>
              <a:rPr lang="en-US" sz="4800" dirty="0" err="1" smtClean="0">
                <a:solidFill>
                  <a:srgbClr val="FF0000"/>
                </a:solidFill>
                <a:latin typeface="Calibri"/>
              </a:rPr>
              <a:t>cợt</a:t>
            </a:r>
            <a:endParaRPr kumimoji="0" lang="en-US" sz="4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6" name="TextBox 5"/>
          <p:cNvSpPr txBox="1"/>
          <p:nvPr/>
        </p:nvSpPr>
        <p:spPr>
          <a:xfrm>
            <a:off x="220007" y="3264150"/>
            <a:ext cx="1997150"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0000"/>
                </a:solidFill>
                <a:latin typeface="Calibri"/>
              </a:rPr>
              <a:t>d</a:t>
            </a:r>
            <a:r>
              <a:rPr kumimoji="0" lang="en-US" sz="4800" b="0" i="0" u="none" strike="noStrike" kern="1200" cap="none" spc="0" normalizeH="0" baseline="0" noProof="0" dirty="0" err="1" smtClean="0">
                <a:ln>
                  <a:noFill/>
                </a:ln>
                <a:solidFill>
                  <a:srgbClr val="FF0000"/>
                </a:solidFill>
                <a:effectLst/>
                <a:uLnTx/>
                <a:uFillTx/>
                <a:latin typeface="Calibri"/>
                <a:ea typeface="+mn-ea"/>
                <a:cs typeface="+mn-cs"/>
              </a:rPr>
              <a:t>ây</a:t>
            </a:r>
            <a:r>
              <a:rPr kumimoji="0" lang="en-US" sz="4800" b="0" i="0" u="none" strike="noStrike" kern="1200" cap="none" spc="0" normalizeH="0" noProof="0" dirty="0" smtClean="0">
                <a:ln>
                  <a:noFill/>
                </a:ln>
                <a:solidFill>
                  <a:srgbClr val="FF0000"/>
                </a:solidFill>
                <a:effectLst/>
                <a:uLnTx/>
                <a:uFillTx/>
                <a:latin typeface="Calibri"/>
                <a:ea typeface="+mn-ea"/>
                <a:cs typeface="+mn-cs"/>
              </a:rPr>
              <a:t> </a:t>
            </a:r>
            <a:r>
              <a:rPr kumimoji="0" lang="en-US" sz="4800" b="0" i="0" u="none" strike="noStrike" kern="1200" cap="none" spc="0" normalizeH="0" noProof="0" dirty="0" err="1" smtClean="0">
                <a:ln>
                  <a:noFill/>
                </a:ln>
                <a:solidFill>
                  <a:srgbClr val="FF0000"/>
                </a:solidFill>
                <a:effectLst/>
                <a:uLnTx/>
                <a:uFillTx/>
                <a:latin typeface="Calibri"/>
                <a:ea typeface="+mn-ea"/>
                <a:cs typeface="+mn-cs"/>
              </a:rPr>
              <a:t>cót</a:t>
            </a:r>
            <a:endParaRPr kumimoji="0" lang="en-US" sz="4800" b="0" i="0" u="none" strike="noStrike" kern="1200" cap="none" spc="0" normalizeH="0" baseline="0" noProof="0" dirty="0">
              <a:ln>
                <a:noFill/>
              </a:ln>
              <a:solidFill>
                <a:srgbClr val="FF0000"/>
              </a:solidFill>
              <a:effectLst/>
              <a:uLnTx/>
              <a:uFillTx/>
              <a:latin typeface="Calibri"/>
              <a:ea typeface="+mn-ea"/>
              <a:cs typeface="+mn-cs"/>
            </a:endParaRPr>
          </a:p>
        </p:txBody>
      </p:sp>
      <p:sp>
        <p:nvSpPr>
          <p:cNvPr id="7" name="TextBox 6"/>
          <p:cNvSpPr txBox="1"/>
          <p:nvPr/>
        </p:nvSpPr>
        <p:spPr>
          <a:xfrm>
            <a:off x="4861719" y="921603"/>
            <a:ext cx="1997598"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0070C0"/>
                </a:solidFill>
                <a:latin typeface="Calibri"/>
              </a:rPr>
              <a:t>x</a:t>
            </a:r>
            <a:r>
              <a:rPr kumimoji="0" lang="en-US" sz="4800" b="0" i="0" u="none" strike="noStrike" kern="1200" cap="none" spc="0" normalizeH="0" baseline="0" noProof="0" dirty="0" smtClean="0">
                <a:ln>
                  <a:noFill/>
                </a:ln>
                <a:solidFill>
                  <a:srgbClr val="0070C0"/>
                </a:solidFill>
                <a:effectLst/>
                <a:uLnTx/>
                <a:uFillTx/>
                <a:latin typeface="Calibri"/>
                <a:ea typeface="+mn-ea"/>
                <a:cs typeface="+mn-cs"/>
              </a:rPr>
              <a:t>ay </a:t>
            </a:r>
            <a:r>
              <a:rPr kumimoji="0" lang="en-US" sz="4800" b="0" i="0" u="none" strike="noStrike" kern="1200" cap="none" spc="0" normalizeH="0" baseline="0" noProof="0" dirty="0" err="1" smtClean="0">
                <a:ln>
                  <a:noFill/>
                </a:ln>
                <a:solidFill>
                  <a:srgbClr val="0070C0"/>
                </a:solidFill>
                <a:effectLst/>
                <a:uLnTx/>
                <a:uFillTx/>
                <a:latin typeface="Calibri"/>
                <a:ea typeface="+mn-ea"/>
                <a:cs typeface="+mn-cs"/>
              </a:rPr>
              <a:t>bột</a:t>
            </a:r>
            <a:endParaRPr kumimoji="0" lang="en-US" sz="4800" b="0" i="0" u="none" strike="noStrike" kern="1200" cap="none" spc="0" normalizeH="0" baseline="0" noProof="0" dirty="0">
              <a:ln>
                <a:noFill/>
              </a:ln>
              <a:solidFill>
                <a:srgbClr val="0070C0"/>
              </a:solidFill>
              <a:effectLst/>
              <a:uLnTx/>
              <a:uFillTx/>
              <a:latin typeface="Calibri"/>
              <a:ea typeface="+mn-ea"/>
              <a:cs typeface="+mn-cs"/>
            </a:endParaRPr>
          </a:p>
        </p:txBody>
      </p:sp>
      <p:sp>
        <p:nvSpPr>
          <p:cNvPr id="8" name="TextBox 7"/>
          <p:cNvSpPr txBox="1"/>
          <p:nvPr/>
        </p:nvSpPr>
        <p:spPr>
          <a:xfrm>
            <a:off x="4828505" y="1555430"/>
            <a:ext cx="2446504"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a:solidFill>
                  <a:srgbClr val="0070C0"/>
                </a:solidFill>
                <a:latin typeface="Calibri"/>
              </a:rPr>
              <a:t>q</a:t>
            </a:r>
            <a:r>
              <a:rPr kumimoji="0" lang="en-US" sz="4800" b="0" i="0" u="none" strike="noStrike" kern="1200" cap="none" spc="0" normalizeH="0" noProof="0" dirty="0" err="1" smtClean="0">
                <a:ln>
                  <a:noFill/>
                </a:ln>
                <a:solidFill>
                  <a:srgbClr val="0070C0"/>
                </a:solidFill>
                <a:effectLst/>
                <a:uLnTx/>
                <a:uFillTx/>
                <a:latin typeface="Calibri"/>
                <a:ea typeface="+mn-ea"/>
                <a:cs typeface="+mn-cs"/>
              </a:rPr>
              <a:t>uả</a:t>
            </a:r>
            <a:r>
              <a:rPr kumimoji="0" lang="en-US" sz="4800" b="0" i="0" u="none" strike="noStrike" kern="1200" cap="none" spc="0" normalizeH="0" noProof="0" dirty="0" smtClean="0">
                <a:ln>
                  <a:noFill/>
                </a:ln>
                <a:solidFill>
                  <a:srgbClr val="0070C0"/>
                </a:solidFill>
                <a:effectLst/>
                <a:uLnTx/>
                <a:uFillTx/>
                <a:latin typeface="Calibri"/>
                <a:ea typeface="+mn-ea"/>
                <a:cs typeface="+mn-cs"/>
              </a:rPr>
              <a:t> </a:t>
            </a:r>
            <a:r>
              <a:rPr kumimoji="0" lang="en-US" sz="4800" b="0" i="0" u="none" strike="noStrike" kern="1200" cap="none" spc="0" normalizeH="0" noProof="0" dirty="0" err="1" smtClean="0">
                <a:ln>
                  <a:noFill/>
                </a:ln>
                <a:solidFill>
                  <a:srgbClr val="0070C0"/>
                </a:solidFill>
                <a:effectLst/>
                <a:uLnTx/>
                <a:uFillTx/>
                <a:latin typeface="Calibri"/>
                <a:ea typeface="+mn-ea"/>
                <a:cs typeface="+mn-cs"/>
              </a:rPr>
              <a:t>nhót</a:t>
            </a:r>
            <a:endParaRPr kumimoji="0" lang="en-US" sz="4800" b="0" i="0" u="none" strike="noStrike" kern="1200" cap="none" spc="0" normalizeH="0" baseline="0" noProof="0" dirty="0">
              <a:ln>
                <a:noFill/>
              </a:ln>
              <a:solidFill>
                <a:srgbClr val="0070C0"/>
              </a:solidFill>
              <a:effectLst/>
              <a:uLnTx/>
              <a:uFillTx/>
              <a:latin typeface="Calibri"/>
              <a:ea typeface="+mn-ea"/>
              <a:cs typeface="+mn-cs"/>
            </a:endParaRPr>
          </a:p>
        </p:txBody>
      </p:sp>
      <p:sp>
        <p:nvSpPr>
          <p:cNvPr id="9" name="TextBox 8"/>
          <p:cNvSpPr txBox="1"/>
          <p:nvPr/>
        </p:nvSpPr>
        <p:spPr>
          <a:xfrm>
            <a:off x="4828505" y="2340820"/>
            <a:ext cx="2107949" cy="698012"/>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0070C0"/>
                </a:solidFill>
                <a:latin typeface="Calibri"/>
              </a:rPr>
              <a:t>c</a:t>
            </a:r>
            <a:r>
              <a:rPr kumimoji="0" lang="en-US" sz="4800" b="0" i="0" u="none" strike="noStrike" kern="1200" cap="none" spc="0" normalizeH="0" baseline="0" noProof="0" dirty="0" err="1" smtClean="0">
                <a:ln>
                  <a:noFill/>
                </a:ln>
                <a:solidFill>
                  <a:srgbClr val="0070C0"/>
                </a:solidFill>
                <a:effectLst/>
                <a:uLnTx/>
                <a:uFillTx/>
                <a:latin typeface="Calibri"/>
                <a:ea typeface="+mn-ea"/>
                <a:cs typeface="+mn-cs"/>
              </a:rPr>
              <a:t>ái</a:t>
            </a:r>
            <a:r>
              <a:rPr kumimoji="0" lang="en-US" sz="4800" b="0" i="0" u="none" strike="noStrike" kern="1200" cap="none" spc="0" normalizeH="0" noProof="0" dirty="0" smtClean="0">
                <a:ln>
                  <a:noFill/>
                </a:ln>
                <a:solidFill>
                  <a:srgbClr val="0070C0"/>
                </a:solidFill>
                <a:effectLst/>
                <a:uLnTx/>
                <a:uFillTx/>
                <a:latin typeface="Calibri"/>
                <a:ea typeface="+mn-ea"/>
                <a:cs typeface="+mn-cs"/>
              </a:rPr>
              <a:t> </a:t>
            </a:r>
            <a:r>
              <a:rPr kumimoji="0" lang="en-US" sz="4800" b="0" i="0" u="none" strike="noStrike" kern="1200" cap="none" spc="0" normalizeH="0" noProof="0" dirty="0" err="1" smtClean="0">
                <a:ln>
                  <a:noFill/>
                </a:ln>
                <a:solidFill>
                  <a:srgbClr val="0070C0"/>
                </a:solidFill>
                <a:effectLst/>
                <a:uLnTx/>
                <a:uFillTx/>
                <a:latin typeface="Calibri"/>
                <a:ea typeface="+mn-ea"/>
                <a:cs typeface="+mn-cs"/>
              </a:rPr>
              <a:t>thớt</a:t>
            </a:r>
            <a:endParaRPr kumimoji="0" lang="en-US" sz="4800" b="0" i="0" u="none" strike="noStrike" kern="1200" cap="none" spc="0" normalizeH="0" baseline="0" noProof="0" dirty="0">
              <a:ln>
                <a:noFill/>
              </a:ln>
              <a:solidFill>
                <a:srgbClr val="0070C0"/>
              </a:solidFill>
              <a:effectLst/>
              <a:uLnTx/>
              <a:uFillTx/>
              <a:latin typeface="Calibri"/>
              <a:ea typeface="+mn-ea"/>
              <a:cs typeface="+mn-cs"/>
            </a:endParaRPr>
          </a:p>
        </p:txBody>
      </p:sp>
      <p:sp>
        <p:nvSpPr>
          <p:cNvPr id="10" name="TextBox 9"/>
          <p:cNvSpPr txBox="1"/>
          <p:nvPr/>
        </p:nvSpPr>
        <p:spPr>
          <a:xfrm>
            <a:off x="4804075" y="3172599"/>
            <a:ext cx="1813317" cy="698012"/>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0070C0"/>
                </a:solidFill>
                <a:latin typeface="Calibri"/>
              </a:rPr>
              <a:t>b</a:t>
            </a:r>
            <a:r>
              <a:rPr kumimoji="0" lang="en-US" sz="4800" b="0" i="0" u="none" strike="noStrike" kern="1200" cap="none" spc="0" normalizeH="0" baseline="0" noProof="0" dirty="0" err="1" smtClean="0">
                <a:ln>
                  <a:noFill/>
                </a:ln>
                <a:solidFill>
                  <a:srgbClr val="0070C0"/>
                </a:solidFill>
                <a:effectLst/>
                <a:uLnTx/>
                <a:uFillTx/>
                <a:latin typeface="Calibri"/>
                <a:ea typeface="+mn-ea"/>
                <a:cs typeface="+mn-cs"/>
              </a:rPr>
              <a:t>ột</a:t>
            </a:r>
            <a:r>
              <a:rPr kumimoji="0" lang="en-US" sz="4800" b="0" i="0" u="none" strike="noStrike" kern="1200" cap="none" spc="0" normalizeH="0" baseline="0" noProof="0" dirty="0" smtClean="0">
                <a:ln>
                  <a:noFill/>
                </a:ln>
                <a:solidFill>
                  <a:srgbClr val="0070C0"/>
                </a:solidFill>
                <a:effectLst/>
                <a:uLnTx/>
                <a:uFillTx/>
                <a:latin typeface="Calibri"/>
                <a:ea typeface="+mn-ea"/>
                <a:cs typeface="+mn-cs"/>
              </a:rPr>
              <a:t> </a:t>
            </a:r>
            <a:r>
              <a:rPr kumimoji="0" lang="en-US" sz="4800" b="0" i="0" u="none" strike="noStrike" kern="1200" cap="none" spc="0" normalizeH="0" baseline="0" noProof="0" dirty="0" err="1" smtClean="0">
                <a:ln>
                  <a:noFill/>
                </a:ln>
                <a:solidFill>
                  <a:srgbClr val="0070C0"/>
                </a:solidFill>
                <a:effectLst/>
                <a:uLnTx/>
                <a:uFillTx/>
                <a:latin typeface="Calibri"/>
                <a:ea typeface="+mn-ea"/>
                <a:cs typeface="+mn-cs"/>
              </a:rPr>
              <a:t>mì</a:t>
            </a:r>
            <a:endParaRPr kumimoji="0" lang="en-US" sz="4800" b="0" i="0" u="none" strike="noStrike" kern="1200" cap="none" spc="0" normalizeH="0" baseline="0" noProof="0" dirty="0">
              <a:ln>
                <a:noFill/>
              </a:ln>
              <a:solidFill>
                <a:srgbClr val="0070C0"/>
              </a:solidFill>
              <a:effectLst/>
              <a:uLnTx/>
              <a:uFillTx/>
              <a:latin typeface="Calibri"/>
              <a:ea typeface="+mn-ea"/>
              <a:cs typeface="+mn-cs"/>
            </a:endParaRPr>
          </a:p>
        </p:txBody>
      </p:sp>
      <p:sp>
        <p:nvSpPr>
          <p:cNvPr id="11" name="TextBox 10"/>
          <p:cNvSpPr txBox="1"/>
          <p:nvPr/>
        </p:nvSpPr>
        <p:spPr>
          <a:xfrm>
            <a:off x="8961796" y="838720"/>
            <a:ext cx="2342116"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smtClean="0">
                <a:solidFill>
                  <a:srgbClr val="FF3399"/>
                </a:solidFill>
                <a:latin typeface="Calibri"/>
              </a:rPr>
              <a:t>đốt</a:t>
            </a:r>
            <a:r>
              <a:rPr lang="en-US" sz="4800" dirty="0" smtClean="0">
                <a:solidFill>
                  <a:srgbClr val="FF3399"/>
                </a:solidFill>
                <a:latin typeface="Calibri"/>
              </a:rPr>
              <a:t> </a:t>
            </a:r>
            <a:r>
              <a:rPr lang="en-US" sz="4800" dirty="0" err="1" smtClean="0">
                <a:solidFill>
                  <a:srgbClr val="FF3399"/>
                </a:solidFill>
                <a:latin typeface="Calibri"/>
              </a:rPr>
              <a:t>cháy</a:t>
            </a:r>
            <a:endParaRPr kumimoji="0" lang="en-US" sz="4800" b="0" i="0" u="none" strike="noStrike" kern="1200" cap="none" spc="0" normalizeH="0" baseline="0" noProof="0" dirty="0">
              <a:ln>
                <a:noFill/>
              </a:ln>
              <a:solidFill>
                <a:srgbClr val="FF3399"/>
              </a:solidFill>
              <a:effectLst/>
              <a:uLnTx/>
              <a:uFillTx/>
              <a:latin typeface="Calibri"/>
              <a:ea typeface="+mn-ea"/>
              <a:cs typeface="+mn-cs"/>
            </a:endParaRPr>
          </a:p>
        </p:txBody>
      </p:sp>
      <p:sp>
        <p:nvSpPr>
          <p:cNvPr id="12" name="TextBox 11"/>
          <p:cNvSpPr txBox="1"/>
          <p:nvPr/>
        </p:nvSpPr>
        <p:spPr>
          <a:xfrm>
            <a:off x="8900319" y="1665905"/>
            <a:ext cx="2564613"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3399"/>
                </a:solidFill>
                <a:latin typeface="Calibri"/>
              </a:rPr>
              <a:t>n</a:t>
            </a:r>
            <a:r>
              <a:rPr kumimoji="0" lang="en-US" sz="4800" b="0" i="0" u="none" strike="noStrike" kern="1200" cap="none" spc="0" normalizeH="0" baseline="0" noProof="0" dirty="0" err="1" smtClean="0">
                <a:ln>
                  <a:noFill/>
                </a:ln>
                <a:solidFill>
                  <a:srgbClr val="FF3399"/>
                </a:solidFill>
                <a:effectLst/>
                <a:uLnTx/>
                <a:uFillTx/>
                <a:latin typeface="Calibri"/>
                <a:ea typeface="+mn-ea"/>
                <a:cs typeface="+mn-cs"/>
              </a:rPr>
              <a:t>gột</a:t>
            </a:r>
            <a:r>
              <a:rPr kumimoji="0" lang="en-US" sz="4800" b="0" i="0" u="none" strike="noStrike" kern="1200" cap="none" spc="0" normalizeH="0" baseline="0" noProof="0" dirty="0" smtClean="0">
                <a:ln>
                  <a:noFill/>
                </a:ln>
                <a:solidFill>
                  <a:srgbClr val="FF3399"/>
                </a:solidFill>
                <a:effectLst/>
                <a:uLnTx/>
                <a:uFillTx/>
                <a:latin typeface="Calibri"/>
                <a:ea typeface="+mn-ea"/>
                <a:cs typeface="+mn-cs"/>
              </a:rPr>
              <a:t> </a:t>
            </a:r>
            <a:r>
              <a:rPr kumimoji="0" lang="en-US" sz="4800" b="0" i="0" u="none" strike="noStrike" kern="1200" cap="none" spc="0" normalizeH="0" baseline="0" noProof="0" dirty="0" err="1" smtClean="0">
                <a:ln>
                  <a:noFill/>
                </a:ln>
                <a:solidFill>
                  <a:srgbClr val="FF3399"/>
                </a:solidFill>
                <a:effectLst/>
                <a:uLnTx/>
                <a:uFillTx/>
                <a:latin typeface="Calibri"/>
                <a:ea typeface="+mn-ea"/>
                <a:cs typeface="+mn-cs"/>
              </a:rPr>
              <a:t>ngạt</a:t>
            </a:r>
            <a:endParaRPr kumimoji="0" lang="en-US" sz="4800" b="0" i="0" u="none" strike="noStrike" kern="1200" cap="none" spc="0" normalizeH="0" baseline="0" noProof="0" dirty="0">
              <a:ln>
                <a:noFill/>
              </a:ln>
              <a:solidFill>
                <a:srgbClr val="FF3399"/>
              </a:solidFill>
              <a:effectLst/>
              <a:uLnTx/>
              <a:uFillTx/>
              <a:latin typeface="Calibri"/>
              <a:ea typeface="+mn-ea"/>
              <a:cs typeface="+mn-cs"/>
            </a:endParaRPr>
          </a:p>
        </p:txBody>
      </p:sp>
      <p:sp>
        <p:nvSpPr>
          <p:cNvPr id="13" name="TextBox 12"/>
          <p:cNvSpPr txBox="1"/>
          <p:nvPr/>
        </p:nvSpPr>
        <p:spPr>
          <a:xfrm>
            <a:off x="8951477" y="2447330"/>
            <a:ext cx="2539478"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3399"/>
                </a:solidFill>
                <a:latin typeface="Calibri"/>
              </a:rPr>
              <a:t>t</a:t>
            </a:r>
            <a:r>
              <a:rPr lang="en-US" sz="4800" dirty="0" err="1" smtClean="0">
                <a:solidFill>
                  <a:srgbClr val="FF3399"/>
                </a:solidFill>
                <a:latin typeface="Calibri"/>
              </a:rPr>
              <a:t>hêm</a:t>
            </a:r>
            <a:r>
              <a:rPr lang="en-US" sz="4800" dirty="0" smtClean="0">
                <a:solidFill>
                  <a:srgbClr val="FF3399"/>
                </a:solidFill>
                <a:latin typeface="Calibri"/>
              </a:rPr>
              <a:t> </a:t>
            </a:r>
            <a:r>
              <a:rPr lang="en-US" sz="4800" dirty="0" err="1" smtClean="0">
                <a:solidFill>
                  <a:srgbClr val="FF3399"/>
                </a:solidFill>
                <a:latin typeface="Calibri"/>
              </a:rPr>
              <a:t>bớt</a:t>
            </a:r>
            <a:endParaRPr kumimoji="0" lang="en-US" sz="4800" b="0" i="0" u="none" strike="noStrike" kern="1200" cap="none" spc="0" normalizeH="0" baseline="0" noProof="0" dirty="0">
              <a:ln>
                <a:noFill/>
              </a:ln>
              <a:solidFill>
                <a:srgbClr val="FF3399"/>
              </a:solidFill>
              <a:effectLst/>
              <a:uLnTx/>
              <a:uFillTx/>
              <a:latin typeface="Calibri"/>
              <a:ea typeface="+mn-ea"/>
              <a:cs typeface="+mn-cs"/>
            </a:endParaRPr>
          </a:p>
        </p:txBody>
      </p:sp>
      <p:sp>
        <p:nvSpPr>
          <p:cNvPr id="14" name="TextBox 13"/>
          <p:cNvSpPr txBox="1"/>
          <p:nvPr/>
        </p:nvSpPr>
        <p:spPr>
          <a:xfrm>
            <a:off x="8965272" y="3214578"/>
            <a:ext cx="1848968" cy="683264"/>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lang="en-US" sz="4800" dirty="0" err="1">
                <a:solidFill>
                  <a:srgbClr val="FF3399"/>
                </a:solidFill>
                <a:latin typeface="Calibri"/>
              </a:rPr>
              <a:t>c</a:t>
            </a:r>
            <a:r>
              <a:rPr kumimoji="0" lang="en-US" sz="4800" b="0" i="0" u="none" strike="noStrike" kern="1200" cap="none" spc="0" normalizeH="0" baseline="0" noProof="0" dirty="0" err="1" smtClean="0">
                <a:ln>
                  <a:noFill/>
                </a:ln>
                <a:solidFill>
                  <a:srgbClr val="FF3399"/>
                </a:solidFill>
                <a:effectLst/>
                <a:uLnTx/>
                <a:uFillTx/>
                <a:latin typeface="Calibri"/>
                <a:ea typeface="+mn-ea"/>
                <a:cs typeface="+mn-cs"/>
              </a:rPr>
              <a:t>ái</a:t>
            </a:r>
            <a:r>
              <a:rPr kumimoji="0" lang="en-US" sz="4800" b="0" i="0" u="none" strike="noStrike" kern="1200" cap="none" spc="0" normalizeH="0" noProof="0" dirty="0" smtClean="0">
                <a:ln>
                  <a:noFill/>
                </a:ln>
                <a:solidFill>
                  <a:srgbClr val="FF3399"/>
                </a:solidFill>
                <a:effectLst/>
                <a:uLnTx/>
                <a:uFillTx/>
                <a:latin typeface="Calibri"/>
                <a:ea typeface="+mn-ea"/>
                <a:cs typeface="+mn-cs"/>
              </a:rPr>
              <a:t> </a:t>
            </a:r>
            <a:r>
              <a:rPr kumimoji="0" lang="en-US" sz="4800" b="0" i="0" u="none" strike="noStrike" kern="1200" cap="none" spc="0" normalizeH="0" noProof="0" dirty="0" err="1" smtClean="0">
                <a:ln>
                  <a:noFill/>
                </a:ln>
                <a:solidFill>
                  <a:srgbClr val="FF3399"/>
                </a:solidFill>
                <a:effectLst/>
                <a:uLnTx/>
                <a:uFillTx/>
                <a:latin typeface="Calibri"/>
                <a:ea typeface="+mn-ea"/>
                <a:cs typeface="+mn-cs"/>
              </a:rPr>
              <a:t>vợt</a:t>
            </a:r>
            <a:endParaRPr kumimoji="0" lang="en-US" sz="4800" b="0" i="0" u="none" strike="noStrike" kern="1200" cap="none" spc="0" normalizeH="0" baseline="0" noProof="0" dirty="0">
              <a:ln>
                <a:noFill/>
              </a:ln>
              <a:solidFill>
                <a:srgbClr val="FF3399"/>
              </a:solidFill>
              <a:effectLst/>
              <a:uLnTx/>
              <a:uFillTx/>
              <a:latin typeface="Calibri"/>
              <a:ea typeface="+mn-ea"/>
              <a:cs typeface="+mn-cs"/>
            </a:endParaRPr>
          </a:p>
        </p:txBody>
      </p:sp>
      <p:sp>
        <p:nvSpPr>
          <p:cNvPr id="15" name="TextBox 14"/>
          <p:cNvSpPr txBox="1"/>
          <p:nvPr/>
        </p:nvSpPr>
        <p:spPr>
          <a:xfrm>
            <a:off x="839528" y="4267200"/>
            <a:ext cx="3964547" cy="1865126"/>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srgbClr val="00B050"/>
                </a:solidFill>
                <a:effectLst/>
                <a:uLnTx/>
                <a:uFillTx/>
                <a:latin typeface="Calibri"/>
                <a:ea typeface="+mn-ea"/>
                <a:cs typeface="+mn-cs"/>
              </a:rPr>
              <a:t>Ve</a:t>
            </a:r>
            <a:r>
              <a:rPr kumimoji="0" lang="en-US" sz="4800" b="0" i="0" u="none" strike="noStrike" kern="1200" cap="none" spc="0" normalizeH="0" baseline="0" noProof="0" dirty="0" smtClean="0">
                <a:ln>
                  <a:noFill/>
                </a:ln>
                <a:solidFill>
                  <a:srgbClr val="00B050"/>
                </a:solidFill>
                <a:effectLst/>
                <a:uLnTx/>
                <a:uFillTx/>
                <a:latin typeface="Calibri"/>
                <a:ea typeface="+mn-ea"/>
                <a:cs typeface="+mn-cs"/>
              </a:rPr>
              <a:t> </a:t>
            </a:r>
            <a:r>
              <a:rPr kumimoji="0" lang="en-US" sz="4800" b="0" i="0" u="none" strike="noStrike" kern="1200" cap="none" spc="0" normalizeH="0" baseline="0" noProof="0" dirty="0" err="1" smtClean="0">
                <a:ln>
                  <a:noFill/>
                </a:ln>
                <a:solidFill>
                  <a:srgbClr val="00B050"/>
                </a:solidFill>
                <a:effectLst/>
                <a:uLnTx/>
                <a:uFillTx/>
                <a:latin typeface="Calibri"/>
                <a:ea typeface="+mn-ea"/>
                <a:cs typeface="+mn-cs"/>
              </a:rPr>
              <a:t>vẻ</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vè</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ve</a:t>
            </a:r>
            <a:endParaRPr kumimoji="0" lang="en-US" sz="4800" b="0" i="0" u="none" strike="noStrike" kern="1200" cap="none" spc="0" normalizeH="0" noProof="0" dirty="0" smtClean="0">
              <a:ln>
                <a:noFill/>
              </a:ln>
              <a:solidFill>
                <a:srgbClr val="00B050"/>
              </a:solidFill>
              <a:effectLst/>
              <a:uLnTx/>
              <a:uFillTx/>
              <a:latin typeface="Calibri"/>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US" sz="4800" baseline="0" dirty="0" err="1" smtClean="0">
                <a:solidFill>
                  <a:srgbClr val="00B050"/>
                </a:solidFill>
                <a:latin typeface="Calibri"/>
              </a:rPr>
              <a:t>Cái</a:t>
            </a:r>
            <a:r>
              <a:rPr lang="en-US" sz="4800" dirty="0" smtClean="0">
                <a:solidFill>
                  <a:srgbClr val="00B050"/>
                </a:solidFill>
                <a:latin typeface="Calibri"/>
              </a:rPr>
              <a:t> </a:t>
            </a:r>
            <a:r>
              <a:rPr lang="en-US" sz="4800" dirty="0" err="1" smtClean="0">
                <a:solidFill>
                  <a:srgbClr val="00B050"/>
                </a:solidFill>
                <a:latin typeface="Calibri"/>
              </a:rPr>
              <a:t>vè</a:t>
            </a:r>
            <a:r>
              <a:rPr lang="en-US" sz="4800" dirty="0" smtClean="0">
                <a:solidFill>
                  <a:srgbClr val="00B050"/>
                </a:solidFill>
                <a:latin typeface="Calibri"/>
              </a:rPr>
              <a:t> </a:t>
            </a:r>
            <a:r>
              <a:rPr lang="en-US" sz="4800" dirty="0" err="1" smtClean="0">
                <a:solidFill>
                  <a:srgbClr val="00B050"/>
                </a:solidFill>
                <a:latin typeface="Calibri"/>
              </a:rPr>
              <a:t>lá</a:t>
            </a:r>
            <a:r>
              <a:rPr lang="en-US" sz="4800" dirty="0" smtClean="0">
                <a:solidFill>
                  <a:srgbClr val="00B050"/>
                </a:solidFill>
                <a:latin typeface="Calibri"/>
              </a:rPr>
              <a:t> </a:t>
            </a:r>
            <a:r>
              <a:rPr lang="en-US" sz="4800" dirty="0" err="1" smtClean="0">
                <a:solidFill>
                  <a:srgbClr val="00B050"/>
                </a:solidFill>
                <a:latin typeface="Calibri"/>
              </a:rPr>
              <a:t>lốt</a:t>
            </a:r>
            <a:endParaRPr lang="en-US" sz="4800" dirty="0" smtClean="0">
              <a:solidFill>
                <a:srgbClr val="00B050"/>
              </a:solidFill>
              <a:latin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srgbClr val="00B050"/>
                </a:solidFill>
                <a:effectLst/>
                <a:uLnTx/>
                <a:uFillTx/>
                <a:latin typeface="Calibri"/>
                <a:ea typeface="+mn-ea"/>
                <a:cs typeface="+mn-cs"/>
              </a:rPr>
              <a:t>Có</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anh</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học</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dốt</a:t>
            </a:r>
            <a:endParaRPr kumimoji="0" lang="en-US" sz="4800" b="0" i="0" u="none" strike="noStrike" kern="1200" cap="none" spc="0" normalizeH="0" baseline="0" noProof="0" dirty="0">
              <a:ln>
                <a:noFill/>
              </a:ln>
              <a:solidFill>
                <a:srgbClr val="00B050"/>
              </a:solidFill>
              <a:effectLst/>
              <a:uLnTx/>
              <a:uFillTx/>
              <a:latin typeface="Calibri"/>
              <a:ea typeface="+mn-ea"/>
              <a:cs typeface="+mn-cs"/>
            </a:endParaRPr>
          </a:p>
        </p:txBody>
      </p:sp>
      <p:sp>
        <p:nvSpPr>
          <p:cNvPr id="16" name="TextBox 15"/>
          <p:cNvSpPr txBox="1"/>
          <p:nvPr/>
        </p:nvSpPr>
        <p:spPr>
          <a:xfrm>
            <a:off x="7223919" y="4267200"/>
            <a:ext cx="4352666" cy="1865126"/>
          </a:xfrm>
          <a:prstGeom prst="rect">
            <a:avLst/>
          </a:prstGeom>
          <a:noFill/>
        </p:spPr>
        <p:txBody>
          <a:bodyPr wrap="none" rtlCol="0">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srgbClr val="00B050"/>
                </a:solidFill>
                <a:effectLst/>
                <a:uLnTx/>
                <a:uFillTx/>
                <a:latin typeface="Calibri"/>
                <a:ea typeface="+mn-ea"/>
                <a:cs typeface="+mn-cs"/>
              </a:rPr>
              <a:t>Bị</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xơi</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điểm</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một</a:t>
            </a:r>
            <a:endParaRPr lang="en-US" sz="4800" dirty="0" smtClean="0">
              <a:solidFill>
                <a:srgbClr val="00B050"/>
              </a:solidFill>
              <a:latin typeface="Calibri"/>
            </a:endParaRP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4800" b="0" i="0" u="none" strike="noStrike" kern="1200" cap="none" spc="0" normalizeH="0" baseline="0" noProof="0" dirty="0" err="1" smtClean="0">
                <a:ln>
                  <a:noFill/>
                </a:ln>
                <a:solidFill>
                  <a:srgbClr val="00B050"/>
                </a:solidFill>
                <a:effectLst/>
                <a:uLnTx/>
                <a:uFillTx/>
                <a:latin typeface="Calibri"/>
                <a:ea typeface="+mn-ea"/>
                <a:cs typeface="+mn-cs"/>
              </a:rPr>
              <a:t>Chợt</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anh</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hiểu</a:t>
            </a:r>
            <a:r>
              <a:rPr kumimoji="0" lang="en-US" sz="4800" b="0" i="0" u="none" strike="noStrike" kern="1200" cap="none" spc="0" normalizeH="0" noProof="0" dirty="0" smtClean="0">
                <a:ln>
                  <a:noFill/>
                </a:ln>
                <a:solidFill>
                  <a:srgbClr val="00B050"/>
                </a:solidFill>
                <a:effectLst/>
                <a:uLnTx/>
                <a:uFillTx/>
                <a:latin typeface="Calibri"/>
                <a:ea typeface="+mn-ea"/>
                <a:cs typeface="+mn-cs"/>
              </a:rPr>
              <a:t> </a:t>
            </a:r>
            <a:r>
              <a:rPr kumimoji="0" lang="en-US" sz="4800" b="0" i="0" u="none" strike="noStrike" kern="1200" cap="none" spc="0" normalizeH="0" noProof="0" dirty="0" err="1" smtClean="0">
                <a:ln>
                  <a:noFill/>
                </a:ln>
                <a:solidFill>
                  <a:srgbClr val="00B050"/>
                </a:solidFill>
                <a:effectLst/>
                <a:uLnTx/>
                <a:uFillTx/>
                <a:latin typeface="Calibri"/>
                <a:ea typeface="+mn-ea"/>
                <a:cs typeface="+mn-cs"/>
              </a:rPr>
              <a:t>ra</a:t>
            </a:r>
            <a:endParaRPr kumimoji="0" lang="en-US" sz="4800" b="0" i="0" u="none" strike="noStrike" kern="1200" cap="none" spc="0" normalizeH="0" noProof="0" dirty="0" smtClean="0">
              <a:ln>
                <a:noFill/>
              </a:ln>
              <a:solidFill>
                <a:srgbClr val="00B050"/>
              </a:solidFill>
              <a:effectLst/>
              <a:uLnTx/>
              <a:uFillTx/>
              <a:latin typeface="Calibri"/>
              <a:ea typeface="+mn-ea"/>
              <a:cs typeface="+mn-cs"/>
            </a:endParaRPr>
          </a:p>
          <a:p>
            <a:pPr marL="0" marR="0" lvl="0" indent="0" algn="l" defTabSz="914400" rtl="0" eaLnBrk="1" fontAlgn="auto" latinLnBrk="0" hangingPunct="1">
              <a:lnSpc>
                <a:spcPct val="80000"/>
              </a:lnSpc>
              <a:spcBef>
                <a:spcPts val="0"/>
              </a:spcBef>
              <a:spcAft>
                <a:spcPts val="0"/>
              </a:spcAft>
              <a:buClrTx/>
              <a:buSzTx/>
              <a:buFontTx/>
              <a:buNone/>
              <a:tabLst/>
              <a:defRPr/>
            </a:pPr>
            <a:r>
              <a:rPr lang="en-US" sz="4800" baseline="0" dirty="0" err="1" smtClean="0">
                <a:solidFill>
                  <a:srgbClr val="00B050"/>
                </a:solidFill>
                <a:latin typeface="Calibri"/>
              </a:rPr>
              <a:t>Cố</a:t>
            </a:r>
            <a:r>
              <a:rPr lang="en-US" sz="4800" dirty="0" smtClean="0">
                <a:solidFill>
                  <a:srgbClr val="00B050"/>
                </a:solidFill>
                <a:latin typeface="Calibri"/>
              </a:rPr>
              <a:t> </a:t>
            </a:r>
            <a:r>
              <a:rPr lang="en-US" sz="4800" dirty="0" err="1" smtClean="0">
                <a:solidFill>
                  <a:srgbClr val="00B050"/>
                </a:solidFill>
                <a:latin typeface="Calibri"/>
              </a:rPr>
              <a:t>học</a:t>
            </a:r>
            <a:r>
              <a:rPr lang="en-US" sz="4800" dirty="0" smtClean="0">
                <a:solidFill>
                  <a:srgbClr val="00B050"/>
                </a:solidFill>
                <a:latin typeface="Calibri"/>
              </a:rPr>
              <a:t> </a:t>
            </a:r>
            <a:r>
              <a:rPr lang="en-US" sz="4800" dirty="0" err="1" smtClean="0">
                <a:solidFill>
                  <a:srgbClr val="00B050"/>
                </a:solidFill>
                <a:latin typeface="Calibri"/>
              </a:rPr>
              <a:t>thật</a:t>
            </a:r>
            <a:r>
              <a:rPr lang="en-US" sz="4800" dirty="0" smtClean="0">
                <a:solidFill>
                  <a:srgbClr val="00B050"/>
                </a:solidFill>
                <a:latin typeface="Calibri"/>
              </a:rPr>
              <a:t> </a:t>
            </a:r>
            <a:r>
              <a:rPr lang="en-US" sz="4800" dirty="0" err="1" smtClean="0">
                <a:solidFill>
                  <a:srgbClr val="00B050"/>
                </a:solidFill>
                <a:latin typeface="Calibri"/>
              </a:rPr>
              <a:t>tốt</a:t>
            </a:r>
            <a:r>
              <a:rPr lang="en-US" sz="4800" dirty="0" smtClean="0">
                <a:solidFill>
                  <a:srgbClr val="00B050"/>
                </a:solidFill>
                <a:latin typeface="Calibri"/>
              </a:rPr>
              <a:t>.</a:t>
            </a:r>
            <a:endParaRPr kumimoji="0" lang="en-US" sz="4800" b="0" i="0" u="none" strike="noStrike" kern="1200" cap="none" spc="0" normalizeH="0" baseline="0" noProof="0" dirty="0">
              <a:ln>
                <a:noFill/>
              </a:ln>
              <a:solidFill>
                <a:srgbClr val="00B050"/>
              </a:solidFill>
              <a:effectLst/>
              <a:uLnTx/>
              <a:uFillTx/>
              <a:latin typeface="Calibri"/>
              <a:ea typeface="+mn-ea"/>
              <a:cs typeface="+mn-cs"/>
            </a:endParaRPr>
          </a:p>
        </p:txBody>
      </p:sp>
    </p:spTree>
    <p:extLst>
      <p:ext uri="{BB962C8B-B14F-4D97-AF65-F5344CB8AC3E}">
        <p14:creationId xmlns:p14="http://schemas.microsoft.com/office/powerpoint/2010/main" val="720908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871119" y="45720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xúc xắc</a:t>
            </a:r>
            <a:endParaRPr lang="en-US" sz="4800">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34110" y="1524000"/>
            <a:ext cx="5105400" cy="4745782"/>
          </a:xfrm>
          <a:prstGeom prst="rect">
            <a:avLst/>
          </a:prstGeom>
        </p:spPr>
      </p:pic>
    </p:spTree>
    <p:extLst>
      <p:ext uri="{BB962C8B-B14F-4D97-AF65-F5344CB8AC3E}">
        <p14:creationId xmlns:p14="http://schemas.microsoft.com/office/powerpoint/2010/main" val="177558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0519" y="838200"/>
            <a:ext cx="6412459" cy="4267200"/>
          </a:xfrm>
          <a:prstGeom prst="rect">
            <a:avLst/>
          </a:prstGeom>
        </p:spPr>
      </p:pic>
      <p:sp>
        <p:nvSpPr>
          <p:cNvPr id="3" name="Rounded Rectangle 2"/>
          <p:cNvSpPr/>
          <p:nvPr/>
        </p:nvSpPr>
        <p:spPr>
          <a:xfrm>
            <a:off x="4171057" y="4653764"/>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q</a:t>
            </a:r>
            <a:r>
              <a:rPr lang="en-US" sz="4800" dirty="0" err="1" smtClean="0">
                <a:latin typeface="Arial-Rounded" pitchFamily="34" charset="0"/>
                <a:ea typeface="Arial-Rounded" pitchFamily="34" charset="0"/>
                <a:cs typeface="Arial-Rounded" pitchFamily="34" charset="0"/>
              </a:rPr>
              <a:t>uả</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ớt</a:t>
            </a:r>
            <a:endParaRPr lang="en-US" sz="4800" dirty="0">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307630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023519" y="487680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g</a:t>
            </a:r>
            <a:r>
              <a:rPr lang="en-US" sz="4800" dirty="0" err="1" smtClean="0">
                <a:latin typeface="Arial-Rounded" pitchFamily="34" charset="0"/>
                <a:ea typeface="Arial-Rounded" pitchFamily="34" charset="0"/>
                <a:cs typeface="Arial-Rounded" pitchFamily="34" charset="0"/>
              </a:rPr>
              <a:t>ót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chân</a:t>
            </a:r>
            <a:endParaRPr lang="en-US" sz="4800" dirty="0">
              <a:latin typeface="Arial-Rounded" pitchFamily="34" charset="0"/>
              <a:ea typeface="Arial-Rounded" pitchFamily="34" charset="0"/>
              <a:cs typeface="Arial-Rounded"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6119" y="990600"/>
            <a:ext cx="7230801" cy="3581400"/>
          </a:xfrm>
          <a:prstGeom prst="rect">
            <a:avLst/>
          </a:prstGeom>
        </p:spPr>
      </p:pic>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377595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685800"/>
            <a:ext cx="10972800" cy="5439918"/>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smtClean="0">
                <a:solidFill>
                  <a:schemeClr val="tx1"/>
                </a:solidFill>
                <a:latin typeface="Arial-Rounded" pitchFamily="34" charset="0"/>
                <a:ea typeface="Arial-Rounded" pitchFamily="34" charset="0"/>
                <a:cs typeface="Arial-Rounded" pitchFamily="34" charset="0"/>
              </a:rPr>
              <a:t>	Gà mẹ dẫn đàn con đi ăn. Chốc chốc, tìm thấy mồi, gà mẹ “tục… tục…” gọi con. Đàn gà con chạy lại, chen chúc nhau ăn rồi rúc vào bên mẹ. Gà mẹ ủ ấm cho các con.</a:t>
            </a:r>
            <a:endParaRPr lang="en-US" sz="5400">
              <a:solidFill>
                <a:schemeClr val="tx1"/>
              </a:solidFill>
              <a:latin typeface="Arial-Rounded" pitchFamily="34" charset="0"/>
              <a:ea typeface="Arial-Rounded" pitchFamily="34" charset="0"/>
              <a:cs typeface="Arial-Rounded" pitchFamily="34" charset="0"/>
            </a:endParaRPr>
          </a:p>
        </p:txBody>
      </p:sp>
      <p:cxnSp>
        <p:nvCxnSpPr>
          <p:cNvPr id="4" name="Straight Connector 3"/>
          <p:cNvCxnSpPr/>
          <p:nvPr/>
        </p:nvCxnSpPr>
        <p:spPr>
          <a:xfrm flipH="1">
            <a:off x="9586119" y="1295400"/>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577976" y="781050"/>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latin typeface="Arial" pitchFamily="34" charset="0"/>
                <a:ea typeface="Arial-Rounded" pitchFamily="34" charset="0"/>
                <a:cs typeface="Arial" pitchFamily="34" charset="0"/>
              </a:rPr>
              <a:t>1</a:t>
            </a:r>
            <a:endParaRPr lang="en-US" sz="3600" b="1">
              <a:solidFill>
                <a:schemeClr val="tx1"/>
              </a:solidFill>
              <a:latin typeface="Arial" pitchFamily="34" charset="0"/>
              <a:ea typeface="Arial-Rounded" pitchFamily="34" charset="0"/>
              <a:cs typeface="Arial" pitchFamily="34" charset="0"/>
            </a:endParaRPr>
          </a:p>
        </p:txBody>
      </p:sp>
      <p:sp>
        <p:nvSpPr>
          <p:cNvPr id="6" name="Oval 5"/>
          <p:cNvSpPr/>
          <p:nvPr/>
        </p:nvSpPr>
        <p:spPr>
          <a:xfrm>
            <a:off x="10043319" y="990600"/>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latin typeface="Arial" pitchFamily="34" charset="0"/>
                <a:ea typeface="Arial-Rounded" pitchFamily="34" charset="0"/>
                <a:cs typeface="Arial" pitchFamily="34" charset="0"/>
              </a:rPr>
              <a:t>2</a:t>
            </a:r>
            <a:endParaRPr lang="en-US" sz="3600" b="1">
              <a:solidFill>
                <a:schemeClr val="tx1"/>
              </a:solidFill>
              <a:latin typeface="Arial" pitchFamily="34" charset="0"/>
              <a:ea typeface="Arial-Rounded" pitchFamily="34" charset="0"/>
              <a:cs typeface="Arial" pitchFamily="34" charset="0"/>
            </a:endParaRPr>
          </a:p>
        </p:txBody>
      </p:sp>
      <p:cxnSp>
        <p:nvCxnSpPr>
          <p:cNvPr id="7" name="Straight Connector 6"/>
          <p:cNvCxnSpPr/>
          <p:nvPr/>
        </p:nvCxnSpPr>
        <p:spPr>
          <a:xfrm flipH="1">
            <a:off x="5109369" y="2984752"/>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958976" y="4731256"/>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5437188" y="2700909"/>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chemeClr val="tx1"/>
                </a:solidFill>
                <a:latin typeface="Arial" pitchFamily="34" charset="0"/>
                <a:ea typeface="Arial-Rounded" pitchFamily="34" charset="0"/>
                <a:cs typeface="Arial" pitchFamily="34" charset="0"/>
              </a:rPr>
              <a:t>3</a:t>
            </a:r>
            <a:endParaRPr lang="en-US" sz="3600" b="1">
              <a:solidFill>
                <a:schemeClr val="tx1"/>
              </a:solidFill>
              <a:latin typeface="Arial" pitchFamily="34" charset="0"/>
              <a:ea typeface="Arial-Rounded" pitchFamily="34" charset="0"/>
              <a:cs typeface="Arial" pitchFamily="34" charset="0"/>
            </a:endParaRPr>
          </a:p>
        </p:txBody>
      </p:sp>
      <p:cxnSp>
        <p:nvCxnSpPr>
          <p:cNvPr id="11" name="Straight Connector 10"/>
          <p:cNvCxnSpPr/>
          <p:nvPr/>
        </p:nvCxnSpPr>
        <p:spPr>
          <a:xfrm flipH="1">
            <a:off x="9586119" y="4631435"/>
            <a:ext cx="228600" cy="81495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2187576" y="5446394"/>
            <a:ext cx="7620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tx1"/>
                </a:solidFill>
                <a:latin typeface="Arial" pitchFamily="34" charset="0"/>
                <a:ea typeface="Arial-Rounded" pitchFamily="34" charset="0"/>
                <a:cs typeface="Arial" pitchFamily="34" charset="0"/>
              </a:rPr>
              <a:t>4</a:t>
            </a:r>
            <a:endParaRPr lang="en-US" sz="3600" b="1" dirty="0">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2912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iếng kêu và hình ảnh gà mẹ bảo vệ đàn gà con đi kiếm mồi.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9551" y="-7748"/>
            <a:ext cx="12219353" cy="6873496"/>
          </a:xfrm>
          <a:prstGeom prst="rect">
            <a:avLst/>
          </a:prstGeom>
        </p:spPr>
      </p:pic>
    </p:spTree>
    <p:extLst>
      <p:ext uri="{BB962C8B-B14F-4D97-AF65-F5344CB8AC3E}">
        <p14:creationId xmlns:p14="http://schemas.microsoft.com/office/powerpoint/2010/main" val="499372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81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75469" y="304800"/>
            <a:ext cx="10972800" cy="4419600"/>
          </a:xfrm>
          <a:prstGeom prst="roundRect">
            <a:avLst/>
          </a:prstGeom>
          <a:solidFill>
            <a:srgbClr val="FAE1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smtClean="0">
                <a:solidFill>
                  <a:schemeClr val="tx1"/>
                </a:solidFill>
                <a:latin typeface="Arial-Rounded" pitchFamily="34" charset="0"/>
                <a:ea typeface="Arial-Rounded" pitchFamily="34" charset="0"/>
                <a:cs typeface="Arial-Rounded" pitchFamily="34" charset="0"/>
              </a:rPr>
              <a:t>	</a:t>
            </a:r>
            <a:r>
              <a:rPr lang="en-US" sz="5400">
                <a:solidFill>
                  <a:schemeClr val="tx1"/>
                </a:solidFill>
                <a:latin typeface="Arial-Rounded" pitchFamily="34" charset="0"/>
                <a:ea typeface="Arial-Rounded" pitchFamily="34" charset="0"/>
                <a:cs typeface="Arial-Rounded" pitchFamily="34" charset="0"/>
              </a:rPr>
              <a:t>Gà mẹ dẫn đàn con đi ăn. Chốc chốc, tìm thấy mồi, gà mẹ “tục… tục…” gọi con. Đàn gà con chạy lại, chen chúc nhau ăn rồi rúc vào bên mẹ. Gà mẹ ủ ấm cho các con.</a:t>
            </a:r>
          </a:p>
        </p:txBody>
      </p:sp>
      <p:cxnSp>
        <p:nvCxnSpPr>
          <p:cNvPr id="3" name="Straight Connector 2"/>
          <p:cNvCxnSpPr/>
          <p:nvPr/>
        </p:nvCxnSpPr>
        <p:spPr>
          <a:xfrm>
            <a:off x="1787489" y="1295400"/>
            <a:ext cx="757003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Gà mẹ dẫn đàn con đi đâu?</a:t>
            </a:r>
            <a:endParaRPr lang="en-US" sz="4800">
              <a:latin typeface="Arial-Rounded" pitchFamily="34" charset="0"/>
              <a:ea typeface="Arial-Rounded" pitchFamily="34" charset="0"/>
              <a:cs typeface="Arial-Rounded" pitchFamily="34" charset="0"/>
            </a:endParaRPr>
          </a:p>
        </p:txBody>
      </p:sp>
      <p:cxnSp>
        <p:nvCxnSpPr>
          <p:cNvPr id="8" name="Straight Connector 7"/>
          <p:cNvCxnSpPr/>
          <p:nvPr/>
        </p:nvCxnSpPr>
        <p:spPr>
          <a:xfrm>
            <a:off x="2769368" y="2095500"/>
            <a:ext cx="837570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83037" y="2933700"/>
            <a:ext cx="423108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118519" y="4572000"/>
            <a:ext cx="7239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Tìm thấy mồi, gà mẹ làm gì?</a:t>
            </a:r>
            <a:endParaRPr lang="en-US" sz="4800">
              <a:latin typeface="Arial-Rounded" pitchFamily="34" charset="0"/>
              <a:ea typeface="Arial-Rounded" pitchFamily="34" charset="0"/>
              <a:cs typeface="Arial-Rounded" pitchFamily="34" charset="0"/>
            </a:endParaRPr>
          </a:p>
        </p:txBody>
      </p:sp>
      <p:sp>
        <p:nvSpPr>
          <p:cNvPr id="17" name="Rounded Rectangle 16"/>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Gà mẹ còn làm gì nữa cho đàn con?</a:t>
            </a:r>
            <a:endParaRPr lang="en-US" sz="4800">
              <a:latin typeface="Arial-Rounded" pitchFamily="34" charset="0"/>
              <a:ea typeface="Arial-Rounded" pitchFamily="34" charset="0"/>
              <a:cs typeface="Arial-Rounded" pitchFamily="34" charset="0"/>
            </a:endParaRPr>
          </a:p>
        </p:txBody>
      </p:sp>
      <p:sp>
        <p:nvSpPr>
          <p:cNvPr id="18" name="Rounded Rectangle 17"/>
          <p:cNvSpPr/>
          <p:nvPr/>
        </p:nvSpPr>
        <p:spPr>
          <a:xfrm>
            <a:off x="655314" y="5366607"/>
            <a:ext cx="10931381" cy="1322479"/>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smtClean="0">
                <a:latin typeface="Arial-Rounded" pitchFamily="34" charset="0"/>
                <a:ea typeface="Arial-Rounded" pitchFamily="34" charset="0"/>
                <a:cs typeface="Arial-Rounded" pitchFamily="34" charset="0"/>
              </a:rPr>
              <a:t>Theo em gà mẹ giống với người mẹ ở điểm nào?</a:t>
            </a:r>
            <a:endParaRPr lang="en-US" sz="4000">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635058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fade">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xit" presetSubtype="0" fill="hold" nodeType="clickEffect">
                                  <p:stCondLst>
                                    <p:cond delay="0"/>
                                  </p:stCondLst>
                                  <p:childTnLst>
                                    <p:animEffect transition="out" filter="fade">
                                      <p:cBhvr>
                                        <p:cTn id="52" dur="500"/>
                                        <p:tgtEl>
                                          <p:spTgt spid="15"/>
                                        </p:tgtEl>
                                      </p:cBhvr>
                                    </p:animEffect>
                                    <p:set>
                                      <p:cBhvr>
                                        <p:cTn id="53" dur="1" fill="hold">
                                          <p:stCondLst>
                                            <p:cond delay="499"/>
                                          </p:stCondLst>
                                        </p:cTn>
                                        <p:tgtEl>
                                          <p:spTgt spid="15"/>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fade">
                                      <p:cBhvr>
                                        <p:cTn id="5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13719" y="152400"/>
            <a:ext cx="8792308" cy="4552950"/>
          </a:xfrm>
          <a:prstGeom prst="rect">
            <a:avLst/>
          </a:prstGeom>
        </p:spPr>
      </p:pic>
      <p:sp>
        <p:nvSpPr>
          <p:cNvPr id="5" name="Title 4"/>
          <p:cNvSpPr>
            <a:spLocks noGrp="1"/>
          </p:cNvSpPr>
          <p:nvPr>
            <p:ph type="title"/>
          </p:nvPr>
        </p:nvSpPr>
        <p:spPr>
          <a:xfrm>
            <a:off x="662236" y="2818047"/>
            <a:ext cx="10489585" cy="1325563"/>
          </a:xfrm>
        </p:spPr>
        <p:txBody>
          <a:bodyPr>
            <a:noAutofit/>
          </a:bodyPr>
          <a:lstStyle/>
          <a:p>
            <a:pPr algn="ctr"/>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ọc tiếng anh cho bé qua bài há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97055787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1" r="7658"/>
          <a:stretch/>
        </p:blipFill>
        <p:spPr bwMode="auto">
          <a:xfrm>
            <a:off x="0" y="1920376"/>
            <a:ext cx="9194800" cy="3045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1217455" y="2926599"/>
            <a:ext cx="13499608" cy="1692573"/>
          </a:xfrm>
          <a:prstGeom prst="rect">
            <a:avLst/>
          </a:prstGeom>
          <a:noFill/>
        </p:spPr>
        <p:txBody>
          <a:bodyPr wrap="square" lIns="121725" tIns="60862" rIns="121725" bIns="60862" rtlCol="0">
            <a:spAutoFit/>
          </a:bodyPr>
          <a:lstStyle/>
          <a:p>
            <a:pPr algn="ctr"/>
            <a:r>
              <a:rPr lang="vi-VN" sz="10200">
                <a:solidFill>
                  <a:srgbClr val="FF0000"/>
                </a:solidFill>
                <a:latin typeface="HP001 4 hàng" pitchFamily="34" charset="0"/>
              </a:rPr>
              <a:t> Hạt </a:t>
            </a:r>
            <a:r>
              <a:rPr lang="el-GR" sz="10200">
                <a:solidFill>
                  <a:srgbClr val="FF0000"/>
                </a:solidFill>
                <a:latin typeface="HP001 4 hàng" pitchFamily="34" charset="0"/>
              </a:rPr>
              <a:t>κ</a:t>
            </a:r>
            <a:r>
              <a:rPr lang="vi-VN" sz="10200">
                <a:solidFill>
                  <a:srgbClr val="FF0000"/>
                </a:solidFill>
                <a:latin typeface="HP001 4 hàng" pitchFamily="34" charset="0"/>
              </a:rPr>
              <a:t>ŉ wảy </a:t>
            </a:r>
            <a:r>
              <a:rPr lang="vi-VN" sz="10200" smtClean="0">
                <a:solidFill>
                  <a:srgbClr val="FF0000"/>
                </a:solidFill>
                <a:latin typeface="HP001 4 hàng" pitchFamily="34" charset="0"/>
              </a:rPr>
              <a:t>jầm</a:t>
            </a:r>
            <a:r>
              <a:rPr lang="en-US" sz="10200" smtClean="0">
                <a:solidFill>
                  <a:srgbClr val="FF0000"/>
                </a:solidFill>
                <a:latin typeface="HP001 4 hàng" pitchFamily="34" charset="0"/>
              </a:rPr>
              <a:t>.</a:t>
            </a:r>
            <a:r>
              <a:rPr lang="vi-VN" sz="10200" smtClean="0">
                <a:solidFill>
                  <a:srgbClr val="FF0000"/>
                </a:solidFill>
                <a:latin typeface="HP001 4 hàng" pitchFamily="34" charset="0"/>
              </a:rPr>
              <a:t> </a:t>
            </a:r>
            <a:endParaRPr lang="en-US" sz="10200">
              <a:solidFill>
                <a:srgbClr val="FF0000"/>
              </a:solidFill>
              <a:latin typeface="HP001 4 hàng" pitchFamily="34" charset="0"/>
            </a:endParaRPr>
          </a:p>
        </p:txBody>
      </p:sp>
      <p:grpSp>
        <p:nvGrpSpPr>
          <p:cNvPr id="16" name="Group 15"/>
          <p:cNvGrpSpPr/>
          <p:nvPr/>
        </p:nvGrpSpPr>
        <p:grpSpPr>
          <a:xfrm>
            <a:off x="215396" y="203422"/>
            <a:ext cx="2621250" cy="941185"/>
            <a:chOff x="63500" y="1429216"/>
            <a:chExt cx="1970813" cy="705889"/>
          </a:xfrm>
        </p:grpSpPr>
        <p:sp>
          <p:nvSpPr>
            <p:cNvPr id="17" name="Rounded Rectangle 16"/>
            <p:cNvSpPr/>
            <p:nvPr/>
          </p:nvSpPr>
          <p:spPr>
            <a:xfrm>
              <a:off x="384358" y="1429216"/>
              <a:ext cx="164995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a:t>
              </a:r>
              <a:endParaRPr lang="en-US" sz="4800">
                <a:latin typeface="Arial-Rounded" pitchFamily="34" charset="0"/>
                <a:ea typeface="Arial-Rounded" pitchFamily="34" charset="0"/>
                <a:cs typeface="Arial-Rounded" pitchFamily="34" charset="0"/>
              </a:endParaRPr>
            </a:p>
          </p:txBody>
        </p:sp>
        <p:sp>
          <p:nvSpPr>
            <p:cNvPr id="19" name="Oval 18"/>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2</a:t>
              </a:r>
              <a:endParaRPr lang="en-US" sz="4800">
                <a:solidFill>
                  <a:schemeClr val="tx1"/>
                </a:solidFill>
                <a:latin typeface="Arial Rounded MT Bold" pitchFamily="34" charset="0"/>
                <a:ea typeface="Arial-Rounded" pitchFamily="34" charset="0"/>
                <a:cs typeface="Arial-Rounded" pitchFamily="34" charset="0"/>
              </a:endParaRPr>
            </a:p>
          </p:txBody>
        </p:sp>
      </p:grpSp>
      <p:pic>
        <p:nvPicPr>
          <p:cNvPr id="1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70203"/>
          <a:stretch/>
        </p:blipFill>
        <p:spPr bwMode="auto">
          <a:xfrm>
            <a:off x="9194800" y="1920376"/>
            <a:ext cx="2967038" cy="3045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49526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499519" y="0"/>
            <a:ext cx="6626461" cy="6626463"/>
          </a:xfrm>
        </p:spPr>
      </p:pic>
    </p:spTree>
    <p:extLst>
      <p:ext uri="{BB962C8B-B14F-4D97-AF65-F5344CB8AC3E}">
        <p14:creationId xmlns:p14="http://schemas.microsoft.com/office/powerpoint/2010/main" val="37717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25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H" pitchFamily="34" charset="0"/>
                <a:ea typeface="AvantGarde" pitchFamily="2" charset="0"/>
                <a:cs typeface="AvantGarde" pitchFamily="2" charset="0"/>
              </a:rPr>
              <a:t>1</a:t>
            </a:r>
            <a:endParaRPr lang="en-US" sz="10600" b="1">
              <a:solidFill>
                <a:schemeClr val="bg1"/>
              </a:solidFill>
              <a:latin typeface=".VnArialH"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6614318" y="3276600"/>
            <a:ext cx="4110831" cy="707886"/>
          </a:xfrm>
          <a:prstGeom prst="rect">
            <a:avLst/>
          </a:prstGeom>
          <a:noFill/>
        </p:spPr>
        <p:txBody>
          <a:bodyPr wrap="square" rtlCol="0">
            <a:spAutoFit/>
          </a:bodyPr>
          <a:lstStyle/>
          <a:p>
            <a:r>
              <a:rPr lang="en-US" sz="4000" dirty="0" smtClean="0">
                <a:latin typeface="Times New Roman" panose="02020603050405020304" pitchFamily="18" charset="0"/>
                <a:cs typeface="Times New Roman" panose="02020603050405020304" pitchFamily="18" charset="0"/>
              </a:rPr>
              <a:t>TRANG 112, 113</a:t>
            </a:r>
            <a:endParaRPr lang="en-US"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215396" y="203422"/>
            <a:ext cx="3382243" cy="941185"/>
            <a:chOff x="63500" y="1429216"/>
            <a:chExt cx="2542972" cy="705889"/>
          </a:xfrm>
        </p:grpSpPr>
        <p:sp>
          <p:nvSpPr>
            <p:cNvPr id="13" name="Rounded Rectangle 12"/>
            <p:cNvSpPr/>
            <p:nvPr/>
          </p:nvSpPr>
          <p:spPr>
            <a:xfrm>
              <a:off x="384357" y="1429216"/>
              <a:ext cx="2222115"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4" name="Oval 13"/>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9893" y="1168419"/>
            <a:ext cx="8420855" cy="5299104"/>
          </a:xfrm>
          <a:prstGeom prst="rect">
            <a:avLst/>
          </a:prstGeom>
        </p:spPr>
      </p:pic>
    </p:spTree>
    <p:extLst>
      <p:ext uri="{BB962C8B-B14F-4D97-AF65-F5344CB8AC3E}">
        <p14:creationId xmlns:p14="http://schemas.microsoft.com/office/powerpoint/2010/main" val="1045344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aphic 14">
            <a:extLst>
              <a:ext uri="{FF2B5EF4-FFF2-40B4-BE49-F238E27FC236}">
                <a16:creationId xmlns:a16="http://schemas.microsoft.com/office/drawing/2014/main" id="{FE321B6A-AE05-42F1-BF68-60EA5CECEF77}"/>
              </a:ext>
            </a:extLst>
          </p:cNvPr>
          <p:cNvGrpSpPr/>
          <p:nvPr/>
        </p:nvGrpSpPr>
        <p:grpSpPr>
          <a:xfrm>
            <a:off x="2194719" y="389604"/>
            <a:ext cx="9205993" cy="6524786"/>
            <a:chOff x="2444748" y="555045"/>
            <a:chExt cx="7282048" cy="5727454"/>
          </a:xfrm>
        </p:grpSpPr>
        <p:sp>
          <p:nvSpPr>
            <p:cNvPr id="14" name="Freeform: Shape 10">
              <a:extLst>
                <a:ext uri="{FF2B5EF4-FFF2-40B4-BE49-F238E27FC236}">
                  <a16:creationId xmlns:a16="http://schemas.microsoft.com/office/drawing/2014/main" id="{7500081E-F564-4513-A350-13970AFCAEC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5" name="Freeform: Shape 11">
              <a:extLst>
                <a:ext uri="{FF2B5EF4-FFF2-40B4-BE49-F238E27FC236}">
                  <a16:creationId xmlns:a16="http://schemas.microsoft.com/office/drawing/2014/main" id="{61C2E04B-B1F4-4D13-A437-33CC9D134FCC}"/>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6" name="Freeform: Shape 12">
              <a:extLst>
                <a:ext uri="{FF2B5EF4-FFF2-40B4-BE49-F238E27FC236}">
                  <a16:creationId xmlns:a16="http://schemas.microsoft.com/office/drawing/2014/main" id="{C5674F7D-7C5D-4FFB-974D-F31C76A651B2}"/>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7" name="Freeform: Shape 13">
              <a:extLst>
                <a:ext uri="{FF2B5EF4-FFF2-40B4-BE49-F238E27FC236}">
                  <a16:creationId xmlns:a16="http://schemas.microsoft.com/office/drawing/2014/main" id="{9CEC8E02-869B-4F10-AE50-0AB2B3880C3C}"/>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chemeClr val="tx1">
                <a:lumMod val="85000"/>
                <a:lumOff val="1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18" name="Freeform: Shape 14">
              <a:extLst>
                <a:ext uri="{FF2B5EF4-FFF2-40B4-BE49-F238E27FC236}">
                  <a16:creationId xmlns:a16="http://schemas.microsoft.com/office/drawing/2014/main" id="{E39ED037-185D-4496-8224-1006913919B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9" name="Freeform: Shape 15">
              <a:extLst>
                <a:ext uri="{FF2B5EF4-FFF2-40B4-BE49-F238E27FC236}">
                  <a16:creationId xmlns:a16="http://schemas.microsoft.com/office/drawing/2014/main" id="{F3F25A6E-1B55-4E06-BC06-42521BD2727F}"/>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0" name="Freeform: Shape 16">
              <a:extLst>
                <a:ext uri="{FF2B5EF4-FFF2-40B4-BE49-F238E27FC236}">
                  <a16:creationId xmlns:a16="http://schemas.microsoft.com/office/drawing/2014/main" id="{1CB8120A-881D-4445-AE1B-D01327D6FABF}"/>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21" name="Freeform: Shape 17">
              <a:extLst>
                <a:ext uri="{FF2B5EF4-FFF2-40B4-BE49-F238E27FC236}">
                  <a16:creationId xmlns:a16="http://schemas.microsoft.com/office/drawing/2014/main" id="{9A11AA7F-BDA3-4021-A1C3-18D8F616184E}"/>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pic>
        <p:nvPicPr>
          <p:cNvPr id="2" name="kể chuyện lớp 1 bài học đầu tiên của thỏ con sách kết nối tri thức với cuộc sống.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626250" y="624093"/>
            <a:ext cx="8345983" cy="4694690"/>
          </a:xfrm>
          <a:prstGeom prst="rect">
            <a:avLst/>
          </a:prstGeom>
        </p:spPr>
      </p:pic>
      <p:grpSp>
        <p:nvGrpSpPr>
          <p:cNvPr id="7" name="Group 6"/>
          <p:cNvGrpSpPr/>
          <p:nvPr/>
        </p:nvGrpSpPr>
        <p:grpSpPr>
          <a:xfrm>
            <a:off x="215396" y="203422"/>
            <a:ext cx="4036722" cy="941185"/>
            <a:chOff x="63500" y="1429216"/>
            <a:chExt cx="3035050" cy="705889"/>
          </a:xfrm>
        </p:grpSpPr>
        <p:sp>
          <p:nvSpPr>
            <p:cNvPr id="8" name="Rounded Rectangle 7"/>
            <p:cNvSpPr/>
            <p:nvPr/>
          </p:nvSpPr>
          <p:spPr>
            <a:xfrm>
              <a:off x="498941" y="1429216"/>
              <a:ext cx="259960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Kể chuyện</a:t>
              </a:r>
              <a:endParaRPr lang="en-US" sz="48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0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2"/>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28572" r="52795" b="36718"/>
          <a:stretch/>
        </p:blipFill>
        <p:spPr>
          <a:xfrm>
            <a:off x="3413742" y="1274741"/>
            <a:ext cx="4800777" cy="5202259"/>
          </a:xfrm>
          <a:prstGeom prst="rect">
            <a:avLst/>
          </a:prstGeom>
        </p:spPr>
      </p:pic>
      <p:sp>
        <p:nvSpPr>
          <p:cNvPr id="9" name="TextBox 8"/>
          <p:cNvSpPr txBox="1"/>
          <p:nvPr/>
        </p:nvSpPr>
        <p:spPr>
          <a:xfrm>
            <a:off x="594519" y="305245"/>
            <a:ext cx="10934429" cy="923330"/>
          </a:xfrm>
          <a:prstGeom prst="rect">
            <a:avLst/>
          </a:prstGeom>
          <a:noFill/>
        </p:spPr>
        <p:txBody>
          <a:bodyPr wrap="square" rtlCol="0">
            <a:spAutoFit/>
          </a:bodyPr>
          <a:lstStyle/>
          <a:p>
            <a:pPr algn="ctr"/>
            <a:r>
              <a:rPr lang="en-US" sz="5400" b="1" dirty="0" err="1" smtClean="0">
                <a:solidFill>
                  <a:schemeClr val="accent1">
                    <a:lumMod val="75000"/>
                  </a:schemeClr>
                </a:solidFill>
                <a:latin typeface="Arial-Rounded" pitchFamily="34" charset="0"/>
                <a:ea typeface="Arial-Rounded" pitchFamily="34" charset="0"/>
                <a:cs typeface="Arial-Rounded" pitchFamily="34" charset="0"/>
              </a:rPr>
              <a:t>Bài</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học</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đầu</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tiên</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của</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thỏ</a:t>
            </a:r>
            <a:r>
              <a:rPr lang="en-US" sz="5400" b="1" dirty="0" smtClean="0">
                <a:solidFill>
                  <a:schemeClr val="accent1">
                    <a:lumMod val="75000"/>
                  </a:schemeClr>
                </a:solidFill>
                <a:latin typeface="Arial-Rounded" pitchFamily="34" charset="0"/>
                <a:ea typeface="Arial-Rounded" pitchFamily="34" charset="0"/>
                <a:cs typeface="Arial-Rounded" pitchFamily="34" charset="0"/>
              </a:rPr>
              <a:t> con</a:t>
            </a:r>
            <a:endParaRPr lang="en-US" sz="5400" b="1" dirty="0">
              <a:solidFill>
                <a:schemeClr val="accent1">
                  <a:lumMod val="75000"/>
                </a:schemeClr>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4764482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7525" t="28475" r="5270" b="36815"/>
          <a:stretch/>
        </p:blipFill>
        <p:spPr>
          <a:xfrm>
            <a:off x="3202895" y="304800"/>
            <a:ext cx="5638800" cy="6110365"/>
          </a:xfrm>
          <a:prstGeom prst="rect">
            <a:avLst/>
          </a:prstGeom>
        </p:spPr>
      </p:pic>
    </p:spTree>
    <p:extLst>
      <p:ext uri="{BB962C8B-B14F-4D97-AF65-F5344CB8AC3E}">
        <p14:creationId xmlns:p14="http://schemas.microsoft.com/office/powerpoint/2010/main" val="11214102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1142" t="62748" r="51653" b="2542"/>
          <a:stretch/>
        </p:blipFill>
        <p:spPr>
          <a:xfrm>
            <a:off x="3155724" y="562429"/>
            <a:ext cx="5344267" cy="5791200"/>
          </a:xfrm>
          <a:prstGeom prst="rect">
            <a:avLst/>
          </a:prstGeom>
        </p:spPr>
      </p:pic>
    </p:spTree>
    <p:extLst>
      <p:ext uri="{BB962C8B-B14F-4D97-AF65-F5344CB8AC3E}">
        <p14:creationId xmlns:p14="http://schemas.microsoft.com/office/powerpoint/2010/main" val="2340740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46067" t="63599" r="6728" b="5979"/>
          <a:stretch/>
        </p:blipFill>
        <p:spPr>
          <a:xfrm>
            <a:off x="3220471" y="685800"/>
            <a:ext cx="5638800" cy="5355622"/>
          </a:xfrm>
          <a:prstGeom prst="rect">
            <a:avLst/>
          </a:prstGeom>
        </p:spPr>
      </p:pic>
    </p:spTree>
    <p:extLst>
      <p:ext uri="{BB962C8B-B14F-4D97-AF65-F5344CB8AC3E}">
        <p14:creationId xmlns:p14="http://schemas.microsoft.com/office/powerpoint/2010/main" val="25212836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057083" y="327016"/>
            <a:ext cx="9940390" cy="923330"/>
          </a:xfrm>
          <a:prstGeom prst="rect">
            <a:avLst/>
          </a:prstGeom>
          <a:noFill/>
        </p:spPr>
        <p:txBody>
          <a:bodyPr wrap="square" rtlCol="0">
            <a:spAutoFit/>
          </a:bodyPr>
          <a:lstStyle/>
          <a:p>
            <a:pPr algn="ctr"/>
            <a:r>
              <a:rPr lang="en-US" sz="5400" b="1" dirty="0" err="1" smtClean="0">
                <a:solidFill>
                  <a:schemeClr val="accent1">
                    <a:lumMod val="75000"/>
                  </a:schemeClr>
                </a:solidFill>
                <a:latin typeface="Arial-Rounded" pitchFamily="34" charset="0"/>
                <a:ea typeface="Arial-Rounded" pitchFamily="34" charset="0"/>
                <a:cs typeface="Arial-Rounded" pitchFamily="34" charset="0"/>
              </a:rPr>
              <a:t>Bài</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học</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đầu</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tiên</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của</a:t>
            </a:r>
            <a:r>
              <a:rPr lang="en-US" sz="5400" b="1" dirty="0" smtClean="0">
                <a:solidFill>
                  <a:schemeClr val="accent1">
                    <a:lumMod val="75000"/>
                  </a:schemeClr>
                </a:solidFill>
                <a:latin typeface="Arial-Rounded" pitchFamily="34" charset="0"/>
                <a:ea typeface="Arial-Rounded" pitchFamily="34" charset="0"/>
                <a:cs typeface="Arial-Rounded" pitchFamily="34" charset="0"/>
              </a:rPr>
              <a:t> </a:t>
            </a:r>
            <a:r>
              <a:rPr lang="en-US" sz="5400" b="1" dirty="0" err="1" smtClean="0">
                <a:solidFill>
                  <a:schemeClr val="accent1">
                    <a:lumMod val="75000"/>
                  </a:schemeClr>
                </a:solidFill>
                <a:latin typeface="Arial-Rounded" pitchFamily="34" charset="0"/>
                <a:ea typeface="Arial-Rounded" pitchFamily="34" charset="0"/>
                <a:cs typeface="Arial-Rounded" pitchFamily="34" charset="0"/>
              </a:rPr>
              <a:t>thỏ</a:t>
            </a:r>
            <a:r>
              <a:rPr lang="en-US" sz="5400" b="1" dirty="0" smtClean="0">
                <a:solidFill>
                  <a:schemeClr val="accent1">
                    <a:lumMod val="75000"/>
                  </a:schemeClr>
                </a:solidFill>
                <a:latin typeface="Arial-Rounded" pitchFamily="34" charset="0"/>
                <a:ea typeface="Arial-Rounded" pitchFamily="34" charset="0"/>
                <a:cs typeface="Arial-Rounded" pitchFamily="34" charset="0"/>
              </a:rPr>
              <a:t> con</a:t>
            </a:r>
            <a:endParaRPr lang="en-US" sz="5400" b="1" dirty="0">
              <a:solidFill>
                <a:schemeClr val="accent1">
                  <a:lumMod val="75000"/>
                </a:schemeClr>
              </a:solidFill>
              <a:latin typeface="Arial-Rounded" pitchFamily="34" charset="0"/>
              <a:ea typeface="Arial-Rounded" pitchFamily="34" charset="0"/>
              <a:cs typeface="Arial-Rounded" pitchFamily="34" charset="0"/>
            </a:endParaRPr>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t="28572" b="5819"/>
          <a:stretch/>
        </p:blipFill>
        <p:spPr>
          <a:xfrm>
            <a:off x="3032919" y="1143000"/>
            <a:ext cx="5630621" cy="5444309"/>
          </a:xfrm>
          <a:prstGeom prst="rect">
            <a:avLst/>
          </a:prstGeom>
        </p:spPr>
      </p:pic>
    </p:spTree>
    <p:extLst>
      <p:ext uri="{BB962C8B-B14F-4D97-AF65-F5344CB8AC3E}">
        <p14:creationId xmlns:p14="http://schemas.microsoft.com/office/powerpoint/2010/main" val="39765535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t="-11000" r="-12000" b="-2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118519" y="304800"/>
            <a:ext cx="9525000" cy="3886200"/>
          </a:xfrm>
        </p:spPr>
        <p:txBody>
          <a:bodyPr>
            <a:noAutofit/>
          </a:bodyPr>
          <a:lstStyle/>
          <a:p>
            <a:pPr algn="l"/>
            <a:r>
              <a:rPr lang="en-US" u="sng" dirty="0" err="1" smtClean="0">
                <a:solidFill>
                  <a:srgbClr val="002060"/>
                </a:solidFill>
                <a:latin typeface="Arial-Rounded" pitchFamily="34" charset="0"/>
                <a:ea typeface="Arial-Rounded" pitchFamily="34" charset="0"/>
                <a:cs typeface="Arial-Rounded" pitchFamily="34" charset="0"/>
              </a:rPr>
              <a:t>Bài</a:t>
            </a:r>
            <a:r>
              <a:rPr lang="en-US" u="sng" dirty="0" smtClean="0">
                <a:solidFill>
                  <a:srgbClr val="002060"/>
                </a:solidFill>
                <a:latin typeface="Arial-Rounded" pitchFamily="34" charset="0"/>
                <a:ea typeface="Arial-Rounded" pitchFamily="34" charset="0"/>
                <a:cs typeface="Arial-Rounded" pitchFamily="34" charset="0"/>
              </a:rPr>
              <a:t> </a:t>
            </a:r>
            <a:r>
              <a:rPr lang="en-US" u="sng" dirty="0" err="1" smtClean="0">
                <a:solidFill>
                  <a:srgbClr val="002060"/>
                </a:solidFill>
                <a:latin typeface="Arial-Rounded" pitchFamily="34" charset="0"/>
                <a:ea typeface="Arial-Rounded" pitchFamily="34" charset="0"/>
                <a:cs typeface="Arial-Rounded" pitchFamily="34" charset="0"/>
              </a:rPr>
              <a:t>học</a:t>
            </a:r>
            <a:r>
              <a:rPr lang="en-US" u="sng" dirty="0" smtClean="0">
                <a:solidFill>
                  <a:srgbClr val="002060"/>
                </a:solidFill>
                <a:latin typeface="Arial-Rounded" pitchFamily="34" charset="0"/>
                <a:ea typeface="Arial-Rounded" pitchFamily="34" charset="0"/>
                <a:cs typeface="Arial-Rounded" pitchFamily="34" charset="0"/>
              </a:rPr>
              <a:t>: </a:t>
            </a:r>
            <a:r>
              <a:rPr lang="en-US" dirty="0" smtClean="0">
                <a:solidFill>
                  <a:srgbClr val="0070C0"/>
                </a:solidFill>
                <a:latin typeface="Arial-Rounded" pitchFamily="34" charset="0"/>
                <a:ea typeface="Arial-Rounded" pitchFamily="34" charset="0"/>
                <a:cs typeface="Arial-Rounded" pitchFamily="34" charset="0"/>
              </a:rPr>
              <a:t/>
            </a:r>
            <a:br>
              <a:rPr lang="en-US" dirty="0" smtClean="0">
                <a:solidFill>
                  <a:srgbClr val="0070C0"/>
                </a:solidFill>
                <a:latin typeface="Arial-Rounded" pitchFamily="34" charset="0"/>
                <a:ea typeface="Arial-Rounded" pitchFamily="34" charset="0"/>
                <a:cs typeface="Arial-Rounded" pitchFamily="34" charset="0"/>
              </a:rPr>
            </a:b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nói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cảm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ơn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được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người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khác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giúp</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đỡ</a:t>
            </a:r>
            <a:r>
              <a:rPr lang="en-US" dirty="0" smtClean="0">
                <a:solidFill>
                  <a:srgbClr val="0070C0"/>
                </a:solidFill>
                <a:latin typeface="Arial-Rounded" pitchFamily="34" charset="0"/>
                <a:ea typeface="Arial-Rounded" pitchFamily="34" charset="0"/>
                <a:cs typeface="Arial-Rounded" pitchFamily="34" charset="0"/>
              </a:rPr>
              <a:t>.</a:t>
            </a:r>
            <a:br>
              <a:rPr lang="en-US" dirty="0" smtClean="0">
                <a:solidFill>
                  <a:srgbClr val="0070C0"/>
                </a:solidFill>
                <a:latin typeface="Arial-Rounded" pitchFamily="34" charset="0"/>
                <a:ea typeface="Arial-Rounded" pitchFamily="34" charset="0"/>
                <a:cs typeface="Arial-Rounded" pitchFamily="34" charset="0"/>
              </a:rPr>
            </a:br>
            <a:r>
              <a:rPr lang="en-US" dirty="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Nên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nói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xin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lỗi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điều</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sai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hoặc</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làm</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phiền</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người</a:t>
            </a:r>
            <a:r>
              <a:rPr lang="en-US" dirty="0" smtClean="0">
                <a:solidFill>
                  <a:srgbClr val="0070C0"/>
                </a:solidFill>
                <a:latin typeface="Arial-Rounded" pitchFamily="34" charset="0"/>
                <a:ea typeface="Arial-Rounded" pitchFamily="34" charset="0"/>
                <a:cs typeface="Arial-Rounded" pitchFamily="34" charset="0"/>
              </a:rPr>
              <a:t> </a:t>
            </a:r>
            <a:r>
              <a:rPr lang="en-US" dirty="0" err="1" smtClean="0">
                <a:solidFill>
                  <a:srgbClr val="0070C0"/>
                </a:solidFill>
                <a:latin typeface="Arial-Rounded" pitchFamily="34" charset="0"/>
                <a:ea typeface="Arial-Rounded" pitchFamily="34" charset="0"/>
                <a:cs typeface="Arial-Rounded" pitchFamily="34" charset="0"/>
              </a:rPr>
              <a:t>khác</a:t>
            </a:r>
            <a:r>
              <a:rPr lang="en-US" dirty="0" smtClean="0">
                <a:solidFill>
                  <a:srgbClr val="0070C0"/>
                </a:solidFill>
                <a:latin typeface="Arial-Rounded" pitchFamily="34" charset="0"/>
                <a:ea typeface="Arial-Rounded" pitchFamily="34" charset="0"/>
                <a:cs typeface="Arial-Rounded" pitchFamily="34" charset="0"/>
              </a:rPr>
              <a:t>. </a:t>
            </a:r>
            <a:endParaRPr lang="en-US" dirty="0">
              <a:solidFill>
                <a:srgbClr val="0070C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33548614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89919" y="38100"/>
            <a:ext cx="8792308" cy="4552950"/>
          </a:xfrm>
          <a:prstGeom prst="rect">
            <a:avLst/>
          </a:prstGeom>
        </p:spPr>
      </p:pic>
      <p:pic>
        <p:nvPicPr>
          <p:cNvPr id="614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2844" y="2068731"/>
            <a:ext cx="6116066" cy="2331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1"/>
          <p:cNvSpPr txBox="1">
            <a:spLocks/>
          </p:cNvSpPr>
          <p:nvPr/>
        </p:nvSpPr>
        <p:spPr>
          <a:xfrm>
            <a:off x="2281238" y="2395049"/>
            <a:ext cx="2284310" cy="9976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a:solidFill>
                  <a:srgbClr val="0070C0"/>
                </a:solidFill>
                <a:latin typeface="Arial-Rounded" pitchFamily="34" charset="0"/>
                <a:ea typeface="Arial-Rounded" pitchFamily="34" charset="0"/>
                <a:cs typeface="Arial-Rounded" pitchFamily="34" charset="0"/>
              </a:rPr>
              <a:t>m</a:t>
            </a:r>
            <a:r>
              <a:rPr kumimoji="0" lang="en-US" sz="4400" b="1" i="0" u="none" strike="noStrike" kern="1200" cap="none" spc="0" normalizeH="0" baseline="0" noProof="0" dirty="0" err="1" smtClean="0">
                <a:ln>
                  <a:noFill/>
                </a:ln>
                <a:solidFill>
                  <a:srgbClr val="0070C0"/>
                </a:solidFill>
                <a:effectLst/>
                <a:uLnTx/>
                <a:uFillTx/>
                <a:latin typeface="Arial-Rounded" pitchFamily="34" charset="0"/>
                <a:ea typeface="Arial-Rounded" pitchFamily="34" charset="0"/>
                <a:cs typeface="Arial-Rounded" pitchFamily="34" charset="0"/>
                <a:sym typeface="Patrick Hand SC"/>
              </a:rPr>
              <a:t>ặt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3" name="2"/>
          <p:cNvSpPr txBox="1">
            <a:spLocks/>
          </p:cNvSpPr>
          <p:nvPr/>
        </p:nvSpPr>
        <p:spPr>
          <a:xfrm>
            <a:off x="2281238" y="1090913"/>
            <a:ext cx="2284310" cy="10061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a:solidFill>
                  <a:srgbClr val="0070C0"/>
                </a:solidFill>
                <a:latin typeface="Arial-Rounded" pitchFamily="34" charset="0"/>
                <a:ea typeface="Arial-Rounded" pitchFamily="34" charset="0"/>
                <a:cs typeface="Arial-Rounded" pitchFamily="34" charset="0"/>
              </a:rPr>
              <a:t>h</a:t>
            </a:r>
            <a:r>
              <a:rPr kumimoji="0" lang="en-US" sz="4400" b="1" i="0" u="none" strike="noStrike" kern="1200" cap="none" spc="0" normalizeH="0" baseline="0" noProof="0" dirty="0" err="1" smtClean="0">
                <a:ln>
                  <a:noFill/>
                </a:ln>
                <a:solidFill>
                  <a:srgbClr val="0070C0"/>
                </a:solidFill>
                <a:effectLst/>
                <a:uLnTx/>
                <a:uFillTx/>
                <a:latin typeface="Arial-Rounded" pitchFamily="34" charset="0"/>
                <a:ea typeface="Arial-Rounded" pitchFamily="34" charset="0"/>
                <a:cs typeface="Arial-Rounded" pitchFamily="34" charset="0"/>
                <a:sym typeface="Patrick Hand SC"/>
              </a:rPr>
              <a:t>ạt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 name="TextBox 1"/>
          <p:cNvSpPr txBox="1"/>
          <p:nvPr/>
        </p:nvSpPr>
        <p:spPr>
          <a:xfrm>
            <a:off x="670719" y="34909"/>
            <a:ext cx="2598788"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smtClean="0">
                <a:solidFill>
                  <a:srgbClr val="FF0000"/>
                </a:solidFill>
                <a:latin typeface="Times New Roman" panose="02020603050405020304" pitchFamily="18" charset="0"/>
                <a:cs typeface="Times New Roman" panose="02020603050405020304" pitchFamily="18" charset="0"/>
              </a:rPr>
              <a:t>Bài</a:t>
            </a:r>
            <a:r>
              <a:rPr lang="en-US" sz="4400" b="1" dirty="0" smtClean="0">
                <a:solidFill>
                  <a:srgbClr val="FF0000"/>
                </a:solidFill>
                <a:latin typeface="Times New Roman" panose="02020603050405020304" pitchFamily="18" charset="0"/>
                <a:cs typeface="Times New Roman" panose="02020603050405020304" pitchFamily="18" charset="0"/>
              </a:rPr>
              <a:t> 1: </a:t>
            </a:r>
            <a:r>
              <a:rPr kumimoji="0" lang="en-US" sz="4400" b="1" i="0" u="none" strike="noStrike" kern="1200" cap="none" spc="0" normalizeH="0" baseline="0" noProof="0" dirty="0" err="1" smtClean="0">
                <a:ln>
                  <a:noFill/>
                </a:ln>
                <a:solidFill>
                  <a:srgbClr val="FF0000"/>
                </a:solidFill>
                <a:effectLst/>
                <a:uLnTx/>
                <a:uFillTx/>
                <a:latin typeface="Times New Roman" panose="02020603050405020304" pitchFamily="18" charset="0"/>
                <a:cs typeface="Times New Roman" panose="02020603050405020304" pitchFamily="18" charset="0"/>
              </a:rPr>
              <a:t>Nối</a:t>
            </a:r>
            <a:endParaRPr kumimoji="0" lang="en-US" sz="44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endParaRPr>
          </a:p>
        </p:txBody>
      </p:sp>
      <p:sp>
        <p:nvSpPr>
          <p:cNvPr id="19" name="1"/>
          <p:cNvSpPr txBox="1">
            <a:spLocks/>
          </p:cNvSpPr>
          <p:nvPr/>
        </p:nvSpPr>
        <p:spPr>
          <a:xfrm>
            <a:off x="2270919" y="3662032"/>
            <a:ext cx="2294629" cy="1072766"/>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dirty="0" err="1" smtClean="0">
                <a:solidFill>
                  <a:srgbClr val="0070C0"/>
                </a:solidFill>
                <a:latin typeface="Arial-Rounded" pitchFamily="34" charset="0"/>
                <a:ea typeface="Arial-Rounded" pitchFamily="34" charset="0"/>
                <a:cs typeface="Arial-Rounded" pitchFamily="34" charset="0"/>
              </a:rPr>
              <a:t>đất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0" name="1"/>
          <p:cNvSpPr txBox="1">
            <a:spLocks/>
          </p:cNvSpPr>
          <p:nvPr/>
        </p:nvSpPr>
        <p:spPr>
          <a:xfrm>
            <a:off x="2303463" y="5023228"/>
            <a:ext cx="2262085" cy="109167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smtClean="0">
                <a:solidFill>
                  <a:srgbClr val="0070C0"/>
                </a:solidFill>
                <a:latin typeface="Arial-Rounded" pitchFamily="34" charset="0"/>
                <a:ea typeface="Arial-Rounded" pitchFamily="34" charset="0"/>
                <a:cs typeface="Arial-Rounded" pitchFamily="34" charset="0"/>
              </a:rPr>
              <a:t>két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1" name="1"/>
          <p:cNvSpPr txBox="1">
            <a:spLocks/>
          </p:cNvSpPr>
          <p:nvPr/>
        </p:nvSpPr>
        <p:spPr>
          <a:xfrm>
            <a:off x="6538119" y="2406519"/>
            <a:ext cx="2284310" cy="9976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a:solidFill>
                  <a:srgbClr val="0070C0"/>
                </a:solidFill>
                <a:latin typeface="Arial-Rounded" pitchFamily="34" charset="0"/>
                <a:ea typeface="Arial-Rounded" pitchFamily="34" charset="0"/>
                <a:cs typeface="Arial-Rounded" pitchFamily="34" charset="0"/>
              </a:rPr>
              <a:t>m</a:t>
            </a:r>
            <a:r>
              <a:rPr lang="en-US" sz="4400" dirty="0" err="1" smtClean="0">
                <a:solidFill>
                  <a:srgbClr val="0070C0"/>
                </a:solidFill>
                <a:latin typeface="Arial-Rounded" pitchFamily="34" charset="0"/>
                <a:ea typeface="Arial-Rounded" pitchFamily="34" charset="0"/>
                <a:cs typeface="Arial-Rounded" pitchFamily="34" charset="0"/>
              </a:rPr>
              <a:t>ưa</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5" name="2"/>
          <p:cNvSpPr txBox="1">
            <a:spLocks/>
          </p:cNvSpPr>
          <p:nvPr/>
        </p:nvSpPr>
        <p:spPr>
          <a:xfrm>
            <a:off x="6538119" y="1102383"/>
            <a:ext cx="2284310" cy="1006103"/>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a:solidFill>
                  <a:srgbClr val="0070C0"/>
                </a:solidFill>
                <a:latin typeface="Arial-Rounded" pitchFamily="34" charset="0"/>
                <a:ea typeface="Arial-Rounded" pitchFamily="34" charset="0"/>
                <a:cs typeface="Arial-Rounded" pitchFamily="34" charset="0"/>
              </a:rPr>
              <a:t>s</a:t>
            </a:r>
            <a:r>
              <a:rPr lang="en-US" sz="4400" dirty="0" err="1" smtClean="0">
                <a:solidFill>
                  <a:srgbClr val="0070C0"/>
                </a:solidFill>
                <a:latin typeface="Arial-Rounded" pitchFamily="34" charset="0"/>
                <a:ea typeface="Arial-Rounded" pitchFamily="34" charset="0"/>
                <a:cs typeface="Arial-Rounded" pitchFamily="34" charset="0"/>
              </a:rPr>
              <a:t>ắt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6" name="1"/>
          <p:cNvSpPr txBox="1">
            <a:spLocks/>
          </p:cNvSpPr>
          <p:nvPr/>
        </p:nvSpPr>
        <p:spPr>
          <a:xfrm>
            <a:off x="6527800" y="3673502"/>
            <a:ext cx="2294629" cy="1072766"/>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dirty="0" err="1">
                <a:solidFill>
                  <a:srgbClr val="0070C0"/>
                </a:solidFill>
                <a:latin typeface="Arial-Rounded" pitchFamily="34" charset="0"/>
                <a:ea typeface="Arial-Rounded" pitchFamily="34" charset="0"/>
                <a:cs typeface="Arial-Rounded" pitchFamily="34" charset="0"/>
              </a:rPr>
              <a:t>t</a:t>
            </a:r>
            <a:r>
              <a:rPr lang="en-US" sz="4400" dirty="0" err="1" smtClean="0">
                <a:solidFill>
                  <a:srgbClr val="0070C0"/>
                </a:solidFill>
                <a:latin typeface="Arial-Rounded" pitchFamily="34" charset="0"/>
                <a:ea typeface="Arial-Rounded" pitchFamily="34" charset="0"/>
                <a:cs typeface="Arial-Rounded" pitchFamily="34" charset="0"/>
              </a:rPr>
              <a:t>rời</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sp>
        <p:nvSpPr>
          <p:cNvPr id="27" name="1"/>
          <p:cNvSpPr txBox="1">
            <a:spLocks/>
          </p:cNvSpPr>
          <p:nvPr/>
        </p:nvSpPr>
        <p:spPr>
          <a:xfrm>
            <a:off x="6560344" y="5034698"/>
            <a:ext cx="2262085" cy="1091674"/>
          </a:xfrm>
          <a:prstGeom prst="rect">
            <a:avLst/>
          </a:prstGeom>
          <a:noFill/>
          <a:ln w="38100">
            <a:solidFill>
              <a:schemeClr val="tx1"/>
            </a:solidFill>
          </a:ln>
        </p:spPr>
        <p:txBody>
          <a:bodyPr spcFirstLastPara="1" wrap="square" lIns="121705" tIns="121705" rIns="121705" bIns="12170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accent3"/>
              </a:buClr>
              <a:buSzPts val="3600"/>
              <a:buFont typeface="Patrick Hand SC"/>
              <a:buNone/>
              <a:defRPr sz="6000" b="1" i="0" u="none" strike="noStrike" cap="none">
                <a:solidFill>
                  <a:schemeClr val="accent3"/>
                </a:solidFill>
                <a:latin typeface="Patrick Hand SC"/>
                <a:ea typeface="Patrick Hand SC"/>
                <a:cs typeface="Patrick Hand SC"/>
                <a:sym typeface="Patrick Hand SC"/>
              </a:defRPr>
            </a:lvl1pPr>
            <a:lvl2pPr marR="0" lvl="1"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2pPr>
            <a:lvl3pPr marR="0" lvl="2"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3pPr>
            <a:lvl4pPr marR="0" lvl="3"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4pPr>
            <a:lvl5pPr marR="0" lvl="4"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5pPr>
            <a:lvl6pPr marR="0" lvl="5"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6pPr>
            <a:lvl7pPr marR="0" lvl="6"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7pPr>
            <a:lvl8pPr marR="0" lvl="7"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8pPr>
            <a:lvl9pPr marR="0" lvl="8" algn="ctr" rtl="0">
              <a:lnSpc>
                <a:spcPct val="100000"/>
              </a:lnSpc>
              <a:spcBef>
                <a:spcPts val="0"/>
              </a:spcBef>
              <a:spcAft>
                <a:spcPts val="0"/>
              </a:spcAft>
              <a:buClr>
                <a:schemeClr val="accent3"/>
              </a:buClr>
              <a:buSzPts val="3600"/>
              <a:buFont typeface="Patrick Hand SC"/>
              <a:buNone/>
              <a:defRPr sz="4800" b="1" i="0" u="none" strike="noStrike" cap="none">
                <a:solidFill>
                  <a:schemeClr val="accent3"/>
                </a:solidFill>
                <a:latin typeface="Patrick Hand SC"/>
                <a:ea typeface="Patrick Hand SC"/>
                <a:cs typeface="Patrick Hand SC"/>
                <a:sym typeface="Patrick Hand SC"/>
              </a:defRPr>
            </a:lvl9pPr>
          </a:lstStyle>
          <a:p>
            <a:pPr marL="0" marR="0" lvl="0" indent="0" algn="ctr" defTabSz="914400" rtl="0" eaLnBrk="1" fontAlgn="auto" latinLnBrk="0" hangingPunct="1">
              <a:lnSpc>
                <a:spcPct val="150000"/>
              </a:lnSpc>
              <a:spcBef>
                <a:spcPts val="0"/>
              </a:spcBef>
              <a:spcAft>
                <a:spcPts val="0"/>
              </a:spcAft>
              <a:buClr>
                <a:srgbClr val="9BBB59"/>
              </a:buClr>
              <a:buSzPts val="3600"/>
              <a:buFont typeface="Patrick Hand SC"/>
              <a:buNone/>
              <a:tabLst/>
              <a:defRPr/>
            </a:pPr>
            <a:r>
              <a:rPr lang="en-US" sz="4400" noProof="0" dirty="0" err="1" smtClean="0">
                <a:solidFill>
                  <a:srgbClr val="0070C0"/>
                </a:solidFill>
                <a:latin typeface="Arial-Rounded" pitchFamily="34" charset="0"/>
                <a:ea typeface="Arial-Rounded" pitchFamily="34" charset="0"/>
                <a:cs typeface="Arial-Rounded" pitchFamily="34" charset="0"/>
              </a:rPr>
              <a:t>sét</a:t>
            </a:r>
            <a:endParaRPr kumimoji="0" lang="vi-VN" sz="4400" b="1" i="0" u="none" strike="noStrike" kern="1200" cap="none" spc="0" normalizeH="0" baseline="0" noProof="0" dirty="0">
              <a:ln>
                <a:noFill/>
              </a:ln>
              <a:solidFill>
                <a:srgbClr val="0070C0"/>
              </a:solidFill>
              <a:effectLst/>
              <a:uLnTx/>
              <a:uFillTx/>
              <a:latin typeface="Arial-Rounded" pitchFamily="34" charset="0"/>
              <a:ea typeface="Arial-Rounded" pitchFamily="34" charset="0"/>
              <a:cs typeface="Arial-Rounded" pitchFamily="34" charset="0"/>
              <a:sym typeface="Patrick Hand SC"/>
            </a:endParaRPr>
          </a:p>
        </p:txBody>
      </p:sp>
      <p:cxnSp>
        <p:nvCxnSpPr>
          <p:cNvPr id="6" name="Straight Connector 5"/>
          <p:cNvCxnSpPr>
            <a:stCxn id="23" idx="3"/>
            <a:endCxn id="21" idx="1"/>
          </p:cNvCxnSpPr>
          <p:nvPr/>
        </p:nvCxnSpPr>
        <p:spPr>
          <a:xfrm>
            <a:off x="4565548" y="1593965"/>
            <a:ext cx="1972571" cy="1311356"/>
          </a:xfrm>
          <a:prstGeom prst="line">
            <a:avLst/>
          </a:prstGeom>
        </p:spPr>
        <p:style>
          <a:lnRef idx="3">
            <a:schemeClr val="accent2"/>
          </a:lnRef>
          <a:fillRef idx="0">
            <a:schemeClr val="accent2"/>
          </a:fillRef>
          <a:effectRef idx="2">
            <a:schemeClr val="accent2"/>
          </a:effectRef>
          <a:fontRef idx="minor">
            <a:schemeClr val="tx1"/>
          </a:fontRef>
        </p:style>
      </p:cxnSp>
      <p:cxnSp>
        <p:nvCxnSpPr>
          <p:cNvPr id="37" name="Straight Connector 36"/>
          <p:cNvCxnSpPr>
            <a:endCxn id="26" idx="1"/>
          </p:cNvCxnSpPr>
          <p:nvPr/>
        </p:nvCxnSpPr>
        <p:spPr>
          <a:xfrm>
            <a:off x="4560389" y="2871665"/>
            <a:ext cx="1967411" cy="1338220"/>
          </a:xfrm>
          <a:prstGeom prst="line">
            <a:avLst/>
          </a:prstGeom>
        </p:spPr>
        <p:style>
          <a:lnRef idx="3">
            <a:schemeClr val="accent2"/>
          </a:lnRef>
          <a:fillRef idx="0">
            <a:schemeClr val="accent2"/>
          </a:fillRef>
          <a:effectRef idx="2">
            <a:schemeClr val="accent2"/>
          </a:effectRef>
          <a:fontRef idx="minor">
            <a:schemeClr val="tx1"/>
          </a:fontRef>
        </p:style>
      </p:cxnSp>
      <p:cxnSp>
        <p:nvCxnSpPr>
          <p:cNvPr id="40" name="Straight Connector 39"/>
          <p:cNvCxnSpPr>
            <a:stCxn id="19" idx="3"/>
            <a:endCxn id="27" idx="1"/>
          </p:cNvCxnSpPr>
          <p:nvPr/>
        </p:nvCxnSpPr>
        <p:spPr>
          <a:xfrm>
            <a:off x="4565548" y="4198415"/>
            <a:ext cx="1994796" cy="1382120"/>
          </a:xfrm>
          <a:prstGeom prst="line">
            <a:avLst/>
          </a:prstGeom>
        </p:spPr>
        <p:style>
          <a:lnRef idx="3">
            <a:schemeClr val="accent2"/>
          </a:lnRef>
          <a:fillRef idx="0">
            <a:schemeClr val="accent2"/>
          </a:fillRef>
          <a:effectRef idx="2">
            <a:schemeClr val="accent2"/>
          </a:effectRef>
          <a:fontRef idx="minor">
            <a:schemeClr val="tx1"/>
          </a:fontRef>
        </p:style>
      </p:cxnSp>
      <p:cxnSp>
        <p:nvCxnSpPr>
          <p:cNvPr id="41" name="Straight Connector 40"/>
          <p:cNvCxnSpPr>
            <a:endCxn id="25" idx="1"/>
          </p:cNvCxnSpPr>
          <p:nvPr/>
        </p:nvCxnSpPr>
        <p:spPr>
          <a:xfrm flipV="1">
            <a:off x="4573287" y="1605435"/>
            <a:ext cx="1964832" cy="4015374"/>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142664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barn(inVertic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barn(inVertical)">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barn(inVertical)">
                                      <p:cBhvr>
                                        <p:cTn id="2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Đàn Gà Con - Ca Nhạc Vui Nhộ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extLst>
      <p:ext uri="{BB962C8B-B14F-4D97-AF65-F5344CB8AC3E}">
        <p14:creationId xmlns:p14="http://schemas.microsoft.com/office/powerpoint/2010/main" val="3856001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0719" y="228600"/>
            <a:ext cx="8238153"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Bài</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2: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Điền</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vào</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chỗ</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chấm</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et, </a:t>
            </a:r>
            <a:r>
              <a:rPr lang="en-US" sz="4400" b="1" dirty="0" err="1" smtClean="0">
                <a:solidFill>
                  <a:schemeClr val="accent1">
                    <a:lumMod val="75000"/>
                  </a:schemeClr>
                </a:solidFill>
                <a:latin typeface="Times New Roman" panose="02020603050405020304" pitchFamily="18" charset="0"/>
                <a:cs typeface="Times New Roman" panose="02020603050405020304" pitchFamily="18" charset="0"/>
              </a:rPr>
              <a:t>êt</a:t>
            </a:r>
            <a:r>
              <a:rPr lang="en-US" sz="4400" b="1" dirty="0" smtClean="0">
                <a:solidFill>
                  <a:schemeClr val="accent1">
                    <a:lumMod val="75000"/>
                  </a:schemeClr>
                </a:solidFill>
                <a:latin typeface="Times New Roman" panose="02020603050405020304" pitchFamily="18" charset="0"/>
                <a:cs typeface="Times New Roman" panose="02020603050405020304" pitchFamily="18" charset="0"/>
              </a:rPr>
              <a:t>, it</a:t>
            </a:r>
            <a:endParaRPr kumimoji="0" lang="en-US" sz="4400" b="1" i="0" u="none" strike="noStrike" kern="1200" cap="none" spc="0" normalizeH="0" baseline="0" noProof="0" dirty="0">
              <a:ln>
                <a:noFill/>
              </a:ln>
              <a:solidFill>
                <a:schemeClr val="accent1">
                  <a:lumMod val="75000"/>
                </a:schemeClr>
              </a:solidFill>
              <a:effectLst/>
              <a:uLnTx/>
              <a:uFillTx/>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519" y="1447800"/>
            <a:ext cx="3417860" cy="1981200"/>
          </a:xfrm>
          <a:prstGeom prst="rect">
            <a:avLst/>
          </a:prstGeom>
        </p:spPr>
      </p:pic>
      <p:sp>
        <p:nvSpPr>
          <p:cNvPr id="4" name="Rounded Rectangle 3"/>
          <p:cNvSpPr/>
          <p:nvPr/>
        </p:nvSpPr>
        <p:spPr>
          <a:xfrm>
            <a:off x="627049" y="4267200"/>
            <a:ext cx="2590800" cy="1066800"/>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itchFamily="34" charset="0"/>
                <a:ea typeface="Arial-Rounded" pitchFamily="34" charset="0"/>
                <a:cs typeface="Arial-Rounded" pitchFamily="34" charset="0"/>
              </a:rPr>
              <a:t>con </a:t>
            </a:r>
            <a:r>
              <a:rPr lang="en-US" sz="4800" dirty="0" smtClean="0">
                <a:latin typeface="Arial-Rounded" pitchFamily="34" charset="0"/>
                <a:ea typeface="Arial-Rounded" pitchFamily="34" charset="0"/>
                <a:cs typeface="Arial-Rounded" pitchFamily="34" charset="0"/>
              </a:rPr>
              <a:t>v...</a:t>
            </a:r>
            <a:endParaRPr lang="en-US" sz="4800" dirty="0">
              <a:latin typeface="Arial-Rounded" pitchFamily="34" charset="0"/>
              <a:ea typeface="Arial-Rounded" pitchFamily="34" charset="0"/>
              <a:cs typeface="Arial-Rounded" pitchFamily="34" charset="0"/>
            </a:endParaRPr>
          </a:p>
        </p:txBody>
      </p:sp>
      <p:sp>
        <p:nvSpPr>
          <p:cNvPr id="5" name="TextBox 4"/>
          <p:cNvSpPr txBox="1"/>
          <p:nvPr/>
        </p:nvSpPr>
        <p:spPr>
          <a:xfrm>
            <a:off x="2340269" y="4620904"/>
            <a:ext cx="1447800" cy="830997"/>
          </a:xfrm>
          <a:prstGeom prst="rect">
            <a:avLst/>
          </a:prstGeom>
          <a:noFill/>
        </p:spPr>
        <p:txBody>
          <a:bodyPr wrap="square" rtlCol="0">
            <a:spAutoFit/>
          </a:bodyPr>
          <a:lstStyle/>
          <a:p>
            <a:r>
              <a:rPr lang="en-US" sz="4800" dirty="0" smtClean="0">
                <a:solidFill>
                  <a:schemeClr val="bg1"/>
                </a:solidFill>
              </a:rPr>
              <a:t>.</a:t>
            </a:r>
            <a:endParaRPr lang="en-US" sz="4800" dirty="0">
              <a:solidFill>
                <a:schemeClr val="bg1"/>
              </a:solidFill>
            </a:endParaRPr>
          </a:p>
        </p:txBody>
      </p:sp>
      <p:sp>
        <p:nvSpPr>
          <p:cNvPr id="7" name="TextBox 6"/>
          <p:cNvSpPr txBox="1"/>
          <p:nvPr/>
        </p:nvSpPr>
        <p:spPr>
          <a:xfrm>
            <a:off x="2307725" y="4385101"/>
            <a:ext cx="910124" cy="830997"/>
          </a:xfrm>
          <a:prstGeom prst="rect">
            <a:avLst/>
          </a:prstGeom>
          <a:noFill/>
        </p:spPr>
        <p:txBody>
          <a:bodyPr wrap="square" rtlCol="0">
            <a:spAutoFit/>
          </a:bodyPr>
          <a:lstStyle/>
          <a:p>
            <a:r>
              <a:rPr lang="en-US" sz="4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et</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04518" y="1447800"/>
            <a:ext cx="3081867" cy="1981200"/>
          </a:xfrm>
          <a:prstGeom prst="rect">
            <a:avLst/>
          </a:prstGeom>
        </p:spPr>
      </p:pic>
      <p:sp>
        <p:nvSpPr>
          <p:cNvPr id="9" name="Rounded Rectangle 8"/>
          <p:cNvSpPr/>
          <p:nvPr/>
        </p:nvSpPr>
        <p:spPr>
          <a:xfrm>
            <a:off x="4556919" y="4204126"/>
            <a:ext cx="2590800" cy="1066800"/>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itchFamily="34" charset="0"/>
                <a:ea typeface="Arial-Rounded" pitchFamily="34" charset="0"/>
                <a:cs typeface="Arial-Rounded" pitchFamily="34" charset="0"/>
              </a:rPr>
              <a:t>con </a:t>
            </a:r>
            <a:r>
              <a:rPr lang="en-US" sz="4800" dirty="0" smtClean="0">
                <a:latin typeface="Arial-Rounded" pitchFamily="34" charset="0"/>
                <a:ea typeface="Arial-Rounded" pitchFamily="34" charset="0"/>
                <a:cs typeface="Arial-Rounded" pitchFamily="34" charset="0"/>
              </a:rPr>
              <a:t>v...</a:t>
            </a:r>
            <a:endParaRPr lang="en-US" sz="4800" dirty="0">
              <a:latin typeface="Arial-Rounded" pitchFamily="34" charset="0"/>
              <a:ea typeface="Arial-Rounded" pitchFamily="34" charset="0"/>
              <a:cs typeface="Arial-Rounded" pitchFamily="34" charset="0"/>
            </a:endParaRPr>
          </a:p>
        </p:txBody>
      </p:sp>
      <p:sp>
        <p:nvSpPr>
          <p:cNvPr id="10" name="TextBox 9"/>
          <p:cNvSpPr txBox="1"/>
          <p:nvPr/>
        </p:nvSpPr>
        <p:spPr>
          <a:xfrm>
            <a:off x="6237595" y="4322027"/>
            <a:ext cx="910124" cy="830997"/>
          </a:xfrm>
          <a:prstGeom prst="rect">
            <a:avLst/>
          </a:prstGeom>
          <a:noFill/>
        </p:spPr>
        <p:txBody>
          <a:bodyPr wrap="square" rtlCol="0">
            <a:spAutoFit/>
          </a:bodyPr>
          <a:lstStyle/>
          <a:p>
            <a:r>
              <a:rPr lang="en-US" sz="4800" dirty="0"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it</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p:cNvSpPr txBox="1"/>
          <p:nvPr/>
        </p:nvSpPr>
        <p:spPr>
          <a:xfrm>
            <a:off x="6237595" y="4557830"/>
            <a:ext cx="1447800" cy="830997"/>
          </a:xfrm>
          <a:prstGeom prst="rect">
            <a:avLst/>
          </a:prstGeom>
          <a:noFill/>
        </p:spPr>
        <p:txBody>
          <a:bodyPr wrap="square" rtlCol="0">
            <a:spAutoFit/>
          </a:bodyPr>
          <a:lstStyle/>
          <a:p>
            <a:r>
              <a:rPr lang="en-US" sz="4800" dirty="0" smtClean="0">
                <a:solidFill>
                  <a:schemeClr val="bg1"/>
                </a:solidFill>
              </a:rPr>
              <a:t>.</a:t>
            </a:r>
            <a:endParaRPr lang="en-US" sz="4800" dirty="0">
              <a:solidFill>
                <a:schemeClr val="bg1"/>
              </a:solidFill>
            </a:endParaRPr>
          </a:p>
        </p:txBody>
      </p:sp>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0155" y="1433512"/>
            <a:ext cx="2998684" cy="1995488"/>
          </a:xfrm>
          <a:prstGeom prst="rect">
            <a:avLst/>
          </a:prstGeom>
        </p:spPr>
      </p:pic>
      <p:sp>
        <p:nvSpPr>
          <p:cNvPr id="13" name="Rounded Rectangle 12"/>
          <p:cNvSpPr/>
          <p:nvPr/>
        </p:nvSpPr>
        <p:spPr>
          <a:xfrm>
            <a:off x="8434097" y="4154178"/>
            <a:ext cx="2590800" cy="1066800"/>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latin typeface="Arial-Rounded" pitchFamily="34" charset="0"/>
                <a:ea typeface="Arial-Rounded" pitchFamily="34" charset="0"/>
                <a:cs typeface="Arial-Rounded" pitchFamily="34" charset="0"/>
              </a:rPr>
              <a:t>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tóc</a:t>
            </a:r>
            <a:endParaRPr lang="en-US" sz="4800" dirty="0">
              <a:latin typeface="Arial-Rounded" pitchFamily="34" charset="0"/>
              <a:ea typeface="Arial-Rounded" pitchFamily="34" charset="0"/>
              <a:cs typeface="Arial-Rounded" pitchFamily="34" charset="0"/>
            </a:endParaRPr>
          </a:p>
        </p:txBody>
      </p:sp>
      <p:sp>
        <p:nvSpPr>
          <p:cNvPr id="14" name="TextBox 13"/>
          <p:cNvSpPr txBox="1"/>
          <p:nvPr/>
        </p:nvSpPr>
        <p:spPr>
          <a:xfrm>
            <a:off x="9056995" y="4283927"/>
            <a:ext cx="910124" cy="830997"/>
          </a:xfrm>
          <a:prstGeom prst="rect">
            <a:avLst/>
          </a:prstGeom>
          <a:noFill/>
        </p:spPr>
        <p:txBody>
          <a:bodyPr wrap="square" rtlCol="0">
            <a:spAutoFit/>
          </a:bodyPr>
          <a:lstStyle/>
          <a:p>
            <a:r>
              <a:rPr lang="en-US" sz="4800" dirty="0" err="1" smtClean="0">
                <a:solidFill>
                  <a:srgbClr val="FF0000"/>
                </a:solidFill>
                <a:latin typeface="Arial-Rounded" panose="020B0500000000000000" pitchFamily="34" charset="0"/>
                <a:ea typeface="Arial-Rounded" panose="020B0500000000000000" pitchFamily="34" charset="0"/>
                <a:cs typeface="Arial-Rounded" panose="020B0500000000000000" pitchFamily="34" charset="0"/>
              </a:rPr>
              <a:t>êt</a:t>
            </a:r>
            <a:endParaRPr lang="en-US" sz="4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TextBox 14"/>
          <p:cNvSpPr txBox="1"/>
          <p:nvPr/>
        </p:nvSpPr>
        <p:spPr>
          <a:xfrm>
            <a:off x="9264201" y="4234664"/>
            <a:ext cx="1741440" cy="646331"/>
          </a:xfrm>
          <a:prstGeom prst="rect">
            <a:avLst/>
          </a:prstGeom>
          <a:noFill/>
        </p:spPr>
        <p:txBody>
          <a:bodyPr wrap="square" rtlCol="0">
            <a:spAutoFit/>
          </a:bodyPr>
          <a:lstStyle/>
          <a:p>
            <a:r>
              <a:rPr lang="en-US" sz="3600" b="1" dirty="0" smtClean="0">
                <a:solidFill>
                  <a:schemeClr val="bg1"/>
                </a:solidFill>
              </a:rPr>
              <a:t>´</a:t>
            </a:r>
            <a:endParaRPr lang="en-US" sz="3600" b="1" dirty="0">
              <a:solidFill>
                <a:schemeClr val="bg1"/>
              </a:solidFill>
            </a:endParaRPr>
          </a:p>
        </p:txBody>
      </p:sp>
    </p:spTree>
    <p:extLst>
      <p:ext uri="{BB962C8B-B14F-4D97-AF65-F5344CB8AC3E}">
        <p14:creationId xmlns:p14="http://schemas.microsoft.com/office/powerpoint/2010/main" val="2747353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p:bldP spid="9" grpId="0" animBg="1"/>
      <p:bldP spid="10" grpId="0"/>
      <p:bldP spid="13" grpId="0" animBg="1"/>
      <p:bldP spid="1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b="19577"/>
          <a:stretch/>
        </p:blipFill>
        <p:spPr>
          <a:xfrm flipH="1">
            <a:off x="0" y="4291232"/>
            <a:ext cx="2818875" cy="2448395"/>
          </a:xfrm>
          <a:prstGeom prst="rect">
            <a:avLst/>
          </a:prstGeo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15723" t="9736" b="17249"/>
          <a:stretch/>
        </p:blipFill>
        <p:spPr>
          <a:xfrm>
            <a:off x="9591358" y="4438774"/>
            <a:ext cx="2570480" cy="2405179"/>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11667" b="21945"/>
          <a:stretch/>
        </p:blipFill>
        <p:spPr>
          <a:xfrm>
            <a:off x="1889919" y="38100"/>
            <a:ext cx="8792308" cy="4552950"/>
          </a:xfrm>
          <a:prstGeom prst="rect">
            <a:avLst/>
          </a:prstGeom>
        </p:spPr>
      </p:pic>
      <p:sp>
        <p:nvSpPr>
          <p:cNvPr id="2" name="TextBox 1"/>
          <p:cNvSpPr txBox="1"/>
          <p:nvPr/>
        </p:nvSpPr>
        <p:spPr>
          <a:xfrm>
            <a:off x="3000058" y="2690812"/>
            <a:ext cx="6534150" cy="1323439"/>
          </a:xfrm>
          <a:prstGeom prst="rect">
            <a:avLst/>
          </a:prstGeom>
          <a:noFill/>
        </p:spPr>
        <p:txBody>
          <a:bodyPr wrap="square" rtlCol="0">
            <a:spAutoFit/>
          </a:bodyPr>
          <a:lstStyle/>
          <a:p>
            <a:pPr algn="ctr"/>
            <a:r>
              <a:rPr lang="en-US" sz="8000" smtClean="0">
                <a:latin typeface="Bandit" pitchFamily="18" charset="0"/>
                <a:ea typeface="Bandit" pitchFamily="18" charset="0"/>
                <a:cs typeface="Bandit" pitchFamily="18" charset="0"/>
              </a:rPr>
              <a:t>Dặn dò</a:t>
            </a:r>
            <a:endParaRPr lang="en-US" sz="8000">
              <a:latin typeface="Bandit" pitchFamily="18" charset="0"/>
              <a:ea typeface="Bandit" pitchFamily="18" charset="0"/>
              <a:cs typeface="Bandit" pitchFamily="18" charset="0"/>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84457" y="-167309"/>
            <a:ext cx="11739552" cy="194935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219732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114780 h 1320800"/>
              <a:gd name="connsiteX10" fmla="*/ 0 w 8826500"/>
              <a:gd name="connsiteY10" fmla="*/ 1219732 h 1320800"/>
              <a:gd name="connsiteX11" fmla="*/ 63500 w 8826500"/>
              <a:gd name="connsiteY11" fmla="*/ 12700 h 1320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26500" h="1320800">
                <a:moveTo>
                  <a:pt x="63500" y="12700"/>
                </a:moveTo>
                <a:lnTo>
                  <a:pt x="8826500" y="0"/>
                </a:lnTo>
                <a:cubicBezTo>
                  <a:pt x="8758767" y="216541"/>
                  <a:pt x="8652933" y="534683"/>
                  <a:pt x="8483600" y="662324"/>
                </a:cubicBezTo>
                <a:cubicBezTo>
                  <a:pt x="8034867" y="1015807"/>
                  <a:pt x="7304617" y="1096754"/>
                  <a:pt x="6781800" y="1206500"/>
                </a:cubicBezTo>
                <a:cubicBezTo>
                  <a:pt x="6462183" y="1278146"/>
                  <a:pt x="6335183" y="1278467"/>
                  <a:pt x="6070600" y="1308100"/>
                </a:cubicBezTo>
                <a:lnTo>
                  <a:pt x="5080000" y="1320800"/>
                </a:lnTo>
                <a:lnTo>
                  <a:pt x="4318000" y="1295400"/>
                </a:lnTo>
                <a:lnTo>
                  <a:pt x="3733800" y="1257300"/>
                </a:lnTo>
                <a:lnTo>
                  <a:pt x="3098800" y="1193800"/>
                </a:lnTo>
                <a:lnTo>
                  <a:pt x="1930400" y="1114780"/>
                </a:lnTo>
                <a:lnTo>
                  <a:pt x="0" y="1219732"/>
                </a:lnTo>
                <a:lnTo>
                  <a:pt x="63500" y="12700"/>
                </a:lnTo>
                <a:close/>
              </a:path>
            </a:pathLst>
          </a:cu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3119" y="247650"/>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80130" y="295634"/>
            <a:ext cx="1422278" cy="676911"/>
          </a:xfrm>
          <a:prstGeom prst="rect">
            <a:avLst/>
          </a:prstGeom>
          <a:noFill/>
        </p:spPr>
        <p:txBody>
          <a:bodyPr wrap="square" lIns="121725" tIns="60862" rIns="121725" bIns="60862" rtlCol="0">
            <a:spAutoFit/>
          </a:bodyPr>
          <a:lstStyle/>
          <a:p>
            <a:pPr algn="ctr"/>
            <a:r>
              <a:rPr lang="en-US" sz="3600" b="1" smtClean="0">
                <a:solidFill>
                  <a:schemeClr val="bg1"/>
                </a:solidFill>
                <a:latin typeface="Arrus-Black" pitchFamily="18" charset="0"/>
                <a:ea typeface="Arrus-Black" pitchFamily="18" charset="0"/>
                <a:cs typeface="Arrus-Black" pitchFamily="18" charset="0"/>
              </a:rPr>
              <a:t>BÀI</a:t>
            </a:r>
            <a:endParaRPr lang="en-US" sz="3600" b="1">
              <a:solidFill>
                <a:schemeClr val="bg1"/>
              </a:solidFill>
              <a:latin typeface="Arrus-Black" pitchFamily="18" charset="0"/>
              <a:ea typeface="Arrus-Black" pitchFamily="18" charset="0"/>
              <a:cs typeface="Arrus-Black" pitchFamily="18" charset="0"/>
            </a:endParaRPr>
          </a:p>
        </p:txBody>
      </p:sp>
      <p:sp>
        <p:nvSpPr>
          <p:cNvPr id="32" name="TextBox 31"/>
          <p:cNvSpPr txBox="1"/>
          <p:nvPr/>
        </p:nvSpPr>
        <p:spPr>
          <a:xfrm>
            <a:off x="1372015" y="742950"/>
            <a:ext cx="1127504" cy="943848"/>
          </a:xfrm>
          <a:prstGeom prst="rect">
            <a:avLst/>
          </a:prstGeom>
          <a:noFill/>
        </p:spPr>
        <p:txBody>
          <a:bodyPr wrap="square" lIns="121725" tIns="60862" rIns="121725" bIns="60862" rtlCol="0">
            <a:spAutoFit/>
          </a:bodyPr>
          <a:lstStyle/>
          <a:p>
            <a:pPr algn="ctr"/>
            <a:r>
              <a:rPr lang="en-US" sz="5300" b="1" smtClean="0">
                <a:solidFill>
                  <a:srgbClr val="BD196F"/>
                </a:solidFill>
                <a:latin typeface=".VnCooper" pitchFamily="34" charset="0"/>
                <a:ea typeface="Arial-Rounded" pitchFamily="34" charset="0"/>
                <a:cs typeface="Arial-Rounded" pitchFamily="34" charset="0"/>
              </a:rPr>
              <a:t>50</a:t>
            </a:r>
            <a:endParaRPr lang="en-US" sz="5300" b="1">
              <a:solidFill>
                <a:srgbClr val="BD196F"/>
              </a:solidFill>
              <a:latin typeface=".VnCooper" pitchFamily="34" charset="0"/>
              <a:ea typeface="Arial-Rounded" pitchFamily="34" charset="0"/>
              <a:cs typeface="Arial-Rounded" pitchFamily="34" charset="0"/>
            </a:endParaRPr>
          </a:p>
        </p:txBody>
      </p:sp>
      <p:grpSp>
        <p:nvGrpSpPr>
          <p:cNvPr id="27" name="Group 26"/>
          <p:cNvGrpSpPr/>
          <p:nvPr/>
        </p:nvGrpSpPr>
        <p:grpSpPr>
          <a:xfrm>
            <a:off x="200450" y="2209800"/>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BD19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dirty="0" err="1" smtClean="0">
                  <a:latin typeface="Arial-Rounded" pitchFamily="34" charset="0"/>
                  <a:ea typeface="Arial-Rounded" pitchFamily="34" charset="0"/>
                  <a:cs typeface="Arial-Rounded" pitchFamily="34" charset="0"/>
                </a:rPr>
                <a:t>Đọc</a:t>
              </a:r>
              <a:endParaRPr lang="en-US" sz="3700" dirty="0">
                <a:latin typeface="Arial-Rounded" pitchFamily="34" charset="0"/>
                <a:ea typeface="Arial-Rounded" pitchFamily="34" charset="0"/>
                <a:cs typeface="Arial-Rounded" pitchFamily="34" charset="0"/>
              </a:endParaRPr>
            </a:p>
          </p:txBody>
        </p:sp>
        <p:sp>
          <p:nvSpPr>
            <p:cNvPr id="3" name="Oval 2"/>
            <p:cNvSpPr/>
            <p:nvPr/>
          </p:nvSpPr>
          <p:spPr>
            <a:xfrm>
              <a:off x="63500" y="1458734"/>
              <a:ext cx="641717" cy="641717"/>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1</a:t>
              </a:r>
              <a:endParaRPr lang="en-US" sz="4300">
                <a:solidFill>
                  <a:schemeClr val="tx1"/>
                </a:solidFill>
                <a:latin typeface="Arial Rounded MT Bold" pitchFamily="34" charset="0"/>
                <a:ea typeface="Arial-Rounded" pitchFamily="34" charset="0"/>
                <a:cs typeface="Arial-Rounded" pitchFamily="34" charset="0"/>
              </a:endParaRPr>
            </a:p>
          </p:txBody>
        </p:sp>
      </p:grpSp>
      <p:sp>
        <p:nvSpPr>
          <p:cNvPr id="5" name="Title 1"/>
          <p:cNvSpPr txBox="1">
            <a:spLocks/>
          </p:cNvSpPr>
          <p:nvPr/>
        </p:nvSpPr>
        <p:spPr>
          <a:xfrm>
            <a:off x="3212149" y="69601"/>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b="1" smtClean="0">
                <a:solidFill>
                  <a:schemeClr val="bg1"/>
                </a:solidFill>
                <a:latin typeface="Arial-Rounded" pitchFamily="34" charset="0"/>
                <a:ea typeface="Arial-Rounded" pitchFamily="34" charset="0"/>
                <a:cs typeface="Arial-Rounded" pitchFamily="34" charset="0"/>
              </a:rPr>
              <a:t>ÔN TẬP</a:t>
            </a:r>
          </a:p>
          <a:p>
            <a:pPr>
              <a:lnSpc>
                <a:spcPct val="120000"/>
              </a:lnSpc>
            </a:pPr>
            <a:r>
              <a:rPr lang="en-US" b="1" smtClean="0">
                <a:solidFill>
                  <a:schemeClr val="bg1"/>
                </a:solidFill>
                <a:latin typeface="Arial-Rounded" pitchFamily="34" charset="0"/>
                <a:ea typeface="Arial-Rounded" pitchFamily="34" charset="0"/>
                <a:cs typeface="Arial-Rounded" pitchFamily="34" charset="0"/>
              </a:rPr>
              <a:t>VÀ KỂ CHUYỆN</a:t>
            </a:r>
            <a:endParaRPr lang="en-US" b="1">
              <a:solidFill>
                <a:schemeClr val="bg1"/>
              </a:solidFill>
              <a:latin typeface="Arial-Rounded" pitchFamily="34" charset="0"/>
              <a:ea typeface="Arial-Rounded" pitchFamily="34" charset="0"/>
              <a:cs typeface="Arial-Rounded"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174537120"/>
              </p:ext>
            </p:extLst>
          </p:nvPr>
        </p:nvGraphicFramePr>
        <p:xfrm>
          <a:off x="5166519" y="1686798"/>
          <a:ext cx="4926168" cy="5018805"/>
        </p:xfrm>
        <a:graphic>
          <a:graphicData uri="http://schemas.openxmlformats.org/drawingml/2006/table">
            <a:tbl>
              <a:tblPr firstRow="1" bandRow="1">
                <a:tableStyleId>{5C22544A-7EE6-4342-B048-85BDC9FD1C3A}</a:tableStyleId>
              </a:tblPr>
              <a:tblGrid>
                <a:gridCol w="1642056">
                  <a:extLst>
                    <a:ext uri="{9D8B030D-6E8A-4147-A177-3AD203B41FA5}">
                      <a16:colId xmlns:a16="http://schemas.microsoft.com/office/drawing/2014/main" val="20000"/>
                    </a:ext>
                  </a:extLst>
                </a:gridCol>
                <a:gridCol w="1642056">
                  <a:extLst>
                    <a:ext uri="{9D8B030D-6E8A-4147-A177-3AD203B41FA5}">
                      <a16:colId xmlns:a16="http://schemas.microsoft.com/office/drawing/2014/main" val="20001"/>
                    </a:ext>
                  </a:extLst>
                </a:gridCol>
                <a:gridCol w="1642056">
                  <a:extLst>
                    <a:ext uri="{9D8B030D-6E8A-4147-A177-3AD203B41FA5}">
                      <a16:colId xmlns:a16="http://schemas.microsoft.com/office/drawing/2014/main" val="20002"/>
                    </a:ext>
                  </a:extLst>
                </a:gridCol>
              </a:tblGrid>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0"/>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1"/>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2"/>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3"/>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4"/>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5"/>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6"/>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7"/>
                  </a:ext>
                </a:extLst>
              </a:tr>
              <a:tr h="557645">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tc>
                  <a:txBody>
                    <a:bodyPr/>
                    <a:lstStyle/>
                    <a:p>
                      <a:endParaRPr lang="en-US" dirty="0"/>
                    </a:p>
                  </a:txBody>
                  <a:tcPr>
                    <a:lnL w="57150" cap="flat" cmpd="sng" algn="ctr">
                      <a:solidFill>
                        <a:schemeClr val="accent6"/>
                      </a:solidFill>
                      <a:prstDash val="solid"/>
                      <a:round/>
                      <a:headEnd type="none" w="med" len="med"/>
                      <a:tailEnd type="none" w="med" len="med"/>
                    </a:lnL>
                    <a:lnR w="57150" cap="flat" cmpd="sng" algn="ctr">
                      <a:solidFill>
                        <a:schemeClr val="accent6"/>
                      </a:solidFill>
                      <a:prstDash val="solid"/>
                      <a:round/>
                      <a:headEnd type="none" w="med" len="med"/>
                      <a:tailEnd type="none" w="med" len="med"/>
                    </a:lnR>
                    <a:lnT w="57150" cap="flat" cmpd="sng" algn="ctr">
                      <a:solidFill>
                        <a:schemeClr val="accent6"/>
                      </a:solidFill>
                      <a:prstDash val="solid"/>
                      <a:round/>
                      <a:headEnd type="none" w="med" len="med"/>
                      <a:tailEnd type="none" w="med" len="med"/>
                    </a:lnT>
                    <a:lnB w="57150" cap="flat" cmpd="sng" algn="ctr">
                      <a:solidFill>
                        <a:schemeClr val="accent6"/>
                      </a:solidFill>
                      <a:prstDash val="solid"/>
                      <a:round/>
                      <a:headEnd type="none" w="med" len="med"/>
                      <a:tailEnd type="none" w="med" len="med"/>
                    </a:lnB>
                    <a:solidFill>
                      <a:srgbClr val="FBE879"/>
                    </a:solidFill>
                  </a:tcPr>
                </a:tc>
                <a:extLst>
                  <a:ext uri="{0D108BD9-81ED-4DB2-BD59-A6C34878D82A}">
                    <a16:rowId xmlns:a16="http://schemas.microsoft.com/office/drawing/2014/main" val="10008"/>
                  </a:ext>
                </a:extLst>
              </a:tr>
            </a:tbl>
          </a:graphicData>
        </a:graphic>
      </p:graphicFrame>
      <p:sp>
        <p:nvSpPr>
          <p:cNvPr id="39" name="Title 1"/>
          <p:cNvSpPr txBox="1">
            <a:spLocks/>
          </p:cNvSpPr>
          <p:nvPr/>
        </p:nvSpPr>
        <p:spPr>
          <a:xfrm>
            <a:off x="5414169" y="2126854"/>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a</a:t>
            </a:r>
            <a:endParaRPr lang="en-US" sz="4800">
              <a:solidFill>
                <a:srgbClr val="0070C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5414169" y="271464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ă</a:t>
            </a:r>
          </a:p>
        </p:txBody>
      </p:sp>
      <p:sp>
        <p:nvSpPr>
          <p:cNvPr id="23" name="Title 1"/>
          <p:cNvSpPr txBox="1">
            <a:spLocks/>
          </p:cNvSpPr>
          <p:nvPr/>
        </p:nvSpPr>
        <p:spPr>
          <a:xfrm>
            <a:off x="5414169" y="3254841"/>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dirty="0">
                <a:solidFill>
                  <a:srgbClr val="0070C0"/>
                </a:solidFill>
                <a:latin typeface="Arial-Rounded" pitchFamily="34" charset="0"/>
                <a:ea typeface="Arial-Rounded" pitchFamily="34" charset="0"/>
                <a:cs typeface="Arial-Rounded" pitchFamily="34" charset="0"/>
              </a:rPr>
              <a:t>â</a:t>
            </a:r>
          </a:p>
        </p:txBody>
      </p:sp>
      <p:sp>
        <p:nvSpPr>
          <p:cNvPr id="24" name="Title 1"/>
          <p:cNvSpPr txBox="1">
            <a:spLocks/>
          </p:cNvSpPr>
          <p:nvPr/>
        </p:nvSpPr>
        <p:spPr>
          <a:xfrm>
            <a:off x="5414169" y="3815228"/>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o</a:t>
            </a:r>
            <a:endParaRPr lang="en-US" sz="48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5414169" y="4951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ơ</a:t>
            </a:r>
          </a:p>
        </p:txBody>
      </p:sp>
      <p:sp>
        <p:nvSpPr>
          <p:cNvPr id="26" name="Title 1"/>
          <p:cNvSpPr txBox="1">
            <a:spLocks/>
          </p:cNvSpPr>
          <p:nvPr/>
        </p:nvSpPr>
        <p:spPr>
          <a:xfrm>
            <a:off x="5414169" y="440208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ô</a:t>
            </a:r>
          </a:p>
        </p:txBody>
      </p:sp>
      <p:sp>
        <p:nvSpPr>
          <p:cNvPr id="29" name="Title 1"/>
          <p:cNvSpPr txBox="1">
            <a:spLocks/>
          </p:cNvSpPr>
          <p:nvPr/>
        </p:nvSpPr>
        <p:spPr>
          <a:xfrm>
            <a:off x="5414169" y="5495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u</a:t>
            </a:r>
            <a:endParaRPr lang="en-US" sz="48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5414169" y="6049170"/>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ư</a:t>
            </a:r>
          </a:p>
        </p:txBody>
      </p:sp>
      <p:sp>
        <p:nvSpPr>
          <p:cNvPr id="31" name="Title 1"/>
          <p:cNvSpPr txBox="1">
            <a:spLocks/>
          </p:cNvSpPr>
          <p:nvPr/>
        </p:nvSpPr>
        <p:spPr>
          <a:xfrm>
            <a:off x="7044253" y="158973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8678584" y="158973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7044253" y="2126854"/>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ac</a:t>
            </a:r>
            <a:endParaRPr lang="en-US" sz="4800">
              <a:solidFill>
                <a:srgbClr val="0070C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8678584" y="2126854"/>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at</a:t>
            </a:r>
            <a:endParaRPr lang="en-US" sz="48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7044253" y="27082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ă</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41" name="Title 1"/>
          <p:cNvSpPr txBox="1">
            <a:spLocks/>
          </p:cNvSpPr>
          <p:nvPr/>
        </p:nvSpPr>
        <p:spPr>
          <a:xfrm>
            <a:off x="8678584" y="27082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ă</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42" name="Title 1"/>
          <p:cNvSpPr txBox="1">
            <a:spLocks/>
          </p:cNvSpPr>
          <p:nvPr/>
        </p:nvSpPr>
        <p:spPr>
          <a:xfrm>
            <a:off x="7044253" y="32797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â</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43" name="Title 1"/>
          <p:cNvSpPr txBox="1">
            <a:spLocks/>
          </p:cNvSpPr>
          <p:nvPr/>
        </p:nvSpPr>
        <p:spPr>
          <a:xfrm>
            <a:off x="8678584" y="3279776"/>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â</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44" name="Title 1"/>
          <p:cNvSpPr txBox="1">
            <a:spLocks/>
          </p:cNvSpPr>
          <p:nvPr/>
        </p:nvSpPr>
        <p:spPr>
          <a:xfrm>
            <a:off x="7044253" y="3821113"/>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oc</a:t>
            </a:r>
            <a:endParaRPr lang="en-US" sz="4800">
              <a:solidFill>
                <a:srgbClr val="0070C0"/>
              </a:solidFill>
              <a:latin typeface="Arial-Rounded" pitchFamily="34" charset="0"/>
              <a:ea typeface="Arial-Rounded" pitchFamily="34" charset="0"/>
              <a:cs typeface="Arial-Rounded" pitchFamily="34" charset="0"/>
            </a:endParaRPr>
          </a:p>
        </p:txBody>
      </p:sp>
      <p:sp>
        <p:nvSpPr>
          <p:cNvPr id="45" name="Title 1"/>
          <p:cNvSpPr txBox="1">
            <a:spLocks/>
          </p:cNvSpPr>
          <p:nvPr/>
        </p:nvSpPr>
        <p:spPr>
          <a:xfrm>
            <a:off x="8678584" y="3821113"/>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ot</a:t>
            </a:r>
            <a:endParaRPr lang="en-US" sz="4800">
              <a:solidFill>
                <a:srgbClr val="0070C0"/>
              </a:solidFill>
              <a:latin typeface="Arial-Rounded" pitchFamily="34" charset="0"/>
              <a:ea typeface="Arial-Rounded" pitchFamily="34" charset="0"/>
              <a:cs typeface="Arial-Rounded" pitchFamily="34" charset="0"/>
            </a:endParaRPr>
          </a:p>
        </p:txBody>
      </p:sp>
      <p:sp>
        <p:nvSpPr>
          <p:cNvPr id="46" name="Title 1"/>
          <p:cNvSpPr txBox="1">
            <a:spLocks/>
          </p:cNvSpPr>
          <p:nvPr/>
        </p:nvSpPr>
        <p:spPr>
          <a:xfrm>
            <a:off x="7044253" y="440208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ô</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47" name="Title 1"/>
          <p:cNvSpPr txBox="1">
            <a:spLocks/>
          </p:cNvSpPr>
          <p:nvPr/>
        </p:nvSpPr>
        <p:spPr>
          <a:xfrm>
            <a:off x="8678584" y="4402089"/>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ô</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48" name="Title 1"/>
          <p:cNvSpPr txBox="1">
            <a:spLocks/>
          </p:cNvSpPr>
          <p:nvPr/>
        </p:nvSpPr>
        <p:spPr>
          <a:xfrm>
            <a:off x="7044253" y="4951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800" dirty="0">
              <a:solidFill>
                <a:srgbClr val="0070C0"/>
              </a:solidFill>
              <a:latin typeface="Arial-Rounded" pitchFamily="34" charset="0"/>
              <a:ea typeface="Arial-Rounded" pitchFamily="34" charset="0"/>
              <a:cs typeface="Arial-Rounded" pitchFamily="34" charset="0"/>
            </a:endParaRPr>
          </a:p>
        </p:txBody>
      </p:sp>
      <p:sp>
        <p:nvSpPr>
          <p:cNvPr id="49" name="Title 1"/>
          <p:cNvSpPr txBox="1">
            <a:spLocks/>
          </p:cNvSpPr>
          <p:nvPr/>
        </p:nvSpPr>
        <p:spPr>
          <a:xfrm>
            <a:off x="8678584" y="4951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ơ</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sp>
        <p:nvSpPr>
          <p:cNvPr id="50" name="Title 1"/>
          <p:cNvSpPr txBox="1">
            <a:spLocks/>
          </p:cNvSpPr>
          <p:nvPr/>
        </p:nvSpPr>
        <p:spPr>
          <a:xfrm>
            <a:off x="7044253" y="5495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uc</a:t>
            </a:r>
            <a:endParaRPr lang="en-US" sz="4800">
              <a:solidFill>
                <a:srgbClr val="0070C0"/>
              </a:solidFill>
              <a:latin typeface="Arial-Rounded" pitchFamily="34" charset="0"/>
              <a:ea typeface="Arial-Rounded" pitchFamily="34" charset="0"/>
              <a:cs typeface="Arial-Rounded" pitchFamily="34" charset="0"/>
            </a:endParaRPr>
          </a:p>
        </p:txBody>
      </p:sp>
      <p:sp>
        <p:nvSpPr>
          <p:cNvPr id="51" name="Title 1"/>
          <p:cNvSpPr txBox="1">
            <a:spLocks/>
          </p:cNvSpPr>
          <p:nvPr/>
        </p:nvSpPr>
        <p:spPr>
          <a:xfrm>
            <a:off x="8678584" y="5495645"/>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ut</a:t>
            </a:r>
            <a:endParaRPr lang="en-US" sz="4800">
              <a:solidFill>
                <a:srgbClr val="0070C0"/>
              </a:solidFill>
              <a:latin typeface="Arial-Rounded" pitchFamily="34" charset="0"/>
              <a:ea typeface="Arial-Rounded" pitchFamily="34" charset="0"/>
              <a:cs typeface="Arial-Rounded" pitchFamily="34" charset="0"/>
            </a:endParaRPr>
          </a:p>
        </p:txBody>
      </p:sp>
      <p:sp>
        <p:nvSpPr>
          <p:cNvPr id="52" name="Title 1"/>
          <p:cNvSpPr txBox="1">
            <a:spLocks/>
          </p:cNvSpPr>
          <p:nvPr/>
        </p:nvSpPr>
        <p:spPr>
          <a:xfrm>
            <a:off x="7044253" y="6049170"/>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ư</a:t>
            </a:r>
            <a:r>
              <a:rPr lang="en-US" sz="4800" smtClean="0">
                <a:solidFill>
                  <a:srgbClr val="0070C0"/>
                </a:solidFill>
                <a:latin typeface="Arial-Rounded" pitchFamily="34" charset="0"/>
                <a:ea typeface="Arial-Rounded" pitchFamily="34" charset="0"/>
                <a:cs typeface="Arial-Rounded" pitchFamily="34" charset="0"/>
              </a:rPr>
              <a:t>c</a:t>
            </a:r>
            <a:endParaRPr lang="en-US" sz="4800">
              <a:solidFill>
                <a:srgbClr val="0070C0"/>
              </a:solidFill>
              <a:latin typeface="Arial-Rounded" pitchFamily="34" charset="0"/>
              <a:ea typeface="Arial-Rounded" pitchFamily="34" charset="0"/>
              <a:cs typeface="Arial-Rounded" pitchFamily="34" charset="0"/>
            </a:endParaRPr>
          </a:p>
        </p:txBody>
      </p:sp>
      <p:sp>
        <p:nvSpPr>
          <p:cNvPr id="53" name="Title 1"/>
          <p:cNvSpPr txBox="1">
            <a:spLocks/>
          </p:cNvSpPr>
          <p:nvPr/>
        </p:nvSpPr>
        <p:spPr>
          <a:xfrm>
            <a:off x="8678584" y="6049170"/>
            <a:ext cx="1198642" cy="739774"/>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a:solidFill>
                  <a:srgbClr val="0070C0"/>
                </a:solidFill>
                <a:latin typeface="Arial-Rounded" pitchFamily="34" charset="0"/>
                <a:ea typeface="Arial-Rounded" pitchFamily="34" charset="0"/>
                <a:cs typeface="Arial-Rounded" pitchFamily="34" charset="0"/>
              </a:rPr>
              <a:t>ư</a:t>
            </a:r>
            <a:r>
              <a:rPr lang="en-US" sz="4800" smtClean="0">
                <a:solidFill>
                  <a:srgbClr val="0070C0"/>
                </a:solidFill>
                <a:latin typeface="Arial-Rounded" pitchFamily="34" charset="0"/>
                <a:ea typeface="Arial-Rounded" pitchFamily="34" charset="0"/>
                <a:cs typeface="Arial-Rounded" pitchFamily="34" charset="0"/>
              </a:rPr>
              <a:t>t</a:t>
            </a:r>
            <a:endParaRPr lang="en-US" sz="4800">
              <a:solidFill>
                <a:srgbClr val="0070C0"/>
              </a:solidFill>
              <a:latin typeface="Arial-Rounded" pitchFamily="34" charset="0"/>
              <a:ea typeface="Arial-Rounded" pitchFamily="34" charset="0"/>
              <a:cs typeface="Arial-Rounded" pitchFamily="34" charset="0"/>
            </a:endParaRPr>
          </a:p>
        </p:txBody>
      </p:sp>
      <p:cxnSp>
        <p:nvCxnSpPr>
          <p:cNvPr id="8" name="Straight Connector 7"/>
          <p:cNvCxnSpPr/>
          <p:nvPr/>
        </p:nvCxnSpPr>
        <p:spPr>
          <a:xfrm>
            <a:off x="6846563" y="5034986"/>
            <a:ext cx="1524000" cy="544000"/>
          </a:xfrm>
          <a:prstGeom prst="line">
            <a:avLst/>
          </a:prstGeom>
        </p:spPr>
        <p:style>
          <a:lnRef idx="1">
            <a:schemeClr val="dk1"/>
          </a:lnRef>
          <a:fillRef idx="0">
            <a:schemeClr val="dk1"/>
          </a:fillRef>
          <a:effectRef idx="0">
            <a:schemeClr val="dk1"/>
          </a:effectRef>
          <a:fontRef idx="minor">
            <a:schemeClr val="tx1"/>
          </a:fontRef>
        </p:style>
      </p:cxnSp>
      <p:cxnSp>
        <p:nvCxnSpPr>
          <p:cNvPr id="54" name="Straight Connector 53"/>
          <p:cNvCxnSpPr/>
          <p:nvPr/>
        </p:nvCxnSpPr>
        <p:spPr>
          <a:xfrm flipV="1">
            <a:off x="6846563" y="5107251"/>
            <a:ext cx="1524000" cy="42071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wipe(down)">
                                      <p:cBhvr>
                                        <p:cTn id="23" dur="580">
                                          <p:stCondLst>
                                            <p:cond delay="0"/>
                                          </p:stCondLst>
                                        </p:cTn>
                                        <p:tgtEl>
                                          <p:spTgt spid="32"/>
                                        </p:tgtEl>
                                      </p:cBhvr>
                                    </p:animEffect>
                                    <p:anim calcmode="lin" valueType="num">
                                      <p:cBhvr>
                                        <p:cTn id="24"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29" dur="26">
                                          <p:stCondLst>
                                            <p:cond delay="650"/>
                                          </p:stCondLst>
                                        </p:cTn>
                                        <p:tgtEl>
                                          <p:spTgt spid="32"/>
                                        </p:tgtEl>
                                      </p:cBhvr>
                                      <p:to x="100000" y="60000"/>
                                    </p:animScale>
                                    <p:animScale>
                                      <p:cBhvr>
                                        <p:cTn id="30" dur="166" decel="50000">
                                          <p:stCondLst>
                                            <p:cond delay="676"/>
                                          </p:stCondLst>
                                        </p:cTn>
                                        <p:tgtEl>
                                          <p:spTgt spid="32"/>
                                        </p:tgtEl>
                                      </p:cBhvr>
                                      <p:to x="100000" y="100000"/>
                                    </p:animScale>
                                    <p:animScale>
                                      <p:cBhvr>
                                        <p:cTn id="31" dur="26">
                                          <p:stCondLst>
                                            <p:cond delay="1312"/>
                                          </p:stCondLst>
                                        </p:cTn>
                                        <p:tgtEl>
                                          <p:spTgt spid="32"/>
                                        </p:tgtEl>
                                      </p:cBhvr>
                                      <p:to x="100000" y="80000"/>
                                    </p:animScale>
                                    <p:animScale>
                                      <p:cBhvr>
                                        <p:cTn id="32" dur="166" decel="50000">
                                          <p:stCondLst>
                                            <p:cond delay="1338"/>
                                          </p:stCondLst>
                                        </p:cTn>
                                        <p:tgtEl>
                                          <p:spTgt spid="32"/>
                                        </p:tgtEl>
                                      </p:cBhvr>
                                      <p:to x="100000" y="100000"/>
                                    </p:animScale>
                                    <p:animScale>
                                      <p:cBhvr>
                                        <p:cTn id="33" dur="26">
                                          <p:stCondLst>
                                            <p:cond delay="1642"/>
                                          </p:stCondLst>
                                        </p:cTn>
                                        <p:tgtEl>
                                          <p:spTgt spid="32"/>
                                        </p:tgtEl>
                                      </p:cBhvr>
                                      <p:to x="100000" y="90000"/>
                                    </p:animScale>
                                    <p:animScale>
                                      <p:cBhvr>
                                        <p:cTn id="34" dur="166" decel="50000">
                                          <p:stCondLst>
                                            <p:cond delay="1668"/>
                                          </p:stCondLst>
                                        </p:cTn>
                                        <p:tgtEl>
                                          <p:spTgt spid="32"/>
                                        </p:tgtEl>
                                      </p:cBhvr>
                                      <p:to x="100000" y="100000"/>
                                    </p:animScale>
                                    <p:animScale>
                                      <p:cBhvr>
                                        <p:cTn id="35" dur="26">
                                          <p:stCondLst>
                                            <p:cond delay="1808"/>
                                          </p:stCondLst>
                                        </p:cTn>
                                        <p:tgtEl>
                                          <p:spTgt spid="32"/>
                                        </p:tgtEl>
                                      </p:cBhvr>
                                      <p:to x="100000" y="95000"/>
                                    </p:animScale>
                                    <p:animScale>
                                      <p:cBhvr>
                                        <p:cTn id="36" dur="166" decel="50000">
                                          <p:stCondLst>
                                            <p:cond delay="1834"/>
                                          </p:stCondLst>
                                        </p:cTn>
                                        <p:tgtEl>
                                          <p:spTgt spid="3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left)">
                                      <p:cBhvr>
                                        <p:cTn id="41" dur="1000"/>
                                        <p:tgtEl>
                                          <p:spTgt spid="5"/>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fade">
                                      <p:cBhvr>
                                        <p:cTn id="51" dur="500"/>
                                        <p:tgtEl>
                                          <p:spTgt spid="7"/>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fade">
                                      <p:cBhvr>
                                        <p:cTn id="54" dur="500"/>
                                        <p:tgtEl>
                                          <p:spTgt spid="39"/>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fade">
                                      <p:cBhvr>
                                        <p:cTn id="60" dur="500"/>
                                        <p:tgtEl>
                                          <p:spTgt spid="23"/>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fade">
                                      <p:cBhvr>
                                        <p:cTn id="69" dur="500"/>
                                        <p:tgtEl>
                                          <p:spTgt spid="25"/>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Effect transition="in" filter="fade">
                                      <p:cBhvr>
                                        <p:cTn id="75" dur="500"/>
                                        <p:tgtEl>
                                          <p:spTgt spid="30"/>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3"/>
                                        </p:tgtEl>
                                        <p:attrNameLst>
                                          <p:attrName>style.visibility</p:attrName>
                                        </p:attrNameLst>
                                      </p:cBhvr>
                                      <p:to>
                                        <p:strVal val="visible"/>
                                      </p:to>
                                    </p:set>
                                    <p:animEffect transition="in" filter="fade">
                                      <p:cBhvr>
                                        <p:cTn id="78" dur="500"/>
                                        <p:tgtEl>
                                          <p:spTgt spid="33"/>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fade">
                                      <p:cBhvr>
                                        <p:cTn id="81" dur="500"/>
                                        <p:tgtEl>
                                          <p:spTgt spid="31"/>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grpId="0" nodeType="clickEffect">
                                  <p:stCondLst>
                                    <p:cond delay="0"/>
                                  </p:stCondLst>
                                  <p:childTnLst>
                                    <p:set>
                                      <p:cBhvr>
                                        <p:cTn id="85" dur="1" fill="hold">
                                          <p:stCondLst>
                                            <p:cond delay="0"/>
                                          </p:stCondLst>
                                        </p:cTn>
                                        <p:tgtEl>
                                          <p:spTgt spid="34"/>
                                        </p:tgtEl>
                                        <p:attrNameLst>
                                          <p:attrName>style.visibility</p:attrName>
                                        </p:attrNameLst>
                                      </p:cBhvr>
                                      <p:to>
                                        <p:strVal val="visible"/>
                                      </p:to>
                                    </p:set>
                                    <p:animEffect transition="in" filter="fade">
                                      <p:cBhvr>
                                        <p:cTn id="86" dur="500"/>
                                        <p:tgtEl>
                                          <p:spTgt spid="34"/>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ntr" presetSubtype="0" fill="hold" grpId="0" nodeType="clickEffect">
                                  <p:stCondLst>
                                    <p:cond delay="0"/>
                                  </p:stCondLst>
                                  <p:childTnLst>
                                    <p:set>
                                      <p:cBhvr>
                                        <p:cTn id="90" dur="1" fill="hold">
                                          <p:stCondLst>
                                            <p:cond delay="0"/>
                                          </p:stCondLst>
                                        </p:cTn>
                                        <p:tgtEl>
                                          <p:spTgt spid="35"/>
                                        </p:tgtEl>
                                        <p:attrNameLst>
                                          <p:attrName>style.visibility</p:attrName>
                                        </p:attrNameLst>
                                      </p:cBhvr>
                                      <p:to>
                                        <p:strVal val="visible"/>
                                      </p:to>
                                    </p:set>
                                    <p:animEffect transition="in" filter="fade">
                                      <p:cBhvr>
                                        <p:cTn id="91" dur="500"/>
                                        <p:tgtEl>
                                          <p:spTgt spid="35"/>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grpId="0" nodeType="clickEffect">
                                  <p:stCondLst>
                                    <p:cond delay="0"/>
                                  </p:stCondLst>
                                  <p:childTnLst>
                                    <p:set>
                                      <p:cBhvr>
                                        <p:cTn id="95" dur="1" fill="hold">
                                          <p:stCondLst>
                                            <p:cond delay="0"/>
                                          </p:stCondLst>
                                        </p:cTn>
                                        <p:tgtEl>
                                          <p:spTgt spid="40"/>
                                        </p:tgtEl>
                                        <p:attrNameLst>
                                          <p:attrName>style.visibility</p:attrName>
                                        </p:attrNameLst>
                                      </p:cBhvr>
                                      <p:to>
                                        <p:strVal val="visible"/>
                                      </p:to>
                                    </p:set>
                                    <p:animEffect transition="in" filter="fade">
                                      <p:cBhvr>
                                        <p:cTn id="96" dur="500"/>
                                        <p:tgtEl>
                                          <p:spTgt spid="40"/>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500"/>
                                        <p:tgtEl>
                                          <p:spTgt spid="41"/>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42"/>
                                        </p:tgtEl>
                                        <p:attrNameLst>
                                          <p:attrName>style.visibility</p:attrName>
                                        </p:attrNameLst>
                                      </p:cBhvr>
                                      <p:to>
                                        <p:strVal val="visible"/>
                                      </p:to>
                                    </p:set>
                                    <p:animEffect transition="in" filter="fade">
                                      <p:cBhvr>
                                        <p:cTn id="106" dur="500"/>
                                        <p:tgtEl>
                                          <p:spTgt spid="42"/>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grpId="0" nodeType="clickEffect">
                                  <p:stCondLst>
                                    <p:cond delay="0"/>
                                  </p:stCondLst>
                                  <p:childTnLst>
                                    <p:set>
                                      <p:cBhvr>
                                        <p:cTn id="110" dur="1" fill="hold">
                                          <p:stCondLst>
                                            <p:cond delay="0"/>
                                          </p:stCondLst>
                                        </p:cTn>
                                        <p:tgtEl>
                                          <p:spTgt spid="43"/>
                                        </p:tgtEl>
                                        <p:attrNameLst>
                                          <p:attrName>style.visibility</p:attrName>
                                        </p:attrNameLst>
                                      </p:cBhvr>
                                      <p:to>
                                        <p:strVal val="visible"/>
                                      </p:to>
                                    </p:set>
                                    <p:animEffect transition="in" filter="fade">
                                      <p:cBhvr>
                                        <p:cTn id="111" dur="500"/>
                                        <p:tgtEl>
                                          <p:spTgt spid="4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grpId="0" nodeType="clickEffect">
                                  <p:stCondLst>
                                    <p:cond delay="0"/>
                                  </p:stCondLst>
                                  <p:childTnLst>
                                    <p:set>
                                      <p:cBhvr>
                                        <p:cTn id="115" dur="1" fill="hold">
                                          <p:stCondLst>
                                            <p:cond delay="0"/>
                                          </p:stCondLst>
                                        </p:cTn>
                                        <p:tgtEl>
                                          <p:spTgt spid="44"/>
                                        </p:tgtEl>
                                        <p:attrNameLst>
                                          <p:attrName>style.visibility</p:attrName>
                                        </p:attrNameLst>
                                      </p:cBhvr>
                                      <p:to>
                                        <p:strVal val="visible"/>
                                      </p:to>
                                    </p:set>
                                    <p:animEffect transition="in" filter="fade">
                                      <p:cBhvr>
                                        <p:cTn id="116" dur="500"/>
                                        <p:tgtEl>
                                          <p:spTgt spid="44"/>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ntr" presetSubtype="0" fill="hold" grpId="0" nodeType="clickEffect">
                                  <p:stCondLst>
                                    <p:cond delay="0"/>
                                  </p:stCondLst>
                                  <p:childTnLst>
                                    <p:set>
                                      <p:cBhvr>
                                        <p:cTn id="120" dur="1" fill="hold">
                                          <p:stCondLst>
                                            <p:cond delay="0"/>
                                          </p:stCondLst>
                                        </p:cTn>
                                        <p:tgtEl>
                                          <p:spTgt spid="45"/>
                                        </p:tgtEl>
                                        <p:attrNameLst>
                                          <p:attrName>style.visibility</p:attrName>
                                        </p:attrNameLst>
                                      </p:cBhvr>
                                      <p:to>
                                        <p:strVal val="visible"/>
                                      </p:to>
                                    </p:set>
                                    <p:animEffect transition="in" filter="fade">
                                      <p:cBhvr>
                                        <p:cTn id="121" dur="500"/>
                                        <p:tgtEl>
                                          <p:spTgt spid="45"/>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46"/>
                                        </p:tgtEl>
                                        <p:attrNameLst>
                                          <p:attrName>style.visibility</p:attrName>
                                        </p:attrNameLst>
                                      </p:cBhvr>
                                      <p:to>
                                        <p:strVal val="visible"/>
                                      </p:to>
                                    </p:set>
                                    <p:animEffect transition="in" filter="fade">
                                      <p:cBhvr>
                                        <p:cTn id="126" dur="500"/>
                                        <p:tgtEl>
                                          <p:spTgt spid="46"/>
                                        </p:tgtEl>
                                      </p:cBhvr>
                                    </p:animEffect>
                                  </p:childTnLst>
                                </p:cTn>
                              </p:par>
                            </p:childTnLst>
                          </p:cTn>
                        </p:par>
                      </p:childTnLst>
                    </p:cTn>
                  </p:par>
                  <p:par>
                    <p:cTn id="127" fill="hold">
                      <p:stCondLst>
                        <p:cond delay="indefinite"/>
                      </p:stCondLst>
                      <p:childTnLst>
                        <p:par>
                          <p:cTn id="128" fill="hold">
                            <p:stCondLst>
                              <p:cond delay="0"/>
                            </p:stCondLst>
                            <p:childTnLst>
                              <p:par>
                                <p:cTn id="129" presetID="10" presetClass="entr" presetSubtype="0" fill="hold" grpId="0" nodeType="clickEffect">
                                  <p:stCondLst>
                                    <p:cond delay="0"/>
                                  </p:stCondLst>
                                  <p:childTnLst>
                                    <p:set>
                                      <p:cBhvr>
                                        <p:cTn id="130" dur="1" fill="hold">
                                          <p:stCondLst>
                                            <p:cond delay="0"/>
                                          </p:stCondLst>
                                        </p:cTn>
                                        <p:tgtEl>
                                          <p:spTgt spid="47"/>
                                        </p:tgtEl>
                                        <p:attrNameLst>
                                          <p:attrName>style.visibility</p:attrName>
                                        </p:attrNameLst>
                                      </p:cBhvr>
                                      <p:to>
                                        <p:strVal val="visible"/>
                                      </p:to>
                                    </p:set>
                                    <p:animEffect transition="in" filter="fade">
                                      <p:cBhvr>
                                        <p:cTn id="131" dur="500"/>
                                        <p:tgtEl>
                                          <p:spTgt spid="47"/>
                                        </p:tgtEl>
                                      </p:cBhvr>
                                    </p:animEffect>
                                  </p:childTnLst>
                                </p:cTn>
                              </p:par>
                            </p:childTnLst>
                          </p:cTn>
                        </p:par>
                      </p:childTnLst>
                    </p:cTn>
                  </p:par>
                  <p:par>
                    <p:cTn id="132" fill="hold">
                      <p:stCondLst>
                        <p:cond delay="indefinite"/>
                      </p:stCondLst>
                      <p:childTnLst>
                        <p:par>
                          <p:cTn id="133" fill="hold">
                            <p:stCondLst>
                              <p:cond delay="0"/>
                            </p:stCondLst>
                            <p:childTnLst>
                              <p:par>
                                <p:cTn id="134" presetID="16" presetClass="entr" presetSubtype="21" fill="hold" nodeType="clickEffect">
                                  <p:stCondLst>
                                    <p:cond delay="0"/>
                                  </p:stCondLst>
                                  <p:childTnLst>
                                    <p:set>
                                      <p:cBhvr>
                                        <p:cTn id="135" dur="1" fill="hold">
                                          <p:stCondLst>
                                            <p:cond delay="0"/>
                                          </p:stCondLst>
                                        </p:cTn>
                                        <p:tgtEl>
                                          <p:spTgt spid="54"/>
                                        </p:tgtEl>
                                        <p:attrNameLst>
                                          <p:attrName>style.visibility</p:attrName>
                                        </p:attrNameLst>
                                      </p:cBhvr>
                                      <p:to>
                                        <p:strVal val="visible"/>
                                      </p:to>
                                    </p:set>
                                    <p:animEffect transition="in" filter="barn(inVertical)">
                                      <p:cBhvr>
                                        <p:cTn id="136" dur="500"/>
                                        <p:tgtEl>
                                          <p:spTgt spid="54"/>
                                        </p:tgtEl>
                                      </p:cBhvr>
                                    </p:animEffect>
                                  </p:childTnLst>
                                </p:cTn>
                              </p:par>
                              <p:par>
                                <p:cTn id="137" presetID="16" presetClass="entr" presetSubtype="21" fill="hold" nodeType="withEffect">
                                  <p:stCondLst>
                                    <p:cond delay="0"/>
                                  </p:stCondLst>
                                  <p:childTnLst>
                                    <p:set>
                                      <p:cBhvr>
                                        <p:cTn id="138" dur="1" fill="hold">
                                          <p:stCondLst>
                                            <p:cond delay="0"/>
                                          </p:stCondLst>
                                        </p:cTn>
                                        <p:tgtEl>
                                          <p:spTgt spid="8"/>
                                        </p:tgtEl>
                                        <p:attrNameLst>
                                          <p:attrName>style.visibility</p:attrName>
                                        </p:attrNameLst>
                                      </p:cBhvr>
                                      <p:to>
                                        <p:strVal val="visible"/>
                                      </p:to>
                                    </p:set>
                                    <p:animEffect transition="in" filter="barn(inVertical)">
                                      <p:cBhvr>
                                        <p:cTn id="139" dur="500"/>
                                        <p:tgtEl>
                                          <p:spTgt spid="8"/>
                                        </p:tgtEl>
                                      </p:cBhvr>
                                    </p:animEffect>
                                  </p:childTnLst>
                                </p:cTn>
                              </p:par>
                            </p:childTnLst>
                          </p:cTn>
                        </p:par>
                      </p:childTnLst>
                    </p:cTn>
                  </p:par>
                  <p:par>
                    <p:cTn id="140" fill="hold">
                      <p:stCondLst>
                        <p:cond delay="indefinite"/>
                      </p:stCondLst>
                      <p:childTnLst>
                        <p:par>
                          <p:cTn id="141" fill="hold">
                            <p:stCondLst>
                              <p:cond delay="0"/>
                            </p:stCondLst>
                            <p:childTnLst>
                              <p:par>
                                <p:cTn id="142" presetID="10" presetClass="entr" presetSubtype="0" fill="hold" grpId="0" nodeType="clickEffect" nodePh="1">
                                  <p:stCondLst>
                                    <p:cond delay="0"/>
                                  </p:stCondLst>
                                  <p:endCondLst>
                                    <p:cond evt="begin" delay="0">
                                      <p:tn val="142"/>
                                    </p:cond>
                                  </p:endCondLst>
                                  <p:childTnLst>
                                    <p:set>
                                      <p:cBhvr>
                                        <p:cTn id="143" dur="1" fill="hold">
                                          <p:stCondLst>
                                            <p:cond delay="0"/>
                                          </p:stCondLst>
                                        </p:cTn>
                                        <p:tgtEl>
                                          <p:spTgt spid="48"/>
                                        </p:tgtEl>
                                        <p:attrNameLst>
                                          <p:attrName>style.visibility</p:attrName>
                                        </p:attrNameLst>
                                      </p:cBhvr>
                                      <p:to>
                                        <p:strVal val="visible"/>
                                      </p:to>
                                    </p:set>
                                    <p:animEffect transition="in" filter="fade">
                                      <p:cBhvr>
                                        <p:cTn id="144" dur="500"/>
                                        <p:tgtEl>
                                          <p:spTgt spid="48"/>
                                        </p:tgtEl>
                                      </p:cBhvr>
                                    </p:animEffect>
                                  </p:childTnLst>
                                </p:cTn>
                              </p:par>
                            </p:childTnLst>
                          </p:cTn>
                        </p:par>
                      </p:childTnLst>
                    </p:cTn>
                  </p:par>
                  <p:par>
                    <p:cTn id="145" fill="hold">
                      <p:stCondLst>
                        <p:cond delay="indefinite"/>
                      </p:stCondLst>
                      <p:childTnLst>
                        <p:par>
                          <p:cTn id="146" fill="hold">
                            <p:stCondLst>
                              <p:cond delay="0"/>
                            </p:stCondLst>
                            <p:childTnLst>
                              <p:par>
                                <p:cTn id="147" presetID="10" presetClass="entr" presetSubtype="0" fill="hold" grpId="0" nodeType="clickEffect">
                                  <p:stCondLst>
                                    <p:cond delay="0"/>
                                  </p:stCondLst>
                                  <p:childTnLst>
                                    <p:set>
                                      <p:cBhvr>
                                        <p:cTn id="148" dur="1" fill="hold">
                                          <p:stCondLst>
                                            <p:cond delay="0"/>
                                          </p:stCondLst>
                                        </p:cTn>
                                        <p:tgtEl>
                                          <p:spTgt spid="49"/>
                                        </p:tgtEl>
                                        <p:attrNameLst>
                                          <p:attrName>style.visibility</p:attrName>
                                        </p:attrNameLst>
                                      </p:cBhvr>
                                      <p:to>
                                        <p:strVal val="visible"/>
                                      </p:to>
                                    </p:set>
                                    <p:animEffect transition="in" filter="fade">
                                      <p:cBhvr>
                                        <p:cTn id="149" dur="500"/>
                                        <p:tgtEl>
                                          <p:spTgt spid="49"/>
                                        </p:tgtEl>
                                      </p:cBhvr>
                                    </p:animEffect>
                                  </p:childTnLst>
                                </p:cTn>
                              </p:par>
                            </p:childTnLst>
                          </p:cTn>
                        </p:par>
                      </p:childTnLst>
                    </p:cTn>
                  </p:par>
                  <p:par>
                    <p:cTn id="150" fill="hold">
                      <p:stCondLst>
                        <p:cond delay="indefinite"/>
                      </p:stCondLst>
                      <p:childTnLst>
                        <p:par>
                          <p:cTn id="151" fill="hold">
                            <p:stCondLst>
                              <p:cond delay="0"/>
                            </p:stCondLst>
                            <p:childTnLst>
                              <p:par>
                                <p:cTn id="152" presetID="10" presetClass="entr" presetSubtype="0" fill="hold" grpId="0" nodeType="clickEffect">
                                  <p:stCondLst>
                                    <p:cond delay="0"/>
                                  </p:stCondLst>
                                  <p:childTnLst>
                                    <p:set>
                                      <p:cBhvr>
                                        <p:cTn id="153" dur="1" fill="hold">
                                          <p:stCondLst>
                                            <p:cond delay="0"/>
                                          </p:stCondLst>
                                        </p:cTn>
                                        <p:tgtEl>
                                          <p:spTgt spid="50"/>
                                        </p:tgtEl>
                                        <p:attrNameLst>
                                          <p:attrName>style.visibility</p:attrName>
                                        </p:attrNameLst>
                                      </p:cBhvr>
                                      <p:to>
                                        <p:strVal val="visible"/>
                                      </p:to>
                                    </p:set>
                                    <p:animEffect transition="in" filter="fade">
                                      <p:cBhvr>
                                        <p:cTn id="154" dur="500"/>
                                        <p:tgtEl>
                                          <p:spTgt spid="50"/>
                                        </p:tgtEl>
                                      </p:cBhvr>
                                    </p:animEffect>
                                  </p:childTnLst>
                                </p:cTn>
                              </p:par>
                            </p:childTnLst>
                          </p:cTn>
                        </p:par>
                      </p:childTnLst>
                    </p:cTn>
                  </p:par>
                  <p:par>
                    <p:cTn id="155" fill="hold">
                      <p:stCondLst>
                        <p:cond delay="indefinite"/>
                      </p:stCondLst>
                      <p:childTnLst>
                        <p:par>
                          <p:cTn id="156" fill="hold">
                            <p:stCondLst>
                              <p:cond delay="0"/>
                            </p:stCondLst>
                            <p:childTnLst>
                              <p:par>
                                <p:cTn id="157" presetID="10" presetClass="entr" presetSubtype="0" fill="hold" grpId="0" nodeType="click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fade">
                                      <p:cBhvr>
                                        <p:cTn id="159" dur="500"/>
                                        <p:tgtEl>
                                          <p:spTgt spid="51"/>
                                        </p:tgtEl>
                                      </p:cBhvr>
                                    </p:animEffect>
                                  </p:childTnLst>
                                </p:cTn>
                              </p:par>
                            </p:childTnLst>
                          </p:cTn>
                        </p:par>
                      </p:childTnLst>
                    </p:cTn>
                  </p:par>
                  <p:par>
                    <p:cTn id="160" fill="hold">
                      <p:stCondLst>
                        <p:cond delay="indefinite"/>
                      </p:stCondLst>
                      <p:childTnLst>
                        <p:par>
                          <p:cTn id="161" fill="hold">
                            <p:stCondLst>
                              <p:cond delay="0"/>
                            </p:stCondLst>
                            <p:childTnLst>
                              <p:par>
                                <p:cTn id="162" presetID="10" presetClass="entr" presetSubtype="0" fill="hold" grpId="0" nodeType="clickEffect">
                                  <p:stCondLst>
                                    <p:cond delay="0"/>
                                  </p:stCondLst>
                                  <p:childTnLst>
                                    <p:set>
                                      <p:cBhvr>
                                        <p:cTn id="163" dur="1" fill="hold">
                                          <p:stCondLst>
                                            <p:cond delay="0"/>
                                          </p:stCondLst>
                                        </p:cTn>
                                        <p:tgtEl>
                                          <p:spTgt spid="52"/>
                                        </p:tgtEl>
                                        <p:attrNameLst>
                                          <p:attrName>style.visibility</p:attrName>
                                        </p:attrNameLst>
                                      </p:cBhvr>
                                      <p:to>
                                        <p:strVal val="visible"/>
                                      </p:to>
                                    </p:set>
                                    <p:animEffect transition="in" filter="fade">
                                      <p:cBhvr>
                                        <p:cTn id="164" dur="500"/>
                                        <p:tgtEl>
                                          <p:spTgt spid="52"/>
                                        </p:tgtEl>
                                      </p:cBhvr>
                                    </p:animEffect>
                                  </p:childTnLst>
                                </p:cTn>
                              </p:par>
                            </p:childTnLst>
                          </p:cTn>
                        </p:par>
                      </p:childTnLst>
                    </p:cTn>
                  </p:par>
                  <p:par>
                    <p:cTn id="165" fill="hold">
                      <p:stCondLst>
                        <p:cond delay="indefinite"/>
                      </p:stCondLst>
                      <p:childTnLst>
                        <p:par>
                          <p:cTn id="166" fill="hold">
                            <p:stCondLst>
                              <p:cond delay="0"/>
                            </p:stCondLst>
                            <p:childTnLst>
                              <p:par>
                                <p:cTn id="167" presetID="10" presetClass="entr" presetSubtype="0" fill="hold" grpId="0" nodeType="clickEffect">
                                  <p:stCondLst>
                                    <p:cond delay="0"/>
                                  </p:stCondLst>
                                  <p:childTnLst>
                                    <p:set>
                                      <p:cBhvr>
                                        <p:cTn id="168" dur="1" fill="hold">
                                          <p:stCondLst>
                                            <p:cond delay="0"/>
                                          </p:stCondLst>
                                        </p:cTn>
                                        <p:tgtEl>
                                          <p:spTgt spid="53"/>
                                        </p:tgtEl>
                                        <p:attrNameLst>
                                          <p:attrName>style.visibility</p:attrName>
                                        </p:attrNameLst>
                                      </p:cBhvr>
                                      <p:to>
                                        <p:strVal val="visible"/>
                                      </p:to>
                                    </p:set>
                                    <p:animEffect transition="in" filter="fade">
                                      <p:cBhvr>
                                        <p:cTn id="169"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P spid="39" grpId="0"/>
      <p:bldP spid="22" grpId="0"/>
      <p:bldP spid="23" grpId="0"/>
      <p:bldP spid="24" grpId="0"/>
      <p:bldP spid="25" grpId="0"/>
      <p:bldP spid="26" grpId="0"/>
      <p:bldP spid="29" grpId="0"/>
      <p:bldP spid="30" grpId="0"/>
      <p:bldP spid="31" grpId="0"/>
      <p:bldP spid="33" grpId="0"/>
      <p:bldP spid="34" grpId="0"/>
      <p:bldP spid="35" grpId="0"/>
      <p:bldP spid="40" grpId="0"/>
      <p:bldP spid="41" grpId="0"/>
      <p:bldP spid="42" grpId="0"/>
      <p:bldP spid="43" grpId="0"/>
      <p:bldP spid="44" grpId="0"/>
      <p:bldP spid="45" grpId="0"/>
      <p:bldP spid="46" grpId="0"/>
      <p:bldP spid="47" grpId="0"/>
      <p:bldP spid="48" grpId="0"/>
      <p:bldP spid="49" grpId="0"/>
      <p:bldP spid="50" grpId="0"/>
      <p:bldP spid="51" grpId="0"/>
      <p:bldP spid="52" grpId="0"/>
      <p:bldP spid="5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rot="1193919">
            <a:off x="1991897" y="1207348"/>
            <a:ext cx="1041022" cy="671085"/>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2576" y="52049"/>
            <a:ext cx="9160840" cy="6858000"/>
          </a:xfrm>
          <a:prstGeom prst="rect">
            <a:avLst/>
          </a:prstGeom>
        </p:spPr>
      </p:pic>
      <p:sp>
        <p:nvSpPr>
          <p:cNvPr id="4" name="Title 1">
            <a:hlinkClick r:id="rId4" action="ppaction://hlinksldjump"/>
          </p:cNvPr>
          <p:cNvSpPr txBox="1">
            <a:spLocks/>
          </p:cNvSpPr>
          <p:nvPr/>
        </p:nvSpPr>
        <p:spPr>
          <a:xfrm rot="1812863">
            <a:off x="4521132" y="3762308"/>
            <a:ext cx="122864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h</a:t>
            </a:r>
            <a:r>
              <a:rPr lang="en-US" sz="2400" dirty="0" err="1" smtClean="0">
                <a:latin typeface="Arial-Rounded" pitchFamily="34" charset="0"/>
                <a:ea typeface="Arial-Rounded" pitchFamily="34" charset="0"/>
                <a:cs typeface="Arial-Rounded" pitchFamily="34" charset="0"/>
              </a:rPr>
              <a:t>ạt</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thóc</a:t>
            </a:r>
            <a:endParaRPr lang="en-US" sz="2400" dirty="0">
              <a:latin typeface="Arial-Rounded" pitchFamily="34" charset="0"/>
              <a:ea typeface="Arial-Rounded" pitchFamily="34" charset="0"/>
              <a:cs typeface="Arial-Rounded" pitchFamily="34" charset="0"/>
            </a:endParaRPr>
          </a:p>
        </p:txBody>
      </p:sp>
      <p:sp>
        <p:nvSpPr>
          <p:cNvPr id="6" name="Oval 5"/>
          <p:cNvSpPr/>
          <p:nvPr/>
        </p:nvSpPr>
        <p:spPr>
          <a:xfrm>
            <a:off x="4750081" y="1370589"/>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2</a:t>
            </a:r>
            <a:endParaRPr lang="en-US" sz="3200" b="1" dirty="0">
              <a:solidFill>
                <a:srgbClr val="0070C0"/>
              </a:solidFill>
              <a:latin typeface=".VnArial" pitchFamily="34" charset="0"/>
            </a:endParaRPr>
          </a:p>
        </p:txBody>
      </p:sp>
      <p:sp>
        <p:nvSpPr>
          <p:cNvPr id="7" name="Oval 6"/>
          <p:cNvSpPr/>
          <p:nvPr/>
        </p:nvSpPr>
        <p:spPr>
          <a:xfrm>
            <a:off x="1745706" y="3400129"/>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3</a:t>
            </a:r>
            <a:endParaRPr lang="en-US" sz="3200" b="1" dirty="0">
              <a:solidFill>
                <a:srgbClr val="0070C0"/>
              </a:solidFill>
              <a:latin typeface=".VnArial" pitchFamily="34" charset="0"/>
            </a:endParaRPr>
          </a:p>
        </p:txBody>
      </p:sp>
      <p:sp>
        <p:nvSpPr>
          <p:cNvPr id="8" name="Oval 7"/>
          <p:cNvSpPr/>
          <p:nvPr/>
        </p:nvSpPr>
        <p:spPr>
          <a:xfrm>
            <a:off x="5612170" y="3443287"/>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4</a:t>
            </a:r>
            <a:endParaRPr lang="en-US" sz="3200" b="1" dirty="0">
              <a:solidFill>
                <a:srgbClr val="0070C0"/>
              </a:solidFill>
              <a:latin typeface=".VnArial" pitchFamily="34" charset="0"/>
            </a:endParaRPr>
          </a:p>
        </p:txBody>
      </p:sp>
      <p:sp>
        <p:nvSpPr>
          <p:cNvPr id="9" name="Oval 8"/>
          <p:cNvSpPr/>
          <p:nvPr/>
        </p:nvSpPr>
        <p:spPr>
          <a:xfrm>
            <a:off x="7450356" y="3222874"/>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5</a:t>
            </a:r>
            <a:endParaRPr lang="en-US" sz="3200" b="1" dirty="0">
              <a:solidFill>
                <a:srgbClr val="0070C0"/>
              </a:solidFill>
              <a:latin typeface=".VnArial" pitchFamily="34" charset="0"/>
            </a:endParaRPr>
          </a:p>
        </p:txBody>
      </p:sp>
      <p:sp>
        <p:nvSpPr>
          <p:cNvPr id="10" name="Oval 9"/>
          <p:cNvSpPr/>
          <p:nvPr/>
        </p:nvSpPr>
        <p:spPr>
          <a:xfrm>
            <a:off x="9890919" y="3227636"/>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6</a:t>
            </a:r>
            <a:endParaRPr lang="en-US" sz="3200" b="1" dirty="0">
              <a:solidFill>
                <a:srgbClr val="0070C0"/>
              </a:solidFill>
              <a:latin typeface=".VnArial" pitchFamily="34" charset="0"/>
            </a:endParaRPr>
          </a:p>
        </p:txBody>
      </p:sp>
      <p:sp>
        <p:nvSpPr>
          <p:cNvPr id="11" name="Oval 10"/>
          <p:cNvSpPr/>
          <p:nvPr/>
        </p:nvSpPr>
        <p:spPr>
          <a:xfrm>
            <a:off x="3032919" y="4800600"/>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7</a:t>
            </a:r>
            <a:endParaRPr lang="en-US" sz="3200" b="1" dirty="0">
              <a:solidFill>
                <a:srgbClr val="0070C0"/>
              </a:solidFill>
              <a:latin typeface=".VnArial" pitchFamily="34" charset="0"/>
            </a:endParaRPr>
          </a:p>
        </p:txBody>
      </p:sp>
      <p:sp>
        <p:nvSpPr>
          <p:cNvPr id="12" name="Oval 11"/>
          <p:cNvSpPr/>
          <p:nvPr/>
        </p:nvSpPr>
        <p:spPr>
          <a:xfrm>
            <a:off x="4681287" y="5212851"/>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8</a:t>
            </a:r>
            <a:endParaRPr lang="en-US" sz="3200" b="1" dirty="0">
              <a:solidFill>
                <a:srgbClr val="0070C0"/>
              </a:solidFill>
              <a:latin typeface=".VnArial" pitchFamily="34" charset="0"/>
            </a:endParaRPr>
          </a:p>
        </p:txBody>
      </p:sp>
      <p:sp>
        <p:nvSpPr>
          <p:cNvPr id="13" name="Oval 12"/>
          <p:cNvSpPr/>
          <p:nvPr/>
        </p:nvSpPr>
        <p:spPr>
          <a:xfrm>
            <a:off x="6614319" y="5274763"/>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9</a:t>
            </a:r>
            <a:endParaRPr lang="en-US" sz="3200" b="1" dirty="0">
              <a:solidFill>
                <a:srgbClr val="0070C0"/>
              </a:solidFill>
              <a:latin typeface=".VnArial" pitchFamily="34" charset="0"/>
            </a:endParaRPr>
          </a:p>
        </p:txBody>
      </p:sp>
      <p:sp>
        <p:nvSpPr>
          <p:cNvPr id="17" name="Title 1">
            <a:hlinkClick r:id="rId5" action="ppaction://hlinksldjump"/>
          </p:cNvPr>
          <p:cNvSpPr txBox="1">
            <a:spLocks/>
          </p:cNvSpPr>
          <p:nvPr/>
        </p:nvSpPr>
        <p:spPr>
          <a:xfrm rot="20259198">
            <a:off x="3890446" y="2169681"/>
            <a:ext cx="1174210" cy="523048"/>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l</a:t>
            </a:r>
            <a:r>
              <a:rPr lang="en-US" sz="2400" dirty="0" err="1" smtClean="0">
                <a:latin typeface="Arial-Rounded" pitchFamily="34" charset="0"/>
                <a:ea typeface="Arial-Rounded" pitchFamily="34" charset="0"/>
                <a:cs typeface="Arial-Rounded" pitchFamily="34" charset="0"/>
              </a:rPr>
              <a:t>ọ</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mực</a:t>
            </a:r>
            <a:endParaRPr lang="en-US" sz="2400" dirty="0">
              <a:latin typeface="Arial-Rounded" pitchFamily="34" charset="0"/>
              <a:ea typeface="Arial-Rounded" pitchFamily="34" charset="0"/>
              <a:cs typeface="Arial-Rounded" pitchFamily="34" charset="0"/>
            </a:endParaRPr>
          </a:p>
        </p:txBody>
      </p:sp>
      <p:sp>
        <p:nvSpPr>
          <p:cNvPr id="18" name="Title 1">
            <a:hlinkClick r:id="rId6" action="ppaction://hlinksldjump"/>
          </p:cNvPr>
          <p:cNvSpPr txBox="1">
            <a:spLocks/>
          </p:cNvSpPr>
          <p:nvPr/>
        </p:nvSpPr>
        <p:spPr>
          <a:xfrm rot="20240602">
            <a:off x="2312823" y="3197333"/>
            <a:ext cx="122864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c</a:t>
            </a:r>
            <a:r>
              <a:rPr lang="en-US" sz="2400" dirty="0" err="1" smtClean="0">
                <a:latin typeface="Arial-Rounded" pitchFamily="34" charset="0"/>
                <a:ea typeface="Arial-Rounded" pitchFamily="34" charset="0"/>
                <a:cs typeface="Arial-Rounded" pitchFamily="34" charset="0"/>
              </a:rPr>
              <a:t>ột</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mốc</a:t>
            </a:r>
            <a:endParaRPr lang="en-US" sz="2400" dirty="0">
              <a:latin typeface="Arial-Rounded" pitchFamily="34" charset="0"/>
              <a:ea typeface="Arial-Rounded" pitchFamily="34" charset="0"/>
              <a:cs typeface="Arial-Rounded" pitchFamily="34" charset="0"/>
            </a:endParaRPr>
          </a:p>
        </p:txBody>
      </p:sp>
      <p:sp>
        <p:nvSpPr>
          <p:cNvPr id="19" name="Title 1"/>
          <p:cNvSpPr txBox="1">
            <a:spLocks/>
          </p:cNvSpPr>
          <p:nvPr/>
        </p:nvSpPr>
        <p:spPr>
          <a:xfrm rot="21200657">
            <a:off x="3671680" y="5641711"/>
            <a:ext cx="122864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l</a:t>
            </a:r>
            <a:r>
              <a:rPr lang="en-US" sz="2400" dirty="0" err="1" smtClean="0">
                <a:latin typeface="Arial-Rounded" pitchFamily="34" charset="0"/>
                <a:ea typeface="Arial-Rounded" pitchFamily="34" charset="0"/>
                <a:cs typeface="Arial-Rounded" pitchFamily="34" charset="0"/>
              </a:rPr>
              <a:t>ác</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đác</a:t>
            </a:r>
            <a:endParaRPr lang="en-US" sz="2400" dirty="0">
              <a:latin typeface="Arial-Rounded" pitchFamily="34" charset="0"/>
              <a:ea typeface="Arial-Rounded" pitchFamily="34" charset="0"/>
              <a:cs typeface="Arial-Rounded" pitchFamily="34" charset="0"/>
            </a:endParaRPr>
          </a:p>
        </p:txBody>
      </p:sp>
      <p:sp>
        <p:nvSpPr>
          <p:cNvPr id="20" name="Title 1"/>
          <p:cNvSpPr txBox="1">
            <a:spLocks/>
          </p:cNvSpPr>
          <p:nvPr/>
        </p:nvSpPr>
        <p:spPr>
          <a:xfrm rot="1587208">
            <a:off x="2097377" y="5007020"/>
            <a:ext cx="122864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smtClean="0">
                <a:latin typeface="Arial-Rounded" pitchFamily="34" charset="0"/>
                <a:ea typeface="Arial-Rounded" pitchFamily="34" charset="0"/>
                <a:cs typeface="Arial-Rounded" pitchFamily="34" charset="0"/>
              </a:rPr>
              <a:t>đôi</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mắt</a:t>
            </a:r>
            <a:endParaRPr lang="en-US" sz="2400" dirty="0">
              <a:latin typeface="Arial-Rounded" pitchFamily="34" charset="0"/>
              <a:ea typeface="Arial-Rounded" pitchFamily="34" charset="0"/>
              <a:cs typeface="Arial-Rounded" pitchFamily="34" charset="0"/>
            </a:endParaRPr>
          </a:p>
        </p:txBody>
      </p:sp>
      <p:sp>
        <p:nvSpPr>
          <p:cNvPr id="21" name="Title 1"/>
          <p:cNvSpPr txBox="1">
            <a:spLocks/>
          </p:cNvSpPr>
          <p:nvPr/>
        </p:nvSpPr>
        <p:spPr>
          <a:xfrm rot="1659429">
            <a:off x="5594202" y="5615007"/>
            <a:ext cx="1291763"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g</a:t>
            </a:r>
            <a:r>
              <a:rPr lang="en-US" sz="2400" dirty="0" err="1" smtClean="0">
                <a:latin typeface="Arial-Rounded" pitchFamily="34" charset="0"/>
                <a:ea typeface="Arial-Rounded" pitchFamily="34" charset="0"/>
                <a:cs typeface="Arial-Rounded" pitchFamily="34" charset="0"/>
              </a:rPr>
              <a:t>iấc</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mơ</a:t>
            </a:r>
            <a:endParaRPr lang="en-US" sz="2400" dirty="0">
              <a:latin typeface="Arial-Rounded" pitchFamily="34" charset="0"/>
              <a:ea typeface="Arial-Rounded" pitchFamily="34" charset="0"/>
              <a:cs typeface="Arial-Rounded" pitchFamily="34" charset="0"/>
            </a:endParaRPr>
          </a:p>
        </p:txBody>
      </p:sp>
      <p:sp>
        <p:nvSpPr>
          <p:cNvPr id="22" name="Title 1">
            <a:hlinkClick r:id="rId7" action="ppaction://hlinksldjump"/>
          </p:cNvPr>
          <p:cNvSpPr txBox="1">
            <a:spLocks/>
          </p:cNvSpPr>
          <p:nvPr/>
        </p:nvSpPr>
        <p:spPr>
          <a:xfrm rot="20463414">
            <a:off x="7517813" y="5655179"/>
            <a:ext cx="122864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q</a:t>
            </a:r>
            <a:r>
              <a:rPr lang="en-US" sz="2400" dirty="0" err="1" smtClean="0">
                <a:latin typeface="Arial-Rounded" pitchFamily="34" charset="0"/>
                <a:ea typeface="Arial-Rounded" pitchFamily="34" charset="0"/>
                <a:cs typeface="Arial-Rounded" pitchFamily="34" charset="0"/>
              </a:rPr>
              <a:t>uả</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ớt</a:t>
            </a:r>
            <a:endParaRPr lang="en-US" sz="2400" dirty="0">
              <a:latin typeface="Arial-Rounded" pitchFamily="34" charset="0"/>
              <a:ea typeface="Arial-Rounded" pitchFamily="34" charset="0"/>
              <a:cs typeface="Arial-Rounded" pitchFamily="34" charset="0"/>
            </a:endParaRPr>
          </a:p>
        </p:txBody>
      </p:sp>
      <p:sp>
        <p:nvSpPr>
          <p:cNvPr id="23" name="Title 1">
            <a:hlinkClick r:id="rId8" action="ppaction://hlinksldjump"/>
          </p:cNvPr>
          <p:cNvSpPr txBox="1">
            <a:spLocks/>
          </p:cNvSpPr>
          <p:nvPr/>
        </p:nvSpPr>
        <p:spPr>
          <a:xfrm rot="20312428">
            <a:off x="6828250" y="3984812"/>
            <a:ext cx="1228647"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x</a:t>
            </a:r>
            <a:r>
              <a:rPr lang="en-US" sz="2400" dirty="0" err="1" smtClean="0">
                <a:latin typeface="Arial-Rounded" pitchFamily="34" charset="0"/>
                <a:ea typeface="Arial-Rounded" pitchFamily="34" charset="0"/>
                <a:cs typeface="Arial-Rounded" pitchFamily="34" charset="0"/>
              </a:rPr>
              <a:t>úc</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xắc</a:t>
            </a:r>
            <a:endParaRPr lang="en-US" sz="2400" dirty="0">
              <a:latin typeface="Arial-Rounded" pitchFamily="34" charset="0"/>
              <a:ea typeface="Arial-Rounded" pitchFamily="34" charset="0"/>
              <a:cs typeface="Arial-Rounded" pitchFamily="34" charset="0"/>
            </a:endParaRPr>
          </a:p>
        </p:txBody>
      </p:sp>
      <p:sp>
        <p:nvSpPr>
          <p:cNvPr id="24" name="Title 1">
            <a:hlinkClick r:id="rId9" action="ppaction://hlinksldjump"/>
          </p:cNvPr>
          <p:cNvSpPr txBox="1">
            <a:spLocks/>
          </p:cNvSpPr>
          <p:nvPr/>
        </p:nvSpPr>
        <p:spPr>
          <a:xfrm>
            <a:off x="8943174" y="3984811"/>
            <a:ext cx="1388571" cy="576527"/>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g</a:t>
            </a:r>
            <a:r>
              <a:rPr lang="en-US" sz="2400" dirty="0" err="1" smtClean="0">
                <a:latin typeface="Arial-Rounded" pitchFamily="34" charset="0"/>
                <a:ea typeface="Arial-Rounded" pitchFamily="34" charset="0"/>
                <a:cs typeface="Arial-Rounded" pitchFamily="34" charset="0"/>
              </a:rPr>
              <a:t>ót</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chân</a:t>
            </a:r>
            <a:endParaRPr lang="en-US" sz="2400" dirty="0">
              <a:latin typeface="Arial-Rounded" pitchFamily="34" charset="0"/>
              <a:ea typeface="Arial-Rounded" pitchFamily="34" charset="0"/>
              <a:cs typeface="Arial-Rounded" pitchFamily="34" charset="0"/>
            </a:endParaRPr>
          </a:p>
        </p:txBody>
      </p:sp>
      <p:sp>
        <p:nvSpPr>
          <p:cNvPr id="2" name="Oval 1"/>
          <p:cNvSpPr/>
          <p:nvPr/>
        </p:nvSpPr>
        <p:spPr>
          <a:xfrm>
            <a:off x="7948052" y="5040802"/>
            <a:ext cx="609600" cy="430561"/>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b="1" dirty="0" smtClean="0">
                <a:solidFill>
                  <a:schemeClr val="accent1">
                    <a:lumMod val="75000"/>
                  </a:schemeClr>
                </a:solidFill>
              </a:rPr>
              <a:t>10</a:t>
            </a:r>
            <a:endParaRPr lang="en-US" b="1" dirty="0">
              <a:solidFill>
                <a:schemeClr val="accent1">
                  <a:lumMod val="75000"/>
                </a:schemeClr>
              </a:solidFill>
            </a:endParaRPr>
          </a:p>
        </p:txBody>
      </p:sp>
      <p:sp>
        <p:nvSpPr>
          <p:cNvPr id="31" name="Title 1">
            <a:hlinkClick r:id="rId10" action="ppaction://hlinksldjump"/>
          </p:cNvPr>
          <p:cNvSpPr txBox="1">
            <a:spLocks/>
          </p:cNvSpPr>
          <p:nvPr/>
        </p:nvSpPr>
        <p:spPr>
          <a:xfrm rot="1023778">
            <a:off x="2067769" y="1409294"/>
            <a:ext cx="1174210" cy="523048"/>
          </a:xfrm>
          <a:prstGeom prst="rect">
            <a:avLst/>
          </a:prstGeom>
          <a:solidFill>
            <a:srgbClr val="FBE879"/>
          </a:solidFill>
          <a:ln>
            <a:solidFill>
              <a:srgbClr val="FFFF85"/>
            </a:solidFill>
          </a:ln>
        </p:spPr>
        <p:style>
          <a:lnRef idx="2">
            <a:schemeClr val="accent1"/>
          </a:lnRef>
          <a:fillRef idx="1">
            <a:schemeClr val="lt1"/>
          </a:fillRef>
          <a:effectRef idx="0">
            <a:schemeClr val="accent1"/>
          </a:effectRef>
          <a:fontRef idx="minor">
            <a:schemeClr val="dk1"/>
          </a:fontRef>
        </p:style>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dirty="0" err="1">
                <a:latin typeface="Arial-Rounded" pitchFamily="34" charset="0"/>
                <a:ea typeface="Arial-Rounded" pitchFamily="34" charset="0"/>
                <a:cs typeface="Arial-Rounded" pitchFamily="34" charset="0"/>
              </a:rPr>
              <a:t>b</a:t>
            </a:r>
            <a:r>
              <a:rPr lang="en-US" sz="2400" dirty="0" err="1" smtClean="0">
                <a:latin typeface="Arial-Rounded" pitchFamily="34" charset="0"/>
                <a:ea typeface="Arial-Rounded" pitchFamily="34" charset="0"/>
                <a:cs typeface="Arial-Rounded" pitchFamily="34" charset="0"/>
              </a:rPr>
              <a:t>ật</a:t>
            </a:r>
            <a:r>
              <a:rPr lang="en-US" sz="2400" dirty="0" smtClean="0">
                <a:latin typeface="Arial-Rounded" pitchFamily="34" charset="0"/>
                <a:ea typeface="Arial-Rounded" pitchFamily="34" charset="0"/>
                <a:cs typeface="Arial-Rounded" pitchFamily="34" charset="0"/>
              </a:rPr>
              <a:t> </a:t>
            </a:r>
            <a:r>
              <a:rPr lang="en-US" sz="2400" dirty="0" err="1" smtClean="0">
                <a:latin typeface="Arial-Rounded" pitchFamily="34" charset="0"/>
                <a:ea typeface="Arial-Rounded" pitchFamily="34" charset="0"/>
                <a:cs typeface="Arial-Rounded" pitchFamily="34" charset="0"/>
              </a:rPr>
              <a:t>lửa</a:t>
            </a:r>
            <a:endParaRPr lang="en-US" sz="2400" dirty="0">
              <a:latin typeface="Arial-Rounded" pitchFamily="34" charset="0"/>
              <a:ea typeface="Arial-Rounded" pitchFamily="34" charset="0"/>
              <a:cs typeface="Arial-Rounded" pitchFamily="34" charset="0"/>
            </a:endParaRPr>
          </a:p>
        </p:txBody>
      </p:sp>
      <p:sp>
        <p:nvSpPr>
          <p:cNvPr id="32" name="Oval 31"/>
          <p:cNvSpPr/>
          <p:nvPr/>
        </p:nvSpPr>
        <p:spPr>
          <a:xfrm>
            <a:off x="1511350" y="929763"/>
            <a:ext cx="440826" cy="440826"/>
          </a:xfrm>
          <a:prstGeom prst="ellipse">
            <a:avLst/>
          </a:prstGeom>
          <a:solidFill>
            <a:srgbClr val="71DA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smtClean="0">
                <a:solidFill>
                  <a:srgbClr val="0070C0"/>
                </a:solidFill>
                <a:latin typeface=".VnArial" pitchFamily="34" charset="0"/>
              </a:rPr>
              <a:t>1</a:t>
            </a:r>
            <a:endParaRPr lang="en-US" sz="3200" b="1" dirty="0">
              <a:solidFill>
                <a:srgbClr val="0070C0"/>
              </a:solidFill>
              <a:latin typeface=".VnArial" pitchFamily="34" charset="0"/>
            </a:endParaRPr>
          </a:p>
        </p:txBody>
      </p:sp>
      <p:sp>
        <p:nvSpPr>
          <p:cNvPr id="34" name="Arrow: Right 27">
            <a:hlinkClick r:id="rId11" action="ppaction://hlinksldjump"/>
            <a:extLst>
              <a:ext uri="{FF2B5EF4-FFF2-40B4-BE49-F238E27FC236}">
                <a16:creationId xmlns:a16="http://schemas.microsoft.com/office/drawing/2014/main" id="{88B11C3E-47D2-42E4-AEE2-961CB67AF034}"/>
              </a:ext>
            </a:extLst>
          </p:cNvPr>
          <p:cNvSpPr/>
          <p:nvPr/>
        </p:nvSpPr>
        <p:spPr>
          <a:xfrm>
            <a:off x="11033919" y="176688"/>
            <a:ext cx="990600" cy="6615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542421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0319" y="304800"/>
            <a:ext cx="4343400" cy="43434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42919" y="457200"/>
            <a:ext cx="3657600" cy="4468398"/>
          </a:xfrm>
          <a:prstGeom prst="rect">
            <a:avLst/>
          </a:prstGeom>
        </p:spPr>
      </p:pic>
      <p:sp>
        <p:nvSpPr>
          <p:cNvPr id="4" name="Rounded Rectangle 3"/>
          <p:cNvSpPr/>
          <p:nvPr/>
        </p:nvSpPr>
        <p:spPr>
          <a:xfrm>
            <a:off x="4252119" y="5105400"/>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b</a:t>
            </a:r>
            <a:r>
              <a:rPr lang="en-US" sz="4800" dirty="0" err="1" smtClean="0">
                <a:latin typeface="Arial-Rounded" pitchFamily="34" charset="0"/>
                <a:ea typeface="Arial-Rounded" pitchFamily="34" charset="0"/>
                <a:cs typeface="Arial-Rounded" pitchFamily="34" charset="0"/>
              </a:rPr>
              <a:t>ật</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lửa</a:t>
            </a:r>
            <a:endParaRPr lang="en-US" sz="4800" dirty="0">
              <a:latin typeface="Arial-Rounded" pitchFamily="34" charset="0"/>
              <a:ea typeface="Arial-Rounded" pitchFamily="34" charset="0"/>
              <a:cs typeface="Arial-Rounded" pitchFamily="34" charset="0"/>
            </a:endParaRPr>
          </a:p>
        </p:txBody>
      </p:sp>
      <p:pic>
        <p:nvPicPr>
          <p:cNvPr id="5" name="Picture 4">
            <a:hlinkClick r:id="rId4" action="ppaction://hlinksldjump"/>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168353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8919" y="533400"/>
            <a:ext cx="5562600" cy="5562600"/>
          </a:xfrm>
          <a:prstGeom prst="rect">
            <a:avLst/>
          </a:prstGeom>
        </p:spPr>
      </p:pic>
      <p:sp>
        <p:nvSpPr>
          <p:cNvPr id="3" name="Rounded Rectangle 2"/>
          <p:cNvSpPr/>
          <p:nvPr/>
        </p:nvSpPr>
        <p:spPr>
          <a:xfrm>
            <a:off x="746919" y="2863064"/>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a:latin typeface="Arial-Rounded" pitchFamily="34" charset="0"/>
                <a:ea typeface="Arial-Rounded" pitchFamily="34" charset="0"/>
                <a:cs typeface="Arial-Rounded" pitchFamily="34" charset="0"/>
              </a:rPr>
              <a:t>l</a:t>
            </a:r>
            <a:r>
              <a:rPr lang="en-US" sz="4800" dirty="0" err="1" smtClean="0">
                <a:latin typeface="Arial-Rounded" pitchFamily="34" charset="0"/>
                <a:ea typeface="Arial-Rounded" pitchFamily="34" charset="0"/>
                <a:cs typeface="Arial-Rounded" pitchFamily="34" charset="0"/>
              </a:rPr>
              <a:t>ọ</a:t>
            </a:r>
            <a:r>
              <a:rPr lang="en-US" sz="4800" dirty="0" smtClean="0">
                <a:latin typeface="Arial-Rounded" pitchFamily="34" charset="0"/>
                <a:ea typeface="Arial-Rounded" pitchFamily="34" charset="0"/>
                <a:cs typeface="Arial-Rounded" pitchFamily="34" charset="0"/>
              </a:rPr>
              <a:t> </a:t>
            </a:r>
            <a:r>
              <a:rPr lang="en-US" sz="4800" dirty="0" err="1" smtClean="0">
                <a:latin typeface="Arial-Rounded" pitchFamily="34" charset="0"/>
                <a:ea typeface="Arial-Rounded" pitchFamily="34" charset="0"/>
                <a:cs typeface="Arial-Rounded" pitchFamily="34" charset="0"/>
              </a:rPr>
              <a:t>mực</a:t>
            </a:r>
            <a:endParaRPr lang="en-US" sz="4800" dirty="0">
              <a:latin typeface="Arial-Rounded" pitchFamily="34" charset="0"/>
              <a:ea typeface="Arial-Rounded" pitchFamily="34" charset="0"/>
              <a:cs typeface="Arial-Rounded" pitchFamily="34" charset="0"/>
            </a:endParaRPr>
          </a:p>
        </p:txBody>
      </p:sp>
      <p:pic>
        <p:nvPicPr>
          <p:cNvPr id="4" name="Picture 3">
            <a:hlinkClick r:id="rId3" action="ppaction://hlinksldjump"/>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756" y="5557837"/>
            <a:ext cx="1076325" cy="1076325"/>
          </a:xfrm>
          <a:prstGeom prst="rect">
            <a:avLst/>
          </a:prstGeom>
        </p:spPr>
      </p:pic>
    </p:spTree>
    <p:extLst>
      <p:ext uri="{BB962C8B-B14F-4D97-AF65-F5344CB8AC3E}">
        <p14:creationId xmlns:p14="http://schemas.microsoft.com/office/powerpoint/2010/main" val="102163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2kg Lúa hạt (hạt thóc) cho các loại chim cảnh, gà cảnh | Lazada.v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54075" y="1219200"/>
            <a:ext cx="5384694" cy="538469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Lúa – Wikipedia tiếng Việt"/>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372"/>
          <a:stretch/>
        </p:blipFill>
        <p:spPr bwMode="auto">
          <a:xfrm>
            <a:off x="358122" y="1219200"/>
            <a:ext cx="5742693" cy="5384696"/>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4147024" y="201629"/>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hạt thóc</a:t>
            </a:r>
            <a:endParaRPr lang="en-US" sz="4800">
              <a:latin typeface="Arial-Rounded" pitchFamily="34" charset="0"/>
              <a:ea typeface="Arial-Rounded" pitchFamily="34" charset="0"/>
              <a:cs typeface="Arial-Rounded" pitchFamily="34" charset="0"/>
            </a:endParaRPr>
          </a:p>
        </p:txBody>
      </p:sp>
      <p:pic>
        <p:nvPicPr>
          <p:cNvPr id="6" name="Picture 5">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94988" y="85725"/>
            <a:ext cx="1076325" cy="1076325"/>
          </a:xfrm>
          <a:prstGeom prst="rect">
            <a:avLst/>
          </a:prstGeom>
        </p:spPr>
      </p:pic>
    </p:spTree>
    <p:extLst>
      <p:ext uri="{BB962C8B-B14F-4D97-AF65-F5344CB8AC3E}">
        <p14:creationId xmlns:p14="http://schemas.microsoft.com/office/powerpoint/2010/main" val="332282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ột mốc Km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769" y="1676400"/>
            <a:ext cx="4855934" cy="36419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ột mốc 132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21072" y="1676401"/>
            <a:ext cx="6471641" cy="364195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147024" y="201629"/>
            <a:ext cx="3831382" cy="903271"/>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cột mốc</a:t>
            </a:r>
            <a:endParaRPr lang="en-US" sz="4800">
              <a:latin typeface="Arial-Rounded" pitchFamily="34" charset="0"/>
              <a:ea typeface="Arial-Rounded" pitchFamily="34" charset="0"/>
              <a:cs typeface="Arial-Rounded" pitchFamily="34" charset="0"/>
            </a:endParaRPr>
          </a:p>
        </p:txBody>
      </p:sp>
      <p:pic>
        <p:nvPicPr>
          <p:cNvPr id="5" name="Picture 4">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29119" y="5557035"/>
            <a:ext cx="1076325" cy="1076325"/>
          </a:xfrm>
          <a:prstGeom prst="rect">
            <a:avLst/>
          </a:prstGeom>
        </p:spPr>
      </p:pic>
    </p:spTree>
    <p:extLst>
      <p:ext uri="{BB962C8B-B14F-4D97-AF65-F5344CB8AC3E}">
        <p14:creationId xmlns:p14="http://schemas.microsoft.com/office/powerpoint/2010/main" val="347538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2354</TotalTime>
  <Words>302</Words>
  <Application>Microsoft Office PowerPoint</Application>
  <PresentationFormat>Custom</PresentationFormat>
  <Paragraphs>135</Paragraphs>
  <Slides>31</Slides>
  <Notes>11</Notes>
  <HiddenSlides>0</HiddenSlides>
  <MMClips>5</MMClips>
  <ScaleCrop>false</ScaleCrop>
  <HeadingPairs>
    <vt:vector size="6" baseType="variant">
      <vt:variant>
        <vt:lpstr>Fonts Used</vt:lpstr>
      </vt:variant>
      <vt:variant>
        <vt:i4>15</vt:i4>
      </vt:variant>
      <vt:variant>
        <vt:lpstr>Theme</vt:lpstr>
      </vt:variant>
      <vt:variant>
        <vt:i4>2</vt:i4>
      </vt:variant>
      <vt:variant>
        <vt:lpstr>Slide Titles</vt:lpstr>
      </vt:variant>
      <vt:variant>
        <vt:i4>31</vt:i4>
      </vt:variant>
    </vt:vector>
  </HeadingPairs>
  <TitlesOfParts>
    <vt:vector size="48" baseType="lpstr">
      <vt:lpstr>.VnArial</vt:lpstr>
      <vt:lpstr>.VnArialH</vt:lpstr>
      <vt:lpstr>.VnCooper</vt:lpstr>
      <vt:lpstr>Arial</vt:lpstr>
      <vt:lpstr>Arial Rounded MT Bold</vt:lpstr>
      <vt:lpstr>Arial-Rounded</vt:lpstr>
      <vt:lpstr>Arrus-Black</vt:lpstr>
      <vt:lpstr>AvantGarde</vt:lpstr>
      <vt:lpstr>Bandit</vt:lpstr>
      <vt:lpstr>Calibri</vt:lpstr>
      <vt:lpstr>DomCasual</vt:lpstr>
      <vt:lpstr>HP001 4 hàng</vt:lpstr>
      <vt:lpstr>Patrick Hand SC</vt:lpstr>
      <vt:lpstr>Tahoma</vt:lpstr>
      <vt:lpstr>Times New Roman</vt:lpstr>
      <vt:lpstr>Office Theme</vt:lpstr>
      <vt:lpstr>1_Office Theme</vt:lpstr>
      <vt:lpstr>PowerPoint Presentation</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Thư giãn nào!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Bài học:   Nên nói lời cảm ơn khi được người khác giúp đỡ.  Nên nói lời xin lỗi khi làm điều sai hoặc làm phiền người khác.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291</cp:revision>
  <dcterms:created xsi:type="dcterms:W3CDTF">2021-05-08T14:00:55Z</dcterms:created>
  <dcterms:modified xsi:type="dcterms:W3CDTF">2021-11-26T02:43:02Z</dcterms:modified>
</cp:coreProperties>
</file>