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321" r:id="rId2"/>
    <p:sldId id="257" r:id="rId3"/>
    <p:sldId id="312" r:id="rId4"/>
    <p:sldId id="259" r:id="rId5"/>
    <p:sldId id="289" r:id="rId6"/>
    <p:sldId id="313" r:id="rId7"/>
    <p:sldId id="314" r:id="rId8"/>
    <p:sldId id="301" r:id="rId9"/>
    <p:sldId id="311" r:id="rId10"/>
    <p:sldId id="310" r:id="rId11"/>
    <p:sldId id="315" r:id="rId12"/>
    <p:sldId id="316" r:id="rId13"/>
    <p:sldId id="297" r:id="rId14"/>
    <p:sldId id="332" r:id="rId15"/>
    <p:sldId id="307" r:id="rId16"/>
    <p:sldId id="306" r:id="rId17"/>
    <p:sldId id="262" r:id="rId18"/>
    <p:sldId id="317" r:id="rId19"/>
    <p:sldId id="286" r:id="rId20"/>
    <p:sldId id="268" r:id="rId21"/>
    <p:sldId id="272" r:id="rId22"/>
    <p:sldId id="281" r:id="rId23"/>
    <p:sldId id="282" r:id="rId24"/>
    <p:sldId id="284" r:id="rId25"/>
    <p:sldId id="305" r:id="rId26"/>
    <p:sldId id="285" r:id="rId27"/>
    <p:sldId id="308" r:id="rId28"/>
    <p:sldId id="275" r:id="rId29"/>
    <p:sldId id="319" r:id="rId30"/>
    <p:sldId id="320" r:id="rId31"/>
    <p:sldId id="331" r:id="rId32"/>
    <p:sldId id="327" r:id="rId33"/>
    <p:sldId id="324" r:id="rId34"/>
    <p:sldId id="328" r:id="rId35"/>
    <p:sldId id="325" r:id="rId36"/>
    <p:sldId id="329" r:id="rId37"/>
    <p:sldId id="326" r:id="rId38"/>
    <p:sldId id="330" r:id="rId39"/>
    <p:sldId id="277" r:id="rId40"/>
    <p:sldId id="322" r:id="rId41"/>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19AD"/>
    <a:srgbClr val="FBE879"/>
    <a:srgbClr val="FFFF85"/>
    <a:srgbClr val="BD196F"/>
    <a:srgbClr val="FDF4BF"/>
    <a:srgbClr val="FAE14C"/>
    <a:srgbClr val="FCC94A"/>
    <a:srgbClr val="FACDA8"/>
    <a:srgbClr val="640021"/>
    <a:srgbClr val="F8CF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735" autoAdjust="0"/>
    <p:restoredTop sz="90747" autoAdjust="0"/>
  </p:normalViewPr>
  <p:slideViewPr>
    <p:cSldViewPr>
      <p:cViewPr varScale="1">
        <p:scale>
          <a:sx n="67" d="100"/>
          <a:sy n="67" d="100"/>
        </p:scale>
        <p:origin x="-552" y="-90"/>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26/11/2021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Khởi</a:t>
            </a:r>
            <a:r>
              <a:rPr lang="en-US" baseline="0" smtClean="0"/>
              <a:t> động</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4266623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16</a:t>
            </a:fld>
            <a:endParaRPr lang="en-US"/>
          </a:p>
        </p:txBody>
      </p:sp>
    </p:spTree>
    <p:extLst>
      <p:ext uri="{BB962C8B-B14F-4D97-AF65-F5344CB8AC3E}">
        <p14:creationId xmlns:p14="http://schemas.microsoft.com/office/powerpoint/2010/main" val="1322519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Câu</a:t>
            </a:r>
            <a:r>
              <a:rPr lang="en-US" baseline="0" smtClean="0"/>
              <a:t> dài nên GV hướng dẫn viết bảng nhé</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19</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20</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21</a:t>
            </a:fld>
            <a:endParaRPr lang="en-US"/>
          </a:p>
        </p:txBody>
      </p:sp>
    </p:spTree>
    <p:extLst>
      <p:ext uri="{BB962C8B-B14F-4D97-AF65-F5344CB8AC3E}">
        <p14:creationId xmlns:p14="http://schemas.microsoft.com/office/powerpoint/2010/main" val="2008988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37</a:t>
            </a:fld>
            <a:endParaRPr lang="en-US"/>
          </a:p>
        </p:txBody>
      </p:sp>
    </p:spTree>
    <p:extLst>
      <p:ext uri="{BB962C8B-B14F-4D97-AF65-F5344CB8AC3E}">
        <p14:creationId xmlns:p14="http://schemas.microsoft.com/office/powerpoint/2010/main" val="2548329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38</a:t>
            </a:fld>
            <a:endParaRPr lang="en-US"/>
          </a:p>
        </p:txBody>
      </p:sp>
    </p:spTree>
    <p:extLst>
      <p:ext uri="{BB962C8B-B14F-4D97-AF65-F5344CB8AC3E}">
        <p14:creationId xmlns:p14="http://schemas.microsoft.com/office/powerpoint/2010/main" val="268568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a:t>
            </a:fld>
            <a:endParaRPr lang="en-US"/>
          </a:p>
        </p:txBody>
      </p:sp>
    </p:spTree>
    <p:extLst>
      <p:ext uri="{BB962C8B-B14F-4D97-AF65-F5344CB8AC3E}">
        <p14:creationId xmlns:p14="http://schemas.microsoft.com/office/powerpoint/2010/main" val="465048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6B2E6C-2AFC-4020-8547-494ABD7E6602}" type="slidenum">
              <a:rPr lang="en-US" smtClean="0"/>
              <a:t>5</a:t>
            </a:fld>
            <a:endParaRPr lang="en-US"/>
          </a:p>
        </p:txBody>
      </p:sp>
    </p:spTree>
    <p:extLst>
      <p:ext uri="{BB962C8B-B14F-4D97-AF65-F5344CB8AC3E}">
        <p14:creationId xmlns:p14="http://schemas.microsoft.com/office/powerpoint/2010/main" val="1625576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3095680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377422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3095680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chú</a:t>
            </a:r>
            <a:r>
              <a:rPr lang="en-US" baseline="0" smtClean="0"/>
              <a:t> ý giải thích cho HS hiểu tác dụng của dấu ngoặc kép.</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1560193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chú</a:t>
            </a:r>
            <a:r>
              <a:rPr lang="en-US" baseline="0" smtClean="0"/>
              <a:t> ý giải thích cho HS hiểu tác dụng của dấu ngoặc kép.</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560193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Tam Đảo</a:t>
            </a:r>
            <a:r>
              <a:rPr lang="en-US" baseline="0" smtClean="0"/>
              <a:t> ở Vĩnh Phúc nhé thầy cô.</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15</a:t>
            </a:fld>
            <a:endParaRPr lang="en-US"/>
          </a:p>
        </p:txBody>
      </p:sp>
    </p:spTree>
    <p:extLst>
      <p:ext uri="{BB962C8B-B14F-4D97-AF65-F5344CB8AC3E}">
        <p14:creationId xmlns:p14="http://schemas.microsoft.com/office/powerpoint/2010/main" val="3639323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26/11/2021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26/11/2021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26/11/2021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26/11/2021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8.png"/><Relationship Id="rId4"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5.png"/><Relationship Id="rId4"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39.png"/><Relationship Id="rId4" Type="http://schemas.openxmlformats.org/officeDocument/2006/relationships/notesSlide" Target="../notesSlides/notesSlide14.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6.png"/><Relationship Id="rId7" Type="http://schemas.openxmlformats.org/officeDocument/2006/relationships/slide" Target="slide1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9.xml"/><Relationship Id="rId11" Type="http://schemas.openxmlformats.org/officeDocument/2006/relationships/slide" Target="slide13.xml"/><Relationship Id="rId5" Type="http://schemas.openxmlformats.org/officeDocument/2006/relationships/slide" Target="slide7.xml"/><Relationship Id="rId10" Type="http://schemas.openxmlformats.org/officeDocument/2006/relationships/slide" Target="slide6.xml"/><Relationship Id="rId4" Type="http://schemas.openxmlformats.org/officeDocument/2006/relationships/slide" Target="slide8.xml"/><Relationship Id="rId9" Type="http://schemas.openxmlformats.org/officeDocument/2006/relationships/slide" Target="slide1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slide" Target="slide5.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slide" Target="slide5.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919" y="-95250"/>
            <a:ext cx="10945654" cy="1143000"/>
          </a:xfrm>
        </p:spPr>
        <p:txBody>
          <a:bodyPr/>
          <a:lstStyle/>
          <a:p>
            <a:r>
              <a:rPr lang="en-US" smtClean="0"/>
              <a:t>Luyện đọc</a:t>
            </a:r>
            <a:endParaRPr lang="en-US"/>
          </a:p>
        </p:txBody>
      </p:sp>
      <p:sp>
        <p:nvSpPr>
          <p:cNvPr id="3" name="TextBox 2"/>
          <p:cNvSpPr txBox="1"/>
          <p:nvPr/>
        </p:nvSpPr>
        <p:spPr>
          <a:xfrm>
            <a:off x="498221" y="660668"/>
            <a:ext cx="11007052" cy="830997"/>
          </a:xfrm>
          <a:prstGeom prst="rect">
            <a:avLst/>
          </a:prstGeom>
          <a:noFill/>
        </p:spPr>
        <p:txBody>
          <a:bodyPr wrap="none" rtlCol="0">
            <a:spAutoFit/>
          </a:bodyPr>
          <a:lstStyle/>
          <a:p>
            <a:r>
              <a:rPr lang="en-US" sz="4800">
                <a:solidFill>
                  <a:srgbClr val="FF0000"/>
                </a:solidFill>
              </a:rPr>
              <a:t>a</a:t>
            </a:r>
            <a:r>
              <a:rPr lang="en-US" sz="4800" smtClean="0">
                <a:solidFill>
                  <a:srgbClr val="FF0000"/>
                </a:solidFill>
              </a:rPr>
              <a:t>c, ăc, âc, oc, ôc, uc, ưc, at, ăt, ât, ot, ôt, ơt </a:t>
            </a:r>
            <a:endParaRPr lang="en-US" sz="4800">
              <a:solidFill>
                <a:srgbClr val="FF0000"/>
              </a:solidFill>
            </a:endParaRPr>
          </a:p>
        </p:txBody>
      </p:sp>
      <p:sp>
        <p:nvSpPr>
          <p:cNvPr id="4" name="TextBox 3"/>
          <p:cNvSpPr txBox="1"/>
          <p:nvPr/>
        </p:nvSpPr>
        <p:spPr>
          <a:xfrm>
            <a:off x="324631" y="1873983"/>
            <a:ext cx="2824812" cy="923330"/>
          </a:xfrm>
          <a:prstGeom prst="rect">
            <a:avLst/>
          </a:prstGeom>
          <a:noFill/>
        </p:spPr>
        <p:txBody>
          <a:bodyPr wrap="none" rtlCol="0">
            <a:spAutoFit/>
          </a:bodyPr>
          <a:lstStyle/>
          <a:p>
            <a:r>
              <a:rPr lang="en-US" sz="5400">
                <a:solidFill>
                  <a:srgbClr val="FF19AD"/>
                </a:solidFill>
              </a:rPr>
              <a:t>b</a:t>
            </a:r>
            <a:r>
              <a:rPr lang="en-US" sz="5400" smtClean="0">
                <a:solidFill>
                  <a:srgbClr val="FF19AD"/>
                </a:solidFill>
              </a:rPr>
              <a:t>ậc thềm</a:t>
            </a:r>
            <a:endParaRPr lang="en-US" sz="5400">
              <a:solidFill>
                <a:srgbClr val="FF19AD"/>
              </a:solidFill>
            </a:endParaRPr>
          </a:p>
        </p:txBody>
      </p:sp>
      <p:sp>
        <p:nvSpPr>
          <p:cNvPr id="5" name="TextBox 4"/>
          <p:cNvSpPr txBox="1"/>
          <p:nvPr/>
        </p:nvSpPr>
        <p:spPr>
          <a:xfrm>
            <a:off x="324631" y="2647950"/>
            <a:ext cx="1827423" cy="923330"/>
          </a:xfrm>
          <a:prstGeom prst="rect">
            <a:avLst/>
          </a:prstGeom>
          <a:noFill/>
        </p:spPr>
        <p:txBody>
          <a:bodyPr wrap="none" rtlCol="0">
            <a:spAutoFit/>
          </a:bodyPr>
          <a:lstStyle/>
          <a:p>
            <a:r>
              <a:rPr lang="en-US" sz="5400">
                <a:solidFill>
                  <a:srgbClr val="FF19AD"/>
                </a:solidFill>
              </a:rPr>
              <a:t>t</a:t>
            </a:r>
            <a:r>
              <a:rPr lang="en-US" sz="5400" smtClean="0">
                <a:solidFill>
                  <a:srgbClr val="FF19AD"/>
                </a:solidFill>
              </a:rPr>
              <a:t>ắc kè</a:t>
            </a:r>
            <a:endParaRPr lang="en-US" sz="5400">
              <a:solidFill>
                <a:srgbClr val="FF19AD"/>
              </a:solidFill>
            </a:endParaRPr>
          </a:p>
        </p:txBody>
      </p:sp>
      <p:sp>
        <p:nvSpPr>
          <p:cNvPr id="6" name="TextBox 5"/>
          <p:cNvSpPr txBox="1"/>
          <p:nvPr/>
        </p:nvSpPr>
        <p:spPr>
          <a:xfrm>
            <a:off x="324631" y="3481864"/>
            <a:ext cx="2218877" cy="923330"/>
          </a:xfrm>
          <a:prstGeom prst="rect">
            <a:avLst/>
          </a:prstGeom>
          <a:noFill/>
        </p:spPr>
        <p:txBody>
          <a:bodyPr wrap="none" rtlCol="0">
            <a:spAutoFit/>
          </a:bodyPr>
          <a:lstStyle/>
          <a:p>
            <a:r>
              <a:rPr lang="en-US" sz="5400">
                <a:solidFill>
                  <a:srgbClr val="FF19AD"/>
                </a:solidFill>
              </a:rPr>
              <a:t>b</a:t>
            </a:r>
            <a:r>
              <a:rPr lang="en-US" sz="5400" smtClean="0">
                <a:solidFill>
                  <a:srgbClr val="FF19AD"/>
                </a:solidFill>
              </a:rPr>
              <a:t>ài học</a:t>
            </a:r>
            <a:endParaRPr lang="en-US" sz="5400">
              <a:solidFill>
                <a:srgbClr val="FF19AD"/>
              </a:solidFill>
            </a:endParaRPr>
          </a:p>
        </p:txBody>
      </p:sp>
      <p:sp>
        <p:nvSpPr>
          <p:cNvPr id="7" name="TextBox 6"/>
          <p:cNvSpPr txBox="1"/>
          <p:nvPr/>
        </p:nvSpPr>
        <p:spPr>
          <a:xfrm>
            <a:off x="3413919" y="1928336"/>
            <a:ext cx="2856872" cy="923330"/>
          </a:xfrm>
          <a:prstGeom prst="rect">
            <a:avLst/>
          </a:prstGeom>
          <a:noFill/>
        </p:spPr>
        <p:txBody>
          <a:bodyPr wrap="none" rtlCol="0">
            <a:spAutoFit/>
          </a:bodyPr>
          <a:lstStyle/>
          <a:p>
            <a:r>
              <a:rPr lang="en-US" sz="5400" smtClean="0">
                <a:solidFill>
                  <a:srgbClr val="0070C0"/>
                </a:solidFill>
              </a:rPr>
              <a:t>đau nhức</a:t>
            </a:r>
            <a:endParaRPr lang="en-US" sz="5400">
              <a:solidFill>
                <a:srgbClr val="0070C0"/>
              </a:solidFill>
            </a:endParaRPr>
          </a:p>
        </p:txBody>
      </p:sp>
      <p:sp>
        <p:nvSpPr>
          <p:cNvPr id="8" name="TextBox 7"/>
          <p:cNvSpPr txBox="1"/>
          <p:nvPr/>
        </p:nvSpPr>
        <p:spPr>
          <a:xfrm>
            <a:off x="324631" y="4386441"/>
            <a:ext cx="2736647" cy="923330"/>
          </a:xfrm>
          <a:prstGeom prst="rect">
            <a:avLst/>
          </a:prstGeom>
          <a:noFill/>
        </p:spPr>
        <p:txBody>
          <a:bodyPr wrap="none" rtlCol="0">
            <a:spAutoFit/>
          </a:bodyPr>
          <a:lstStyle/>
          <a:p>
            <a:r>
              <a:rPr lang="en-US" sz="5400">
                <a:solidFill>
                  <a:srgbClr val="FF19AD"/>
                </a:solidFill>
              </a:rPr>
              <a:t>t</a:t>
            </a:r>
            <a:r>
              <a:rPr lang="en-US" sz="5400" smtClean="0">
                <a:solidFill>
                  <a:srgbClr val="FF19AD"/>
                </a:solidFill>
              </a:rPr>
              <a:t>húc giục</a:t>
            </a:r>
            <a:endParaRPr lang="en-US" sz="5400">
              <a:solidFill>
                <a:srgbClr val="FF19AD"/>
              </a:solidFill>
            </a:endParaRPr>
          </a:p>
        </p:txBody>
      </p:sp>
      <p:sp>
        <p:nvSpPr>
          <p:cNvPr id="9" name="TextBox 8"/>
          <p:cNvSpPr txBox="1"/>
          <p:nvPr/>
        </p:nvSpPr>
        <p:spPr>
          <a:xfrm>
            <a:off x="3306094" y="2671167"/>
            <a:ext cx="2909771" cy="923330"/>
          </a:xfrm>
          <a:prstGeom prst="rect">
            <a:avLst/>
          </a:prstGeom>
          <a:noFill/>
        </p:spPr>
        <p:txBody>
          <a:bodyPr wrap="none" rtlCol="0">
            <a:spAutoFit/>
          </a:bodyPr>
          <a:lstStyle/>
          <a:p>
            <a:r>
              <a:rPr lang="en-US" sz="5400">
                <a:solidFill>
                  <a:srgbClr val="0070C0"/>
                </a:solidFill>
              </a:rPr>
              <a:t>c</a:t>
            </a:r>
            <a:r>
              <a:rPr lang="en-US" sz="5400" smtClean="0">
                <a:solidFill>
                  <a:srgbClr val="0070C0"/>
                </a:solidFill>
              </a:rPr>
              <a:t>hua chát</a:t>
            </a:r>
            <a:endParaRPr lang="en-US" sz="5400">
              <a:solidFill>
                <a:srgbClr val="0070C0"/>
              </a:solidFill>
            </a:endParaRPr>
          </a:p>
        </p:txBody>
      </p:sp>
      <p:sp>
        <p:nvSpPr>
          <p:cNvPr id="10" name="TextBox 9"/>
          <p:cNvSpPr txBox="1"/>
          <p:nvPr/>
        </p:nvSpPr>
        <p:spPr>
          <a:xfrm>
            <a:off x="3306094" y="3489603"/>
            <a:ext cx="2710999" cy="923330"/>
          </a:xfrm>
          <a:prstGeom prst="rect">
            <a:avLst/>
          </a:prstGeom>
          <a:noFill/>
        </p:spPr>
        <p:txBody>
          <a:bodyPr wrap="none" rtlCol="0">
            <a:spAutoFit/>
          </a:bodyPr>
          <a:lstStyle/>
          <a:p>
            <a:r>
              <a:rPr lang="en-US" sz="5400">
                <a:solidFill>
                  <a:srgbClr val="0070C0"/>
                </a:solidFill>
              </a:rPr>
              <a:t>t</a:t>
            </a:r>
            <a:r>
              <a:rPr lang="en-US" sz="5400" smtClean="0">
                <a:solidFill>
                  <a:srgbClr val="0070C0"/>
                </a:solidFill>
              </a:rPr>
              <a:t>hắt chặt</a:t>
            </a:r>
            <a:endParaRPr lang="en-US" sz="5400">
              <a:solidFill>
                <a:srgbClr val="0070C0"/>
              </a:solidFill>
            </a:endParaRPr>
          </a:p>
        </p:txBody>
      </p:sp>
      <p:sp>
        <p:nvSpPr>
          <p:cNvPr id="11" name="TextBox 10"/>
          <p:cNvSpPr txBox="1"/>
          <p:nvPr/>
        </p:nvSpPr>
        <p:spPr>
          <a:xfrm>
            <a:off x="6690519" y="1873983"/>
            <a:ext cx="2224327" cy="923330"/>
          </a:xfrm>
          <a:prstGeom prst="rect">
            <a:avLst/>
          </a:prstGeom>
          <a:noFill/>
        </p:spPr>
        <p:txBody>
          <a:bodyPr wrap="none" rtlCol="0">
            <a:spAutoFit/>
          </a:bodyPr>
          <a:lstStyle/>
          <a:p>
            <a:r>
              <a:rPr lang="en-US" sz="5400">
                <a:solidFill>
                  <a:srgbClr val="7030A0"/>
                </a:solidFill>
              </a:rPr>
              <a:t>d</a:t>
            </a:r>
            <a:r>
              <a:rPr lang="en-US" sz="5400" smtClean="0">
                <a:solidFill>
                  <a:srgbClr val="7030A0"/>
                </a:solidFill>
              </a:rPr>
              <a:t>ây cót</a:t>
            </a:r>
            <a:endParaRPr lang="en-US" sz="5400">
              <a:solidFill>
                <a:srgbClr val="7030A0"/>
              </a:solidFill>
            </a:endParaRPr>
          </a:p>
        </p:txBody>
      </p:sp>
      <p:sp>
        <p:nvSpPr>
          <p:cNvPr id="12" name="TextBox 11"/>
          <p:cNvSpPr txBox="1"/>
          <p:nvPr/>
        </p:nvSpPr>
        <p:spPr>
          <a:xfrm>
            <a:off x="3317378" y="4342686"/>
            <a:ext cx="2603661" cy="923330"/>
          </a:xfrm>
          <a:prstGeom prst="rect">
            <a:avLst/>
          </a:prstGeom>
          <a:noFill/>
        </p:spPr>
        <p:txBody>
          <a:bodyPr wrap="none" rtlCol="0">
            <a:spAutoFit/>
          </a:bodyPr>
          <a:lstStyle/>
          <a:p>
            <a:r>
              <a:rPr lang="en-US" sz="5400" smtClean="0">
                <a:solidFill>
                  <a:srgbClr val="0070C0"/>
                </a:solidFill>
              </a:rPr>
              <a:t>đột ngột</a:t>
            </a:r>
            <a:endParaRPr lang="en-US" sz="5400">
              <a:solidFill>
                <a:srgbClr val="0070C0"/>
              </a:solidFill>
            </a:endParaRPr>
          </a:p>
        </p:txBody>
      </p:sp>
      <p:sp>
        <p:nvSpPr>
          <p:cNvPr id="13" name="TextBox 12"/>
          <p:cNvSpPr txBox="1"/>
          <p:nvPr/>
        </p:nvSpPr>
        <p:spPr>
          <a:xfrm>
            <a:off x="6690519" y="2671167"/>
            <a:ext cx="2323072" cy="923330"/>
          </a:xfrm>
          <a:prstGeom prst="rect">
            <a:avLst/>
          </a:prstGeom>
          <a:noFill/>
        </p:spPr>
        <p:txBody>
          <a:bodyPr wrap="none" rtlCol="0">
            <a:spAutoFit/>
          </a:bodyPr>
          <a:lstStyle/>
          <a:p>
            <a:r>
              <a:rPr lang="en-US" sz="5400">
                <a:solidFill>
                  <a:srgbClr val="7030A0"/>
                </a:solidFill>
              </a:rPr>
              <a:t>d</a:t>
            </a:r>
            <a:r>
              <a:rPr lang="en-US" sz="5400" smtClean="0">
                <a:solidFill>
                  <a:srgbClr val="7030A0"/>
                </a:solidFill>
              </a:rPr>
              <a:t>ẫn dắt</a:t>
            </a:r>
            <a:endParaRPr lang="en-US" sz="5400">
              <a:solidFill>
                <a:srgbClr val="7030A0"/>
              </a:solidFill>
            </a:endParaRPr>
          </a:p>
        </p:txBody>
      </p:sp>
      <p:sp>
        <p:nvSpPr>
          <p:cNvPr id="14" name="TextBox 13"/>
          <p:cNvSpPr txBox="1"/>
          <p:nvPr/>
        </p:nvSpPr>
        <p:spPr>
          <a:xfrm>
            <a:off x="9205168" y="1928336"/>
            <a:ext cx="2916183" cy="923330"/>
          </a:xfrm>
          <a:prstGeom prst="rect">
            <a:avLst/>
          </a:prstGeom>
          <a:noFill/>
        </p:spPr>
        <p:txBody>
          <a:bodyPr wrap="none" rtlCol="0">
            <a:spAutoFit/>
          </a:bodyPr>
          <a:lstStyle/>
          <a:p>
            <a:r>
              <a:rPr lang="en-US" sz="5400">
                <a:solidFill>
                  <a:srgbClr val="00B050"/>
                </a:solidFill>
              </a:rPr>
              <a:t>t</a:t>
            </a:r>
            <a:r>
              <a:rPr lang="en-US" sz="5400" smtClean="0">
                <a:solidFill>
                  <a:srgbClr val="00B050"/>
                </a:solidFill>
              </a:rPr>
              <a:t>hưa thớt</a:t>
            </a:r>
            <a:endParaRPr lang="en-US" sz="5400">
              <a:solidFill>
                <a:srgbClr val="00B050"/>
              </a:solidFill>
            </a:endParaRPr>
          </a:p>
        </p:txBody>
      </p:sp>
      <p:sp>
        <p:nvSpPr>
          <p:cNvPr id="15" name="TextBox 14"/>
          <p:cNvSpPr txBox="1"/>
          <p:nvPr/>
        </p:nvSpPr>
        <p:spPr>
          <a:xfrm>
            <a:off x="9242474" y="2797313"/>
            <a:ext cx="2553904" cy="923330"/>
          </a:xfrm>
          <a:prstGeom prst="rect">
            <a:avLst/>
          </a:prstGeom>
          <a:noFill/>
        </p:spPr>
        <p:txBody>
          <a:bodyPr wrap="none" rtlCol="0">
            <a:spAutoFit/>
          </a:bodyPr>
          <a:lstStyle/>
          <a:p>
            <a:r>
              <a:rPr lang="en-US" sz="5400">
                <a:solidFill>
                  <a:srgbClr val="00B050"/>
                </a:solidFill>
              </a:rPr>
              <a:t>b</a:t>
            </a:r>
            <a:r>
              <a:rPr lang="en-US" sz="5400" smtClean="0">
                <a:solidFill>
                  <a:srgbClr val="00B050"/>
                </a:solidFill>
              </a:rPr>
              <a:t>ất chợt</a:t>
            </a:r>
            <a:endParaRPr lang="en-US" sz="5400">
              <a:solidFill>
                <a:srgbClr val="00B050"/>
              </a:solidFill>
            </a:endParaRPr>
          </a:p>
        </p:txBody>
      </p:sp>
      <p:sp>
        <p:nvSpPr>
          <p:cNvPr id="16" name="TextBox 15"/>
          <p:cNvSpPr txBox="1"/>
          <p:nvPr/>
        </p:nvSpPr>
        <p:spPr>
          <a:xfrm>
            <a:off x="6723894" y="3571280"/>
            <a:ext cx="2045303" cy="923330"/>
          </a:xfrm>
          <a:prstGeom prst="rect">
            <a:avLst/>
          </a:prstGeom>
          <a:noFill/>
        </p:spPr>
        <p:txBody>
          <a:bodyPr wrap="none" rtlCol="0">
            <a:spAutoFit/>
          </a:bodyPr>
          <a:lstStyle/>
          <a:p>
            <a:r>
              <a:rPr lang="en-US" sz="5400">
                <a:solidFill>
                  <a:srgbClr val="7030A0"/>
                </a:solidFill>
              </a:rPr>
              <a:t>t</a:t>
            </a:r>
            <a:r>
              <a:rPr lang="en-US" sz="5400" smtClean="0">
                <a:solidFill>
                  <a:srgbClr val="7030A0"/>
                </a:solidFill>
              </a:rPr>
              <a:t>ất bật</a:t>
            </a:r>
            <a:endParaRPr lang="en-US" sz="5400">
              <a:solidFill>
                <a:srgbClr val="7030A0"/>
              </a:solidFill>
            </a:endParaRPr>
          </a:p>
        </p:txBody>
      </p:sp>
      <p:sp>
        <p:nvSpPr>
          <p:cNvPr id="17" name="TextBox 16"/>
          <p:cNvSpPr txBox="1"/>
          <p:nvPr/>
        </p:nvSpPr>
        <p:spPr>
          <a:xfrm>
            <a:off x="9242474" y="4405194"/>
            <a:ext cx="2856872" cy="923330"/>
          </a:xfrm>
          <a:prstGeom prst="rect">
            <a:avLst/>
          </a:prstGeom>
          <a:noFill/>
        </p:spPr>
        <p:txBody>
          <a:bodyPr wrap="none" rtlCol="0">
            <a:spAutoFit/>
          </a:bodyPr>
          <a:lstStyle/>
          <a:p>
            <a:r>
              <a:rPr lang="en-US" sz="5400" smtClean="0">
                <a:solidFill>
                  <a:srgbClr val="00B050"/>
                </a:solidFill>
              </a:rPr>
              <a:t>đau nhức</a:t>
            </a:r>
            <a:endParaRPr lang="en-US" sz="5400">
              <a:solidFill>
                <a:srgbClr val="00B050"/>
              </a:solidFill>
            </a:endParaRPr>
          </a:p>
        </p:txBody>
      </p:sp>
      <p:sp>
        <p:nvSpPr>
          <p:cNvPr id="18" name="TextBox 17"/>
          <p:cNvSpPr txBox="1"/>
          <p:nvPr/>
        </p:nvSpPr>
        <p:spPr>
          <a:xfrm>
            <a:off x="6707446" y="4372511"/>
            <a:ext cx="2117887" cy="923330"/>
          </a:xfrm>
          <a:prstGeom prst="rect">
            <a:avLst/>
          </a:prstGeom>
          <a:noFill/>
        </p:spPr>
        <p:txBody>
          <a:bodyPr wrap="none" rtlCol="0">
            <a:spAutoFit/>
          </a:bodyPr>
          <a:lstStyle/>
          <a:p>
            <a:r>
              <a:rPr lang="en-US" sz="5400">
                <a:solidFill>
                  <a:srgbClr val="7030A0"/>
                </a:solidFill>
              </a:rPr>
              <a:t>b</a:t>
            </a:r>
            <a:r>
              <a:rPr lang="en-US" sz="5400" smtClean="0">
                <a:solidFill>
                  <a:srgbClr val="7030A0"/>
                </a:solidFill>
              </a:rPr>
              <a:t>ài hát</a:t>
            </a:r>
            <a:endParaRPr lang="en-US" sz="5400">
              <a:solidFill>
                <a:srgbClr val="7030A0"/>
              </a:solidFill>
            </a:endParaRPr>
          </a:p>
        </p:txBody>
      </p:sp>
      <p:sp>
        <p:nvSpPr>
          <p:cNvPr id="19" name="TextBox 18"/>
          <p:cNvSpPr txBox="1"/>
          <p:nvPr/>
        </p:nvSpPr>
        <p:spPr>
          <a:xfrm>
            <a:off x="9205168" y="3594497"/>
            <a:ext cx="2751074" cy="923330"/>
          </a:xfrm>
          <a:prstGeom prst="rect">
            <a:avLst/>
          </a:prstGeom>
          <a:noFill/>
        </p:spPr>
        <p:txBody>
          <a:bodyPr wrap="none" rtlCol="0">
            <a:spAutoFit/>
          </a:bodyPr>
          <a:lstStyle/>
          <a:p>
            <a:r>
              <a:rPr lang="en-US" sz="5400">
                <a:solidFill>
                  <a:srgbClr val="00B050"/>
                </a:solidFill>
              </a:rPr>
              <a:t>g</a:t>
            </a:r>
            <a:r>
              <a:rPr lang="en-US" sz="5400" smtClean="0">
                <a:solidFill>
                  <a:srgbClr val="00B050"/>
                </a:solidFill>
              </a:rPr>
              <a:t>iám đốc</a:t>
            </a:r>
            <a:endParaRPr lang="en-US" sz="5400">
              <a:solidFill>
                <a:srgbClr val="00B050"/>
              </a:solidFill>
            </a:endParaRPr>
          </a:p>
        </p:txBody>
      </p:sp>
      <p:sp>
        <p:nvSpPr>
          <p:cNvPr id="20" name="TextBox 19"/>
          <p:cNvSpPr txBox="1"/>
          <p:nvPr/>
        </p:nvSpPr>
        <p:spPr>
          <a:xfrm>
            <a:off x="234862" y="5365314"/>
            <a:ext cx="2398413" cy="923330"/>
          </a:xfrm>
          <a:prstGeom prst="rect">
            <a:avLst/>
          </a:prstGeom>
          <a:noFill/>
        </p:spPr>
        <p:txBody>
          <a:bodyPr wrap="none" rtlCol="0">
            <a:spAutoFit/>
          </a:bodyPr>
          <a:lstStyle/>
          <a:p>
            <a:r>
              <a:rPr lang="en-US" sz="5400">
                <a:solidFill>
                  <a:srgbClr val="FF19AD"/>
                </a:solidFill>
              </a:rPr>
              <a:t>m</a:t>
            </a:r>
            <a:r>
              <a:rPr lang="en-US" sz="5400" smtClean="0">
                <a:solidFill>
                  <a:srgbClr val="FF19AD"/>
                </a:solidFill>
              </a:rPr>
              <a:t>áy gặt</a:t>
            </a:r>
            <a:endParaRPr lang="en-US" sz="5400">
              <a:solidFill>
                <a:srgbClr val="FF19AD"/>
              </a:solidFill>
            </a:endParaRPr>
          </a:p>
        </p:txBody>
      </p:sp>
      <p:sp>
        <p:nvSpPr>
          <p:cNvPr id="21" name="TextBox 20"/>
          <p:cNvSpPr txBox="1"/>
          <p:nvPr/>
        </p:nvSpPr>
        <p:spPr>
          <a:xfrm>
            <a:off x="3413919" y="5365314"/>
            <a:ext cx="2296463" cy="923330"/>
          </a:xfrm>
          <a:prstGeom prst="rect">
            <a:avLst/>
          </a:prstGeom>
          <a:noFill/>
        </p:spPr>
        <p:txBody>
          <a:bodyPr wrap="none" rtlCol="0">
            <a:spAutoFit/>
          </a:bodyPr>
          <a:lstStyle/>
          <a:p>
            <a:r>
              <a:rPr lang="en-US" sz="5400">
                <a:solidFill>
                  <a:srgbClr val="0070C0"/>
                </a:solidFill>
              </a:rPr>
              <a:t>k</a:t>
            </a:r>
            <a:r>
              <a:rPr lang="en-US" sz="5400" smtClean="0">
                <a:solidFill>
                  <a:srgbClr val="0070C0"/>
                </a:solidFill>
              </a:rPr>
              <a:t>húc cá</a:t>
            </a:r>
            <a:endParaRPr lang="en-US" sz="5400">
              <a:solidFill>
                <a:srgbClr val="0070C0"/>
              </a:solidFill>
            </a:endParaRPr>
          </a:p>
        </p:txBody>
      </p:sp>
      <p:sp>
        <p:nvSpPr>
          <p:cNvPr id="22" name="TextBox 21"/>
          <p:cNvSpPr txBox="1"/>
          <p:nvPr/>
        </p:nvSpPr>
        <p:spPr>
          <a:xfrm>
            <a:off x="6593986" y="5317987"/>
            <a:ext cx="2305118" cy="923330"/>
          </a:xfrm>
          <a:prstGeom prst="rect">
            <a:avLst/>
          </a:prstGeom>
          <a:noFill/>
        </p:spPr>
        <p:txBody>
          <a:bodyPr wrap="none" rtlCol="0">
            <a:spAutoFit/>
          </a:bodyPr>
          <a:lstStyle/>
          <a:p>
            <a:r>
              <a:rPr lang="en-US" sz="5400">
                <a:solidFill>
                  <a:srgbClr val="7030A0"/>
                </a:solidFill>
              </a:rPr>
              <a:t>c</a:t>
            </a:r>
            <a:r>
              <a:rPr lang="en-US" sz="5400" smtClean="0">
                <a:solidFill>
                  <a:srgbClr val="7030A0"/>
                </a:solidFill>
              </a:rPr>
              <a:t>on cóc</a:t>
            </a:r>
            <a:endParaRPr lang="en-US" sz="5400">
              <a:solidFill>
                <a:srgbClr val="7030A0"/>
              </a:solidFill>
            </a:endParaRPr>
          </a:p>
        </p:txBody>
      </p:sp>
      <p:sp>
        <p:nvSpPr>
          <p:cNvPr id="23" name="TextBox 22"/>
          <p:cNvSpPr txBox="1"/>
          <p:nvPr/>
        </p:nvSpPr>
        <p:spPr>
          <a:xfrm>
            <a:off x="9242474" y="5313024"/>
            <a:ext cx="2262799" cy="923330"/>
          </a:xfrm>
          <a:prstGeom prst="rect">
            <a:avLst/>
          </a:prstGeom>
          <a:noFill/>
        </p:spPr>
        <p:txBody>
          <a:bodyPr wrap="none" rtlCol="0">
            <a:spAutoFit/>
          </a:bodyPr>
          <a:lstStyle/>
          <a:p>
            <a:r>
              <a:rPr lang="en-US" sz="5400">
                <a:solidFill>
                  <a:srgbClr val="00B050"/>
                </a:solidFill>
              </a:rPr>
              <a:t>c</a:t>
            </a:r>
            <a:r>
              <a:rPr lang="en-US" sz="5400" smtClean="0">
                <a:solidFill>
                  <a:srgbClr val="00B050"/>
                </a:solidFill>
              </a:rPr>
              <a:t>ơn sốt</a:t>
            </a:r>
            <a:endParaRPr lang="en-US" sz="5400">
              <a:solidFill>
                <a:srgbClr val="00B050"/>
              </a:solidFill>
            </a:endParaRPr>
          </a:p>
        </p:txBody>
      </p:sp>
    </p:spTree>
    <p:extLst>
      <p:ext uri="{BB962C8B-B14F-4D97-AF65-F5344CB8AC3E}">
        <p14:creationId xmlns:p14="http://schemas.microsoft.com/office/powerpoint/2010/main" val="27427289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871119" y="457200"/>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xúc xắc</a:t>
            </a:r>
            <a:endParaRPr lang="en-US" sz="4800">
              <a:latin typeface="Arial-Rounded" pitchFamily="34" charset="0"/>
              <a:ea typeface="Arial-Rounded" pitchFamily="34" charset="0"/>
              <a:cs typeface="Arial-Rounded" pitchFamily="34" charset="0"/>
            </a:endParaRPr>
          </a:p>
        </p:txBody>
      </p:sp>
      <p:pic>
        <p:nvPicPr>
          <p:cNvPr id="4" name="Picture 3">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9119" y="5557035"/>
            <a:ext cx="1076325" cy="1076325"/>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4110" y="1524000"/>
            <a:ext cx="5105400" cy="4745782"/>
          </a:xfrm>
          <a:prstGeom prst="rect">
            <a:avLst/>
          </a:prstGeom>
        </p:spPr>
      </p:pic>
    </p:spTree>
    <p:extLst>
      <p:ext uri="{BB962C8B-B14F-4D97-AF65-F5344CB8AC3E}">
        <p14:creationId xmlns:p14="http://schemas.microsoft.com/office/powerpoint/2010/main" val="177558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0519" y="838200"/>
            <a:ext cx="6412459" cy="4267200"/>
          </a:xfrm>
          <a:prstGeom prst="rect">
            <a:avLst/>
          </a:prstGeom>
        </p:spPr>
      </p:pic>
      <p:sp>
        <p:nvSpPr>
          <p:cNvPr id="3" name="Rounded Rectangle 2"/>
          <p:cNvSpPr/>
          <p:nvPr/>
        </p:nvSpPr>
        <p:spPr>
          <a:xfrm>
            <a:off x="4171057" y="4653764"/>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latin typeface="Arial-Rounded" pitchFamily="34" charset="0"/>
                <a:ea typeface="Arial-Rounded" pitchFamily="34" charset="0"/>
                <a:cs typeface="Arial-Rounded" pitchFamily="34" charset="0"/>
              </a:rPr>
              <a:t>q</a:t>
            </a:r>
            <a:r>
              <a:rPr lang="en-US" sz="4800" dirty="0" err="1" smtClean="0">
                <a:latin typeface="Arial-Rounded" pitchFamily="34" charset="0"/>
                <a:ea typeface="Arial-Rounded" pitchFamily="34" charset="0"/>
                <a:cs typeface="Arial-Rounded" pitchFamily="34" charset="0"/>
              </a:rPr>
              <a:t>uả</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ớt</a:t>
            </a:r>
            <a:endParaRPr lang="en-US" sz="4800" dirty="0">
              <a:latin typeface="Arial-Rounded" pitchFamily="34" charset="0"/>
              <a:ea typeface="Arial-Rounded" pitchFamily="34" charset="0"/>
              <a:cs typeface="Arial-Rounded" pitchFamily="34" charset="0"/>
            </a:endParaRPr>
          </a:p>
        </p:txBody>
      </p:sp>
      <p:pic>
        <p:nvPicPr>
          <p:cNvPr id="4" name="Picture 3">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9119" y="5557035"/>
            <a:ext cx="1076325" cy="1076325"/>
          </a:xfrm>
          <a:prstGeom prst="rect">
            <a:avLst/>
          </a:prstGeom>
        </p:spPr>
      </p:pic>
    </p:spTree>
    <p:extLst>
      <p:ext uri="{BB962C8B-B14F-4D97-AF65-F5344CB8AC3E}">
        <p14:creationId xmlns:p14="http://schemas.microsoft.com/office/powerpoint/2010/main" val="307630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023519" y="4876800"/>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latin typeface="Arial-Rounded" pitchFamily="34" charset="0"/>
                <a:ea typeface="Arial-Rounded" pitchFamily="34" charset="0"/>
                <a:cs typeface="Arial-Rounded" pitchFamily="34" charset="0"/>
              </a:rPr>
              <a:t>g</a:t>
            </a:r>
            <a:r>
              <a:rPr lang="en-US" sz="4800" dirty="0" err="1" smtClean="0">
                <a:latin typeface="Arial-Rounded" pitchFamily="34" charset="0"/>
                <a:ea typeface="Arial-Rounded" pitchFamily="34" charset="0"/>
                <a:cs typeface="Arial-Rounded" pitchFamily="34" charset="0"/>
              </a:rPr>
              <a:t>ót</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chân</a:t>
            </a:r>
            <a:endParaRPr lang="en-US" sz="4800" dirty="0">
              <a:latin typeface="Arial-Rounded" pitchFamily="34" charset="0"/>
              <a:ea typeface="Arial-Rounded" pitchFamily="34" charset="0"/>
              <a:cs typeface="Arial-Rounded"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6119" y="990600"/>
            <a:ext cx="7230801" cy="3581400"/>
          </a:xfrm>
          <a:prstGeom prst="rect">
            <a:avLst/>
          </a:prstGeom>
        </p:spPr>
      </p:pic>
      <p:pic>
        <p:nvPicPr>
          <p:cNvPr id="4" name="Picture 3">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9119" y="5557035"/>
            <a:ext cx="1076325" cy="1076325"/>
          </a:xfrm>
          <a:prstGeom prst="rect">
            <a:avLst/>
          </a:prstGeom>
        </p:spPr>
      </p:pic>
    </p:spTree>
    <p:extLst>
      <p:ext uri="{BB962C8B-B14F-4D97-AF65-F5344CB8AC3E}">
        <p14:creationId xmlns:p14="http://schemas.microsoft.com/office/powerpoint/2010/main" val="377595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75469" y="685800"/>
            <a:ext cx="10972800" cy="5439918"/>
          </a:xfrm>
          <a:prstGeom prst="roundRect">
            <a:avLst/>
          </a:prstGeom>
          <a:solidFill>
            <a:srgbClr val="FAE1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smtClean="0">
                <a:solidFill>
                  <a:schemeClr val="tx1"/>
                </a:solidFill>
                <a:latin typeface="Arial-Rounded" pitchFamily="34" charset="0"/>
                <a:ea typeface="Arial-Rounded" pitchFamily="34" charset="0"/>
                <a:cs typeface="Arial-Rounded" pitchFamily="34" charset="0"/>
              </a:rPr>
              <a:t>	Gà mẹ dẫn đàn con đi ăn. Chốc chốc, tìm thấy mồi, gà mẹ “tục… tục…” gọi con. Đàn gà con chạy lại, chen chúc nhau ăn rồi rúc vào bên mẹ. Gà mẹ ủ ấm cho các con.</a:t>
            </a:r>
            <a:endParaRPr lang="en-US" sz="5400">
              <a:solidFill>
                <a:schemeClr val="tx1"/>
              </a:solidFill>
              <a:latin typeface="Arial-Rounded" pitchFamily="34" charset="0"/>
              <a:ea typeface="Arial-Rounded" pitchFamily="34" charset="0"/>
              <a:cs typeface="Arial-Rounded" pitchFamily="34" charset="0"/>
            </a:endParaRPr>
          </a:p>
        </p:txBody>
      </p:sp>
      <p:cxnSp>
        <p:nvCxnSpPr>
          <p:cNvPr id="4" name="Straight Connector 3"/>
          <p:cNvCxnSpPr/>
          <p:nvPr/>
        </p:nvCxnSpPr>
        <p:spPr>
          <a:xfrm flipH="1">
            <a:off x="11110119" y="1192720"/>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205707" y="685800"/>
            <a:ext cx="7620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1"/>
                </a:solidFill>
                <a:latin typeface="Arial" pitchFamily="34" charset="0"/>
                <a:ea typeface="Arial-Rounded" pitchFamily="34" charset="0"/>
                <a:cs typeface="Arial" pitchFamily="34" charset="0"/>
              </a:rPr>
              <a:t>1</a:t>
            </a:r>
            <a:endParaRPr lang="en-US" sz="3600" b="1">
              <a:solidFill>
                <a:schemeClr val="tx1"/>
              </a:solidFill>
              <a:latin typeface="Arial" pitchFamily="34" charset="0"/>
              <a:ea typeface="Arial-Rounded" pitchFamily="34" charset="0"/>
              <a:cs typeface="Arial" pitchFamily="34" charset="0"/>
            </a:endParaRPr>
          </a:p>
        </p:txBody>
      </p:sp>
      <p:sp>
        <p:nvSpPr>
          <p:cNvPr id="6" name="Oval 5"/>
          <p:cNvSpPr/>
          <p:nvPr/>
        </p:nvSpPr>
        <p:spPr>
          <a:xfrm>
            <a:off x="575469" y="1443608"/>
            <a:ext cx="7620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1"/>
                </a:solidFill>
                <a:latin typeface="Arial" pitchFamily="34" charset="0"/>
                <a:ea typeface="Arial-Rounded" pitchFamily="34" charset="0"/>
                <a:cs typeface="Arial" pitchFamily="34" charset="0"/>
              </a:rPr>
              <a:t>2</a:t>
            </a:r>
            <a:endParaRPr lang="en-US" sz="3600" b="1">
              <a:solidFill>
                <a:schemeClr val="tx1"/>
              </a:solidFill>
              <a:latin typeface="Arial" pitchFamily="34" charset="0"/>
              <a:ea typeface="Arial-Rounded" pitchFamily="34" charset="0"/>
              <a:cs typeface="Arial" pitchFamily="34" charset="0"/>
            </a:endParaRPr>
          </a:p>
        </p:txBody>
      </p:sp>
      <p:cxnSp>
        <p:nvCxnSpPr>
          <p:cNvPr id="7" name="Straight Connector 6"/>
          <p:cNvCxnSpPr/>
          <p:nvPr/>
        </p:nvCxnSpPr>
        <p:spPr>
          <a:xfrm flipH="1">
            <a:off x="7300119" y="2711005"/>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834857" y="4319202"/>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7414419" y="2286000"/>
            <a:ext cx="7620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1"/>
                </a:solidFill>
                <a:latin typeface="Arial" pitchFamily="34" charset="0"/>
                <a:ea typeface="Arial-Rounded" pitchFamily="34" charset="0"/>
                <a:cs typeface="Arial" pitchFamily="34" charset="0"/>
              </a:rPr>
              <a:t>3</a:t>
            </a:r>
            <a:endParaRPr lang="en-US" sz="3600" b="1">
              <a:solidFill>
                <a:schemeClr val="tx1"/>
              </a:solidFill>
              <a:latin typeface="Arial" pitchFamily="34" charset="0"/>
              <a:ea typeface="Arial-Rounded" pitchFamily="34" charset="0"/>
              <a:cs typeface="Arial" pitchFamily="34" charset="0"/>
            </a:endParaRPr>
          </a:p>
        </p:txBody>
      </p:sp>
      <p:cxnSp>
        <p:nvCxnSpPr>
          <p:cNvPr id="11" name="Straight Connector 10"/>
          <p:cNvCxnSpPr/>
          <p:nvPr/>
        </p:nvCxnSpPr>
        <p:spPr>
          <a:xfrm flipH="1">
            <a:off x="3490119" y="5134161"/>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5568157" y="4014402"/>
            <a:ext cx="7620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Arial" pitchFamily="34" charset="0"/>
                <a:ea typeface="Arial-Rounded" pitchFamily="34" charset="0"/>
                <a:cs typeface="Arial" pitchFamily="34" charset="0"/>
              </a:rPr>
              <a:t>4</a:t>
            </a:r>
            <a:endParaRPr lang="en-US" sz="3600" b="1" dirty="0">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422912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55625" y="304800"/>
            <a:ext cx="10972800" cy="6400800"/>
          </a:xfrm>
          <a:prstGeom prst="roundRect">
            <a:avLst/>
          </a:prstGeom>
          <a:solidFill>
            <a:srgbClr val="FAE1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000" smtClean="0">
                <a:solidFill>
                  <a:srgbClr val="FF19AD"/>
                </a:solidFill>
                <a:latin typeface="Arial-Rounded" pitchFamily="34" charset="0"/>
                <a:ea typeface="Arial-Rounded" pitchFamily="34" charset="0"/>
                <a:cs typeface="Arial-Rounded" pitchFamily="34" charset="0"/>
              </a:rPr>
              <a:t>	Gà mẹ dẫn đàn con đi ăn.</a:t>
            </a:r>
            <a:r>
              <a:rPr lang="en-US" sz="5400" smtClean="0">
                <a:solidFill>
                  <a:srgbClr val="FF19AD"/>
                </a:solidFill>
                <a:latin typeface="Arial-Rounded" pitchFamily="34" charset="0"/>
                <a:ea typeface="Arial-Rounded" pitchFamily="34" charset="0"/>
                <a:cs typeface="Arial-Rounded" pitchFamily="34" charset="0"/>
              </a:rPr>
              <a:t> </a:t>
            </a:r>
            <a:r>
              <a:rPr lang="en-US" sz="6000" smtClean="0">
                <a:solidFill>
                  <a:srgbClr val="00B050"/>
                </a:solidFill>
                <a:latin typeface="Arial-Rounded" pitchFamily="34" charset="0"/>
                <a:ea typeface="Arial-Rounded" pitchFamily="34" charset="0"/>
                <a:cs typeface="Arial-Rounded" pitchFamily="34" charset="0"/>
              </a:rPr>
              <a:t>Chốc chốc, tìm thấy mồi, gà mẹ “tục… tục…” gọi con.</a:t>
            </a:r>
            <a:r>
              <a:rPr lang="en-US" sz="6600" smtClean="0">
                <a:solidFill>
                  <a:srgbClr val="00B050"/>
                </a:solidFill>
                <a:latin typeface="Arial-Rounded" pitchFamily="34" charset="0"/>
                <a:ea typeface="Arial-Rounded" pitchFamily="34" charset="0"/>
                <a:cs typeface="Arial-Rounded" pitchFamily="34" charset="0"/>
              </a:rPr>
              <a:t> </a:t>
            </a:r>
            <a:r>
              <a:rPr lang="en-US" sz="6000" smtClean="0">
                <a:solidFill>
                  <a:prstClr val="black"/>
                </a:solidFill>
                <a:latin typeface="Arial-Rounded" pitchFamily="34" charset="0"/>
                <a:ea typeface="Arial-Rounded" pitchFamily="34" charset="0"/>
                <a:cs typeface="Arial-Rounded" pitchFamily="34" charset="0"/>
              </a:rPr>
              <a:t>Đàn gà con chạy lại, chen chúc nhau ăn rồi rúc vào bên mẹ.</a:t>
            </a:r>
            <a:r>
              <a:rPr lang="en-US" sz="6000" smtClean="0">
                <a:solidFill>
                  <a:srgbClr val="7030A0"/>
                </a:solidFill>
                <a:latin typeface="Arial-Rounded" pitchFamily="34" charset="0"/>
                <a:ea typeface="Arial-Rounded" pitchFamily="34" charset="0"/>
                <a:cs typeface="Arial-Rounded" pitchFamily="34" charset="0"/>
              </a:rPr>
              <a:t> Gà mẹ ủ ấm cho các con.</a:t>
            </a:r>
            <a:endParaRPr lang="en-US" sz="6000">
              <a:solidFill>
                <a:srgbClr val="7030A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791608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ếng kêu và hình ảnh gà mẹ bảo vệ đàn gà con đi kiếm mồi.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551" y="-7748"/>
            <a:ext cx="12219353" cy="6873496"/>
          </a:xfrm>
          <a:prstGeom prst="rect">
            <a:avLst/>
          </a:prstGeom>
        </p:spPr>
      </p:pic>
    </p:spTree>
    <p:extLst>
      <p:ext uri="{BB962C8B-B14F-4D97-AF65-F5344CB8AC3E}">
        <p14:creationId xmlns:p14="http://schemas.microsoft.com/office/powerpoint/2010/main" val="49937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8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46100" y="19049"/>
            <a:ext cx="10972800" cy="5162551"/>
          </a:xfrm>
          <a:prstGeom prst="roundRect">
            <a:avLst/>
          </a:prstGeom>
          <a:solidFill>
            <a:srgbClr val="FAE1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smtClean="0">
                <a:solidFill>
                  <a:schemeClr val="tx1"/>
                </a:solidFill>
                <a:latin typeface="Arial-Rounded" pitchFamily="34" charset="0"/>
                <a:ea typeface="Arial-Rounded" pitchFamily="34" charset="0"/>
                <a:cs typeface="Arial-Rounded" pitchFamily="34" charset="0"/>
              </a:rPr>
              <a:t>	</a:t>
            </a:r>
            <a:r>
              <a:rPr lang="en-US" sz="5400">
                <a:solidFill>
                  <a:schemeClr val="tx1"/>
                </a:solidFill>
                <a:latin typeface="Arial-Rounded" pitchFamily="34" charset="0"/>
                <a:ea typeface="Arial-Rounded" pitchFamily="34" charset="0"/>
                <a:cs typeface="Arial-Rounded" pitchFamily="34" charset="0"/>
              </a:rPr>
              <a:t>Gà mẹ dẫn đàn con đi ăn. Chốc chốc, tìm thấy mồi, gà mẹ “tục… tục…” gọi con. Đàn gà con chạy lại, chen chúc nhau ăn rồi rúc vào bên mẹ. Gà mẹ ủ ấm cho các con.</a:t>
            </a:r>
          </a:p>
        </p:txBody>
      </p:sp>
      <p:cxnSp>
        <p:nvCxnSpPr>
          <p:cNvPr id="3" name="Straight Connector 2"/>
          <p:cNvCxnSpPr/>
          <p:nvPr/>
        </p:nvCxnSpPr>
        <p:spPr>
          <a:xfrm>
            <a:off x="1953004" y="838200"/>
            <a:ext cx="90047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655314" y="5366607"/>
            <a:ext cx="10931381"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Gà mẹ dẫn đàn con đi đâu?</a:t>
            </a:r>
            <a:endParaRPr lang="en-US" sz="4800">
              <a:latin typeface="Arial-Rounded" pitchFamily="34" charset="0"/>
              <a:ea typeface="Arial-Rounded" pitchFamily="34" charset="0"/>
              <a:cs typeface="Arial-Rounded" pitchFamily="34" charset="0"/>
            </a:endParaRPr>
          </a:p>
        </p:txBody>
      </p:sp>
      <p:cxnSp>
        <p:nvCxnSpPr>
          <p:cNvPr id="8" name="Straight Connector 7"/>
          <p:cNvCxnSpPr/>
          <p:nvPr/>
        </p:nvCxnSpPr>
        <p:spPr>
          <a:xfrm>
            <a:off x="4709319" y="1752600"/>
            <a:ext cx="640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024140" y="2600324"/>
            <a:ext cx="612357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309519" y="4191000"/>
            <a:ext cx="4800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655314" y="5366607"/>
            <a:ext cx="10931381"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Tìm thấy mồi, gà mẹ làm gì?</a:t>
            </a:r>
            <a:endParaRPr lang="en-US" sz="4800">
              <a:latin typeface="Arial-Rounded" pitchFamily="34" charset="0"/>
              <a:ea typeface="Arial-Rounded" pitchFamily="34" charset="0"/>
              <a:cs typeface="Arial-Rounded" pitchFamily="34" charset="0"/>
            </a:endParaRPr>
          </a:p>
        </p:txBody>
      </p:sp>
      <p:sp>
        <p:nvSpPr>
          <p:cNvPr id="17" name="Rounded Rectangle 16"/>
          <p:cNvSpPr/>
          <p:nvPr/>
        </p:nvSpPr>
        <p:spPr>
          <a:xfrm>
            <a:off x="655314" y="5366607"/>
            <a:ext cx="10931381"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Gà mẹ còn làm gì nữa cho đàn con?</a:t>
            </a:r>
            <a:endParaRPr lang="en-US" sz="4800">
              <a:latin typeface="Arial-Rounded" pitchFamily="34" charset="0"/>
              <a:ea typeface="Arial-Rounded" pitchFamily="34" charset="0"/>
              <a:cs typeface="Arial-Rounded" pitchFamily="34" charset="0"/>
            </a:endParaRPr>
          </a:p>
        </p:txBody>
      </p:sp>
      <p:sp>
        <p:nvSpPr>
          <p:cNvPr id="18" name="Rounded Rectangle 17"/>
          <p:cNvSpPr/>
          <p:nvPr/>
        </p:nvSpPr>
        <p:spPr>
          <a:xfrm>
            <a:off x="655314" y="5366607"/>
            <a:ext cx="10931381"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smtClean="0">
                <a:latin typeface="Arial-Rounded" pitchFamily="34" charset="0"/>
                <a:ea typeface="Arial-Rounded" pitchFamily="34" charset="0"/>
                <a:cs typeface="Arial-Rounded" pitchFamily="34" charset="0"/>
              </a:rPr>
              <a:t>Theo em gà mẹ giống với người mẹ ở điểm nào?</a:t>
            </a:r>
            <a:endParaRPr lang="en-US" sz="4000">
              <a:latin typeface="Arial-Rounded" pitchFamily="34" charset="0"/>
              <a:ea typeface="Arial-Rounded" pitchFamily="34" charset="0"/>
              <a:cs typeface="Arial-Rounded" pitchFamily="34" charset="0"/>
            </a:endParaRPr>
          </a:p>
        </p:txBody>
      </p:sp>
      <p:cxnSp>
        <p:nvCxnSpPr>
          <p:cNvPr id="16" name="Straight Connector 15"/>
          <p:cNvCxnSpPr/>
          <p:nvPr/>
        </p:nvCxnSpPr>
        <p:spPr>
          <a:xfrm>
            <a:off x="1024140" y="5029200"/>
            <a:ext cx="254217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505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8"/>
                                        </p:tgtEl>
                                      </p:cBhvr>
                                    </p:animEffect>
                                    <p:set>
                                      <p:cBhvr>
                                        <p:cTn id="35" dur="1" fill="hold">
                                          <p:stCondLst>
                                            <p:cond delay="499"/>
                                          </p:stCondLst>
                                        </p:cTn>
                                        <p:tgtEl>
                                          <p:spTgt spid="8"/>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500"/>
                                        <p:tgtEl>
                                          <p:spTgt spid="15"/>
                                        </p:tgtEl>
                                      </p:cBhvr>
                                    </p:animEffect>
                                    <p:set>
                                      <p:cBhvr>
                                        <p:cTn id="53" dur="1" fill="hold">
                                          <p:stCondLst>
                                            <p:cond delay="499"/>
                                          </p:stCondLst>
                                        </p:cTn>
                                        <p:tgtEl>
                                          <p:spTgt spid="15"/>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nodeType="clickEffect">
                                  <p:stCondLst>
                                    <p:cond delay="0"/>
                                  </p:stCondLst>
                                  <p:childTnLst>
                                    <p:animEffect transition="out" filter="fade">
                                      <p:cBhvr>
                                        <p:cTn id="67" dur="500"/>
                                        <p:tgtEl>
                                          <p:spTgt spid="16"/>
                                        </p:tgtEl>
                                      </p:cBhvr>
                                    </p:animEffect>
                                    <p:set>
                                      <p:cBhvr>
                                        <p:cTn id="68"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7"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b="19577"/>
          <a:stretch/>
        </p:blipFill>
        <p:spPr>
          <a:xfrm flipH="1">
            <a:off x="0" y="4291232"/>
            <a:ext cx="2818875" cy="2448395"/>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5723" t="9736" b="17249"/>
          <a:stretch/>
        </p:blipFill>
        <p:spPr>
          <a:xfrm>
            <a:off x="9591358" y="4438774"/>
            <a:ext cx="2570480" cy="2405179"/>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11667" b="21945"/>
          <a:stretch/>
        </p:blipFill>
        <p:spPr>
          <a:xfrm>
            <a:off x="1813719" y="152400"/>
            <a:ext cx="8792308" cy="4552950"/>
          </a:xfrm>
          <a:prstGeom prst="rect">
            <a:avLst/>
          </a:prstGeom>
        </p:spPr>
      </p:pic>
      <p:sp>
        <p:nvSpPr>
          <p:cNvPr id="5" name="Title 4"/>
          <p:cNvSpPr>
            <a:spLocks noGrp="1"/>
          </p:cNvSpPr>
          <p:nvPr>
            <p:ph type="title"/>
          </p:nvPr>
        </p:nvSpPr>
        <p:spPr>
          <a:xfrm>
            <a:off x="662236" y="2818047"/>
            <a:ext cx="10489585" cy="1325563"/>
          </a:xfrm>
        </p:spPr>
        <p:txBody>
          <a:bodyPr>
            <a:noAutofit/>
          </a:bodyPr>
          <a:lstStyle/>
          <a:p>
            <a:pPr algn="ctr"/>
            <a:r>
              <a:rPr lang="en-US" sz="9600" b="1" smtClean="0">
                <a:solidFill>
                  <a:srgbClr val="0070C0"/>
                </a:solidFill>
                <a:latin typeface="DomCasual" pitchFamily="18" charset="0"/>
                <a:ea typeface="DomCasual" pitchFamily="18" charset="0"/>
                <a:cs typeface="DomCasual" pitchFamily="18" charset="0"/>
              </a:rPr>
              <a:t>Thư giãn nào!</a:t>
            </a:r>
            <a:endParaRPr lang="en-US" sz="9600" b="1">
              <a:solidFill>
                <a:srgbClr val="0070C0"/>
              </a:solidFill>
              <a:latin typeface="DomCasual" pitchFamily="18" charset="0"/>
              <a:ea typeface="DomCasual" pitchFamily="18" charset="0"/>
              <a:cs typeface="DomCasual" pitchFamily="18" charset="0"/>
            </a:endParaRP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ọc tiếng anh cho bé qua bài há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39705578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 r="7658"/>
          <a:stretch/>
        </p:blipFill>
        <p:spPr bwMode="auto">
          <a:xfrm>
            <a:off x="0" y="1920376"/>
            <a:ext cx="9194800" cy="3045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1217455" y="2926599"/>
            <a:ext cx="13499608" cy="1692573"/>
          </a:xfrm>
          <a:prstGeom prst="rect">
            <a:avLst/>
          </a:prstGeom>
          <a:noFill/>
        </p:spPr>
        <p:txBody>
          <a:bodyPr wrap="square" lIns="121725" tIns="60862" rIns="121725" bIns="60862" rtlCol="0">
            <a:spAutoFit/>
          </a:bodyPr>
          <a:lstStyle/>
          <a:p>
            <a:pPr algn="ctr"/>
            <a:r>
              <a:rPr lang="vi-VN" sz="10200">
                <a:solidFill>
                  <a:srgbClr val="FF0000"/>
                </a:solidFill>
                <a:latin typeface="HP001 4 hàng" pitchFamily="34" charset="0"/>
              </a:rPr>
              <a:t> Hạt </a:t>
            </a:r>
            <a:r>
              <a:rPr lang="el-GR" sz="10200">
                <a:solidFill>
                  <a:srgbClr val="FF0000"/>
                </a:solidFill>
                <a:latin typeface="HP001 4 hàng" pitchFamily="34" charset="0"/>
              </a:rPr>
              <a:t>κ</a:t>
            </a:r>
            <a:r>
              <a:rPr lang="vi-VN" sz="10200">
                <a:solidFill>
                  <a:srgbClr val="FF0000"/>
                </a:solidFill>
                <a:latin typeface="HP001 4 hàng" pitchFamily="34" charset="0"/>
              </a:rPr>
              <a:t>ŉ wảy </a:t>
            </a:r>
            <a:r>
              <a:rPr lang="vi-VN" sz="10200" smtClean="0">
                <a:solidFill>
                  <a:srgbClr val="FF0000"/>
                </a:solidFill>
                <a:latin typeface="HP001 4 hàng" pitchFamily="34" charset="0"/>
              </a:rPr>
              <a:t>jầm</a:t>
            </a:r>
            <a:r>
              <a:rPr lang="en-US" sz="10200" smtClean="0">
                <a:solidFill>
                  <a:srgbClr val="FF0000"/>
                </a:solidFill>
                <a:latin typeface="HP001 4 hàng" pitchFamily="34" charset="0"/>
              </a:rPr>
              <a:t>.</a:t>
            </a:r>
            <a:r>
              <a:rPr lang="vi-VN" sz="10200" smtClean="0">
                <a:solidFill>
                  <a:srgbClr val="FF0000"/>
                </a:solidFill>
                <a:latin typeface="HP001 4 hàng" pitchFamily="34" charset="0"/>
              </a:rPr>
              <a:t> </a:t>
            </a:r>
            <a:endParaRPr lang="en-US" sz="10200">
              <a:solidFill>
                <a:srgbClr val="FF0000"/>
              </a:solidFill>
              <a:latin typeface="HP001 4 hàng" pitchFamily="34" charset="0"/>
            </a:endParaRPr>
          </a:p>
        </p:txBody>
      </p:sp>
      <p:grpSp>
        <p:nvGrpSpPr>
          <p:cNvPr id="16" name="Group 15"/>
          <p:cNvGrpSpPr/>
          <p:nvPr/>
        </p:nvGrpSpPr>
        <p:grpSpPr>
          <a:xfrm>
            <a:off x="215396" y="203422"/>
            <a:ext cx="2621250" cy="941185"/>
            <a:chOff x="63500" y="1429216"/>
            <a:chExt cx="1970813" cy="705889"/>
          </a:xfrm>
        </p:grpSpPr>
        <p:sp>
          <p:nvSpPr>
            <p:cNvPr id="17" name="Rounded Rectangle 16"/>
            <p:cNvSpPr/>
            <p:nvPr/>
          </p:nvSpPr>
          <p:spPr>
            <a:xfrm>
              <a:off x="384358" y="1429216"/>
              <a:ext cx="164995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a:t>
              </a:r>
              <a:endParaRPr lang="en-US" sz="4800">
                <a:latin typeface="Arial-Rounded" pitchFamily="34" charset="0"/>
                <a:ea typeface="Arial-Rounded" pitchFamily="34" charset="0"/>
                <a:cs typeface="Arial-Rounded" pitchFamily="34" charset="0"/>
              </a:endParaRPr>
            </a:p>
          </p:txBody>
        </p:sp>
        <p:sp>
          <p:nvSpPr>
            <p:cNvPr id="19" name="Oval 18"/>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2</a:t>
              </a:r>
              <a:endParaRPr lang="en-US" sz="4800">
                <a:solidFill>
                  <a:schemeClr val="tx1"/>
                </a:solidFill>
                <a:latin typeface="Arial Rounded MT Bold" pitchFamily="34" charset="0"/>
                <a:ea typeface="Arial-Rounded" pitchFamily="34" charset="0"/>
                <a:cs typeface="Arial-Rounded" pitchFamily="34" charset="0"/>
              </a:endParaRPr>
            </a:p>
          </p:txBody>
        </p:sp>
      </p:grpSp>
      <p:pic>
        <p:nvPicPr>
          <p:cNvPr id="11"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70203"/>
          <a:stretch/>
        </p:blipFill>
        <p:spPr bwMode="auto">
          <a:xfrm>
            <a:off x="9194800" y="1920376"/>
            <a:ext cx="2967038" cy="3045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9526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H" pitchFamily="34" charset="0"/>
                <a:ea typeface="AvantGarde" pitchFamily="2" charset="0"/>
                <a:cs typeface="AvantGarde" pitchFamily="2" charset="0"/>
              </a:rPr>
              <a:t>1</a:t>
            </a:r>
            <a:endParaRPr lang="en-US" sz="10600" b="1">
              <a:solidFill>
                <a:schemeClr val="bg1"/>
              </a:solidFill>
              <a:latin typeface=".VnArialH"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6842919" y="3733800"/>
            <a:ext cx="4361066" cy="923330"/>
          </a:xfrm>
          <a:prstGeom prst="rect">
            <a:avLst/>
          </a:prstGeom>
          <a:noFill/>
        </p:spPr>
        <p:txBody>
          <a:bodyPr wrap="none" rtlCol="0">
            <a:spAutoFit/>
          </a:bodyPr>
          <a:lstStyle/>
          <a:p>
            <a:r>
              <a:rPr lang="en-US" sz="5400" smtClean="0"/>
              <a:t>Trang 112- 113</a:t>
            </a:r>
            <a:endParaRPr lang="en-US" sz="5400"/>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215396" y="203422"/>
            <a:ext cx="3382243" cy="941185"/>
            <a:chOff x="63500" y="1429216"/>
            <a:chExt cx="2542972" cy="705889"/>
          </a:xfrm>
        </p:grpSpPr>
        <p:sp>
          <p:nvSpPr>
            <p:cNvPr id="13" name="Rounded Rectangle 12"/>
            <p:cNvSpPr/>
            <p:nvPr/>
          </p:nvSpPr>
          <p:spPr>
            <a:xfrm>
              <a:off x="384357" y="1429216"/>
              <a:ext cx="222211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 vở</a:t>
              </a:r>
              <a:endParaRPr lang="en-US" sz="4800">
                <a:latin typeface="Arial-Rounded" pitchFamily="34" charset="0"/>
                <a:ea typeface="Arial-Rounded" pitchFamily="34" charset="0"/>
                <a:cs typeface="Arial-Rounded" pitchFamily="34" charset="0"/>
              </a:endParaRP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3</a:t>
              </a:r>
              <a:endParaRPr lang="en-US" sz="4800">
                <a:solidFill>
                  <a:schemeClr val="tx1"/>
                </a:solidFill>
                <a:latin typeface="Arial Rounded MT Bold" pitchFamily="34" charset="0"/>
                <a:ea typeface="Arial-Rounded" pitchFamily="34" charset="0"/>
                <a:cs typeface="Arial-Rounded" pitchFamily="34" charset="0"/>
              </a:endParaRPr>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9893" y="1168419"/>
            <a:ext cx="8420855" cy="5299104"/>
          </a:xfrm>
          <a:prstGeom prst="rect">
            <a:avLst/>
          </a:prstGeom>
        </p:spPr>
      </p:pic>
    </p:spTree>
    <p:extLst>
      <p:ext uri="{BB962C8B-B14F-4D97-AF65-F5344CB8AC3E}">
        <p14:creationId xmlns:p14="http://schemas.microsoft.com/office/powerpoint/2010/main" val="10453441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aphic 14">
            <a:extLst>
              <a:ext uri="{FF2B5EF4-FFF2-40B4-BE49-F238E27FC236}">
                <a16:creationId xmlns="" xmlns:a16="http://schemas.microsoft.com/office/drawing/2014/main" id="{FE321B6A-AE05-42F1-BF68-60EA5CECEF77}"/>
              </a:ext>
            </a:extLst>
          </p:cNvPr>
          <p:cNvGrpSpPr/>
          <p:nvPr/>
        </p:nvGrpSpPr>
        <p:grpSpPr>
          <a:xfrm>
            <a:off x="2194719" y="389604"/>
            <a:ext cx="9205993" cy="6524786"/>
            <a:chOff x="2444748" y="555045"/>
            <a:chExt cx="7282048" cy="5727454"/>
          </a:xfrm>
        </p:grpSpPr>
        <p:sp>
          <p:nvSpPr>
            <p:cNvPr id="14" name="Freeform: Shape 10">
              <a:extLst>
                <a:ext uri="{FF2B5EF4-FFF2-40B4-BE49-F238E27FC236}">
                  <a16:creationId xmlns="" xmlns:a16="http://schemas.microsoft.com/office/drawing/2014/main" id="{7500081E-F564-4513-A350-13970AFCAEC4}"/>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Shape 11">
              <a:extLst>
                <a:ext uri="{FF2B5EF4-FFF2-40B4-BE49-F238E27FC236}">
                  <a16:creationId xmlns="" xmlns:a16="http://schemas.microsoft.com/office/drawing/2014/main" id="{61C2E04B-B1F4-4D13-A437-33CC9D134FCC}"/>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6" name="Freeform: Shape 12">
              <a:extLst>
                <a:ext uri="{FF2B5EF4-FFF2-40B4-BE49-F238E27FC236}">
                  <a16:creationId xmlns="" xmlns:a16="http://schemas.microsoft.com/office/drawing/2014/main" id="{C5674F7D-7C5D-4FFB-974D-F31C76A651B2}"/>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Shape 13">
              <a:extLst>
                <a:ext uri="{FF2B5EF4-FFF2-40B4-BE49-F238E27FC236}">
                  <a16:creationId xmlns="" xmlns:a16="http://schemas.microsoft.com/office/drawing/2014/main" id="{9CEC8E02-869B-4F10-AE50-0AB2B3880C3C}"/>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chemeClr val="tx1">
                <a:lumMod val="85000"/>
                <a:lumOff val="15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Shape 14">
              <a:extLst>
                <a:ext uri="{FF2B5EF4-FFF2-40B4-BE49-F238E27FC236}">
                  <a16:creationId xmlns="" xmlns:a16="http://schemas.microsoft.com/office/drawing/2014/main" id="{E39ED037-185D-4496-8224-1006913919BD}"/>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9" name="Freeform: Shape 15">
              <a:extLst>
                <a:ext uri="{FF2B5EF4-FFF2-40B4-BE49-F238E27FC236}">
                  <a16:creationId xmlns="" xmlns:a16="http://schemas.microsoft.com/office/drawing/2014/main" id="{F3F25A6E-1B55-4E06-BC06-42521BD2727F}"/>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Shape 16">
              <a:extLst>
                <a:ext uri="{FF2B5EF4-FFF2-40B4-BE49-F238E27FC236}">
                  <a16:creationId xmlns="" xmlns:a16="http://schemas.microsoft.com/office/drawing/2014/main" id="{1CB8120A-881D-4445-AE1B-D01327D6FABF}"/>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Shape 17">
              <a:extLst>
                <a:ext uri="{FF2B5EF4-FFF2-40B4-BE49-F238E27FC236}">
                  <a16:creationId xmlns="" xmlns:a16="http://schemas.microsoft.com/office/drawing/2014/main" id="{9A11AA7F-BDA3-4021-A1C3-18D8F616184E}"/>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pic>
        <p:nvPicPr>
          <p:cNvPr id="2" name="kể chuyện lớp 1 bài học đầu tiên của thỏ con sách kết nối tri thức với cuộc số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26250" y="624093"/>
            <a:ext cx="8345983" cy="4694690"/>
          </a:xfrm>
          <a:prstGeom prst="rect">
            <a:avLst/>
          </a:prstGeom>
        </p:spPr>
      </p:pic>
      <p:grpSp>
        <p:nvGrpSpPr>
          <p:cNvPr id="7" name="Group 6"/>
          <p:cNvGrpSpPr/>
          <p:nvPr/>
        </p:nvGrpSpPr>
        <p:grpSpPr>
          <a:xfrm>
            <a:off x="215396" y="203422"/>
            <a:ext cx="4036722" cy="941185"/>
            <a:chOff x="63500" y="1429216"/>
            <a:chExt cx="3035050" cy="705889"/>
          </a:xfrm>
        </p:grpSpPr>
        <p:sp>
          <p:nvSpPr>
            <p:cNvPr id="8" name="Rounded Rectangle 7"/>
            <p:cNvSpPr/>
            <p:nvPr/>
          </p:nvSpPr>
          <p:spPr>
            <a:xfrm>
              <a:off x="498941" y="1429216"/>
              <a:ext cx="259960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Kể chuyện</a:t>
              </a:r>
              <a:endParaRPr lang="en-US" sz="48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1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28572" r="52795" b="36718"/>
          <a:stretch/>
        </p:blipFill>
        <p:spPr>
          <a:xfrm>
            <a:off x="3413742" y="1274741"/>
            <a:ext cx="4800777" cy="5202259"/>
          </a:xfrm>
          <a:prstGeom prst="rect">
            <a:avLst/>
          </a:prstGeom>
        </p:spPr>
      </p:pic>
      <p:sp>
        <p:nvSpPr>
          <p:cNvPr id="9" name="TextBox 8"/>
          <p:cNvSpPr txBox="1"/>
          <p:nvPr/>
        </p:nvSpPr>
        <p:spPr>
          <a:xfrm>
            <a:off x="594519" y="305245"/>
            <a:ext cx="10934429" cy="923330"/>
          </a:xfrm>
          <a:prstGeom prst="rect">
            <a:avLst/>
          </a:prstGeom>
          <a:noFill/>
        </p:spPr>
        <p:txBody>
          <a:bodyPr wrap="square" rtlCol="0">
            <a:spAutoFit/>
          </a:bodyPr>
          <a:lstStyle/>
          <a:p>
            <a:pPr algn="ctr"/>
            <a:r>
              <a:rPr lang="en-US" sz="5400" b="1" dirty="0" err="1" smtClean="0">
                <a:solidFill>
                  <a:schemeClr val="accent1">
                    <a:lumMod val="75000"/>
                  </a:schemeClr>
                </a:solidFill>
                <a:latin typeface="Arial-Rounded" pitchFamily="34" charset="0"/>
                <a:ea typeface="Arial-Rounded" pitchFamily="34" charset="0"/>
                <a:cs typeface="Arial-Rounded" pitchFamily="34" charset="0"/>
              </a:rPr>
              <a:t>Bài</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học</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đầu</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tiên</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của</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thỏ</a:t>
            </a:r>
            <a:r>
              <a:rPr lang="en-US" sz="5400" b="1" dirty="0" smtClean="0">
                <a:solidFill>
                  <a:schemeClr val="accent1">
                    <a:lumMod val="75000"/>
                  </a:schemeClr>
                </a:solidFill>
                <a:latin typeface="Arial-Rounded" pitchFamily="34" charset="0"/>
                <a:ea typeface="Arial-Rounded" pitchFamily="34" charset="0"/>
                <a:cs typeface="Arial-Rounded" pitchFamily="34" charset="0"/>
              </a:rPr>
              <a:t> con</a:t>
            </a:r>
            <a:endParaRPr lang="en-US" sz="5400" b="1" dirty="0">
              <a:solidFill>
                <a:schemeClr val="accent1">
                  <a:lumMod val="75000"/>
                </a:schemeClr>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4764482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47525" t="28475" r="5270" b="36815"/>
          <a:stretch/>
        </p:blipFill>
        <p:spPr>
          <a:xfrm>
            <a:off x="3202895" y="304800"/>
            <a:ext cx="5638800" cy="6110365"/>
          </a:xfrm>
          <a:prstGeom prst="rect">
            <a:avLst/>
          </a:prstGeom>
        </p:spPr>
      </p:pic>
    </p:spTree>
    <p:extLst>
      <p:ext uri="{BB962C8B-B14F-4D97-AF65-F5344CB8AC3E}">
        <p14:creationId xmlns:p14="http://schemas.microsoft.com/office/powerpoint/2010/main" val="11214102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142" t="62748" r="51653" b="2542"/>
          <a:stretch/>
        </p:blipFill>
        <p:spPr>
          <a:xfrm>
            <a:off x="3155724" y="562429"/>
            <a:ext cx="5344267" cy="5791200"/>
          </a:xfrm>
          <a:prstGeom prst="rect">
            <a:avLst/>
          </a:prstGeom>
        </p:spPr>
      </p:pic>
    </p:spTree>
    <p:extLst>
      <p:ext uri="{BB962C8B-B14F-4D97-AF65-F5344CB8AC3E}">
        <p14:creationId xmlns:p14="http://schemas.microsoft.com/office/powerpoint/2010/main" val="2340740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46067" t="63599" r="6728" b="5979"/>
          <a:stretch/>
        </p:blipFill>
        <p:spPr>
          <a:xfrm>
            <a:off x="3220471" y="685800"/>
            <a:ext cx="5638800" cy="5355622"/>
          </a:xfrm>
          <a:prstGeom prst="rect">
            <a:avLst/>
          </a:prstGeom>
        </p:spPr>
      </p:pic>
    </p:spTree>
    <p:extLst>
      <p:ext uri="{BB962C8B-B14F-4D97-AF65-F5344CB8AC3E}">
        <p14:creationId xmlns:p14="http://schemas.microsoft.com/office/powerpoint/2010/main" val="25212836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57083" y="327016"/>
            <a:ext cx="9940390" cy="923330"/>
          </a:xfrm>
          <a:prstGeom prst="rect">
            <a:avLst/>
          </a:prstGeom>
          <a:noFill/>
        </p:spPr>
        <p:txBody>
          <a:bodyPr wrap="square" rtlCol="0">
            <a:spAutoFit/>
          </a:bodyPr>
          <a:lstStyle/>
          <a:p>
            <a:pPr algn="ctr"/>
            <a:r>
              <a:rPr lang="en-US" sz="5400" b="1" dirty="0" err="1" smtClean="0">
                <a:solidFill>
                  <a:schemeClr val="accent1">
                    <a:lumMod val="75000"/>
                  </a:schemeClr>
                </a:solidFill>
                <a:latin typeface="Arial-Rounded" pitchFamily="34" charset="0"/>
                <a:ea typeface="Arial-Rounded" pitchFamily="34" charset="0"/>
                <a:cs typeface="Arial-Rounded" pitchFamily="34" charset="0"/>
              </a:rPr>
              <a:t>Bài</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học</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đầu</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tiên</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của</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thỏ</a:t>
            </a:r>
            <a:r>
              <a:rPr lang="en-US" sz="5400" b="1" dirty="0" smtClean="0">
                <a:solidFill>
                  <a:schemeClr val="accent1">
                    <a:lumMod val="75000"/>
                  </a:schemeClr>
                </a:solidFill>
                <a:latin typeface="Arial-Rounded" pitchFamily="34" charset="0"/>
                <a:ea typeface="Arial-Rounded" pitchFamily="34" charset="0"/>
                <a:cs typeface="Arial-Rounded" pitchFamily="34" charset="0"/>
              </a:rPr>
              <a:t> con</a:t>
            </a:r>
            <a:endParaRPr lang="en-US" sz="5400" b="1" dirty="0">
              <a:solidFill>
                <a:schemeClr val="accent1">
                  <a:lumMod val="75000"/>
                </a:schemeClr>
              </a:solidFill>
              <a:latin typeface="Arial-Rounded" pitchFamily="34" charset="0"/>
              <a:ea typeface="Arial-Rounded" pitchFamily="34" charset="0"/>
              <a:cs typeface="Arial-Rounded" pitchFamily="34" charset="0"/>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8572" b="5819"/>
          <a:stretch/>
        </p:blipFill>
        <p:spPr>
          <a:xfrm>
            <a:off x="3032919" y="1143000"/>
            <a:ext cx="5630621" cy="5444309"/>
          </a:xfrm>
          <a:prstGeom prst="rect">
            <a:avLst/>
          </a:prstGeom>
        </p:spPr>
      </p:pic>
    </p:spTree>
    <p:extLst>
      <p:ext uri="{BB962C8B-B14F-4D97-AF65-F5344CB8AC3E}">
        <p14:creationId xmlns:p14="http://schemas.microsoft.com/office/powerpoint/2010/main" val="39765535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t="-11000" r="-12000" b="-2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18519" y="304800"/>
            <a:ext cx="9525000" cy="3886200"/>
          </a:xfrm>
        </p:spPr>
        <p:txBody>
          <a:bodyPr>
            <a:noAutofit/>
          </a:bodyPr>
          <a:lstStyle/>
          <a:p>
            <a:pPr algn="l"/>
            <a:r>
              <a:rPr lang="en-US" u="sng" dirty="0" err="1" smtClean="0">
                <a:solidFill>
                  <a:srgbClr val="002060"/>
                </a:solidFill>
                <a:latin typeface="Arial-Rounded" pitchFamily="34" charset="0"/>
                <a:ea typeface="Arial-Rounded" pitchFamily="34" charset="0"/>
                <a:cs typeface="Arial-Rounded" pitchFamily="34" charset="0"/>
              </a:rPr>
              <a:t>Bài</a:t>
            </a:r>
            <a:r>
              <a:rPr lang="en-US" u="sng" dirty="0" smtClean="0">
                <a:solidFill>
                  <a:srgbClr val="002060"/>
                </a:solidFill>
                <a:latin typeface="Arial-Rounded" pitchFamily="34" charset="0"/>
                <a:ea typeface="Arial-Rounded" pitchFamily="34" charset="0"/>
                <a:cs typeface="Arial-Rounded" pitchFamily="34" charset="0"/>
              </a:rPr>
              <a:t> </a:t>
            </a:r>
            <a:r>
              <a:rPr lang="en-US" u="sng" dirty="0" err="1" smtClean="0">
                <a:solidFill>
                  <a:srgbClr val="002060"/>
                </a:solidFill>
                <a:latin typeface="Arial-Rounded" pitchFamily="34" charset="0"/>
                <a:ea typeface="Arial-Rounded" pitchFamily="34" charset="0"/>
                <a:cs typeface="Arial-Rounded" pitchFamily="34" charset="0"/>
              </a:rPr>
              <a:t>học</a:t>
            </a:r>
            <a:r>
              <a:rPr lang="en-US" u="sng" dirty="0" smtClean="0">
                <a:solidFill>
                  <a:srgbClr val="002060"/>
                </a:solidFill>
                <a:latin typeface="Arial-Rounded" pitchFamily="34" charset="0"/>
                <a:ea typeface="Arial-Rounded" pitchFamily="34" charset="0"/>
                <a:cs typeface="Arial-Rounded" pitchFamily="34" charset="0"/>
              </a:rPr>
              <a:t>: </a:t>
            </a:r>
            <a:r>
              <a:rPr lang="en-US" dirty="0" smtClean="0">
                <a:solidFill>
                  <a:srgbClr val="0070C0"/>
                </a:solidFill>
                <a:latin typeface="Arial-Rounded" pitchFamily="34" charset="0"/>
                <a:ea typeface="Arial-Rounded" pitchFamily="34" charset="0"/>
                <a:cs typeface="Arial-Rounded" pitchFamily="34" charset="0"/>
              </a:rPr>
              <a:t/>
            </a:r>
            <a:br>
              <a:rPr lang="en-US" dirty="0" smtClean="0">
                <a:solidFill>
                  <a:srgbClr val="0070C0"/>
                </a:solidFill>
                <a:latin typeface="Arial-Rounded" pitchFamily="34" charset="0"/>
                <a:ea typeface="Arial-Rounded" pitchFamily="34" charset="0"/>
                <a:cs typeface="Arial-Rounded" pitchFamily="34" charset="0"/>
              </a:rPr>
            </a:b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Nên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nói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lời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cảm</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ơn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khi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được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người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khác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giúp</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đỡ</a:t>
            </a:r>
            <a:r>
              <a:rPr lang="en-US" dirty="0" smtClean="0">
                <a:solidFill>
                  <a:srgbClr val="0070C0"/>
                </a:solidFill>
                <a:latin typeface="Arial-Rounded" pitchFamily="34" charset="0"/>
                <a:ea typeface="Arial-Rounded" pitchFamily="34" charset="0"/>
                <a:cs typeface="Arial-Rounded" pitchFamily="34" charset="0"/>
              </a:rPr>
              <a:t>.</a:t>
            </a:r>
            <a:br>
              <a:rPr lang="en-US" dirty="0" smtClean="0">
                <a:solidFill>
                  <a:srgbClr val="0070C0"/>
                </a:solidFill>
                <a:latin typeface="Arial-Rounded" pitchFamily="34" charset="0"/>
                <a:ea typeface="Arial-Rounded" pitchFamily="34" charset="0"/>
                <a:cs typeface="Arial-Rounded" pitchFamily="34" charset="0"/>
              </a:rPr>
            </a:br>
            <a:r>
              <a:rPr lang="en-US" dirty="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Nên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nói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lời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xin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lỗi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khi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làm</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điều</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sai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hoặc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làm</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phiền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người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khác</a:t>
            </a:r>
            <a:r>
              <a:rPr lang="en-US" dirty="0" smtClean="0">
                <a:solidFill>
                  <a:srgbClr val="0070C0"/>
                </a:solidFill>
                <a:latin typeface="Arial-Rounded" pitchFamily="34" charset="0"/>
                <a:ea typeface="Arial-Rounded" pitchFamily="34" charset="0"/>
                <a:cs typeface="Arial-Rounded" pitchFamily="34" charset="0"/>
              </a:rPr>
              <a:t>. </a:t>
            </a:r>
            <a:endParaRPr lang="en-US" dirty="0">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3548614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b="19577"/>
          <a:stretch/>
        </p:blipFill>
        <p:spPr>
          <a:xfrm flipH="1">
            <a:off x="0" y="4291232"/>
            <a:ext cx="2818875" cy="2448395"/>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5723" t="9736" b="17249"/>
          <a:stretch/>
        </p:blipFill>
        <p:spPr>
          <a:xfrm>
            <a:off x="9591358" y="4438774"/>
            <a:ext cx="2570480" cy="2405179"/>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11667" b="21945"/>
          <a:stretch/>
        </p:blipFill>
        <p:spPr>
          <a:xfrm>
            <a:off x="1889919" y="38100"/>
            <a:ext cx="8792308" cy="4552950"/>
          </a:xfrm>
          <a:prstGeom prst="rect">
            <a:avLst/>
          </a:prstGeom>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2844" y="2068731"/>
            <a:ext cx="6116066" cy="2331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7218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1"/>
          <p:cNvSpPr txBox="1">
            <a:spLocks/>
          </p:cNvSpPr>
          <p:nvPr/>
        </p:nvSpPr>
        <p:spPr>
          <a:xfrm>
            <a:off x="2281238" y="2395049"/>
            <a:ext cx="2284310" cy="9976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a:solidFill>
                  <a:srgbClr val="0070C0"/>
                </a:solidFill>
                <a:latin typeface="Arial-Rounded" pitchFamily="34" charset="0"/>
                <a:ea typeface="Arial-Rounded" pitchFamily="34" charset="0"/>
                <a:cs typeface="Arial-Rounded" pitchFamily="34" charset="0"/>
              </a:rPr>
              <a:t>m</a:t>
            </a:r>
            <a:r>
              <a:rPr kumimoji="0" lang="en-US" sz="4400" b="1" i="0" u="none" strike="noStrike" kern="1200" cap="none" spc="0" normalizeH="0" baseline="0" noProof="0" dirty="0" err="1" smtClean="0">
                <a:ln>
                  <a:noFill/>
                </a:ln>
                <a:solidFill>
                  <a:srgbClr val="0070C0"/>
                </a:solidFill>
                <a:effectLst/>
                <a:uLnTx/>
                <a:uFillTx/>
                <a:latin typeface="Arial-Rounded" pitchFamily="34" charset="0"/>
                <a:ea typeface="Arial-Rounded" pitchFamily="34" charset="0"/>
                <a:cs typeface="Arial-Rounded" pitchFamily="34" charset="0"/>
                <a:sym typeface="Patrick Hand SC"/>
              </a:rPr>
              <a:t>ặt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3" name="2"/>
          <p:cNvSpPr txBox="1">
            <a:spLocks/>
          </p:cNvSpPr>
          <p:nvPr/>
        </p:nvSpPr>
        <p:spPr>
          <a:xfrm>
            <a:off x="2281238" y="1090913"/>
            <a:ext cx="2284310" cy="10061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a:solidFill>
                  <a:srgbClr val="0070C0"/>
                </a:solidFill>
                <a:latin typeface="Arial-Rounded" pitchFamily="34" charset="0"/>
                <a:ea typeface="Arial-Rounded" pitchFamily="34" charset="0"/>
                <a:cs typeface="Arial-Rounded" pitchFamily="34" charset="0"/>
              </a:rPr>
              <a:t>h</a:t>
            </a:r>
            <a:r>
              <a:rPr kumimoji="0" lang="en-US" sz="4400" b="1" i="0" u="none" strike="noStrike" kern="1200" cap="none" spc="0" normalizeH="0" baseline="0" noProof="0" dirty="0" err="1" smtClean="0">
                <a:ln>
                  <a:noFill/>
                </a:ln>
                <a:solidFill>
                  <a:srgbClr val="0070C0"/>
                </a:solidFill>
                <a:effectLst/>
                <a:uLnTx/>
                <a:uFillTx/>
                <a:latin typeface="Arial-Rounded" pitchFamily="34" charset="0"/>
                <a:ea typeface="Arial-Rounded" pitchFamily="34" charset="0"/>
                <a:cs typeface="Arial-Rounded" pitchFamily="34" charset="0"/>
                <a:sym typeface="Patrick Hand SC"/>
              </a:rPr>
              <a:t>ạt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 name="TextBox 1"/>
          <p:cNvSpPr txBox="1"/>
          <p:nvPr/>
        </p:nvSpPr>
        <p:spPr>
          <a:xfrm>
            <a:off x="670719" y="34909"/>
            <a:ext cx="2598788"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err="1" smtClean="0">
                <a:solidFill>
                  <a:srgbClr val="FF0000"/>
                </a:solidFill>
                <a:latin typeface="Times New Roman" panose="02020603050405020304" pitchFamily="18" charset="0"/>
                <a:cs typeface="Times New Roman" panose="02020603050405020304" pitchFamily="18" charset="0"/>
              </a:rPr>
              <a:t>Bài</a:t>
            </a:r>
            <a:r>
              <a:rPr lang="en-US" sz="4400" b="1" dirty="0" smtClean="0">
                <a:solidFill>
                  <a:srgbClr val="FF0000"/>
                </a:solidFill>
                <a:latin typeface="Times New Roman" panose="02020603050405020304" pitchFamily="18" charset="0"/>
                <a:cs typeface="Times New Roman" panose="02020603050405020304" pitchFamily="18" charset="0"/>
              </a:rPr>
              <a:t> 1: </a:t>
            </a:r>
            <a:r>
              <a:rPr kumimoji="0" lang="en-US" sz="4400" b="1"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Nối</a:t>
            </a:r>
            <a:endPar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9" name="1"/>
          <p:cNvSpPr txBox="1">
            <a:spLocks/>
          </p:cNvSpPr>
          <p:nvPr/>
        </p:nvSpPr>
        <p:spPr>
          <a:xfrm>
            <a:off x="2270919" y="3662032"/>
            <a:ext cx="2294629" cy="1072766"/>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noProof="0" dirty="0" err="1" smtClean="0">
                <a:solidFill>
                  <a:srgbClr val="0070C0"/>
                </a:solidFill>
                <a:latin typeface="Arial-Rounded" pitchFamily="34" charset="0"/>
                <a:ea typeface="Arial-Rounded" pitchFamily="34" charset="0"/>
                <a:cs typeface="Arial-Rounded" pitchFamily="34" charset="0"/>
              </a:rPr>
              <a:t>đất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0" name="1"/>
          <p:cNvSpPr txBox="1">
            <a:spLocks/>
          </p:cNvSpPr>
          <p:nvPr/>
        </p:nvSpPr>
        <p:spPr>
          <a:xfrm>
            <a:off x="2303463" y="5023228"/>
            <a:ext cx="2262085" cy="109167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err="1" smtClean="0">
                <a:solidFill>
                  <a:srgbClr val="0070C0"/>
                </a:solidFill>
                <a:latin typeface="Arial-Rounded" pitchFamily="34" charset="0"/>
                <a:ea typeface="Arial-Rounded" pitchFamily="34" charset="0"/>
                <a:cs typeface="Arial-Rounded" pitchFamily="34" charset="0"/>
              </a:rPr>
              <a:t>két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1" name="1"/>
          <p:cNvSpPr txBox="1">
            <a:spLocks/>
          </p:cNvSpPr>
          <p:nvPr/>
        </p:nvSpPr>
        <p:spPr>
          <a:xfrm>
            <a:off x="6538119" y="2406519"/>
            <a:ext cx="2284310" cy="9976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err="1">
                <a:solidFill>
                  <a:srgbClr val="0070C0"/>
                </a:solidFill>
                <a:latin typeface="Arial-Rounded" pitchFamily="34" charset="0"/>
                <a:ea typeface="Arial-Rounded" pitchFamily="34" charset="0"/>
                <a:cs typeface="Arial-Rounded" pitchFamily="34" charset="0"/>
              </a:rPr>
              <a:t>m</a:t>
            </a:r>
            <a:r>
              <a:rPr lang="en-US" sz="4400" dirty="0" err="1" smtClean="0">
                <a:solidFill>
                  <a:srgbClr val="0070C0"/>
                </a:solidFill>
                <a:latin typeface="Arial-Rounded" pitchFamily="34" charset="0"/>
                <a:ea typeface="Arial-Rounded" pitchFamily="34" charset="0"/>
                <a:cs typeface="Arial-Rounded" pitchFamily="34" charset="0"/>
              </a:rPr>
              <a:t>ưa</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5" name="2"/>
          <p:cNvSpPr txBox="1">
            <a:spLocks/>
          </p:cNvSpPr>
          <p:nvPr/>
        </p:nvSpPr>
        <p:spPr>
          <a:xfrm>
            <a:off x="6538119" y="1102383"/>
            <a:ext cx="2284310" cy="10061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err="1">
                <a:solidFill>
                  <a:srgbClr val="0070C0"/>
                </a:solidFill>
                <a:latin typeface="Arial-Rounded" pitchFamily="34" charset="0"/>
                <a:ea typeface="Arial-Rounded" pitchFamily="34" charset="0"/>
                <a:cs typeface="Arial-Rounded" pitchFamily="34" charset="0"/>
              </a:rPr>
              <a:t>s</a:t>
            </a:r>
            <a:r>
              <a:rPr lang="en-US" sz="4400" dirty="0" err="1" smtClean="0">
                <a:solidFill>
                  <a:srgbClr val="0070C0"/>
                </a:solidFill>
                <a:latin typeface="Arial-Rounded" pitchFamily="34" charset="0"/>
                <a:ea typeface="Arial-Rounded" pitchFamily="34" charset="0"/>
                <a:cs typeface="Arial-Rounded" pitchFamily="34" charset="0"/>
              </a:rPr>
              <a:t>ắt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6" name="1"/>
          <p:cNvSpPr txBox="1">
            <a:spLocks/>
          </p:cNvSpPr>
          <p:nvPr/>
        </p:nvSpPr>
        <p:spPr>
          <a:xfrm>
            <a:off x="6527800" y="3673502"/>
            <a:ext cx="2294629" cy="1072766"/>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err="1">
                <a:solidFill>
                  <a:srgbClr val="0070C0"/>
                </a:solidFill>
                <a:latin typeface="Arial-Rounded" pitchFamily="34" charset="0"/>
                <a:ea typeface="Arial-Rounded" pitchFamily="34" charset="0"/>
                <a:cs typeface="Arial-Rounded" pitchFamily="34" charset="0"/>
              </a:rPr>
              <a:t>t</a:t>
            </a:r>
            <a:r>
              <a:rPr lang="en-US" sz="4400" dirty="0" err="1" smtClean="0">
                <a:solidFill>
                  <a:srgbClr val="0070C0"/>
                </a:solidFill>
                <a:latin typeface="Arial-Rounded" pitchFamily="34" charset="0"/>
                <a:ea typeface="Arial-Rounded" pitchFamily="34" charset="0"/>
                <a:cs typeface="Arial-Rounded" pitchFamily="34" charset="0"/>
              </a:rPr>
              <a:t>rời</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7" name="1"/>
          <p:cNvSpPr txBox="1">
            <a:spLocks/>
          </p:cNvSpPr>
          <p:nvPr/>
        </p:nvSpPr>
        <p:spPr>
          <a:xfrm>
            <a:off x="6560344" y="5034698"/>
            <a:ext cx="2262085" cy="109167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noProof="0" dirty="0" err="1" smtClean="0">
                <a:solidFill>
                  <a:srgbClr val="0070C0"/>
                </a:solidFill>
                <a:latin typeface="Arial-Rounded" pitchFamily="34" charset="0"/>
                <a:ea typeface="Arial-Rounded" pitchFamily="34" charset="0"/>
                <a:cs typeface="Arial-Rounded" pitchFamily="34" charset="0"/>
              </a:rPr>
              <a:t>sét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cxnSp>
        <p:nvCxnSpPr>
          <p:cNvPr id="6" name="Straight Connector 5"/>
          <p:cNvCxnSpPr>
            <a:stCxn id="23" idx="3"/>
            <a:endCxn id="21" idx="1"/>
          </p:cNvCxnSpPr>
          <p:nvPr/>
        </p:nvCxnSpPr>
        <p:spPr>
          <a:xfrm>
            <a:off x="4565548" y="1593965"/>
            <a:ext cx="1972571" cy="1311356"/>
          </a:xfrm>
          <a:prstGeom prst="line">
            <a:avLst/>
          </a:prstGeom>
        </p:spPr>
        <p:style>
          <a:lnRef idx="3">
            <a:schemeClr val="accent2"/>
          </a:lnRef>
          <a:fillRef idx="0">
            <a:schemeClr val="accent2"/>
          </a:fillRef>
          <a:effectRef idx="2">
            <a:schemeClr val="accent2"/>
          </a:effectRef>
          <a:fontRef idx="minor">
            <a:schemeClr val="tx1"/>
          </a:fontRef>
        </p:style>
      </p:cxnSp>
      <p:cxnSp>
        <p:nvCxnSpPr>
          <p:cNvPr id="37" name="Straight Connector 36"/>
          <p:cNvCxnSpPr>
            <a:endCxn id="26" idx="1"/>
          </p:cNvCxnSpPr>
          <p:nvPr/>
        </p:nvCxnSpPr>
        <p:spPr>
          <a:xfrm>
            <a:off x="4560389" y="2871665"/>
            <a:ext cx="1967411" cy="1338220"/>
          </a:xfrm>
          <a:prstGeom prst="line">
            <a:avLst/>
          </a:prstGeom>
        </p:spPr>
        <p:style>
          <a:lnRef idx="3">
            <a:schemeClr val="accent2"/>
          </a:lnRef>
          <a:fillRef idx="0">
            <a:schemeClr val="accent2"/>
          </a:fillRef>
          <a:effectRef idx="2">
            <a:schemeClr val="accent2"/>
          </a:effectRef>
          <a:fontRef idx="minor">
            <a:schemeClr val="tx1"/>
          </a:fontRef>
        </p:style>
      </p:cxnSp>
      <p:cxnSp>
        <p:nvCxnSpPr>
          <p:cNvPr id="40" name="Straight Connector 39"/>
          <p:cNvCxnSpPr>
            <a:stCxn id="19" idx="3"/>
            <a:endCxn id="27" idx="1"/>
          </p:cNvCxnSpPr>
          <p:nvPr/>
        </p:nvCxnSpPr>
        <p:spPr>
          <a:xfrm>
            <a:off x="4565548" y="4198415"/>
            <a:ext cx="1994796" cy="1382120"/>
          </a:xfrm>
          <a:prstGeom prst="line">
            <a:avLst/>
          </a:prstGeom>
        </p:spPr>
        <p:style>
          <a:lnRef idx="3">
            <a:schemeClr val="accent2"/>
          </a:lnRef>
          <a:fillRef idx="0">
            <a:schemeClr val="accent2"/>
          </a:fillRef>
          <a:effectRef idx="2">
            <a:schemeClr val="accent2"/>
          </a:effectRef>
          <a:fontRef idx="minor">
            <a:schemeClr val="tx1"/>
          </a:fontRef>
        </p:style>
      </p:cxnSp>
      <p:cxnSp>
        <p:nvCxnSpPr>
          <p:cNvPr id="41" name="Straight Connector 40"/>
          <p:cNvCxnSpPr>
            <a:endCxn id="25" idx="1"/>
          </p:cNvCxnSpPr>
          <p:nvPr/>
        </p:nvCxnSpPr>
        <p:spPr>
          <a:xfrm flipV="1">
            <a:off x="4573287" y="1605435"/>
            <a:ext cx="1964832" cy="4015374"/>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14266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barn(inVertical)">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barn(inVertical)">
                                      <p:cBhvr>
                                        <p:cTn id="2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àn Gà Con - Ca Nhạc Vui Nhộ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7938"/>
            <a:ext cx="12161838" cy="6840537"/>
          </a:xfrm>
          <a:prstGeom prst="rect">
            <a:avLst/>
          </a:prstGeom>
        </p:spPr>
      </p:pic>
    </p:spTree>
    <p:extLst>
      <p:ext uri="{BB962C8B-B14F-4D97-AF65-F5344CB8AC3E}">
        <p14:creationId xmlns:p14="http://schemas.microsoft.com/office/powerpoint/2010/main" val="385600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0719" y="228600"/>
            <a:ext cx="8238153"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Bài</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2: </a:t>
            </a: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Điền</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vào</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chỗ</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chấm</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et, </a:t>
            </a: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êt</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it</a:t>
            </a:r>
            <a:endParaRPr kumimoji="0" lang="en-US" sz="4400" b="1" i="0" u="none" strike="noStrike" kern="1200" cap="none" spc="0" normalizeH="0" baseline="0" noProof="0" dirty="0">
              <a:ln>
                <a:noFill/>
              </a:ln>
              <a:solidFill>
                <a:schemeClr val="accent1">
                  <a:lumMod val="75000"/>
                </a:schemeClr>
              </a:solidFill>
              <a:effectLst/>
              <a:uLnTx/>
              <a:uFillTx/>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519" y="1447800"/>
            <a:ext cx="3417860" cy="1981200"/>
          </a:xfrm>
          <a:prstGeom prst="rect">
            <a:avLst/>
          </a:prstGeom>
        </p:spPr>
      </p:pic>
      <p:sp>
        <p:nvSpPr>
          <p:cNvPr id="4" name="Rounded Rectangle 3"/>
          <p:cNvSpPr/>
          <p:nvPr/>
        </p:nvSpPr>
        <p:spPr>
          <a:xfrm>
            <a:off x="627049" y="4267200"/>
            <a:ext cx="2590800" cy="1066800"/>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Arial-Rounded" pitchFamily="34" charset="0"/>
                <a:ea typeface="Arial-Rounded" pitchFamily="34" charset="0"/>
                <a:cs typeface="Arial-Rounded" pitchFamily="34" charset="0"/>
              </a:rPr>
              <a:t>con </a:t>
            </a:r>
            <a:r>
              <a:rPr lang="en-US" sz="4800" dirty="0" smtClean="0">
                <a:latin typeface="Arial-Rounded" pitchFamily="34" charset="0"/>
                <a:ea typeface="Arial-Rounded" pitchFamily="34" charset="0"/>
                <a:cs typeface="Arial-Rounded" pitchFamily="34" charset="0"/>
              </a:rPr>
              <a:t>v...</a:t>
            </a:r>
            <a:endParaRPr lang="en-US" sz="4800" dirty="0">
              <a:latin typeface="Arial-Rounded" pitchFamily="34" charset="0"/>
              <a:ea typeface="Arial-Rounded" pitchFamily="34" charset="0"/>
              <a:cs typeface="Arial-Rounded" pitchFamily="34" charset="0"/>
            </a:endParaRPr>
          </a:p>
        </p:txBody>
      </p:sp>
      <p:sp>
        <p:nvSpPr>
          <p:cNvPr id="5" name="TextBox 4"/>
          <p:cNvSpPr txBox="1"/>
          <p:nvPr/>
        </p:nvSpPr>
        <p:spPr>
          <a:xfrm>
            <a:off x="2340269" y="4620904"/>
            <a:ext cx="1447800" cy="830997"/>
          </a:xfrm>
          <a:prstGeom prst="rect">
            <a:avLst/>
          </a:prstGeom>
          <a:noFill/>
        </p:spPr>
        <p:txBody>
          <a:bodyPr wrap="square" rtlCol="0">
            <a:spAutoFit/>
          </a:bodyPr>
          <a:lstStyle/>
          <a:p>
            <a:r>
              <a:rPr lang="en-US" sz="4800" dirty="0" smtClean="0">
                <a:solidFill>
                  <a:schemeClr val="bg1"/>
                </a:solidFill>
              </a:rPr>
              <a:t>.</a:t>
            </a:r>
            <a:endParaRPr lang="en-US" sz="4800" dirty="0">
              <a:solidFill>
                <a:schemeClr val="bg1"/>
              </a:solidFill>
            </a:endParaRPr>
          </a:p>
        </p:txBody>
      </p:sp>
      <p:sp>
        <p:nvSpPr>
          <p:cNvPr id="7" name="TextBox 6"/>
          <p:cNvSpPr txBox="1"/>
          <p:nvPr/>
        </p:nvSpPr>
        <p:spPr>
          <a:xfrm>
            <a:off x="2307725" y="4385101"/>
            <a:ext cx="910124" cy="830997"/>
          </a:xfrm>
          <a:prstGeom prst="rect">
            <a:avLst/>
          </a:prstGeom>
          <a:noFill/>
        </p:spPr>
        <p:txBody>
          <a:bodyPr wrap="square" rtlCol="0">
            <a:spAutoFit/>
          </a:bodyPr>
          <a:lstStyle/>
          <a:p>
            <a:r>
              <a:rPr lang="en-US" sz="4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et</a:t>
            </a:r>
            <a:endParaRPr lang="en-US"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518" y="1447800"/>
            <a:ext cx="3081867" cy="1981200"/>
          </a:xfrm>
          <a:prstGeom prst="rect">
            <a:avLst/>
          </a:prstGeom>
        </p:spPr>
      </p:pic>
      <p:sp>
        <p:nvSpPr>
          <p:cNvPr id="9" name="Rounded Rectangle 8"/>
          <p:cNvSpPr/>
          <p:nvPr/>
        </p:nvSpPr>
        <p:spPr>
          <a:xfrm>
            <a:off x="4556919" y="4204126"/>
            <a:ext cx="2590800" cy="1066800"/>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Arial-Rounded" pitchFamily="34" charset="0"/>
                <a:ea typeface="Arial-Rounded" pitchFamily="34" charset="0"/>
                <a:cs typeface="Arial-Rounded" pitchFamily="34" charset="0"/>
              </a:rPr>
              <a:t>con </a:t>
            </a:r>
            <a:r>
              <a:rPr lang="en-US" sz="4800" dirty="0" smtClean="0">
                <a:latin typeface="Arial-Rounded" pitchFamily="34" charset="0"/>
                <a:ea typeface="Arial-Rounded" pitchFamily="34" charset="0"/>
                <a:cs typeface="Arial-Rounded" pitchFamily="34" charset="0"/>
              </a:rPr>
              <a:t>v...</a:t>
            </a:r>
            <a:endParaRPr lang="en-US" sz="4800" dirty="0">
              <a:latin typeface="Arial-Rounded" pitchFamily="34" charset="0"/>
              <a:ea typeface="Arial-Rounded" pitchFamily="34" charset="0"/>
              <a:cs typeface="Arial-Rounded" pitchFamily="34" charset="0"/>
            </a:endParaRPr>
          </a:p>
        </p:txBody>
      </p:sp>
      <p:sp>
        <p:nvSpPr>
          <p:cNvPr id="10" name="TextBox 9"/>
          <p:cNvSpPr txBox="1"/>
          <p:nvPr/>
        </p:nvSpPr>
        <p:spPr>
          <a:xfrm>
            <a:off x="6237595" y="4322027"/>
            <a:ext cx="910124" cy="830997"/>
          </a:xfrm>
          <a:prstGeom prst="rect">
            <a:avLst/>
          </a:prstGeom>
          <a:noFill/>
        </p:spPr>
        <p:txBody>
          <a:bodyPr wrap="square" rtlCol="0">
            <a:spAutoFit/>
          </a:bodyPr>
          <a:lstStyle/>
          <a:p>
            <a:r>
              <a:rPr lang="en-US" sz="4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it</a:t>
            </a:r>
            <a:endParaRPr lang="en-US"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p:cNvSpPr txBox="1"/>
          <p:nvPr/>
        </p:nvSpPr>
        <p:spPr>
          <a:xfrm>
            <a:off x="6237595" y="4557830"/>
            <a:ext cx="1447800" cy="830997"/>
          </a:xfrm>
          <a:prstGeom prst="rect">
            <a:avLst/>
          </a:prstGeom>
          <a:noFill/>
        </p:spPr>
        <p:txBody>
          <a:bodyPr wrap="square" rtlCol="0">
            <a:spAutoFit/>
          </a:bodyPr>
          <a:lstStyle/>
          <a:p>
            <a:r>
              <a:rPr lang="en-US" sz="4800" dirty="0" smtClean="0">
                <a:solidFill>
                  <a:schemeClr val="bg1"/>
                </a:solidFill>
              </a:rPr>
              <a:t>.</a:t>
            </a:r>
            <a:endParaRPr lang="en-US" sz="4800" dirty="0">
              <a:solidFill>
                <a:schemeClr val="bg1"/>
              </a:solidFill>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0155" y="1433512"/>
            <a:ext cx="2998684" cy="1995488"/>
          </a:xfrm>
          <a:prstGeom prst="rect">
            <a:avLst/>
          </a:prstGeom>
        </p:spPr>
      </p:pic>
      <p:sp>
        <p:nvSpPr>
          <p:cNvPr id="13" name="Rounded Rectangle 12"/>
          <p:cNvSpPr/>
          <p:nvPr/>
        </p:nvSpPr>
        <p:spPr>
          <a:xfrm>
            <a:off x="8434097" y="4154178"/>
            <a:ext cx="2590800" cy="1066800"/>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Arial-Rounded" pitchFamily="34" charset="0"/>
                <a:ea typeface="Arial-Rounded" pitchFamily="34" charset="0"/>
                <a:cs typeface="Arial-Rounded" pitchFamily="34" charset="0"/>
              </a:rPr>
              <a:t>t</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tóc</a:t>
            </a:r>
            <a:endParaRPr lang="en-US" sz="4800" dirty="0">
              <a:latin typeface="Arial-Rounded" pitchFamily="34" charset="0"/>
              <a:ea typeface="Arial-Rounded" pitchFamily="34" charset="0"/>
              <a:cs typeface="Arial-Rounded" pitchFamily="34" charset="0"/>
            </a:endParaRPr>
          </a:p>
        </p:txBody>
      </p:sp>
      <p:sp>
        <p:nvSpPr>
          <p:cNvPr id="14" name="TextBox 13"/>
          <p:cNvSpPr txBox="1"/>
          <p:nvPr/>
        </p:nvSpPr>
        <p:spPr>
          <a:xfrm>
            <a:off x="9056995" y="4283927"/>
            <a:ext cx="910124" cy="830997"/>
          </a:xfrm>
          <a:prstGeom prst="rect">
            <a:avLst/>
          </a:prstGeom>
          <a:noFill/>
        </p:spPr>
        <p:txBody>
          <a:bodyPr wrap="square" rtlCol="0">
            <a:spAutoFit/>
          </a:bodyPr>
          <a:lstStyle/>
          <a:p>
            <a:r>
              <a:rPr lang="en-US" sz="4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êt</a:t>
            </a:r>
            <a:endParaRPr lang="en-US"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p:cNvSpPr txBox="1"/>
          <p:nvPr/>
        </p:nvSpPr>
        <p:spPr>
          <a:xfrm>
            <a:off x="9264201" y="4234664"/>
            <a:ext cx="1741440" cy="646331"/>
          </a:xfrm>
          <a:prstGeom prst="rect">
            <a:avLst/>
          </a:prstGeom>
          <a:noFill/>
        </p:spPr>
        <p:txBody>
          <a:bodyPr wrap="square" rtlCol="0">
            <a:spAutoFit/>
          </a:bodyPr>
          <a:lstStyle/>
          <a:p>
            <a:r>
              <a:rPr lang="en-US" sz="3600" b="1" dirty="0" smtClean="0">
                <a:solidFill>
                  <a:schemeClr val="bg1"/>
                </a:solidFill>
              </a:rPr>
              <a:t>´</a:t>
            </a:r>
            <a:endParaRPr lang="en-US" sz="3600" b="1" dirty="0">
              <a:solidFill>
                <a:schemeClr val="bg1"/>
              </a:solidFill>
            </a:endParaRPr>
          </a:p>
        </p:txBody>
      </p:sp>
    </p:spTree>
    <p:extLst>
      <p:ext uri="{BB962C8B-B14F-4D97-AF65-F5344CB8AC3E}">
        <p14:creationId xmlns:p14="http://schemas.microsoft.com/office/powerpoint/2010/main" val="274735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9" grpId="0" animBg="1"/>
      <p:bldP spid="10" grpId="0"/>
      <p:bldP spid="13" grpId="0"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 r.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a:off x="2663071" y="-2640765"/>
            <a:ext cx="6835694" cy="12161838"/>
          </a:xfrm>
          <a:prstGeom prst="rect">
            <a:avLst/>
          </a:prstGeom>
        </p:spPr>
      </p:pic>
    </p:spTree>
    <p:extLst>
      <p:ext uri="{BB962C8B-B14F-4D97-AF65-F5344CB8AC3E}">
        <p14:creationId xmlns:p14="http://schemas.microsoft.com/office/powerpoint/2010/main" val="19713304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istrator\Desktop\Downloads\Ảnh chữ 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8538"/>
            <a:ext cx="12161838" cy="4460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0347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 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a:off x="2586948" y="-2716890"/>
            <a:ext cx="6987942" cy="12161840"/>
          </a:xfrm>
          <a:prstGeom prst="rect">
            <a:avLst/>
          </a:prstGeom>
        </p:spPr>
      </p:pic>
    </p:spTree>
    <p:extLst>
      <p:ext uri="{BB962C8B-B14F-4D97-AF65-F5344CB8AC3E}">
        <p14:creationId xmlns:p14="http://schemas.microsoft.com/office/powerpoint/2010/main" val="21141935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istrator\Desktop\Downloads\Ảnh chữ 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59096"/>
            <a:ext cx="12161838" cy="5339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256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 v.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a:off x="2616993" y="-2671762"/>
            <a:ext cx="6858000" cy="12201525"/>
          </a:xfrm>
          <a:prstGeom prst="rect">
            <a:avLst/>
          </a:prstGeom>
        </p:spPr>
      </p:pic>
    </p:spTree>
    <p:extLst>
      <p:ext uri="{BB962C8B-B14F-4D97-AF65-F5344CB8AC3E}">
        <p14:creationId xmlns:p14="http://schemas.microsoft.com/office/powerpoint/2010/main" val="6888607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dministrator\Desktop\Downloads\ảnh chữ 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5870"/>
            <a:ext cx="12161838" cy="5026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681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 tr.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rot="5400000">
            <a:off x="2607289" y="-2633677"/>
            <a:ext cx="6947260" cy="12161840"/>
          </a:xfrm>
          <a:prstGeom prst="rect">
            <a:avLst/>
          </a:prstGeom>
        </p:spPr>
      </p:pic>
    </p:spTree>
    <p:extLst>
      <p:ext uri="{BB962C8B-B14F-4D97-AF65-F5344CB8AC3E}">
        <p14:creationId xmlns:p14="http://schemas.microsoft.com/office/powerpoint/2010/main" val="19765219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istrator\Desktop\Downloads\ảnh chữ t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0446"/>
            <a:ext cx="12161838" cy="5677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2534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b="19577"/>
          <a:stretch/>
        </p:blipFill>
        <p:spPr>
          <a:xfrm flipH="1">
            <a:off x="0" y="4291232"/>
            <a:ext cx="2818875" cy="2448395"/>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5723" t="9736" b="17249"/>
          <a:stretch/>
        </p:blipFill>
        <p:spPr>
          <a:xfrm>
            <a:off x="9591358" y="4438774"/>
            <a:ext cx="2570480" cy="2405179"/>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11667" b="21945"/>
          <a:stretch/>
        </p:blipFill>
        <p:spPr>
          <a:xfrm>
            <a:off x="1889919" y="38100"/>
            <a:ext cx="8792308" cy="4552950"/>
          </a:xfrm>
          <a:prstGeom prst="rect">
            <a:avLst/>
          </a:prstGeom>
        </p:spPr>
      </p:pic>
      <p:sp>
        <p:nvSpPr>
          <p:cNvPr id="2" name="TextBox 1"/>
          <p:cNvSpPr txBox="1"/>
          <p:nvPr/>
        </p:nvSpPr>
        <p:spPr>
          <a:xfrm>
            <a:off x="3000058" y="2690812"/>
            <a:ext cx="6534150" cy="1323439"/>
          </a:xfrm>
          <a:prstGeom prst="rect">
            <a:avLst/>
          </a:prstGeom>
          <a:noFill/>
        </p:spPr>
        <p:txBody>
          <a:bodyPr wrap="square" rtlCol="0">
            <a:spAutoFit/>
          </a:bodyPr>
          <a:lstStyle/>
          <a:p>
            <a:pPr algn="ctr"/>
            <a:r>
              <a:rPr lang="en-US" sz="8000" smtClean="0">
                <a:latin typeface="Bandit" pitchFamily="18" charset="0"/>
                <a:ea typeface="Bandit" pitchFamily="18" charset="0"/>
                <a:cs typeface="Bandit" pitchFamily="18" charset="0"/>
              </a:rPr>
              <a:t>Dặn dò</a:t>
            </a:r>
            <a:endParaRPr lang="en-US" sz="8000">
              <a:latin typeface="Bandit" pitchFamily="18" charset="0"/>
              <a:ea typeface="Bandit" pitchFamily="18" charset="0"/>
              <a:cs typeface="Bandit" pitchFamily="18" charset="0"/>
            </a:endParaRPr>
          </a:p>
        </p:txBody>
      </p:sp>
    </p:spTree>
    <p:extLst>
      <p:ext uri="{BB962C8B-B14F-4D97-AF65-F5344CB8AC3E}">
        <p14:creationId xmlns:p14="http://schemas.microsoft.com/office/powerpoint/2010/main" val="1124457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84457" y="-167309"/>
            <a:ext cx="11739552" cy="194935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219732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114780 h 1320800"/>
              <a:gd name="connsiteX10" fmla="*/ 0 w 8826500"/>
              <a:gd name="connsiteY10" fmla="*/ 1219732 h 1320800"/>
              <a:gd name="connsiteX11" fmla="*/ 63500 w 8826500"/>
              <a:gd name="connsiteY11" fmla="*/ 12700 h 132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26500" h="1320800">
                <a:moveTo>
                  <a:pt x="63500" y="12700"/>
                </a:moveTo>
                <a:lnTo>
                  <a:pt x="8826500" y="0"/>
                </a:lnTo>
                <a:cubicBezTo>
                  <a:pt x="8758767" y="216541"/>
                  <a:pt x="8652933" y="534683"/>
                  <a:pt x="8483600" y="662324"/>
                </a:cubicBezTo>
                <a:cubicBezTo>
                  <a:pt x="8034867" y="1015807"/>
                  <a:pt x="7304617" y="1096754"/>
                  <a:pt x="6781800" y="1206500"/>
                </a:cubicBezTo>
                <a:cubicBezTo>
                  <a:pt x="6462183" y="1278146"/>
                  <a:pt x="6335183" y="1278467"/>
                  <a:pt x="6070600" y="1308100"/>
                </a:cubicBezTo>
                <a:lnTo>
                  <a:pt x="5080000" y="1320800"/>
                </a:lnTo>
                <a:lnTo>
                  <a:pt x="4318000" y="1295400"/>
                </a:lnTo>
                <a:lnTo>
                  <a:pt x="3733800" y="1257300"/>
                </a:lnTo>
                <a:lnTo>
                  <a:pt x="3098800" y="1193800"/>
                </a:lnTo>
                <a:lnTo>
                  <a:pt x="1930400" y="1114780"/>
                </a:lnTo>
                <a:lnTo>
                  <a:pt x="0" y="1219732"/>
                </a:lnTo>
                <a:lnTo>
                  <a:pt x="63500" y="12700"/>
                </a:lnTo>
                <a:close/>
              </a:path>
            </a:pathLst>
          </a:cu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119" y="247650"/>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80130" y="295634"/>
            <a:ext cx="1422278" cy="676911"/>
          </a:xfrm>
          <a:prstGeom prst="rect">
            <a:avLst/>
          </a:prstGeom>
          <a:noFill/>
        </p:spPr>
        <p:txBody>
          <a:bodyPr wrap="square" lIns="121725" tIns="60862" rIns="121725" bIns="60862" rtlCol="0">
            <a:spAutoFit/>
          </a:bodyPr>
          <a:lstStyle/>
          <a:p>
            <a:pPr algn="ctr"/>
            <a:r>
              <a:rPr lang="en-US" sz="3600" b="1" smtClean="0">
                <a:solidFill>
                  <a:schemeClr val="bg1"/>
                </a:solidFill>
                <a:latin typeface="Arrus-Black" pitchFamily="18" charset="0"/>
                <a:ea typeface="Arrus-Black" pitchFamily="18" charset="0"/>
                <a:cs typeface="Arrus-Black" pitchFamily="18" charset="0"/>
              </a:rPr>
              <a:t>BÀI</a:t>
            </a:r>
            <a:endParaRPr lang="en-US" sz="3600" b="1">
              <a:solidFill>
                <a:schemeClr val="bg1"/>
              </a:solidFill>
              <a:latin typeface="Arrus-Black" pitchFamily="18" charset="0"/>
              <a:ea typeface="Arrus-Black" pitchFamily="18" charset="0"/>
              <a:cs typeface="Arrus-Black" pitchFamily="18" charset="0"/>
            </a:endParaRPr>
          </a:p>
        </p:txBody>
      </p:sp>
      <p:sp>
        <p:nvSpPr>
          <p:cNvPr id="32" name="TextBox 31"/>
          <p:cNvSpPr txBox="1"/>
          <p:nvPr/>
        </p:nvSpPr>
        <p:spPr>
          <a:xfrm>
            <a:off x="1372015" y="742950"/>
            <a:ext cx="1127504" cy="943848"/>
          </a:xfrm>
          <a:prstGeom prst="rect">
            <a:avLst/>
          </a:prstGeom>
          <a:noFill/>
        </p:spPr>
        <p:txBody>
          <a:bodyPr wrap="square" lIns="121725" tIns="60862" rIns="121725" bIns="60862" rtlCol="0">
            <a:spAutoFit/>
          </a:bodyPr>
          <a:lstStyle/>
          <a:p>
            <a:pPr algn="ctr"/>
            <a:r>
              <a:rPr lang="en-US" sz="5300" b="1" smtClean="0">
                <a:solidFill>
                  <a:srgbClr val="BD196F"/>
                </a:solidFill>
                <a:latin typeface=".VnCooper" pitchFamily="34" charset="0"/>
                <a:ea typeface="Arial-Rounded" pitchFamily="34" charset="0"/>
                <a:cs typeface="Arial-Rounded" pitchFamily="34" charset="0"/>
              </a:rPr>
              <a:t>50</a:t>
            </a:r>
            <a:endParaRPr lang="en-US" sz="5300" b="1">
              <a:solidFill>
                <a:srgbClr val="BD196F"/>
              </a:solidFill>
              <a:latin typeface=".VnCooper" pitchFamily="34" charset="0"/>
              <a:ea typeface="Arial-Rounded" pitchFamily="34" charset="0"/>
              <a:cs typeface="Arial-Rounded" pitchFamily="34" charset="0"/>
            </a:endParaRPr>
          </a:p>
        </p:txBody>
      </p:sp>
      <p:grpSp>
        <p:nvGrpSpPr>
          <p:cNvPr id="27" name="Group 26"/>
          <p:cNvGrpSpPr/>
          <p:nvPr/>
        </p:nvGrpSpPr>
        <p:grpSpPr>
          <a:xfrm>
            <a:off x="200450" y="2209800"/>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dirty="0" err="1" smtClean="0">
                  <a:latin typeface="Arial-Rounded" pitchFamily="34" charset="0"/>
                  <a:ea typeface="Arial-Rounded" pitchFamily="34" charset="0"/>
                  <a:cs typeface="Arial-Rounded" pitchFamily="34" charset="0"/>
                </a:rPr>
                <a:t>Đọc</a:t>
              </a:r>
              <a:endParaRPr lang="en-US" sz="3700" dirty="0">
                <a:latin typeface="Arial-Rounded" pitchFamily="34" charset="0"/>
                <a:ea typeface="Arial-Rounded" pitchFamily="34" charset="0"/>
                <a:cs typeface="Arial-Rounded" pitchFamily="34" charset="0"/>
              </a:endParaRPr>
            </a:p>
          </p:txBody>
        </p:sp>
        <p:sp>
          <p:nvSpPr>
            <p:cNvPr id="3" name="Oval 2"/>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1</a:t>
              </a:r>
              <a:endParaRPr lang="en-US" sz="4300">
                <a:solidFill>
                  <a:schemeClr val="tx1"/>
                </a:solidFill>
                <a:latin typeface="Arial Rounded MT Bold" pitchFamily="34" charset="0"/>
                <a:ea typeface="Arial-Rounded" pitchFamily="34" charset="0"/>
                <a:cs typeface="Arial-Rounded" pitchFamily="34" charset="0"/>
              </a:endParaRPr>
            </a:p>
          </p:txBody>
        </p:sp>
      </p:grpSp>
      <p:sp>
        <p:nvSpPr>
          <p:cNvPr id="5" name="Title 1"/>
          <p:cNvSpPr txBox="1">
            <a:spLocks/>
          </p:cNvSpPr>
          <p:nvPr/>
        </p:nvSpPr>
        <p:spPr>
          <a:xfrm>
            <a:off x="3212149" y="69601"/>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b="1" smtClean="0">
                <a:solidFill>
                  <a:schemeClr val="bg1"/>
                </a:solidFill>
                <a:latin typeface="Arial-Rounded" pitchFamily="34" charset="0"/>
                <a:ea typeface="Arial-Rounded" pitchFamily="34" charset="0"/>
                <a:cs typeface="Arial-Rounded" pitchFamily="34" charset="0"/>
              </a:rPr>
              <a:t>ÔN TẬP</a:t>
            </a:r>
          </a:p>
          <a:p>
            <a:pPr>
              <a:lnSpc>
                <a:spcPct val="120000"/>
              </a:lnSpc>
            </a:pPr>
            <a:r>
              <a:rPr lang="en-US" b="1" smtClean="0">
                <a:solidFill>
                  <a:schemeClr val="bg1"/>
                </a:solidFill>
                <a:latin typeface="Arial-Rounded" pitchFamily="34" charset="0"/>
                <a:ea typeface="Arial-Rounded" pitchFamily="34" charset="0"/>
                <a:cs typeface="Arial-Rounded" pitchFamily="34" charset="0"/>
              </a:rPr>
              <a:t>VÀ KỂ CHUYỆN</a:t>
            </a:r>
            <a:endParaRPr lang="en-US" b="1">
              <a:solidFill>
                <a:schemeClr val="bg1"/>
              </a:solidFill>
              <a:latin typeface="Arial-Rounded" pitchFamily="34" charset="0"/>
              <a:ea typeface="Arial-Rounded" pitchFamily="34" charset="0"/>
              <a:cs typeface="Arial-Rounded"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174537120"/>
              </p:ext>
            </p:extLst>
          </p:nvPr>
        </p:nvGraphicFramePr>
        <p:xfrm>
          <a:off x="5166519" y="1686798"/>
          <a:ext cx="4926168" cy="5018805"/>
        </p:xfrm>
        <a:graphic>
          <a:graphicData uri="http://schemas.openxmlformats.org/drawingml/2006/table">
            <a:tbl>
              <a:tblPr firstRow="1" bandRow="1">
                <a:tableStyleId>{5C22544A-7EE6-4342-B048-85BDC9FD1C3A}</a:tableStyleId>
              </a:tblPr>
              <a:tblGrid>
                <a:gridCol w="1642056">
                  <a:extLst>
                    <a:ext uri="{9D8B030D-6E8A-4147-A177-3AD203B41FA5}">
                      <a16:colId xmlns="" xmlns:a16="http://schemas.microsoft.com/office/drawing/2014/main" val="20000"/>
                    </a:ext>
                  </a:extLst>
                </a:gridCol>
                <a:gridCol w="1642056">
                  <a:extLst>
                    <a:ext uri="{9D8B030D-6E8A-4147-A177-3AD203B41FA5}">
                      <a16:colId xmlns="" xmlns:a16="http://schemas.microsoft.com/office/drawing/2014/main" val="20001"/>
                    </a:ext>
                  </a:extLst>
                </a:gridCol>
                <a:gridCol w="1642056">
                  <a:extLst>
                    <a:ext uri="{9D8B030D-6E8A-4147-A177-3AD203B41FA5}">
                      <a16:colId xmlns="" xmlns:a16="http://schemas.microsoft.com/office/drawing/2014/main" val="20002"/>
                    </a:ext>
                  </a:extLst>
                </a:gridCol>
              </a:tblGrid>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 xmlns:a16="http://schemas.microsoft.com/office/drawing/2014/main" val="10000"/>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 xmlns:a16="http://schemas.microsoft.com/office/drawing/2014/main" val="10001"/>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 xmlns:a16="http://schemas.microsoft.com/office/drawing/2014/main" val="10002"/>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 xmlns:a16="http://schemas.microsoft.com/office/drawing/2014/main" val="10003"/>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 xmlns:a16="http://schemas.microsoft.com/office/drawing/2014/main" val="10004"/>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 xmlns:a16="http://schemas.microsoft.com/office/drawing/2014/main" val="10005"/>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 xmlns:a16="http://schemas.microsoft.com/office/drawing/2014/main" val="10006"/>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 xmlns:a16="http://schemas.microsoft.com/office/drawing/2014/main" val="10007"/>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 xmlns:a16="http://schemas.microsoft.com/office/drawing/2014/main" val="10008"/>
                  </a:ext>
                </a:extLst>
              </a:tr>
            </a:tbl>
          </a:graphicData>
        </a:graphic>
      </p:graphicFrame>
      <p:sp>
        <p:nvSpPr>
          <p:cNvPr id="39" name="Title 1"/>
          <p:cNvSpPr txBox="1">
            <a:spLocks/>
          </p:cNvSpPr>
          <p:nvPr/>
        </p:nvSpPr>
        <p:spPr>
          <a:xfrm>
            <a:off x="5414169" y="2126854"/>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a</a:t>
            </a:r>
            <a:endParaRPr lang="en-US" sz="4800">
              <a:solidFill>
                <a:srgbClr val="0070C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5414169" y="271464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ă</a:t>
            </a:r>
          </a:p>
        </p:txBody>
      </p:sp>
      <p:sp>
        <p:nvSpPr>
          <p:cNvPr id="23" name="Title 1"/>
          <p:cNvSpPr txBox="1">
            <a:spLocks/>
          </p:cNvSpPr>
          <p:nvPr/>
        </p:nvSpPr>
        <p:spPr>
          <a:xfrm>
            <a:off x="5414169" y="3254841"/>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a:solidFill>
                  <a:srgbClr val="0070C0"/>
                </a:solidFill>
                <a:latin typeface="Arial-Rounded" pitchFamily="34" charset="0"/>
                <a:ea typeface="Arial-Rounded" pitchFamily="34" charset="0"/>
                <a:cs typeface="Arial-Rounded" pitchFamily="34" charset="0"/>
              </a:rPr>
              <a:t>â</a:t>
            </a:r>
          </a:p>
        </p:txBody>
      </p:sp>
      <p:sp>
        <p:nvSpPr>
          <p:cNvPr id="24" name="Title 1"/>
          <p:cNvSpPr txBox="1">
            <a:spLocks/>
          </p:cNvSpPr>
          <p:nvPr/>
        </p:nvSpPr>
        <p:spPr>
          <a:xfrm>
            <a:off x="5414169" y="3815228"/>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o</a:t>
            </a:r>
            <a:endParaRPr lang="en-US" sz="4800">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5414169" y="4951645"/>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ơ</a:t>
            </a:r>
          </a:p>
        </p:txBody>
      </p:sp>
      <p:sp>
        <p:nvSpPr>
          <p:cNvPr id="26" name="Title 1"/>
          <p:cNvSpPr txBox="1">
            <a:spLocks/>
          </p:cNvSpPr>
          <p:nvPr/>
        </p:nvSpPr>
        <p:spPr>
          <a:xfrm>
            <a:off x="5414169" y="440208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ô</a:t>
            </a:r>
          </a:p>
        </p:txBody>
      </p:sp>
      <p:sp>
        <p:nvSpPr>
          <p:cNvPr id="29" name="Title 1"/>
          <p:cNvSpPr txBox="1">
            <a:spLocks/>
          </p:cNvSpPr>
          <p:nvPr/>
        </p:nvSpPr>
        <p:spPr>
          <a:xfrm>
            <a:off x="5414169" y="5495645"/>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u</a:t>
            </a:r>
            <a:endParaRPr lang="en-US" sz="4800">
              <a:solidFill>
                <a:srgbClr val="0070C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5414169" y="6049170"/>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ư</a:t>
            </a:r>
          </a:p>
        </p:txBody>
      </p:sp>
      <p:sp>
        <p:nvSpPr>
          <p:cNvPr id="31" name="Title 1"/>
          <p:cNvSpPr txBox="1">
            <a:spLocks/>
          </p:cNvSpPr>
          <p:nvPr/>
        </p:nvSpPr>
        <p:spPr>
          <a:xfrm>
            <a:off x="7044253" y="158973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c</a:t>
            </a:r>
            <a:endParaRPr lang="en-US" sz="4800">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8678584" y="158973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7044253" y="2126854"/>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ac</a:t>
            </a:r>
            <a:endParaRPr lang="en-US" sz="4800">
              <a:solidFill>
                <a:srgbClr val="0070C0"/>
              </a:solidFill>
              <a:latin typeface="Arial-Rounded" pitchFamily="34" charset="0"/>
              <a:ea typeface="Arial-Rounded" pitchFamily="34" charset="0"/>
              <a:cs typeface="Arial-Rounded" pitchFamily="34" charset="0"/>
            </a:endParaRPr>
          </a:p>
        </p:txBody>
      </p:sp>
      <p:sp>
        <p:nvSpPr>
          <p:cNvPr id="35" name="Title 1"/>
          <p:cNvSpPr txBox="1">
            <a:spLocks/>
          </p:cNvSpPr>
          <p:nvPr/>
        </p:nvSpPr>
        <p:spPr>
          <a:xfrm>
            <a:off x="8678584" y="2126854"/>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at</a:t>
            </a:r>
            <a:endParaRPr lang="en-US" sz="4800">
              <a:solidFill>
                <a:srgbClr val="0070C0"/>
              </a:solidFill>
              <a:latin typeface="Arial-Rounded" pitchFamily="34" charset="0"/>
              <a:ea typeface="Arial-Rounded" pitchFamily="34" charset="0"/>
              <a:cs typeface="Arial-Rounded" pitchFamily="34" charset="0"/>
            </a:endParaRPr>
          </a:p>
        </p:txBody>
      </p:sp>
      <p:sp>
        <p:nvSpPr>
          <p:cNvPr id="40" name="Title 1"/>
          <p:cNvSpPr txBox="1">
            <a:spLocks/>
          </p:cNvSpPr>
          <p:nvPr/>
        </p:nvSpPr>
        <p:spPr>
          <a:xfrm>
            <a:off x="7044253" y="2708276"/>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ă</a:t>
            </a:r>
            <a:r>
              <a:rPr lang="en-US" sz="4800" smtClean="0">
                <a:solidFill>
                  <a:srgbClr val="0070C0"/>
                </a:solidFill>
                <a:latin typeface="Arial-Rounded" pitchFamily="34" charset="0"/>
                <a:ea typeface="Arial-Rounded" pitchFamily="34" charset="0"/>
                <a:cs typeface="Arial-Rounded" pitchFamily="34" charset="0"/>
              </a:rPr>
              <a:t>c</a:t>
            </a:r>
            <a:endParaRPr lang="en-US" sz="4800">
              <a:solidFill>
                <a:srgbClr val="0070C0"/>
              </a:solidFill>
              <a:latin typeface="Arial-Rounded" pitchFamily="34" charset="0"/>
              <a:ea typeface="Arial-Rounded" pitchFamily="34" charset="0"/>
              <a:cs typeface="Arial-Rounded" pitchFamily="34" charset="0"/>
            </a:endParaRPr>
          </a:p>
        </p:txBody>
      </p:sp>
      <p:sp>
        <p:nvSpPr>
          <p:cNvPr id="41" name="Title 1"/>
          <p:cNvSpPr txBox="1">
            <a:spLocks/>
          </p:cNvSpPr>
          <p:nvPr/>
        </p:nvSpPr>
        <p:spPr>
          <a:xfrm>
            <a:off x="8678584" y="2708276"/>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ă</a:t>
            </a: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sp>
        <p:nvSpPr>
          <p:cNvPr id="42" name="Title 1"/>
          <p:cNvSpPr txBox="1">
            <a:spLocks/>
          </p:cNvSpPr>
          <p:nvPr/>
        </p:nvSpPr>
        <p:spPr>
          <a:xfrm>
            <a:off x="7044253" y="3279776"/>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â</a:t>
            </a:r>
            <a:r>
              <a:rPr lang="en-US" sz="4800" smtClean="0">
                <a:solidFill>
                  <a:srgbClr val="0070C0"/>
                </a:solidFill>
                <a:latin typeface="Arial-Rounded" pitchFamily="34" charset="0"/>
                <a:ea typeface="Arial-Rounded" pitchFamily="34" charset="0"/>
                <a:cs typeface="Arial-Rounded" pitchFamily="34" charset="0"/>
              </a:rPr>
              <a:t>c</a:t>
            </a:r>
            <a:endParaRPr lang="en-US" sz="4800">
              <a:solidFill>
                <a:srgbClr val="0070C0"/>
              </a:solidFill>
              <a:latin typeface="Arial-Rounded" pitchFamily="34" charset="0"/>
              <a:ea typeface="Arial-Rounded" pitchFamily="34" charset="0"/>
              <a:cs typeface="Arial-Rounded" pitchFamily="34" charset="0"/>
            </a:endParaRPr>
          </a:p>
        </p:txBody>
      </p:sp>
      <p:sp>
        <p:nvSpPr>
          <p:cNvPr id="43" name="Title 1"/>
          <p:cNvSpPr txBox="1">
            <a:spLocks/>
          </p:cNvSpPr>
          <p:nvPr/>
        </p:nvSpPr>
        <p:spPr>
          <a:xfrm>
            <a:off x="8678584" y="3279776"/>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â</a:t>
            </a: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sp>
        <p:nvSpPr>
          <p:cNvPr id="44" name="Title 1"/>
          <p:cNvSpPr txBox="1">
            <a:spLocks/>
          </p:cNvSpPr>
          <p:nvPr/>
        </p:nvSpPr>
        <p:spPr>
          <a:xfrm>
            <a:off x="7044253" y="3821113"/>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oc</a:t>
            </a:r>
            <a:endParaRPr lang="en-US" sz="4800">
              <a:solidFill>
                <a:srgbClr val="0070C0"/>
              </a:solidFill>
              <a:latin typeface="Arial-Rounded" pitchFamily="34" charset="0"/>
              <a:ea typeface="Arial-Rounded" pitchFamily="34" charset="0"/>
              <a:cs typeface="Arial-Rounded" pitchFamily="34" charset="0"/>
            </a:endParaRPr>
          </a:p>
        </p:txBody>
      </p:sp>
      <p:sp>
        <p:nvSpPr>
          <p:cNvPr id="45" name="Title 1"/>
          <p:cNvSpPr txBox="1">
            <a:spLocks/>
          </p:cNvSpPr>
          <p:nvPr/>
        </p:nvSpPr>
        <p:spPr>
          <a:xfrm>
            <a:off x="8678584" y="3821113"/>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ot</a:t>
            </a:r>
            <a:endParaRPr lang="en-US" sz="4800">
              <a:solidFill>
                <a:srgbClr val="0070C0"/>
              </a:solidFill>
              <a:latin typeface="Arial-Rounded" pitchFamily="34" charset="0"/>
              <a:ea typeface="Arial-Rounded" pitchFamily="34" charset="0"/>
              <a:cs typeface="Arial-Rounded" pitchFamily="34" charset="0"/>
            </a:endParaRPr>
          </a:p>
        </p:txBody>
      </p:sp>
      <p:sp>
        <p:nvSpPr>
          <p:cNvPr id="46" name="Title 1"/>
          <p:cNvSpPr txBox="1">
            <a:spLocks/>
          </p:cNvSpPr>
          <p:nvPr/>
        </p:nvSpPr>
        <p:spPr>
          <a:xfrm>
            <a:off x="7044253" y="440208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ô</a:t>
            </a:r>
            <a:r>
              <a:rPr lang="en-US" sz="4800" smtClean="0">
                <a:solidFill>
                  <a:srgbClr val="0070C0"/>
                </a:solidFill>
                <a:latin typeface="Arial-Rounded" pitchFamily="34" charset="0"/>
                <a:ea typeface="Arial-Rounded" pitchFamily="34" charset="0"/>
                <a:cs typeface="Arial-Rounded" pitchFamily="34" charset="0"/>
              </a:rPr>
              <a:t>c</a:t>
            </a:r>
            <a:endParaRPr lang="en-US" sz="4800">
              <a:solidFill>
                <a:srgbClr val="0070C0"/>
              </a:solidFill>
              <a:latin typeface="Arial-Rounded" pitchFamily="34" charset="0"/>
              <a:ea typeface="Arial-Rounded" pitchFamily="34" charset="0"/>
              <a:cs typeface="Arial-Rounded" pitchFamily="34" charset="0"/>
            </a:endParaRPr>
          </a:p>
        </p:txBody>
      </p:sp>
      <p:sp>
        <p:nvSpPr>
          <p:cNvPr id="47" name="Title 1"/>
          <p:cNvSpPr txBox="1">
            <a:spLocks/>
          </p:cNvSpPr>
          <p:nvPr/>
        </p:nvSpPr>
        <p:spPr>
          <a:xfrm>
            <a:off x="8678584" y="440208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ô</a:t>
            </a: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sp>
        <p:nvSpPr>
          <p:cNvPr id="49" name="Title 1"/>
          <p:cNvSpPr txBox="1">
            <a:spLocks/>
          </p:cNvSpPr>
          <p:nvPr/>
        </p:nvSpPr>
        <p:spPr>
          <a:xfrm>
            <a:off x="8678584" y="4951645"/>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ơ</a:t>
            </a: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sp>
        <p:nvSpPr>
          <p:cNvPr id="50" name="Title 1"/>
          <p:cNvSpPr txBox="1">
            <a:spLocks/>
          </p:cNvSpPr>
          <p:nvPr/>
        </p:nvSpPr>
        <p:spPr>
          <a:xfrm>
            <a:off x="7044253" y="5495645"/>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uc</a:t>
            </a:r>
            <a:endParaRPr lang="en-US" sz="4800">
              <a:solidFill>
                <a:srgbClr val="0070C0"/>
              </a:solidFill>
              <a:latin typeface="Arial-Rounded" pitchFamily="34" charset="0"/>
              <a:ea typeface="Arial-Rounded" pitchFamily="34" charset="0"/>
              <a:cs typeface="Arial-Rounded" pitchFamily="34" charset="0"/>
            </a:endParaRPr>
          </a:p>
        </p:txBody>
      </p:sp>
      <p:sp>
        <p:nvSpPr>
          <p:cNvPr id="51" name="Title 1"/>
          <p:cNvSpPr txBox="1">
            <a:spLocks/>
          </p:cNvSpPr>
          <p:nvPr/>
        </p:nvSpPr>
        <p:spPr>
          <a:xfrm>
            <a:off x="8678584" y="5495645"/>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ut</a:t>
            </a:r>
            <a:endParaRPr lang="en-US" sz="4800">
              <a:solidFill>
                <a:srgbClr val="0070C0"/>
              </a:solidFill>
              <a:latin typeface="Arial-Rounded" pitchFamily="34" charset="0"/>
              <a:ea typeface="Arial-Rounded" pitchFamily="34" charset="0"/>
              <a:cs typeface="Arial-Rounded" pitchFamily="34" charset="0"/>
            </a:endParaRPr>
          </a:p>
        </p:txBody>
      </p:sp>
      <p:sp>
        <p:nvSpPr>
          <p:cNvPr id="52" name="Title 1"/>
          <p:cNvSpPr txBox="1">
            <a:spLocks/>
          </p:cNvSpPr>
          <p:nvPr/>
        </p:nvSpPr>
        <p:spPr>
          <a:xfrm>
            <a:off x="7044253" y="6049170"/>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ư</a:t>
            </a:r>
            <a:r>
              <a:rPr lang="en-US" sz="4800" smtClean="0">
                <a:solidFill>
                  <a:srgbClr val="0070C0"/>
                </a:solidFill>
                <a:latin typeface="Arial-Rounded" pitchFamily="34" charset="0"/>
                <a:ea typeface="Arial-Rounded" pitchFamily="34" charset="0"/>
                <a:cs typeface="Arial-Rounded" pitchFamily="34" charset="0"/>
              </a:rPr>
              <a:t>c</a:t>
            </a:r>
            <a:endParaRPr lang="en-US" sz="4800">
              <a:solidFill>
                <a:srgbClr val="0070C0"/>
              </a:solidFill>
              <a:latin typeface="Arial-Rounded" pitchFamily="34" charset="0"/>
              <a:ea typeface="Arial-Rounded" pitchFamily="34" charset="0"/>
              <a:cs typeface="Arial-Rounded" pitchFamily="34" charset="0"/>
            </a:endParaRPr>
          </a:p>
        </p:txBody>
      </p:sp>
      <p:sp>
        <p:nvSpPr>
          <p:cNvPr id="53" name="Title 1"/>
          <p:cNvSpPr txBox="1">
            <a:spLocks/>
          </p:cNvSpPr>
          <p:nvPr/>
        </p:nvSpPr>
        <p:spPr>
          <a:xfrm>
            <a:off x="8678584" y="6049170"/>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ư</a:t>
            </a: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500"/>
                                        <p:tgtEl>
                                          <p:spTgt spid="7"/>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9"/>
                                        </p:tgtEl>
                                        <p:attrNameLst>
                                          <p:attrName>style.visibility</p:attrName>
                                        </p:attrNameLst>
                                      </p:cBhvr>
                                      <p:to>
                                        <p:strVal val="visible"/>
                                      </p:to>
                                    </p:set>
                                    <p:animEffect transition="in" filter="fade">
                                      <p:cBhvr>
                                        <p:cTn id="54" dur="500"/>
                                        <p:tgtEl>
                                          <p:spTgt spid="3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3"/>
                                        </p:tgtEl>
                                        <p:attrNameLst>
                                          <p:attrName>style.visibility</p:attrName>
                                        </p:attrNameLst>
                                      </p:cBhvr>
                                      <p:to>
                                        <p:strVal val="visible"/>
                                      </p:to>
                                    </p:set>
                                    <p:animEffect transition="in" filter="fade">
                                      <p:cBhvr>
                                        <p:cTn id="78" dur="500"/>
                                        <p:tgtEl>
                                          <p:spTgt spid="33"/>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4"/>
                                        </p:tgtEl>
                                        <p:attrNameLst>
                                          <p:attrName>style.visibility</p:attrName>
                                        </p:attrNameLst>
                                      </p:cBhvr>
                                      <p:to>
                                        <p:strVal val="visible"/>
                                      </p:to>
                                    </p:set>
                                    <p:animEffect transition="in" filter="fade">
                                      <p:cBhvr>
                                        <p:cTn id="86" dur="500"/>
                                        <p:tgtEl>
                                          <p:spTgt spid="34"/>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35"/>
                                        </p:tgtEl>
                                        <p:attrNameLst>
                                          <p:attrName>style.visibility</p:attrName>
                                        </p:attrNameLst>
                                      </p:cBhvr>
                                      <p:to>
                                        <p:strVal val="visible"/>
                                      </p:to>
                                    </p:set>
                                    <p:animEffect transition="in" filter="fade">
                                      <p:cBhvr>
                                        <p:cTn id="91" dur="500"/>
                                        <p:tgtEl>
                                          <p:spTgt spid="35"/>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0"/>
                                        </p:tgtEl>
                                        <p:attrNameLst>
                                          <p:attrName>style.visibility</p:attrName>
                                        </p:attrNameLst>
                                      </p:cBhvr>
                                      <p:to>
                                        <p:strVal val="visible"/>
                                      </p:to>
                                    </p:set>
                                    <p:animEffect transition="in" filter="fade">
                                      <p:cBhvr>
                                        <p:cTn id="96" dur="500"/>
                                        <p:tgtEl>
                                          <p:spTgt spid="40"/>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41"/>
                                        </p:tgtEl>
                                        <p:attrNameLst>
                                          <p:attrName>style.visibility</p:attrName>
                                        </p:attrNameLst>
                                      </p:cBhvr>
                                      <p:to>
                                        <p:strVal val="visible"/>
                                      </p:to>
                                    </p:set>
                                    <p:animEffect transition="in" filter="fade">
                                      <p:cBhvr>
                                        <p:cTn id="101" dur="500"/>
                                        <p:tgtEl>
                                          <p:spTgt spid="41"/>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42"/>
                                        </p:tgtEl>
                                        <p:attrNameLst>
                                          <p:attrName>style.visibility</p:attrName>
                                        </p:attrNameLst>
                                      </p:cBhvr>
                                      <p:to>
                                        <p:strVal val="visible"/>
                                      </p:to>
                                    </p:set>
                                    <p:animEffect transition="in" filter="fade">
                                      <p:cBhvr>
                                        <p:cTn id="106" dur="500"/>
                                        <p:tgtEl>
                                          <p:spTgt spid="42"/>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43"/>
                                        </p:tgtEl>
                                        <p:attrNameLst>
                                          <p:attrName>style.visibility</p:attrName>
                                        </p:attrNameLst>
                                      </p:cBhvr>
                                      <p:to>
                                        <p:strVal val="visible"/>
                                      </p:to>
                                    </p:set>
                                    <p:animEffect transition="in" filter="fade">
                                      <p:cBhvr>
                                        <p:cTn id="111" dur="500"/>
                                        <p:tgtEl>
                                          <p:spTgt spid="43"/>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44"/>
                                        </p:tgtEl>
                                        <p:attrNameLst>
                                          <p:attrName>style.visibility</p:attrName>
                                        </p:attrNameLst>
                                      </p:cBhvr>
                                      <p:to>
                                        <p:strVal val="visible"/>
                                      </p:to>
                                    </p:set>
                                    <p:animEffect transition="in" filter="fade">
                                      <p:cBhvr>
                                        <p:cTn id="116" dur="500"/>
                                        <p:tgtEl>
                                          <p:spTgt spid="44"/>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fade">
                                      <p:cBhvr>
                                        <p:cTn id="121" dur="500"/>
                                        <p:tgtEl>
                                          <p:spTgt spid="45"/>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46"/>
                                        </p:tgtEl>
                                        <p:attrNameLst>
                                          <p:attrName>style.visibility</p:attrName>
                                        </p:attrNameLst>
                                      </p:cBhvr>
                                      <p:to>
                                        <p:strVal val="visible"/>
                                      </p:to>
                                    </p:set>
                                    <p:animEffect transition="in" filter="fade">
                                      <p:cBhvr>
                                        <p:cTn id="126" dur="500"/>
                                        <p:tgtEl>
                                          <p:spTgt spid="46"/>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47"/>
                                        </p:tgtEl>
                                        <p:attrNameLst>
                                          <p:attrName>style.visibility</p:attrName>
                                        </p:attrNameLst>
                                      </p:cBhvr>
                                      <p:to>
                                        <p:strVal val="visible"/>
                                      </p:to>
                                    </p:set>
                                    <p:animEffect transition="in" filter="fade">
                                      <p:cBhvr>
                                        <p:cTn id="131" dur="500"/>
                                        <p:tgtEl>
                                          <p:spTgt spid="47"/>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49"/>
                                        </p:tgtEl>
                                        <p:attrNameLst>
                                          <p:attrName>style.visibility</p:attrName>
                                        </p:attrNameLst>
                                      </p:cBhvr>
                                      <p:to>
                                        <p:strVal val="visible"/>
                                      </p:to>
                                    </p:set>
                                    <p:animEffect transition="in" filter="fade">
                                      <p:cBhvr>
                                        <p:cTn id="136" dur="500"/>
                                        <p:tgtEl>
                                          <p:spTgt spid="49"/>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50"/>
                                        </p:tgtEl>
                                        <p:attrNameLst>
                                          <p:attrName>style.visibility</p:attrName>
                                        </p:attrNameLst>
                                      </p:cBhvr>
                                      <p:to>
                                        <p:strVal val="visible"/>
                                      </p:to>
                                    </p:set>
                                    <p:animEffect transition="in" filter="fade">
                                      <p:cBhvr>
                                        <p:cTn id="141" dur="500"/>
                                        <p:tgtEl>
                                          <p:spTgt spid="50"/>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51"/>
                                        </p:tgtEl>
                                        <p:attrNameLst>
                                          <p:attrName>style.visibility</p:attrName>
                                        </p:attrNameLst>
                                      </p:cBhvr>
                                      <p:to>
                                        <p:strVal val="visible"/>
                                      </p:to>
                                    </p:set>
                                    <p:animEffect transition="in" filter="fade">
                                      <p:cBhvr>
                                        <p:cTn id="146" dur="500"/>
                                        <p:tgtEl>
                                          <p:spTgt spid="51"/>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52"/>
                                        </p:tgtEl>
                                        <p:attrNameLst>
                                          <p:attrName>style.visibility</p:attrName>
                                        </p:attrNameLst>
                                      </p:cBhvr>
                                      <p:to>
                                        <p:strVal val="visible"/>
                                      </p:to>
                                    </p:set>
                                    <p:animEffect transition="in" filter="fade">
                                      <p:cBhvr>
                                        <p:cTn id="151" dur="500"/>
                                        <p:tgtEl>
                                          <p:spTgt spid="52"/>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53"/>
                                        </p:tgtEl>
                                        <p:attrNameLst>
                                          <p:attrName>style.visibility</p:attrName>
                                        </p:attrNameLst>
                                      </p:cBhvr>
                                      <p:to>
                                        <p:strVal val="visible"/>
                                      </p:to>
                                    </p:set>
                                    <p:animEffect transition="in" filter="fade">
                                      <p:cBhvr>
                                        <p:cTn id="156"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P spid="39" grpId="0"/>
      <p:bldP spid="22" grpId="0"/>
      <p:bldP spid="23" grpId="0"/>
      <p:bldP spid="24" grpId="0"/>
      <p:bldP spid="25" grpId="0"/>
      <p:bldP spid="26" grpId="0"/>
      <p:bldP spid="29" grpId="0"/>
      <p:bldP spid="30" grpId="0"/>
      <p:bldP spid="31" grpId="0"/>
      <p:bldP spid="33" grpId="0"/>
      <p:bldP spid="34" grpId="0"/>
      <p:bldP spid="35" grpId="0"/>
      <p:bldP spid="40" grpId="0"/>
      <p:bldP spid="41" grpId="0"/>
      <p:bldP spid="42" grpId="0"/>
      <p:bldP spid="43" grpId="0"/>
      <p:bldP spid="44" grpId="0"/>
      <p:bldP spid="45" grpId="0"/>
      <p:bldP spid="46" grpId="0"/>
      <p:bldP spid="47" grpId="0"/>
      <p:bldP spid="49" grpId="0"/>
      <p:bldP spid="50" grpId="0"/>
      <p:bldP spid="51" grpId="0"/>
      <p:bldP spid="52" grpId="0"/>
      <p:bldP spid="5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119" y="304800"/>
            <a:ext cx="11536589" cy="1143000"/>
          </a:xfrm>
        </p:spPr>
        <p:txBody>
          <a:bodyPr>
            <a:normAutofit/>
          </a:bodyPr>
          <a:lstStyle/>
          <a:p>
            <a:r>
              <a:rPr lang="en-US" smtClean="0"/>
              <a:t>Dặn dò bài tập ngày 26/11</a:t>
            </a:r>
            <a:endParaRPr lang="en-US"/>
          </a:p>
        </p:txBody>
      </p:sp>
      <p:sp>
        <p:nvSpPr>
          <p:cNvPr id="3" name="Content Placeholder 2"/>
          <p:cNvSpPr>
            <a:spLocks noGrp="1"/>
          </p:cNvSpPr>
          <p:nvPr>
            <p:ph idx="1"/>
          </p:nvPr>
        </p:nvSpPr>
        <p:spPr>
          <a:xfrm>
            <a:off x="670719" y="762000"/>
            <a:ext cx="11097677" cy="5562600"/>
          </a:xfrm>
        </p:spPr>
        <p:txBody>
          <a:bodyPr>
            <a:normAutofit/>
          </a:bodyPr>
          <a:lstStyle/>
          <a:p>
            <a:pPr marL="0" indent="0">
              <a:buNone/>
            </a:pPr>
            <a:endParaRPr lang="en-US" smtClean="0"/>
          </a:p>
          <a:p>
            <a:r>
              <a:rPr lang="en-US" sz="3600" smtClean="0"/>
              <a:t>Đọc lại bài 50 (tr 112 - 113) sách Tiếng Việt 1, bài 50 Vở luyện đọc. </a:t>
            </a:r>
            <a:r>
              <a:rPr lang="en-US" sz="3600" smtClean="0">
                <a:solidFill>
                  <a:srgbClr val="FF0000"/>
                </a:solidFill>
              </a:rPr>
              <a:t>Khuyến khích các con đánh vần thầm,</a:t>
            </a:r>
            <a:r>
              <a:rPr lang="en-US" sz="2800" smtClean="0">
                <a:solidFill>
                  <a:srgbClr val="FF0000"/>
                </a:solidFill>
              </a:rPr>
              <a:t> </a:t>
            </a:r>
            <a:r>
              <a:rPr lang="en-US" sz="3600" smtClean="0">
                <a:solidFill>
                  <a:srgbClr val="FF0000"/>
                </a:solidFill>
              </a:rPr>
              <a:t>đọc trơn nhanh.</a:t>
            </a:r>
          </a:p>
          <a:p>
            <a:r>
              <a:rPr lang="en-US" sz="3600" smtClean="0"/>
              <a:t>Hoàn thành vở BT toán trang 64 - 65. Hoàn thành bài trang 5 trong vở Luyện viết chữ nhỏ.</a:t>
            </a:r>
            <a:endParaRPr lang="en-US" sz="2800" smtClean="0"/>
          </a:p>
          <a:p>
            <a:r>
              <a:rPr lang="en-US" sz="3600" smtClean="0">
                <a:solidFill>
                  <a:srgbClr val="FF0000"/>
                </a:solidFill>
              </a:rPr>
              <a:t>Chụp ảnh vở Luyện viết chữ nhỏ trang 3 – 4  lên Azota theo đường link cô giáo gửi để cô nhận xét bài viết.</a:t>
            </a:r>
          </a:p>
          <a:p>
            <a:endParaRPr lang="en-US" sz="2800" smtClean="0"/>
          </a:p>
        </p:txBody>
      </p:sp>
    </p:spTree>
    <p:extLst>
      <p:ext uri="{BB962C8B-B14F-4D97-AF65-F5344CB8AC3E}">
        <p14:creationId xmlns:p14="http://schemas.microsoft.com/office/powerpoint/2010/main" val="4217843275"/>
      </p:ext>
    </p:extLst>
  </p:cSld>
  <p:clrMapOvr>
    <a:masterClrMapping/>
  </p:clrMapOvr>
  <mc:AlternateContent xmlns:mc="http://schemas.openxmlformats.org/markup-compatibility/2006" xmlns:p14="http://schemas.microsoft.com/office/powerpoint/2010/main">
    <mc:Choice Requires="p14">
      <p:transition spd="slow" p14:dur="2000" advTm="6645"/>
    </mc:Choice>
    <mc:Fallback xmlns="">
      <p:transition spd="slow" advTm="6645"/>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rot="1193919">
            <a:off x="1991897" y="1207348"/>
            <a:ext cx="1041022" cy="67108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2576" y="52049"/>
            <a:ext cx="9160840" cy="6858000"/>
          </a:xfrm>
          <a:prstGeom prst="rect">
            <a:avLst/>
          </a:prstGeom>
        </p:spPr>
      </p:pic>
      <p:sp>
        <p:nvSpPr>
          <p:cNvPr id="4" name="Title 1">
            <a:hlinkClick r:id="rId4" action="ppaction://hlinksldjump"/>
          </p:cNvPr>
          <p:cNvSpPr txBox="1">
            <a:spLocks/>
          </p:cNvSpPr>
          <p:nvPr/>
        </p:nvSpPr>
        <p:spPr>
          <a:xfrm rot="1812863">
            <a:off x="4036019" y="3631349"/>
            <a:ext cx="1749113"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err="1">
                <a:latin typeface="Arial-Rounded" pitchFamily="34" charset="0"/>
                <a:ea typeface="Arial-Rounded" pitchFamily="34" charset="0"/>
                <a:cs typeface="Arial-Rounded" pitchFamily="34" charset="0"/>
              </a:rPr>
              <a:t>h</a:t>
            </a:r>
            <a:r>
              <a:rPr lang="en-US" sz="3200" dirty="0" err="1" smtClean="0">
                <a:latin typeface="Arial-Rounded" pitchFamily="34" charset="0"/>
                <a:ea typeface="Arial-Rounded" pitchFamily="34" charset="0"/>
                <a:cs typeface="Arial-Rounded" pitchFamily="34" charset="0"/>
              </a:rPr>
              <a:t>ạt</a:t>
            </a:r>
            <a:r>
              <a:rPr lang="en-US" sz="2400" dirty="0" smtClean="0">
                <a:solidFill>
                  <a:srgbClr val="0070C0"/>
                </a:solidFill>
                <a:latin typeface="Arial-Rounded" pitchFamily="34" charset="0"/>
                <a:ea typeface="Arial-Rounded" pitchFamily="34" charset="0"/>
                <a:cs typeface="Arial-Rounded" pitchFamily="34" charset="0"/>
              </a:rPr>
              <a:t> </a:t>
            </a:r>
            <a:r>
              <a:rPr lang="en-US" sz="3200" dirty="0" err="1" smtClean="0">
                <a:latin typeface="Arial-Rounded" pitchFamily="34" charset="0"/>
                <a:ea typeface="Arial-Rounded" pitchFamily="34" charset="0"/>
                <a:cs typeface="Arial-Rounded" pitchFamily="34" charset="0"/>
              </a:rPr>
              <a:t>thóc</a:t>
            </a:r>
            <a:endParaRPr lang="en-US" sz="3200" dirty="0">
              <a:latin typeface="Arial-Rounded" pitchFamily="34" charset="0"/>
              <a:ea typeface="Arial-Rounded" pitchFamily="34" charset="0"/>
              <a:cs typeface="Arial-Rounded" pitchFamily="34" charset="0"/>
            </a:endParaRPr>
          </a:p>
        </p:txBody>
      </p:sp>
      <p:sp>
        <p:nvSpPr>
          <p:cNvPr id="6" name="Oval 5"/>
          <p:cNvSpPr/>
          <p:nvPr/>
        </p:nvSpPr>
        <p:spPr>
          <a:xfrm>
            <a:off x="4750081" y="1370589"/>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2</a:t>
            </a:r>
            <a:endParaRPr lang="en-US" sz="3200" b="1" dirty="0">
              <a:solidFill>
                <a:srgbClr val="0070C0"/>
              </a:solidFill>
              <a:latin typeface=".VnArial" pitchFamily="34" charset="0"/>
            </a:endParaRPr>
          </a:p>
        </p:txBody>
      </p:sp>
      <p:sp>
        <p:nvSpPr>
          <p:cNvPr id="7" name="Oval 6"/>
          <p:cNvSpPr/>
          <p:nvPr/>
        </p:nvSpPr>
        <p:spPr>
          <a:xfrm>
            <a:off x="1745706" y="3060172"/>
            <a:ext cx="440826" cy="780784"/>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3</a:t>
            </a:r>
            <a:endParaRPr lang="en-US" sz="3200" b="1" dirty="0">
              <a:solidFill>
                <a:srgbClr val="0070C0"/>
              </a:solidFill>
              <a:latin typeface=".VnArial" pitchFamily="34" charset="0"/>
            </a:endParaRPr>
          </a:p>
        </p:txBody>
      </p:sp>
      <p:sp>
        <p:nvSpPr>
          <p:cNvPr id="8" name="Oval 7"/>
          <p:cNvSpPr/>
          <p:nvPr/>
        </p:nvSpPr>
        <p:spPr>
          <a:xfrm>
            <a:off x="5612170" y="3443287"/>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4</a:t>
            </a:r>
            <a:endParaRPr lang="en-US" sz="3200" b="1" dirty="0">
              <a:solidFill>
                <a:srgbClr val="0070C0"/>
              </a:solidFill>
              <a:latin typeface=".VnArial" pitchFamily="34" charset="0"/>
            </a:endParaRPr>
          </a:p>
        </p:txBody>
      </p:sp>
      <p:sp>
        <p:nvSpPr>
          <p:cNvPr id="9" name="Oval 8"/>
          <p:cNvSpPr/>
          <p:nvPr/>
        </p:nvSpPr>
        <p:spPr>
          <a:xfrm>
            <a:off x="7450356" y="3222874"/>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5</a:t>
            </a:r>
            <a:endParaRPr lang="en-US" sz="3200" b="1" dirty="0">
              <a:solidFill>
                <a:srgbClr val="0070C0"/>
              </a:solidFill>
              <a:latin typeface=".VnArial" pitchFamily="34" charset="0"/>
            </a:endParaRPr>
          </a:p>
        </p:txBody>
      </p:sp>
      <p:sp>
        <p:nvSpPr>
          <p:cNvPr id="10" name="Oval 9"/>
          <p:cNvSpPr/>
          <p:nvPr/>
        </p:nvSpPr>
        <p:spPr>
          <a:xfrm>
            <a:off x="9890919" y="3227636"/>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6</a:t>
            </a:r>
            <a:endParaRPr lang="en-US" sz="3200" b="1" dirty="0">
              <a:solidFill>
                <a:srgbClr val="0070C0"/>
              </a:solidFill>
              <a:latin typeface=".VnArial" pitchFamily="34" charset="0"/>
            </a:endParaRPr>
          </a:p>
        </p:txBody>
      </p:sp>
      <p:sp>
        <p:nvSpPr>
          <p:cNvPr id="11" name="Oval 10"/>
          <p:cNvSpPr/>
          <p:nvPr/>
        </p:nvSpPr>
        <p:spPr>
          <a:xfrm>
            <a:off x="3032919" y="4800600"/>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7</a:t>
            </a:r>
            <a:endParaRPr lang="en-US" sz="3200" b="1" dirty="0">
              <a:solidFill>
                <a:srgbClr val="0070C0"/>
              </a:solidFill>
              <a:latin typeface=".VnArial" pitchFamily="34" charset="0"/>
            </a:endParaRPr>
          </a:p>
        </p:txBody>
      </p:sp>
      <p:sp>
        <p:nvSpPr>
          <p:cNvPr id="12" name="Oval 11"/>
          <p:cNvSpPr/>
          <p:nvPr/>
        </p:nvSpPr>
        <p:spPr>
          <a:xfrm>
            <a:off x="4681287" y="5212851"/>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8</a:t>
            </a:r>
            <a:endParaRPr lang="en-US" sz="3200" b="1" dirty="0">
              <a:solidFill>
                <a:srgbClr val="0070C0"/>
              </a:solidFill>
              <a:latin typeface=".VnArial" pitchFamily="34" charset="0"/>
            </a:endParaRPr>
          </a:p>
        </p:txBody>
      </p:sp>
      <p:sp>
        <p:nvSpPr>
          <p:cNvPr id="13" name="Oval 12"/>
          <p:cNvSpPr/>
          <p:nvPr/>
        </p:nvSpPr>
        <p:spPr>
          <a:xfrm>
            <a:off x="6614319" y="5274763"/>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9</a:t>
            </a:r>
            <a:endParaRPr lang="en-US" sz="3200" b="1" dirty="0">
              <a:solidFill>
                <a:srgbClr val="0070C0"/>
              </a:solidFill>
              <a:latin typeface=".VnArial" pitchFamily="34" charset="0"/>
            </a:endParaRPr>
          </a:p>
        </p:txBody>
      </p:sp>
      <p:sp>
        <p:nvSpPr>
          <p:cNvPr id="17" name="Title 1">
            <a:hlinkClick r:id="rId5" action="ppaction://hlinksldjump"/>
          </p:cNvPr>
          <p:cNvSpPr txBox="1">
            <a:spLocks/>
          </p:cNvSpPr>
          <p:nvPr/>
        </p:nvSpPr>
        <p:spPr>
          <a:xfrm rot="20259198">
            <a:off x="3468106" y="2213356"/>
            <a:ext cx="1806404" cy="523048"/>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err="1">
                <a:latin typeface="Arial-Rounded" pitchFamily="34" charset="0"/>
                <a:ea typeface="Arial-Rounded" pitchFamily="34" charset="0"/>
                <a:cs typeface="Arial-Rounded" pitchFamily="34" charset="0"/>
              </a:rPr>
              <a:t>l</a:t>
            </a:r>
            <a:r>
              <a:rPr lang="en-US" sz="3200" dirty="0" err="1" smtClean="0">
                <a:latin typeface="Arial-Rounded" pitchFamily="34" charset="0"/>
                <a:ea typeface="Arial-Rounded" pitchFamily="34" charset="0"/>
                <a:cs typeface="Arial-Rounded" pitchFamily="34" charset="0"/>
              </a:rPr>
              <a:t>ọ</a:t>
            </a:r>
            <a:r>
              <a:rPr lang="en-US" sz="3200" dirty="0" smtClean="0">
                <a:latin typeface="Arial-Rounded" pitchFamily="34" charset="0"/>
                <a:ea typeface="Arial-Rounded" pitchFamily="34" charset="0"/>
                <a:cs typeface="Arial-Rounded" pitchFamily="34" charset="0"/>
              </a:rPr>
              <a:t> </a:t>
            </a:r>
            <a:r>
              <a:rPr lang="en-US" sz="3200" dirty="0" err="1" smtClean="0">
                <a:latin typeface="Arial-Rounded" pitchFamily="34" charset="0"/>
                <a:ea typeface="Arial-Rounded" pitchFamily="34" charset="0"/>
                <a:cs typeface="Arial-Rounded" pitchFamily="34" charset="0"/>
              </a:rPr>
              <a:t>mực</a:t>
            </a:r>
            <a:endParaRPr lang="en-US" sz="3200" dirty="0">
              <a:latin typeface="Arial-Rounded" pitchFamily="34" charset="0"/>
              <a:ea typeface="Arial-Rounded" pitchFamily="34" charset="0"/>
              <a:cs typeface="Arial-Rounded" pitchFamily="34" charset="0"/>
            </a:endParaRPr>
          </a:p>
        </p:txBody>
      </p:sp>
      <p:sp>
        <p:nvSpPr>
          <p:cNvPr id="18" name="Title 1">
            <a:hlinkClick r:id="rId6" action="ppaction://hlinksldjump"/>
          </p:cNvPr>
          <p:cNvSpPr txBox="1">
            <a:spLocks/>
          </p:cNvSpPr>
          <p:nvPr/>
        </p:nvSpPr>
        <p:spPr>
          <a:xfrm rot="20240602">
            <a:off x="1908177" y="3332277"/>
            <a:ext cx="1746414"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err="1">
                <a:latin typeface="Arial-Rounded" pitchFamily="34" charset="0"/>
                <a:ea typeface="Arial-Rounded" pitchFamily="34" charset="0"/>
                <a:cs typeface="Arial-Rounded" pitchFamily="34" charset="0"/>
              </a:rPr>
              <a:t>c</a:t>
            </a:r>
            <a:r>
              <a:rPr lang="en-US" sz="3200" dirty="0" err="1" smtClean="0">
                <a:latin typeface="Arial-Rounded" pitchFamily="34" charset="0"/>
                <a:ea typeface="Arial-Rounded" pitchFamily="34" charset="0"/>
                <a:cs typeface="Arial-Rounded" pitchFamily="34" charset="0"/>
              </a:rPr>
              <a:t>ột</a:t>
            </a:r>
            <a:r>
              <a:rPr lang="en-US" sz="3200" dirty="0" smtClean="0">
                <a:latin typeface="Arial-Rounded" pitchFamily="34" charset="0"/>
                <a:ea typeface="Arial-Rounded" pitchFamily="34" charset="0"/>
                <a:cs typeface="Arial-Rounded" pitchFamily="34" charset="0"/>
              </a:rPr>
              <a:t> </a:t>
            </a:r>
            <a:r>
              <a:rPr lang="en-US" sz="3200" dirty="0" err="1" smtClean="0">
                <a:latin typeface="Arial-Rounded" pitchFamily="34" charset="0"/>
                <a:ea typeface="Arial-Rounded" pitchFamily="34" charset="0"/>
                <a:cs typeface="Arial-Rounded" pitchFamily="34" charset="0"/>
              </a:rPr>
              <a:t>mốc</a:t>
            </a:r>
            <a:endParaRPr lang="en-US" sz="3200" dirty="0">
              <a:latin typeface="Arial-Rounded" pitchFamily="34" charset="0"/>
              <a:ea typeface="Arial-Rounded" pitchFamily="34" charset="0"/>
              <a:cs typeface="Arial-Rounded" pitchFamily="34" charset="0"/>
            </a:endParaRPr>
          </a:p>
        </p:txBody>
      </p:sp>
      <p:sp>
        <p:nvSpPr>
          <p:cNvPr id="19" name="Title 1"/>
          <p:cNvSpPr txBox="1">
            <a:spLocks/>
          </p:cNvSpPr>
          <p:nvPr/>
        </p:nvSpPr>
        <p:spPr>
          <a:xfrm rot="21200657">
            <a:off x="2851064" y="5766114"/>
            <a:ext cx="2129837"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err="1">
                <a:latin typeface="Arial-Rounded" pitchFamily="34" charset="0"/>
                <a:ea typeface="Arial-Rounded" pitchFamily="34" charset="0"/>
                <a:cs typeface="Arial-Rounded" pitchFamily="34" charset="0"/>
              </a:rPr>
              <a:t>l</a:t>
            </a:r>
            <a:r>
              <a:rPr lang="en-US" sz="3200" dirty="0" err="1" smtClean="0">
                <a:latin typeface="Arial-Rounded" pitchFamily="34" charset="0"/>
                <a:ea typeface="Arial-Rounded" pitchFamily="34" charset="0"/>
                <a:cs typeface="Arial-Rounded" pitchFamily="34" charset="0"/>
              </a:rPr>
              <a:t>ác</a:t>
            </a:r>
            <a:r>
              <a:rPr lang="en-US" sz="3200" dirty="0" smtClean="0">
                <a:latin typeface="Arial-Rounded" pitchFamily="34" charset="0"/>
                <a:ea typeface="Arial-Rounded" pitchFamily="34" charset="0"/>
                <a:cs typeface="Arial-Rounded" pitchFamily="34" charset="0"/>
              </a:rPr>
              <a:t> </a:t>
            </a:r>
            <a:r>
              <a:rPr lang="en-US" sz="3200" dirty="0" err="1" smtClean="0">
                <a:latin typeface="Arial-Rounded" pitchFamily="34" charset="0"/>
                <a:ea typeface="Arial-Rounded" pitchFamily="34" charset="0"/>
                <a:cs typeface="Arial-Rounded" pitchFamily="34" charset="0"/>
              </a:rPr>
              <a:t>đác</a:t>
            </a:r>
            <a:endParaRPr lang="en-US" sz="3200" dirty="0">
              <a:latin typeface="Arial-Rounded" pitchFamily="34" charset="0"/>
              <a:ea typeface="Arial-Rounded" pitchFamily="34" charset="0"/>
              <a:cs typeface="Arial-Rounded" pitchFamily="34" charset="0"/>
            </a:endParaRPr>
          </a:p>
        </p:txBody>
      </p:sp>
      <p:sp>
        <p:nvSpPr>
          <p:cNvPr id="20" name="Title 1"/>
          <p:cNvSpPr txBox="1">
            <a:spLocks/>
          </p:cNvSpPr>
          <p:nvPr/>
        </p:nvSpPr>
        <p:spPr>
          <a:xfrm rot="1587208">
            <a:off x="1738972" y="4922780"/>
            <a:ext cx="1606852"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err="1" smtClean="0">
                <a:latin typeface="Arial-Rounded" pitchFamily="34" charset="0"/>
                <a:ea typeface="Arial-Rounded" pitchFamily="34" charset="0"/>
                <a:cs typeface="Arial-Rounded" pitchFamily="34" charset="0"/>
              </a:rPr>
              <a:t>đôi</a:t>
            </a:r>
            <a:r>
              <a:rPr lang="en-US" sz="3200" dirty="0" smtClean="0">
                <a:latin typeface="Arial-Rounded" pitchFamily="34" charset="0"/>
                <a:ea typeface="Arial-Rounded" pitchFamily="34" charset="0"/>
                <a:cs typeface="Arial-Rounded" pitchFamily="34" charset="0"/>
              </a:rPr>
              <a:t> </a:t>
            </a:r>
            <a:r>
              <a:rPr lang="en-US" sz="3200" dirty="0" err="1" smtClean="0">
                <a:latin typeface="Arial-Rounded" pitchFamily="34" charset="0"/>
                <a:ea typeface="Arial-Rounded" pitchFamily="34" charset="0"/>
                <a:cs typeface="Arial-Rounded" pitchFamily="34" charset="0"/>
              </a:rPr>
              <a:t>mắt</a:t>
            </a:r>
            <a:endParaRPr lang="en-US" sz="3200" dirty="0">
              <a:latin typeface="Arial-Rounded" pitchFamily="34" charset="0"/>
              <a:ea typeface="Arial-Rounded" pitchFamily="34" charset="0"/>
              <a:cs typeface="Arial-Rounded" pitchFamily="34" charset="0"/>
            </a:endParaRPr>
          </a:p>
        </p:txBody>
      </p:sp>
      <p:sp>
        <p:nvSpPr>
          <p:cNvPr id="21" name="Title 1"/>
          <p:cNvSpPr txBox="1">
            <a:spLocks/>
          </p:cNvSpPr>
          <p:nvPr/>
        </p:nvSpPr>
        <p:spPr>
          <a:xfrm rot="1659429">
            <a:off x="5249602" y="5643305"/>
            <a:ext cx="1873477"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err="1">
                <a:latin typeface="Arial-Rounded" pitchFamily="34" charset="0"/>
                <a:ea typeface="Arial-Rounded" pitchFamily="34" charset="0"/>
                <a:cs typeface="Arial-Rounded" pitchFamily="34" charset="0"/>
              </a:rPr>
              <a:t>g</a:t>
            </a:r>
            <a:r>
              <a:rPr lang="en-US" sz="3200" dirty="0" err="1" smtClean="0">
                <a:latin typeface="Arial-Rounded" pitchFamily="34" charset="0"/>
                <a:ea typeface="Arial-Rounded" pitchFamily="34" charset="0"/>
                <a:cs typeface="Arial-Rounded" pitchFamily="34" charset="0"/>
              </a:rPr>
              <a:t>iấc</a:t>
            </a:r>
            <a:r>
              <a:rPr lang="en-US" sz="3200" dirty="0" smtClean="0">
                <a:latin typeface="Arial-Rounded" pitchFamily="34" charset="0"/>
                <a:ea typeface="Arial-Rounded" pitchFamily="34" charset="0"/>
                <a:cs typeface="Arial-Rounded" pitchFamily="34" charset="0"/>
              </a:rPr>
              <a:t> </a:t>
            </a:r>
            <a:r>
              <a:rPr lang="en-US" sz="3200" dirty="0" err="1" smtClean="0">
                <a:latin typeface="Arial-Rounded" pitchFamily="34" charset="0"/>
                <a:ea typeface="Arial-Rounded" pitchFamily="34" charset="0"/>
                <a:cs typeface="Arial-Rounded" pitchFamily="34" charset="0"/>
              </a:rPr>
              <a:t>mơ</a:t>
            </a:r>
            <a:endParaRPr lang="en-US" sz="3200" dirty="0">
              <a:latin typeface="Arial-Rounded" pitchFamily="34" charset="0"/>
              <a:ea typeface="Arial-Rounded" pitchFamily="34" charset="0"/>
              <a:cs typeface="Arial-Rounded" pitchFamily="34" charset="0"/>
            </a:endParaRPr>
          </a:p>
        </p:txBody>
      </p:sp>
      <p:sp>
        <p:nvSpPr>
          <p:cNvPr id="22" name="Title 1">
            <a:hlinkClick r:id="rId7" action="ppaction://hlinksldjump"/>
          </p:cNvPr>
          <p:cNvSpPr txBox="1">
            <a:spLocks/>
          </p:cNvSpPr>
          <p:nvPr/>
        </p:nvSpPr>
        <p:spPr>
          <a:xfrm rot="20463414">
            <a:off x="7506915" y="5589857"/>
            <a:ext cx="1631090"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err="1">
                <a:latin typeface="Arial-Rounded" pitchFamily="34" charset="0"/>
                <a:ea typeface="Arial-Rounded" pitchFamily="34" charset="0"/>
                <a:cs typeface="Arial-Rounded" pitchFamily="34" charset="0"/>
              </a:rPr>
              <a:t>q</a:t>
            </a:r>
            <a:r>
              <a:rPr lang="en-US" sz="3200" dirty="0" err="1" smtClean="0">
                <a:latin typeface="Arial-Rounded" pitchFamily="34" charset="0"/>
                <a:ea typeface="Arial-Rounded" pitchFamily="34" charset="0"/>
                <a:cs typeface="Arial-Rounded" pitchFamily="34" charset="0"/>
              </a:rPr>
              <a:t>uả</a:t>
            </a:r>
            <a:r>
              <a:rPr lang="en-US" sz="3200" dirty="0" smtClean="0">
                <a:latin typeface="Arial-Rounded" pitchFamily="34" charset="0"/>
                <a:ea typeface="Arial-Rounded" pitchFamily="34" charset="0"/>
                <a:cs typeface="Arial-Rounded" pitchFamily="34" charset="0"/>
              </a:rPr>
              <a:t> </a:t>
            </a:r>
            <a:r>
              <a:rPr lang="en-US" sz="3200" dirty="0" err="1" smtClean="0">
                <a:latin typeface="Arial-Rounded" pitchFamily="34" charset="0"/>
                <a:ea typeface="Arial-Rounded" pitchFamily="34" charset="0"/>
                <a:cs typeface="Arial-Rounded" pitchFamily="34" charset="0"/>
              </a:rPr>
              <a:t>ớt</a:t>
            </a:r>
            <a:endParaRPr lang="en-US" sz="3200" dirty="0">
              <a:latin typeface="Arial-Rounded" pitchFamily="34" charset="0"/>
              <a:ea typeface="Arial-Rounded" pitchFamily="34" charset="0"/>
              <a:cs typeface="Arial-Rounded" pitchFamily="34" charset="0"/>
            </a:endParaRPr>
          </a:p>
        </p:txBody>
      </p:sp>
      <p:sp>
        <p:nvSpPr>
          <p:cNvPr id="23" name="Title 1">
            <a:hlinkClick r:id="rId8" action="ppaction://hlinksldjump"/>
          </p:cNvPr>
          <p:cNvSpPr txBox="1">
            <a:spLocks/>
          </p:cNvSpPr>
          <p:nvPr/>
        </p:nvSpPr>
        <p:spPr>
          <a:xfrm rot="20312428">
            <a:off x="6216600" y="4055267"/>
            <a:ext cx="2169559"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err="1">
                <a:latin typeface="Arial-Rounded" pitchFamily="34" charset="0"/>
                <a:ea typeface="Arial-Rounded" pitchFamily="34" charset="0"/>
                <a:cs typeface="Arial-Rounded" pitchFamily="34" charset="0"/>
              </a:rPr>
              <a:t>x</a:t>
            </a:r>
            <a:r>
              <a:rPr lang="en-US" sz="3200" dirty="0" err="1" smtClean="0">
                <a:latin typeface="Arial-Rounded" pitchFamily="34" charset="0"/>
                <a:ea typeface="Arial-Rounded" pitchFamily="34" charset="0"/>
                <a:cs typeface="Arial-Rounded" pitchFamily="34" charset="0"/>
              </a:rPr>
              <a:t>úc</a:t>
            </a:r>
            <a:r>
              <a:rPr lang="en-US" sz="3200" dirty="0" smtClean="0">
                <a:latin typeface="Arial-Rounded" pitchFamily="34" charset="0"/>
                <a:ea typeface="Arial-Rounded" pitchFamily="34" charset="0"/>
                <a:cs typeface="Arial-Rounded" pitchFamily="34" charset="0"/>
              </a:rPr>
              <a:t> </a:t>
            </a:r>
            <a:r>
              <a:rPr lang="en-US" sz="3200" dirty="0" err="1" smtClean="0">
                <a:latin typeface="Arial-Rounded" pitchFamily="34" charset="0"/>
                <a:ea typeface="Arial-Rounded" pitchFamily="34" charset="0"/>
                <a:cs typeface="Arial-Rounded" pitchFamily="34" charset="0"/>
              </a:rPr>
              <a:t>xắc</a:t>
            </a:r>
            <a:endParaRPr lang="en-US" sz="3200" dirty="0">
              <a:latin typeface="Arial-Rounded" pitchFamily="34" charset="0"/>
              <a:ea typeface="Arial-Rounded" pitchFamily="34" charset="0"/>
              <a:cs typeface="Arial-Rounded" pitchFamily="34" charset="0"/>
            </a:endParaRPr>
          </a:p>
        </p:txBody>
      </p:sp>
      <p:sp>
        <p:nvSpPr>
          <p:cNvPr id="24" name="Title 1">
            <a:hlinkClick r:id="rId9" action="ppaction://hlinksldjump"/>
          </p:cNvPr>
          <p:cNvSpPr txBox="1">
            <a:spLocks/>
          </p:cNvSpPr>
          <p:nvPr/>
        </p:nvSpPr>
        <p:spPr>
          <a:xfrm>
            <a:off x="8943174" y="3984811"/>
            <a:ext cx="1862145"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err="1">
                <a:latin typeface="Arial-Rounded" pitchFamily="34" charset="0"/>
                <a:ea typeface="Arial-Rounded" pitchFamily="34" charset="0"/>
                <a:cs typeface="Arial-Rounded" pitchFamily="34" charset="0"/>
              </a:rPr>
              <a:t>g</a:t>
            </a:r>
            <a:r>
              <a:rPr lang="en-US" sz="3200" dirty="0" err="1" smtClean="0">
                <a:latin typeface="Arial-Rounded" pitchFamily="34" charset="0"/>
                <a:ea typeface="Arial-Rounded" pitchFamily="34" charset="0"/>
                <a:cs typeface="Arial-Rounded" pitchFamily="34" charset="0"/>
              </a:rPr>
              <a:t>ót</a:t>
            </a:r>
            <a:r>
              <a:rPr lang="en-US" sz="3200" dirty="0" smtClean="0">
                <a:latin typeface="Arial-Rounded" pitchFamily="34" charset="0"/>
                <a:ea typeface="Arial-Rounded" pitchFamily="34" charset="0"/>
                <a:cs typeface="Arial-Rounded" pitchFamily="34" charset="0"/>
              </a:rPr>
              <a:t> </a:t>
            </a:r>
            <a:r>
              <a:rPr lang="en-US" sz="3200" dirty="0" err="1" smtClean="0">
                <a:latin typeface="Arial-Rounded" pitchFamily="34" charset="0"/>
                <a:ea typeface="Arial-Rounded" pitchFamily="34" charset="0"/>
                <a:cs typeface="Arial-Rounded" pitchFamily="34" charset="0"/>
              </a:rPr>
              <a:t>chân</a:t>
            </a:r>
            <a:endParaRPr lang="en-US" sz="3200" dirty="0">
              <a:latin typeface="Arial-Rounded" pitchFamily="34" charset="0"/>
              <a:ea typeface="Arial-Rounded" pitchFamily="34" charset="0"/>
              <a:cs typeface="Arial-Rounded" pitchFamily="34" charset="0"/>
            </a:endParaRPr>
          </a:p>
        </p:txBody>
      </p:sp>
      <p:sp>
        <p:nvSpPr>
          <p:cNvPr id="2" name="Oval 1"/>
          <p:cNvSpPr/>
          <p:nvPr/>
        </p:nvSpPr>
        <p:spPr>
          <a:xfrm>
            <a:off x="7948052" y="5040802"/>
            <a:ext cx="609600" cy="430561"/>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b="1" dirty="0" smtClean="0">
                <a:solidFill>
                  <a:schemeClr val="accent1">
                    <a:lumMod val="75000"/>
                  </a:schemeClr>
                </a:solidFill>
              </a:rPr>
              <a:t>10</a:t>
            </a:r>
            <a:endParaRPr lang="en-US" b="1" dirty="0">
              <a:solidFill>
                <a:schemeClr val="accent1">
                  <a:lumMod val="75000"/>
                </a:schemeClr>
              </a:solidFill>
            </a:endParaRPr>
          </a:p>
        </p:txBody>
      </p:sp>
      <p:sp>
        <p:nvSpPr>
          <p:cNvPr id="31" name="Title 1">
            <a:hlinkClick r:id="rId10" action="ppaction://hlinksldjump"/>
          </p:cNvPr>
          <p:cNvSpPr txBox="1">
            <a:spLocks/>
          </p:cNvSpPr>
          <p:nvPr/>
        </p:nvSpPr>
        <p:spPr>
          <a:xfrm rot="1023778">
            <a:off x="2041805" y="1364556"/>
            <a:ext cx="1479158" cy="523048"/>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err="1">
                <a:latin typeface="Arial-Rounded" pitchFamily="34" charset="0"/>
                <a:ea typeface="Arial-Rounded" pitchFamily="34" charset="0"/>
                <a:cs typeface="Arial-Rounded" pitchFamily="34" charset="0"/>
              </a:rPr>
              <a:t>b</a:t>
            </a:r>
            <a:r>
              <a:rPr lang="en-US" sz="3200" dirty="0" err="1" smtClean="0">
                <a:latin typeface="Arial-Rounded" pitchFamily="34" charset="0"/>
                <a:ea typeface="Arial-Rounded" pitchFamily="34" charset="0"/>
                <a:cs typeface="Arial-Rounded" pitchFamily="34" charset="0"/>
              </a:rPr>
              <a:t>ật</a:t>
            </a:r>
            <a:r>
              <a:rPr lang="en-US" sz="3200" dirty="0" smtClean="0">
                <a:latin typeface="Arial-Rounded" pitchFamily="34" charset="0"/>
                <a:ea typeface="Arial-Rounded" pitchFamily="34" charset="0"/>
                <a:cs typeface="Arial-Rounded" pitchFamily="34" charset="0"/>
              </a:rPr>
              <a:t> </a:t>
            </a:r>
            <a:r>
              <a:rPr lang="en-US" sz="3200" dirty="0" err="1" smtClean="0">
                <a:latin typeface="Arial-Rounded" pitchFamily="34" charset="0"/>
                <a:ea typeface="Arial-Rounded" pitchFamily="34" charset="0"/>
                <a:cs typeface="Arial-Rounded" pitchFamily="34" charset="0"/>
              </a:rPr>
              <a:t>lửa</a:t>
            </a:r>
            <a:endParaRPr lang="en-US" sz="3200" dirty="0">
              <a:latin typeface="Arial-Rounded" pitchFamily="34" charset="0"/>
              <a:ea typeface="Arial-Rounded" pitchFamily="34" charset="0"/>
              <a:cs typeface="Arial-Rounded" pitchFamily="34" charset="0"/>
            </a:endParaRPr>
          </a:p>
        </p:txBody>
      </p:sp>
      <p:sp>
        <p:nvSpPr>
          <p:cNvPr id="32" name="Oval 31"/>
          <p:cNvSpPr/>
          <p:nvPr/>
        </p:nvSpPr>
        <p:spPr>
          <a:xfrm>
            <a:off x="1511350" y="929763"/>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1</a:t>
            </a:r>
            <a:endParaRPr lang="en-US" sz="3200" b="1" dirty="0">
              <a:solidFill>
                <a:srgbClr val="0070C0"/>
              </a:solidFill>
              <a:latin typeface=".VnArial" pitchFamily="34" charset="0"/>
            </a:endParaRPr>
          </a:p>
        </p:txBody>
      </p:sp>
      <p:sp>
        <p:nvSpPr>
          <p:cNvPr id="34" name="Arrow: Right 27">
            <a:hlinkClick r:id="rId11" action="ppaction://hlinksldjump"/>
            <a:extLst>
              <a:ext uri="{FF2B5EF4-FFF2-40B4-BE49-F238E27FC236}">
                <a16:creationId xmlns="" xmlns:a16="http://schemas.microsoft.com/office/drawing/2014/main" id="{88B11C3E-47D2-42E4-AEE2-961CB67AF034}"/>
              </a:ext>
            </a:extLst>
          </p:cNvPr>
          <p:cNvSpPr/>
          <p:nvPr/>
        </p:nvSpPr>
        <p:spPr>
          <a:xfrm>
            <a:off x="11033919" y="176688"/>
            <a:ext cx="990600" cy="6615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54242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0319" y="304800"/>
            <a:ext cx="4343400" cy="43434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2919" y="457200"/>
            <a:ext cx="3657600" cy="4468398"/>
          </a:xfrm>
          <a:prstGeom prst="rect">
            <a:avLst/>
          </a:prstGeom>
        </p:spPr>
      </p:pic>
      <p:sp>
        <p:nvSpPr>
          <p:cNvPr id="4" name="Rounded Rectangle 3"/>
          <p:cNvSpPr/>
          <p:nvPr/>
        </p:nvSpPr>
        <p:spPr>
          <a:xfrm>
            <a:off x="4252119" y="5105400"/>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latin typeface="Arial-Rounded" pitchFamily="34" charset="0"/>
                <a:ea typeface="Arial-Rounded" pitchFamily="34" charset="0"/>
                <a:cs typeface="Arial-Rounded" pitchFamily="34" charset="0"/>
              </a:rPr>
              <a:t>b</a:t>
            </a:r>
            <a:r>
              <a:rPr lang="en-US" sz="4800" dirty="0" err="1" smtClean="0">
                <a:latin typeface="Arial-Rounded" pitchFamily="34" charset="0"/>
                <a:ea typeface="Arial-Rounded" pitchFamily="34" charset="0"/>
                <a:cs typeface="Arial-Rounded" pitchFamily="34" charset="0"/>
              </a:rPr>
              <a:t>ật</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lửa</a:t>
            </a:r>
            <a:endParaRPr lang="en-US" sz="4800" dirty="0">
              <a:latin typeface="Arial-Rounded" pitchFamily="34" charset="0"/>
              <a:ea typeface="Arial-Rounded" pitchFamily="34" charset="0"/>
              <a:cs typeface="Arial-Rounded" pitchFamily="34" charset="0"/>
            </a:endParaRPr>
          </a:p>
        </p:txBody>
      </p:sp>
      <p:pic>
        <p:nvPicPr>
          <p:cNvPr id="5" name="Picture 4">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29119" y="5557035"/>
            <a:ext cx="1076325" cy="1076325"/>
          </a:xfrm>
          <a:prstGeom prst="rect">
            <a:avLst/>
          </a:prstGeom>
        </p:spPr>
      </p:pic>
    </p:spTree>
    <p:extLst>
      <p:ext uri="{BB962C8B-B14F-4D97-AF65-F5344CB8AC3E}">
        <p14:creationId xmlns:p14="http://schemas.microsoft.com/office/powerpoint/2010/main" val="168353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8919" y="533400"/>
            <a:ext cx="5562600" cy="5562600"/>
          </a:xfrm>
          <a:prstGeom prst="rect">
            <a:avLst/>
          </a:prstGeom>
        </p:spPr>
      </p:pic>
      <p:sp>
        <p:nvSpPr>
          <p:cNvPr id="3" name="Rounded Rectangle 2"/>
          <p:cNvSpPr/>
          <p:nvPr/>
        </p:nvSpPr>
        <p:spPr>
          <a:xfrm>
            <a:off x="746919" y="2863064"/>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latin typeface="Arial-Rounded" pitchFamily="34" charset="0"/>
                <a:ea typeface="Arial-Rounded" pitchFamily="34" charset="0"/>
                <a:cs typeface="Arial-Rounded" pitchFamily="34" charset="0"/>
              </a:rPr>
              <a:t>l</a:t>
            </a:r>
            <a:r>
              <a:rPr lang="en-US" sz="4800" dirty="0" err="1" smtClean="0">
                <a:latin typeface="Arial-Rounded" pitchFamily="34" charset="0"/>
                <a:ea typeface="Arial-Rounded" pitchFamily="34" charset="0"/>
                <a:cs typeface="Arial-Rounded" pitchFamily="34" charset="0"/>
              </a:rPr>
              <a:t>ọ</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mực</a:t>
            </a:r>
            <a:endParaRPr lang="en-US" sz="4800" dirty="0">
              <a:latin typeface="Arial-Rounded" pitchFamily="34" charset="0"/>
              <a:ea typeface="Arial-Rounded" pitchFamily="34" charset="0"/>
              <a:cs typeface="Arial-Rounded" pitchFamily="34" charset="0"/>
            </a:endParaRPr>
          </a:p>
        </p:txBody>
      </p:sp>
      <p:pic>
        <p:nvPicPr>
          <p:cNvPr id="4" name="Picture 3">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756" y="5557837"/>
            <a:ext cx="1076325" cy="1076325"/>
          </a:xfrm>
          <a:prstGeom prst="rect">
            <a:avLst/>
          </a:prstGeom>
        </p:spPr>
      </p:pic>
    </p:spTree>
    <p:extLst>
      <p:ext uri="{BB962C8B-B14F-4D97-AF65-F5344CB8AC3E}">
        <p14:creationId xmlns:p14="http://schemas.microsoft.com/office/powerpoint/2010/main" val="102163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2kg Lúa hạt (hạt thóc) cho các loại chim cảnh, gà cảnh | Lazada.v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4075" y="1219200"/>
            <a:ext cx="5384694" cy="53846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úa – Wikipedia tiếng Việ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372"/>
          <a:stretch/>
        </p:blipFill>
        <p:spPr bwMode="auto">
          <a:xfrm>
            <a:off x="358122" y="1219200"/>
            <a:ext cx="5742693" cy="5384696"/>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4147024" y="201629"/>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hạt thóc</a:t>
            </a:r>
            <a:endParaRPr lang="en-US" sz="4800">
              <a:latin typeface="Arial-Rounded" pitchFamily="34" charset="0"/>
              <a:ea typeface="Arial-Rounded" pitchFamily="34" charset="0"/>
              <a:cs typeface="Arial-Rounded" pitchFamily="34" charset="0"/>
            </a:endParaRPr>
          </a:p>
        </p:txBody>
      </p:sp>
      <p:pic>
        <p:nvPicPr>
          <p:cNvPr id="6" name="Picture 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4988" y="85725"/>
            <a:ext cx="1076325" cy="1076325"/>
          </a:xfrm>
          <a:prstGeom prst="rect">
            <a:avLst/>
          </a:prstGeom>
        </p:spPr>
      </p:pic>
    </p:spTree>
    <p:extLst>
      <p:ext uri="{BB962C8B-B14F-4D97-AF65-F5344CB8AC3E}">
        <p14:creationId xmlns:p14="http://schemas.microsoft.com/office/powerpoint/2010/main" val="332282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ột mốc Km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769" y="1676400"/>
            <a:ext cx="4855934" cy="36419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ột mốc 132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21072" y="1676401"/>
            <a:ext cx="6471641" cy="3641950"/>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4147024" y="201629"/>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cột mốc</a:t>
            </a:r>
            <a:endParaRPr lang="en-US" sz="4800">
              <a:latin typeface="Arial-Rounded" pitchFamily="34" charset="0"/>
              <a:ea typeface="Arial-Rounded" pitchFamily="34" charset="0"/>
              <a:cs typeface="Arial-Rounded" pitchFamily="34" charset="0"/>
            </a:endParaRPr>
          </a:p>
        </p:txBody>
      </p:sp>
      <p:pic>
        <p:nvPicPr>
          <p:cNvPr id="5" name="Picture 4">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29119" y="5557035"/>
            <a:ext cx="1076325" cy="1076325"/>
          </a:xfrm>
          <a:prstGeom prst="rect">
            <a:avLst/>
          </a:prstGeom>
        </p:spPr>
      </p:pic>
    </p:spTree>
    <p:extLst>
      <p:ext uri="{BB962C8B-B14F-4D97-AF65-F5344CB8AC3E}">
        <p14:creationId xmlns:p14="http://schemas.microsoft.com/office/powerpoint/2010/main" val="347538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2548</TotalTime>
  <Words>423</Words>
  <Application>Microsoft Office PowerPoint</Application>
  <PresentationFormat>Custom</PresentationFormat>
  <Paragraphs>149</Paragraphs>
  <Slides>40</Slides>
  <Notes>15</Notes>
  <HiddenSlides>0</HiddenSlides>
  <MMClips>8</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Luyện đọc</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Thư giãn nào!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học:   Nên nói lời cảm ơn khi được người khác giúp đỡ.  Nên nói lời xin lỗi khi làm điều sai hoặc làm phiền người khác.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 bài tập ngày 26/11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303</cp:revision>
  <dcterms:created xsi:type="dcterms:W3CDTF">2021-05-08T14:00:55Z</dcterms:created>
  <dcterms:modified xsi:type="dcterms:W3CDTF">2021-11-26T03:55:36Z</dcterms:modified>
</cp:coreProperties>
</file>