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7" r:id="rId2"/>
    <p:sldId id="258" r:id="rId3"/>
    <p:sldId id="343" r:id="rId4"/>
    <p:sldId id="344" r:id="rId5"/>
    <p:sldId id="346" r:id="rId6"/>
    <p:sldId id="348" r:id="rId7"/>
    <p:sldId id="347" r:id="rId8"/>
    <p:sldId id="360" r:id="rId9"/>
    <p:sldId id="259" r:id="rId10"/>
    <p:sldId id="260" r:id="rId11"/>
    <p:sldId id="324" r:id="rId12"/>
    <p:sldId id="336" r:id="rId13"/>
    <p:sldId id="370" r:id="rId14"/>
    <p:sldId id="371" r:id="rId15"/>
    <p:sldId id="375" r:id="rId16"/>
    <p:sldId id="262" r:id="rId17"/>
    <p:sldId id="376" r:id="rId18"/>
    <p:sldId id="263" r:id="rId19"/>
    <p:sldId id="282" r:id="rId20"/>
    <p:sldId id="283" r:id="rId21"/>
    <p:sldId id="284" r:id="rId22"/>
    <p:sldId id="264" r:id="rId23"/>
    <p:sldId id="372" r:id="rId24"/>
    <p:sldId id="355" r:id="rId25"/>
    <p:sldId id="267" r:id="rId26"/>
    <p:sldId id="357" r:id="rId27"/>
    <p:sldId id="350" r:id="rId28"/>
    <p:sldId id="356" r:id="rId29"/>
    <p:sldId id="320" r:id="rId30"/>
    <p:sldId id="308" r:id="rId31"/>
    <p:sldId id="342" r:id="rId32"/>
    <p:sldId id="294" r:id="rId33"/>
    <p:sldId id="279" r:id="rId34"/>
    <p:sldId id="286" r:id="rId35"/>
    <p:sldId id="314" r:id="rId36"/>
    <p:sldId id="272" r:id="rId37"/>
    <p:sldId id="338" r:id="rId38"/>
    <p:sldId id="353" r:id="rId39"/>
    <p:sldId id="373" r:id="rId40"/>
    <p:sldId id="339" r:id="rId41"/>
    <p:sldId id="326" r:id="rId42"/>
    <p:sldId id="274" r:id="rId43"/>
    <p:sldId id="275" r:id="rId44"/>
    <p:sldId id="277" r:id="rId45"/>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389"/>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5" autoAdjust="0"/>
    <p:restoredTop sz="90214" autoAdjust="0"/>
  </p:normalViewPr>
  <p:slideViewPr>
    <p:cSldViewPr>
      <p:cViewPr varScale="1">
        <p:scale>
          <a:sx n="66" d="100"/>
          <a:sy n="66" d="100"/>
        </p:scale>
        <p:origin x="780" y="48"/>
      </p:cViewPr>
      <p:guideLst>
        <p:guide orient="horz" pos="2160"/>
        <p:guide pos="3831"/>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11/21/2022</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Hay còn</a:t>
            </a:r>
            <a:r>
              <a:rPr lang="en-US" baseline="0" smtClean="0"/>
              <a:t> gọi là CHIM ĐA ĐA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19</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20</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21</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23</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24</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30</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31</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32</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33</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34</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Cát</a:t>
            </a:r>
            <a:r>
              <a:rPr lang="en-US" baseline="0" smtClean="0"/>
              <a:t> Bà: Huyện Cát Hải, TP Hải Phòng</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36</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Luyện</a:t>
            </a:r>
            <a:r>
              <a:rPr lang="en-US" baseline="0" smtClean="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37</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40</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Thầy</a:t>
            </a:r>
            <a:r>
              <a:rPr lang="en-US" baseline="0" smtClean="0"/>
              <a:t> cô nên chiếu slide lên rồi mới chỉnh nhé. Nhìn lệch vậy chứ chiếu lên mới biết ạ</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10</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12</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13</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14</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15</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18</a:t>
            </a:fld>
            <a:endParaRPr lang="en-US"/>
          </a:p>
        </p:txBody>
      </p:sp>
    </p:spTree>
    <p:extLst>
      <p:ext uri="{BB962C8B-B14F-4D97-AF65-F5344CB8AC3E}">
        <p14:creationId xmlns:p14="http://schemas.microsoft.com/office/powerpoint/2010/main" val="67674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t>11/21/2022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t>11/21/2022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t>11/21/2022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11/21/2022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11/21/2022</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6.jpeg"/><Relationship Id="rId12" Type="http://schemas.openxmlformats.org/officeDocument/2006/relationships/slide" Target="slide8.xml"/><Relationship Id="rId2" Type="http://schemas.openxmlformats.org/officeDocument/2006/relationships/slide" Target="slide7.xml"/><Relationship Id="rId1" Type="http://schemas.openxmlformats.org/officeDocument/2006/relationships/slideLayout" Target="../slideLayouts/slideLayout2.xml"/><Relationship Id="rId6" Type="http://schemas.openxmlformats.org/officeDocument/2006/relationships/slide" Target="slide3.xml"/><Relationship Id="rId11" Type="http://schemas.openxmlformats.org/officeDocument/2006/relationships/image" Target="../media/image8.jpeg"/><Relationship Id="rId5" Type="http://schemas.openxmlformats.org/officeDocument/2006/relationships/image" Target="../media/image5.jpeg"/><Relationship Id="rId15" Type="http://schemas.openxmlformats.org/officeDocument/2006/relationships/image" Target="../media/image10.png"/><Relationship Id="rId10" Type="http://schemas.openxmlformats.org/officeDocument/2006/relationships/slide" Target="slide6.xml"/><Relationship Id="rId4" Type="http://schemas.openxmlformats.org/officeDocument/2006/relationships/slide" Target="slide4.xml"/><Relationship Id="rId9" Type="http://schemas.openxmlformats.org/officeDocument/2006/relationships/image" Target="../media/image7.jpeg"/><Relationship Id="rId14" Type="http://schemas.openxmlformats.org/officeDocument/2006/relationships/slide" Target="slide9.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36.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wmv"/><Relationship Id="rId1" Type="http://schemas.microsoft.com/office/2007/relationships/media" Target="../media/media4.wmv"/><Relationship Id="rId5" Type="http://schemas.openxmlformats.org/officeDocument/2006/relationships/image" Target="../media/image37.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11.gif"/></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9.png"/><Relationship Id="rId5" Type="http://schemas.microsoft.com/office/2007/relationships/hdphoto" Target="../media/hdphoto2.wdp"/><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a:t>
            </a:r>
            <a:r>
              <a:rPr lang="en-US" sz="10600" b="1" smtClean="0">
                <a:solidFill>
                  <a:schemeClr val="bg1"/>
                </a:solidFill>
                <a:latin typeface="AvantGarde" pitchFamily="2" charset="0"/>
                <a:ea typeface="AvantGarde" pitchFamily="2" charset="0"/>
                <a:cs typeface="AvantGarde" pitchFamily="2" charset="0"/>
              </a:rPr>
              <a:t>VIỆT </a:t>
            </a:r>
            <a:r>
              <a:rPr lang="en-US" sz="10600" b="1" smtClean="0">
                <a:solidFill>
                  <a:schemeClr val="bg1"/>
                </a:solidFill>
                <a:latin typeface=".VnArial" pitchFamily="34" charset="0"/>
                <a:ea typeface="AvantGarde" pitchFamily="2" charset="0"/>
                <a:cs typeface="AvantGarde" pitchFamily="2" charset="0"/>
              </a:rPr>
              <a:t>1</a:t>
            </a:r>
            <a:endParaRPr lang="en-US" sz="10600" b="1">
              <a:solidFill>
                <a:schemeClr val="bg1"/>
              </a:solidFill>
              <a:latin typeface=".VnArial" pitchFamily="34" charset="0"/>
              <a:ea typeface="AvantGarde" pitchFamily="2" charset="0"/>
              <a:cs typeface="AvantGarde" pitchFamily="2" charset="0"/>
            </a:endParaRP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6690519" y="3189070"/>
            <a:ext cx="4343400" cy="646331"/>
          </a:xfrm>
          <a:prstGeom prst="rect">
            <a:avLst/>
          </a:prstGeom>
          <a:noFill/>
        </p:spPr>
        <p:txBody>
          <a:bodyPr wrap="square" rtlCol="0">
            <a:spAutoFit/>
          </a:bodyPr>
          <a:lstStyle/>
          <a:p>
            <a:r>
              <a:rPr lang="en-US" sz="3600" dirty="0" smtClean="0"/>
              <a:t>TRANG 114, 115</a:t>
            </a:r>
            <a:endParaRPr lang="en-US" sz="3600" dirty="0"/>
          </a:p>
        </p:txBody>
      </p: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v</a:t>
            </a:r>
            <a:endParaRPr lang="en-US" sz="8800">
              <a:solidFill>
                <a:srgbClr val="0070C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6121244"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FF0000"/>
                </a:solidFill>
                <a:latin typeface="Arial-Rounded" pitchFamily="34" charset="0"/>
                <a:ea typeface="Arial-Rounded" pitchFamily="34" charset="0"/>
                <a:cs typeface="Arial-Rounded" pitchFamily="34" charset="0"/>
              </a:rPr>
              <a:t>et</a:t>
            </a:r>
            <a:endParaRPr lang="en-US" sz="8800">
              <a:solidFill>
                <a:srgbClr val="FF000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3925738" y="4336555"/>
            <a:ext cx="4295089" cy="1302245"/>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v</a:t>
            </a:r>
            <a:r>
              <a:rPr lang="en-US" sz="8800" smtClean="0">
                <a:solidFill>
                  <a:srgbClr val="FF0000"/>
                </a:solidFill>
                <a:latin typeface="Arial-Rounded" pitchFamily="34" charset="0"/>
                <a:ea typeface="Arial-Rounded" pitchFamily="34" charset="0"/>
                <a:cs typeface="Arial-Rounded" pitchFamily="34" charset="0"/>
              </a:rPr>
              <a:t>et</a:t>
            </a:r>
            <a:endParaRPr lang="en-US" sz="8800">
              <a:solidFill>
                <a:srgbClr val="FF0000"/>
              </a:solidFill>
              <a:latin typeface="Arial-Rounded" pitchFamily="34" charset="0"/>
              <a:ea typeface="Arial-Rounded" pitchFamily="34" charset="0"/>
              <a:cs typeface="Arial-Rounded" pitchFamily="34" charset="0"/>
            </a:endParaRP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Đọc</a:t>
              </a:r>
              <a:endParaRPr lang="en-US" sz="4800">
                <a:latin typeface="Arial-Rounded" pitchFamily="34" charset="0"/>
                <a:ea typeface="Arial-Rounded" pitchFamily="34" charset="0"/>
                <a:cs typeface="Arial-Rounded" pitchFamily="34" charset="0"/>
              </a:endParaRP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3</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24" name="Title 1"/>
          <p:cNvSpPr txBox="1">
            <a:spLocks/>
          </p:cNvSpPr>
          <p:nvPr/>
        </p:nvSpPr>
        <p:spPr>
          <a:xfrm>
            <a:off x="2736671" y="1557788"/>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e</a:t>
            </a:r>
            <a:r>
              <a:rPr lang="en-US" sz="8800" smtClean="0">
                <a:solidFill>
                  <a:srgbClr val="FF0000"/>
                </a:solidFill>
                <a:latin typeface="Arial-Rounded" pitchFamily="34" charset="0"/>
                <a:ea typeface="Arial-Rounded" pitchFamily="34" charset="0"/>
                <a:cs typeface="Arial-Rounded" pitchFamily="34" charset="0"/>
              </a:rPr>
              <a:t>t</a:t>
            </a:r>
            <a:endParaRPr lang="en-US" sz="880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5200952" y="1557788"/>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ê</a:t>
            </a:r>
            <a:r>
              <a:rPr lang="en-US" sz="8800" smtClean="0">
                <a:solidFill>
                  <a:srgbClr val="FF0000"/>
                </a:solidFill>
                <a:latin typeface="Arial-Rounded" pitchFamily="34" charset="0"/>
                <a:ea typeface="Arial-Rounded" pitchFamily="34" charset="0"/>
                <a:cs typeface="Arial-Rounded" pitchFamily="34" charset="0"/>
              </a:rPr>
              <a:t>t</a:t>
            </a:r>
            <a:endParaRPr lang="en-US" sz="88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175466" y="4706797"/>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0070C0"/>
                </a:solidFill>
                <a:latin typeface="Arial-Rounded"/>
                <a:ea typeface="Arial-Rounded"/>
                <a:cs typeface="Arial-Rounded"/>
              </a:rPr>
              <a:t>.</a:t>
            </a:r>
            <a:endParaRPr lang="en-US" sz="8800">
              <a:solidFill>
                <a:srgbClr val="0070C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7641853" y="1557788"/>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it</a:t>
            </a:r>
            <a:endParaRPr lang="en-US" sz="88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FFC000"/>
          </a:solidFill>
        </p:spPr>
        <p:txBody>
          <a:bodyPr wrap="square" rtlCol="0">
            <a:spAutoFit/>
          </a:bodyPr>
          <a:lstStyle/>
          <a:p>
            <a:pPr algn="ctr"/>
            <a:r>
              <a:rPr lang="en-US" sz="8000" smtClean="0">
                <a:latin typeface="Arial-Rounded" pitchFamily="34" charset="0"/>
                <a:ea typeface="Arial-Rounded" pitchFamily="34" charset="0"/>
                <a:cs typeface="Arial-Rounded" pitchFamily="34" charset="0"/>
              </a:rPr>
              <a:t>So sánh</a:t>
            </a:r>
            <a:endParaRPr lang="en-US" sz="8000">
              <a:latin typeface="Arial-Rounded" pitchFamily="34" charset="0"/>
              <a:ea typeface="Arial-Rounded" pitchFamily="34" charset="0"/>
              <a:cs typeface="Arial-Rounded" pitchFamily="34" charset="0"/>
            </a:endParaRPr>
          </a:p>
        </p:txBody>
      </p:sp>
      <p:sp>
        <p:nvSpPr>
          <p:cNvPr id="6" name="TextBox 5"/>
          <p:cNvSpPr txBox="1"/>
          <p:nvPr/>
        </p:nvSpPr>
        <p:spPr>
          <a:xfrm>
            <a:off x="2097995" y="3520733"/>
            <a:ext cx="2552700" cy="1862048"/>
          </a:xfrm>
          <a:prstGeom prst="rect">
            <a:avLst/>
          </a:prstGeom>
          <a:solidFill>
            <a:schemeClr val="accent5">
              <a:lumMod val="20000"/>
              <a:lumOff val="80000"/>
            </a:schemeClr>
          </a:solidFill>
        </p:spPr>
        <p:txBody>
          <a:bodyPr wrap="square" rtlCol="0">
            <a:spAutoFit/>
          </a:bodyPr>
          <a:lstStyle/>
          <a:p>
            <a:pPr algn="ctr"/>
            <a:r>
              <a:rPr lang="en-US" sz="11500" smtClean="0">
                <a:latin typeface="Arial-Rounded" pitchFamily="34" charset="0"/>
                <a:ea typeface="Arial-Rounded" pitchFamily="34" charset="0"/>
                <a:cs typeface="Arial-Rounded" pitchFamily="34" charset="0"/>
              </a:rPr>
              <a:t>et</a:t>
            </a:r>
            <a:endParaRPr lang="en-US" sz="11500">
              <a:latin typeface="Arial-Rounded" pitchFamily="34" charset="0"/>
              <a:ea typeface="Arial-Rounded" pitchFamily="34" charset="0"/>
              <a:cs typeface="Arial-Rounded" pitchFamily="34" charset="0"/>
            </a:endParaRPr>
          </a:p>
        </p:txBody>
      </p:sp>
      <p:sp>
        <p:nvSpPr>
          <p:cNvPr id="7" name="TextBox 6"/>
          <p:cNvSpPr txBox="1"/>
          <p:nvPr/>
        </p:nvSpPr>
        <p:spPr>
          <a:xfrm>
            <a:off x="4978514" y="3520733"/>
            <a:ext cx="2552700" cy="1862048"/>
          </a:xfrm>
          <a:prstGeom prst="rect">
            <a:avLst/>
          </a:prstGeom>
          <a:solidFill>
            <a:schemeClr val="accent5">
              <a:lumMod val="20000"/>
              <a:lumOff val="80000"/>
            </a:schemeClr>
          </a:solidFill>
        </p:spPr>
        <p:txBody>
          <a:bodyPr wrap="square" rtlCol="0">
            <a:spAutoFit/>
          </a:bodyPr>
          <a:lstStyle/>
          <a:p>
            <a:pPr algn="ctr"/>
            <a:r>
              <a:rPr lang="en-US" sz="11500" smtClean="0">
                <a:latin typeface="Arial-Rounded" pitchFamily="34" charset="0"/>
                <a:ea typeface="Arial-Rounded" pitchFamily="34" charset="0"/>
                <a:cs typeface="Arial-Rounded" pitchFamily="34" charset="0"/>
              </a:rPr>
              <a:t>êt</a:t>
            </a:r>
            <a:endParaRPr lang="en-US" sz="11500">
              <a:latin typeface="Arial-Rounded" pitchFamily="34" charset="0"/>
              <a:ea typeface="Arial-Rounded" pitchFamily="34" charset="0"/>
              <a:cs typeface="Arial-Rounded" pitchFamily="34" charset="0"/>
            </a:endParaRPr>
          </a:p>
        </p:txBody>
      </p:sp>
      <p:sp>
        <p:nvSpPr>
          <p:cNvPr id="9" name="TextBox 8"/>
          <p:cNvSpPr txBox="1"/>
          <p:nvPr/>
        </p:nvSpPr>
        <p:spPr>
          <a:xfrm>
            <a:off x="2495934" y="3520733"/>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t</a:t>
            </a:r>
            <a:endParaRPr lang="en-US" sz="11500">
              <a:solidFill>
                <a:srgbClr val="FF0000"/>
              </a:solidFill>
              <a:latin typeface="Arial-Rounded" pitchFamily="34" charset="0"/>
              <a:ea typeface="Arial-Rounded" pitchFamily="34" charset="0"/>
              <a:cs typeface="Arial-Rounded" pitchFamily="34" charset="0"/>
            </a:endParaRPr>
          </a:p>
        </p:txBody>
      </p:sp>
      <p:sp>
        <p:nvSpPr>
          <p:cNvPr id="10" name="TextBox 9"/>
          <p:cNvSpPr txBox="1"/>
          <p:nvPr/>
        </p:nvSpPr>
        <p:spPr>
          <a:xfrm>
            <a:off x="5378564" y="3520733"/>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t</a:t>
            </a:r>
            <a:endParaRPr lang="en-US" sz="11500">
              <a:solidFill>
                <a:srgbClr val="FF0000"/>
              </a:solidFill>
              <a:latin typeface="Arial-Rounded" pitchFamily="34" charset="0"/>
              <a:ea typeface="Arial-Rounded" pitchFamily="34" charset="0"/>
              <a:cs typeface="Arial-Rounded" pitchFamily="34" charset="0"/>
            </a:endParaRPr>
          </a:p>
        </p:txBody>
      </p:sp>
      <p:sp>
        <p:nvSpPr>
          <p:cNvPr id="12" name="TextBox 11"/>
          <p:cNvSpPr txBox="1"/>
          <p:nvPr/>
        </p:nvSpPr>
        <p:spPr>
          <a:xfrm>
            <a:off x="1919285" y="3524250"/>
            <a:ext cx="2552700" cy="1862048"/>
          </a:xfrm>
          <a:prstGeom prst="rect">
            <a:avLst/>
          </a:prstGeom>
          <a:noFill/>
        </p:spPr>
        <p:txBody>
          <a:bodyPr wrap="square" rtlCol="0">
            <a:spAutoFit/>
          </a:bodyPr>
          <a:lstStyle/>
          <a:p>
            <a:pPr algn="ctr"/>
            <a:r>
              <a:rPr lang="en-US" sz="11500" smtClean="0">
                <a:solidFill>
                  <a:srgbClr val="00B0F0"/>
                </a:solidFill>
                <a:latin typeface="Arial-Rounded" pitchFamily="34" charset="0"/>
                <a:ea typeface="Arial-Rounded" pitchFamily="34" charset="0"/>
                <a:cs typeface="Arial-Rounded" pitchFamily="34" charset="0"/>
              </a:rPr>
              <a:t>e</a:t>
            </a:r>
            <a:endParaRPr lang="en-US" sz="11500">
              <a:solidFill>
                <a:srgbClr val="00B0F0"/>
              </a:solidFill>
              <a:latin typeface="Arial-Rounded" pitchFamily="34" charset="0"/>
              <a:ea typeface="Arial-Rounded" pitchFamily="34" charset="0"/>
              <a:cs typeface="Arial-Rounded" pitchFamily="34" charset="0"/>
            </a:endParaRPr>
          </a:p>
        </p:txBody>
      </p:sp>
      <p:sp>
        <p:nvSpPr>
          <p:cNvPr id="13" name="TextBox 12"/>
          <p:cNvSpPr txBox="1"/>
          <p:nvPr/>
        </p:nvSpPr>
        <p:spPr>
          <a:xfrm>
            <a:off x="4795835" y="3524250"/>
            <a:ext cx="2552700" cy="1862048"/>
          </a:xfrm>
          <a:prstGeom prst="rect">
            <a:avLst/>
          </a:prstGeom>
          <a:noFill/>
        </p:spPr>
        <p:txBody>
          <a:bodyPr wrap="square" rtlCol="0">
            <a:spAutoFit/>
          </a:bodyPr>
          <a:lstStyle/>
          <a:p>
            <a:pPr algn="ctr"/>
            <a:r>
              <a:rPr lang="en-US" sz="11500">
                <a:solidFill>
                  <a:srgbClr val="FFFF00"/>
                </a:solidFill>
                <a:latin typeface="Arial-Rounded" pitchFamily="34" charset="0"/>
                <a:ea typeface="Arial-Rounded" pitchFamily="34" charset="0"/>
                <a:cs typeface="Arial-Rounded" pitchFamily="34" charset="0"/>
              </a:rPr>
              <a:t>ê</a:t>
            </a:r>
          </a:p>
        </p:txBody>
      </p:sp>
      <p:sp>
        <p:nvSpPr>
          <p:cNvPr id="14" name="TextBox 13"/>
          <p:cNvSpPr txBox="1"/>
          <p:nvPr/>
        </p:nvSpPr>
        <p:spPr>
          <a:xfrm>
            <a:off x="7893164" y="3520733"/>
            <a:ext cx="2552700" cy="1862048"/>
          </a:xfrm>
          <a:prstGeom prst="rect">
            <a:avLst/>
          </a:prstGeom>
          <a:solidFill>
            <a:schemeClr val="accent5">
              <a:lumMod val="20000"/>
              <a:lumOff val="80000"/>
            </a:schemeClr>
          </a:solidFill>
        </p:spPr>
        <p:txBody>
          <a:bodyPr wrap="square" rtlCol="0">
            <a:spAutoFit/>
          </a:bodyPr>
          <a:lstStyle/>
          <a:p>
            <a:pPr algn="ctr"/>
            <a:r>
              <a:rPr lang="en-US" sz="11500" smtClean="0">
                <a:latin typeface="Arial-Rounded" pitchFamily="34" charset="0"/>
                <a:ea typeface="Arial-Rounded" pitchFamily="34" charset="0"/>
                <a:cs typeface="Arial-Rounded" pitchFamily="34" charset="0"/>
              </a:rPr>
              <a:t>it</a:t>
            </a:r>
            <a:endParaRPr lang="en-US" sz="11500">
              <a:latin typeface="Arial-Rounded" pitchFamily="34" charset="0"/>
              <a:ea typeface="Arial-Rounded" pitchFamily="34" charset="0"/>
              <a:cs typeface="Arial-Rounded" pitchFamily="34" charset="0"/>
            </a:endParaRPr>
          </a:p>
        </p:txBody>
      </p:sp>
      <p:sp>
        <p:nvSpPr>
          <p:cNvPr id="15" name="TextBox 14"/>
          <p:cNvSpPr txBox="1"/>
          <p:nvPr/>
        </p:nvSpPr>
        <p:spPr>
          <a:xfrm>
            <a:off x="8036039" y="3520733"/>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t</a:t>
            </a:r>
            <a:endParaRPr lang="en-US" sz="11500">
              <a:solidFill>
                <a:srgbClr val="FF0000"/>
              </a:solidFill>
              <a:latin typeface="Arial-Rounded" pitchFamily="34" charset="0"/>
              <a:ea typeface="Arial-Rounded" pitchFamily="34" charset="0"/>
              <a:cs typeface="Arial-Rounded" pitchFamily="34" charset="0"/>
            </a:endParaRPr>
          </a:p>
        </p:txBody>
      </p:sp>
      <p:sp>
        <p:nvSpPr>
          <p:cNvPr id="16" name="TextBox 15"/>
          <p:cNvSpPr txBox="1"/>
          <p:nvPr/>
        </p:nvSpPr>
        <p:spPr>
          <a:xfrm>
            <a:off x="7703342" y="3524250"/>
            <a:ext cx="2552700" cy="1862048"/>
          </a:xfrm>
          <a:prstGeom prst="rect">
            <a:avLst/>
          </a:prstGeom>
          <a:noFill/>
        </p:spPr>
        <p:txBody>
          <a:bodyPr wrap="square" rtlCol="0">
            <a:spAutoFit/>
          </a:bodyPr>
          <a:lstStyle/>
          <a:p>
            <a:pPr algn="ctr"/>
            <a:r>
              <a:rPr lang="en-US" sz="11500" smtClean="0">
                <a:solidFill>
                  <a:srgbClr val="00B050"/>
                </a:solidFill>
                <a:latin typeface="Arial-Rounded" pitchFamily="34" charset="0"/>
                <a:ea typeface="Arial-Rounded" pitchFamily="34" charset="0"/>
                <a:cs typeface="Arial-Rounded" pitchFamily="34" charset="0"/>
              </a:rPr>
              <a:t>i</a:t>
            </a:r>
            <a:endParaRPr lang="en-US" sz="11500">
              <a:solidFill>
                <a:srgbClr val="00B05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9276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p:bldP spid="10" grpId="0"/>
      <p:bldP spid="12" grpId="0"/>
      <p:bldP spid="13" grpId="0"/>
      <p:bldP spid="14" grpId="0" animBg="1"/>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908063" y="533736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két</a:t>
            </a:r>
            <a:endParaRPr lang="en-US" sz="6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4929536" y="5358875"/>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sét</a:t>
            </a:r>
            <a:endParaRPr lang="en-US" sz="6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7898004" y="535512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vẹt</a:t>
            </a:r>
            <a:endParaRPr lang="en-US" sz="66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2464414" y="516108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e</a:t>
            </a: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384363" y="518259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et</a:t>
            </a:r>
            <a:endParaRPr lang="en-US" sz="66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8448007" y="517884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et</a:t>
            </a:r>
            <a:endParaRPr lang="en-US" sz="6600">
              <a:solidFill>
                <a:srgbClr val="FF0000"/>
              </a:solidFill>
              <a:latin typeface="Arial-Rounded" pitchFamily="34" charset="0"/>
              <a:ea typeface="Arial-Rounded" pitchFamily="34" charset="0"/>
              <a:cs typeface="Arial-Rounded" pitchFamily="34" charset="0"/>
            </a:endParaRPr>
          </a:p>
        </p:txBody>
      </p:sp>
      <p:pic>
        <p:nvPicPr>
          <p:cNvPr id="1026" name="Picture 2" descr="Két sắt Việt tiệp K268 điện tử - Két sắt Mạnh Cườ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719" y="749300"/>
            <a:ext cx="3377399" cy="42526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uảng Trị: Sét đánh khiến 2 phụ nữ thương vong - Báo Người lao độ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91328" y="749300"/>
            <a:ext cx="7344599" cy="413133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Vẹt Châu Mỹ"/>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13321" y="496853"/>
            <a:ext cx="7755897" cy="4362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026"/>
                                        </p:tgtEl>
                                      </p:cBhvr>
                                    </p:animEffect>
                                    <p:set>
                                      <p:cBhvr>
                                        <p:cTn id="17" dur="1" fill="hold">
                                          <p:stCondLst>
                                            <p:cond delay="499"/>
                                          </p:stCondLst>
                                        </p:cTn>
                                        <p:tgtEl>
                                          <p:spTgt spid="102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500"/>
                                        <p:tgtEl>
                                          <p:spTgt spid="10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028"/>
                                        </p:tgtEl>
                                      </p:cBhvr>
                                    </p:animEffect>
                                    <p:set>
                                      <p:cBhvr>
                                        <p:cTn id="32" dur="1" fill="hold">
                                          <p:stCondLst>
                                            <p:cond delay="499"/>
                                          </p:stCondLst>
                                        </p:cTn>
                                        <p:tgtEl>
                                          <p:spTgt spid="102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34"/>
                                        </p:tgtEl>
                                        <p:attrNameLst>
                                          <p:attrName>style.visibility</p:attrName>
                                        </p:attrNameLst>
                                      </p:cBhvr>
                                      <p:to>
                                        <p:strVal val="visible"/>
                                      </p:to>
                                    </p:set>
                                    <p:animEffect transition="in" filter="fade">
                                      <p:cBhvr>
                                        <p:cTn id="42" dur="500"/>
                                        <p:tgtEl>
                                          <p:spTgt spid="103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1034"/>
                                        </p:tgtEl>
                                      </p:cBhvr>
                                    </p:animEffect>
                                    <p:set>
                                      <p:cBhvr>
                                        <p:cTn id="47" dur="1" fill="hold">
                                          <p:stCondLst>
                                            <p:cond delay="499"/>
                                          </p:stCondLst>
                                        </p:cTn>
                                        <p:tgtEl>
                                          <p:spTgt spid="1034"/>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908063" y="533736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dệt</a:t>
            </a:r>
            <a:endParaRPr lang="en-US" sz="6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4929536" y="5358875"/>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nết</a:t>
            </a:r>
            <a:endParaRPr lang="en-US" sz="6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7898004" y="535512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tết</a:t>
            </a:r>
            <a:endParaRPr lang="en-US" sz="66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2522470" y="516108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ê</a:t>
            </a: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427905" y="518259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ê</a:t>
            </a: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8375437" y="517884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ê</a:t>
            </a: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0" name="Picture 2" descr="Pa Xa Lào rộn ràng tiếng thoi dệt thổ cẩm | Báo Dân tộc và Phát triể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7828" y="609600"/>
            <a:ext cx="6066883" cy="42155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Xưởng dệt 52 người làm say lòng những ông lớn thời trang như Louis Vuitton,  Moncl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359" y="1143000"/>
            <a:ext cx="6336405" cy="364587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Top 99 Hình Ảnh Ngày Tết Nguyên Đán 2021 Ý Nghĩa Nhất - Hình Ảnh Đẹp HD | Hình  ảnh, Lì xì, Ông bà"/>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9021" y="462313"/>
            <a:ext cx="5216391" cy="4258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64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050"/>
                                        </p:tgtEl>
                                      </p:cBhvr>
                                    </p:animEffect>
                                    <p:set>
                                      <p:cBhvr>
                                        <p:cTn id="17" dur="1" fill="hold">
                                          <p:stCondLst>
                                            <p:cond delay="499"/>
                                          </p:stCondLst>
                                        </p:cTn>
                                        <p:tgtEl>
                                          <p:spTgt spid="205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2"/>
                                        </p:tgtEl>
                                        <p:attrNameLst>
                                          <p:attrName>style.visibility</p:attrName>
                                        </p:attrNameLst>
                                      </p:cBhvr>
                                      <p:to>
                                        <p:strVal val="visible"/>
                                      </p:to>
                                    </p:set>
                                    <p:animEffect transition="in" filter="fade">
                                      <p:cBhvr>
                                        <p:cTn id="22" dur="500"/>
                                        <p:tgtEl>
                                          <p:spTgt spid="205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2052"/>
                                        </p:tgtEl>
                                      </p:cBhvr>
                                    </p:animEffect>
                                    <p:set>
                                      <p:cBhvr>
                                        <p:cTn id="27" dur="1" fill="hold">
                                          <p:stCondLst>
                                            <p:cond delay="499"/>
                                          </p:stCondLst>
                                        </p:cTn>
                                        <p:tgtEl>
                                          <p:spTgt spid="2052"/>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15"/>
                                        </p:tgtEl>
                                      </p:cBhvr>
                                    </p:animEffect>
                                    <p:set>
                                      <p:cBhvr>
                                        <p:cTn id="47" dur="1" fill="hold">
                                          <p:stCondLst>
                                            <p:cond delay="499"/>
                                          </p:stCondLst>
                                        </p:cTn>
                                        <p:tgtEl>
                                          <p:spTgt spid="1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908063" y="5349723"/>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lít</a:t>
            </a:r>
            <a:endParaRPr lang="en-US" sz="6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4929536" y="5358875"/>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mít</a:t>
            </a:r>
            <a:endParaRPr lang="en-US" sz="6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7898004" y="535512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vịt</a:t>
            </a:r>
            <a:endParaRPr lang="en-US" sz="6600">
              <a:solidFill>
                <a:srgbClr val="0070C0"/>
              </a:solidFill>
              <a:latin typeface="Arial-Rounded" pitchFamily="34" charset="0"/>
              <a:ea typeface="Arial-Rounded" pitchFamily="34" charset="0"/>
              <a:cs typeface="Arial-Rounded" pitchFamily="34" charset="0"/>
            </a:endParaRP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6" name="Group 5"/>
          <p:cNvGrpSpPr/>
          <p:nvPr/>
        </p:nvGrpSpPr>
        <p:grpSpPr>
          <a:xfrm>
            <a:off x="2252743" y="5175101"/>
            <a:ext cx="1790683" cy="1406323"/>
            <a:chOff x="2252743" y="5173439"/>
            <a:chExt cx="1790683" cy="1406323"/>
          </a:xfrm>
        </p:grpSpPr>
        <p:sp>
          <p:nvSpPr>
            <p:cNvPr id="8" name="Title 1"/>
            <p:cNvSpPr txBox="1">
              <a:spLocks/>
            </p:cNvSpPr>
            <p:nvPr/>
          </p:nvSpPr>
          <p:spPr>
            <a:xfrm>
              <a:off x="2448033" y="517343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4692"/>
            <a:stretch/>
          </p:blipFill>
          <p:spPr bwMode="auto">
            <a:xfrm>
              <a:off x="2252743" y="5420660"/>
              <a:ext cx="1597025" cy="115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6" name="Group 15"/>
          <p:cNvGrpSpPr/>
          <p:nvPr/>
        </p:nvGrpSpPr>
        <p:grpSpPr>
          <a:xfrm>
            <a:off x="5429919" y="5189615"/>
            <a:ext cx="1790683" cy="1406323"/>
            <a:chOff x="2252743" y="5173439"/>
            <a:chExt cx="1790683" cy="1406323"/>
          </a:xfrm>
        </p:grpSpPr>
        <p:sp>
          <p:nvSpPr>
            <p:cNvPr id="17" name="Title 1"/>
            <p:cNvSpPr txBox="1">
              <a:spLocks/>
            </p:cNvSpPr>
            <p:nvPr/>
          </p:nvSpPr>
          <p:spPr>
            <a:xfrm>
              <a:off x="2448033" y="517343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pic>
          <p:nvPicPr>
            <p:cNvPr id="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4692"/>
            <a:stretch/>
          </p:blipFill>
          <p:spPr bwMode="auto">
            <a:xfrm>
              <a:off x="2252743" y="5420660"/>
              <a:ext cx="1597025" cy="115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9" name="Group 18"/>
          <p:cNvGrpSpPr/>
          <p:nvPr/>
        </p:nvGrpSpPr>
        <p:grpSpPr>
          <a:xfrm>
            <a:off x="8340147" y="5175101"/>
            <a:ext cx="1790683" cy="1406323"/>
            <a:chOff x="2252743" y="5173439"/>
            <a:chExt cx="1790683" cy="1406323"/>
          </a:xfrm>
        </p:grpSpPr>
        <p:sp>
          <p:nvSpPr>
            <p:cNvPr id="20" name="Title 1"/>
            <p:cNvSpPr txBox="1">
              <a:spLocks/>
            </p:cNvSpPr>
            <p:nvPr/>
          </p:nvSpPr>
          <p:spPr>
            <a:xfrm>
              <a:off x="2448033" y="517343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pic>
          <p:nvPicPr>
            <p:cNvPr id="2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4692"/>
            <a:stretch/>
          </p:blipFill>
          <p:spPr bwMode="auto">
            <a:xfrm>
              <a:off x="2252743" y="5420660"/>
              <a:ext cx="1597025" cy="115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3076" name="Picture 4" descr="Giải Toán lớp 2 bài Lít - Bài tập ha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6452" y="1512600"/>
            <a:ext cx="6617799" cy="277643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Ăn mít ngừa ung thư, tăng cường sức khỏe tuyến giáp ~ Ẩm Thực Thông Thá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2652" y="312738"/>
            <a:ext cx="5865397" cy="439904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Vịt siêu thị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66310" y="160337"/>
            <a:ext cx="4673837" cy="4673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96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fade">
                                      <p:cBhvr>
                                        <p:cTn id="12" dur="500"/>
                                        <p:tgtEl>
                                          <p:spTgt spid="307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076"/>
                                        </p:tgtEl>
                                      </p:cBhvr>
                                    </p:animEffect>
                                    <p:set>
                                      <p:cBhvr>
                                        <p:cTn id="17" dur="1" fill="hold">
                                          <p:stCondLst>
                                            <p:cond delay="499"/>
                                          </p:stCondLst>
                                        </p:cTn>
                                        <p:tgtEl>
                                          <p:spTgt spid="307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8"/>
                                        </p:tgtEl>
                                        <p:attrNameLst>
                                          <p:attrName>style.visibility</p:attrName>
                                        </p:attrNameLst>
                                      </p:cBhvr>
                                      <p:to>
                                        <p:strVal val="visible"/>
                                      </p:to>
                                    </p:set>
                                    <p:animEffect transition="in" filter="fade">
                                      <p:cBhvr>
                                        <p:cTn id="27" dur="500"/>
                                        <p:tgtEl>
                                          <p:spTgt spid="307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3078"/>
                                        </p:tgtEl>
                                      </p:cBhvr>
                                    </p:animEffect>
                                    <p:set>
                                      <p:cBhvr>
                                        <p:cTn id="32" dur="1" fill="hold">
                                          <p:stCondLst>
                                            <p:cond delay="499"/>
                                          </p:stCondLst>
                                        </p:cTn>
                                        <p:tgtEl>
                                          <p:spTgt spid="307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080"/>
                                        </p:tgtEl>
                                        <p:attrNameLst>
                                          <p:attrName>style.visibility</p:attrName>
                                        </p:attrNameLst>
                                      </p:cBhvr>
                                      <p:to>
                                        <p:strVal val="visible"/>
                                      </p:to>
                                    </p:set>
                                    <p:animEffect transition="in" filter="fade">
                                      <p:cBhvr>
                                        <p:cTn id="42" dur="500"/>
                                        <p:tgtEl>
                                          <p:spTgt spid="308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3080"/>
                                        </p:tgtEl>
                                      </p:cBhvr>
                                    </p:animEffect>
                                    <p:set>
                                      <p:cBhvr>
                                        <p:cTn id="47" dur="1" fill="hold">
                                          <p:stCondLst>
                                            <p:cond delay="499"/>
                                          </p:stCondLst>
                                        </p:cTn>
                                        <p:tgtEl>
                                          <p:spTgt spid="3080"/>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908063" y="4663923"/>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lít</a:t>
            </a:r>
            <a:endParaRPr lang="en-US" sz="6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4929536" y="4673075"/>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mít</a:t>
            </a:r>
            <a:endParaRPr lang="en-US" sz="6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7898004" y="466932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vịt</a:t>
            </a:r>
            <a:endParaRPr lang="en-US" sz="6600">
              <a:solidFill>
                <a:srgbClr val="0070C0"/>
              </a:solidFill>
              <a:latin typeface="Arial-Rounded" pitchFamily="34" charset="0"/>
              <a:ea typeface="Arial-Rounded" pitchFamily="34" charset="0"/>
              <a:cs typeface="Arial-Rounded" pitchFamily="34" charset="0"/>
            </a:endParaRPr>
          </a:p>
        </p:txBody>
      </p:sp>
      <p:grpSp>
        <p:nvGrpSpPr>
          <p:cNvPr id="6" name="Group 5"/>
          <p:cNvGrpSpPr/>
          <p:nvPr/>
        </p:nvGrpSpPr>
        <p:grpSpPr>
          <a:xfrm>
            <a:off x="2252743" y="4489301"/>
            <a:ext cx="1790683" cy="1406323"/>
            <a:chOff x="2252743" y="5173439"/>
            <a:chExt cx="1790683" cy="1406323"/>
          </a:xfrm>
        </p:grpSpPr>
        <p:sp>
          <p:nvSpPr>
            <p:cNvPr id="8" name="Title 1"/>
            <p:cNvSpPr txBox="1">
              <a:spLocks/>
            </p:cNvSpPr>
            <p:nvPr/>
          </p:nvSpPr>
          <p:spPr>
            <a:xfrm>
              <a:off x="2448033" y="517343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4692"/>
            <a:stretch/>
          </p:blipFill>
          <p:spPr bwMode="auto">
            <a:xfrm>
              <a:off x="2252743" y="5420660"/>
              <a:ext cx="1597025" cy="115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6" name="Group 15"/>
          <p:cNvGrpSpPr/>
          <p:nvPr/>
        </p:nvGrpSpPr>
        <p:grpSpPr>
          <a:xfrm>
            <a:off x="5429919" y="4503815"/>
            <a:ext cx="1790683" cy="1406323"/>
            <a:chOff x="2252743" y="5173439"/>
            <a:chExt cx="1790683" cy="1406323"/>
          </a:xfrm>
        </p:grpSpPr>
        <p:sp>
          <p:nvSpPr>
            <p:cNvPr id="17" name="Title 1"/>
            <p:cNvSpPr txBox="1">
              <a:spLocks/>
            </p:cNvSpPr>
            <p:nvPr/>
          </p:nvSpPr>
          <p:spPr>
            <a:xfrm>
              <a:off x="2448033" y="517343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pic>
          <p:nvPicPr>
            <p:cNvPr id="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4692"/>
            <a:stretch/>
          </p:blipFill>
          <p:spPr bwMode="auto">
            <a:xfrm>
              <a:off x="2252743" y="5420660"/>
              <a:ext cx="1597025" cy="115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9" name="Group 18"/>
          <p:cNvGrpSpPr/>
          <p:nvPr/>
        </p:nvGrpSpPr>
        <p:grpSpPr>
          <a:xfrm>
            <a:off x="8340147" y="4489301"/>
            <a:ext cx="1790683" cy="1406323"/>
            <a:chOff x="2252743" y="5173439"/>
            <a:chExt cx="1790683" cy="1406323"/>
          </a:xfrm>
        </p:grpSpPr>
        <p:sp>
          <p:nvSpPr>
            <p:cNvPr id="20" name="Title 1"/>
            <p:cNvSpPr txBox="1">
              <a:spLocks/>
            </p:cNvSpPr>
            <p:nvPr/>
          </p:nvSpPr>
          <p:spPr>
            <a:xfrm>
              <a:off x="2448033" y="517343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pic>
          <p:nvPicPr>
            <p:cNvPr id="2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4692"/>
            <a:stretch/>
          </p:blipFill>
          <p:spPr bwMode="auto">
            <a:xfrm>
              <a:off x="2252743" y="5420660"/>
              <a:ext cx="1597025" cy="115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2" name="Title 1"/>
          <p:cNvSpPr txBox="1">
            <a:spLocks/>
          </p:cNvSpPr>
          <p:nvPr/>
        </p:nvSpPr>
        <p:spPr>
          <a:xfrm>
            <a:off x="1908063" y="33766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dệt</a:t>
            </a:r>
            <a:endParaRPr lang="en-US" sz="6600">
              <a:solidFill>
                <a:srgbClr val="0070C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4929536" y="3398193"/>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nết</a:t>
            </a:r>
            <a:endParaRPr lang="en-US" sz="6600">
              <a:solidFill>
                <a:srgbClr val="0070C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7898004" y="33944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tết</a:t>
            </a:r>
            <a:endParaRPr lang="en-US" sz="6600">
              <a:solidFill>
                <a:srgbClr val="0070C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2522470" y="32004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ê</a:t>
            </a: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5427905" y="322190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ê</a:t>
            </a: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sp>
        <p:nvSpPr>
          <p:cNvPr id="27" name="Title 1"/>
          <p:cNvSpPr txBox="1">
            <a:spLocks/>
          </p:cNvSpPr>
          <p:nvPr/>
        </p:nvSpPr>
        <p:spPr>
          <a:xfrm>
            <a:off x="8375437" y="3218158"/>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ê</a:t>
            </a: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1908063" y="20050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két</a:t>
            </a:r>
            <a:endParaRPr lang="en-US" sz="6600">
              <a:solidFill>
                <a:srgbClr val="0070C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4929536" y="2026593"/>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sét</a:t>
            </a:r>
            <a:endParaRPr lang="en-US" sz="6600">
              <a:solidFill>
                <a:srgbClr val="0070C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7898004" y="20228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vẹt</a:t>
            </a:r>
            <a:endParaRPr lang="en-US" sz="6600">
              <a:solidFill>
                <a:srgbClr val="0070C0"/>
              </a:solidFill>
              <a:latin typeface="Arial-Rounded" pitchFamily="34" charset="0"/>
              <a:ea typeface="Arial-Rounded" pitchFamily="34" charset="0"/>
              <a:cs typeface="Arial-Rounded" pitchFamily="34" charset="0"/>
            </a:endParaRPr>
          </a:p>
        </p:txBody>
      </p:sp>
      <p:sp>
        <p:nvSpPr>
          <p:cNvPr id="31" name="Title 1"/>
          <p:cNvSpPr txBox="1">
            <a:spLocks/>
          </p:cNvSpPr>
          <p:nvPr/>
        </p:nvSpPr>
        <p:spPr>
          <a:xfrm>
            <a:off x="2464414" y="18288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e</a:t>
            </a:r>
            <a:r>
              <a:rPr lang="en-US" sz="6600" smtClean="0">
                <a:solidFill>
                  <a:srgbClr val="FF0000"/>
                </a:solidFill>
                <a:latin typeface="Arial-Rounded" pitchFamily="34" charset="0"/>
                <a:ea typeface="Arial-Rounded" pitchFamily="34" charset="0"/>
                <a:cs typeface="Arial-Rounded" pitchFamily="34" charset="0"/>
              </a:rPr>
              <a:t>t</a:t>
            </a:r>
            <a:endParaRPr lang="en-US" sz="6600">
              <a:solidFill>
                <a:srgbClr val="FF0000"/>
              </a:solidFill>
              <a:latin typeface="Arial-Rounded" pitchFamily="34" charset="0"/>
              <a:ea typeface="Arial-Rounded" pitchFamily="34" charset="0"/>
              <a:cs typeface="Arial-Rounded" pitchFamily="34" charset="0"/>
            </a:endParaRPr>
          </a:p>
        </p:txBody>
      </p:sp>
      <p:sp>
        <p:nvSpPr>
          <p:cNvPr id="32" name="Title 1"/>
          <p:cNvSpPr txBox="1">
            <a:spLocks/>
          </p:cNvSpPr>
          <p:nvPr/>
        </p:nvSpPr>
        <p:spPr>
          <a:xfrm>
            <a:off x="5384363" y="185030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et</a:t>
            </a:r>
            <a:endParaRPr lang="en-US" sz="6600">
              <a:solidFill>
                <a:srgbClr val="FF000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8448007" y="1846558"/>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et</a:t>
            </a:r>
            <a:endParaRPr lang="en-US" sz="66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42168931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600" b="1" smtClean="0">
                <a:solidFill>
                  <a:srgbClr val="0070C0"/>
                </a:solidFill>
                <a:latin typeface="DomCasual" pitchFamily="18" charset="0"/>
                <a:ea typeface="DomCasual" pitchFamily="18" charset="0"/>
                <a:cs typeface="DomCasual" pitchFamily="18" charset="0"/>
              </a:rPr>
              <a:t>Thư giãn nào!</a:t>
            </a:r>
            <a:endParaRPr lang="en-US" sz="9600" b="1">
              <a:solidFill>
                <a:srgbClr val="0070C0"/>
              </a:solidFill>
              <a:latin typeface="DomCasual" pitchFamily="18" charset="0"/>
              <a:ea typeface="DomCasual" pitchFamily="18" charset="0"/>
              <a:cs typeface="DomCasual" pitchFamily="18" charset="0"/>
            </a:endParaRPr>
          </a:p>
        </p:txBody>
      </p:sp>
    </p:spTree>
    <p:extLst>
      <p:ext uri="{BB962C8B-B14F-4D97-AF65-F5344CB8AC3E}">
        <p14:creationId xmlns:p14="http://schemas.microsoft.com/office/powerpoint/2010/main" val="29434389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ắp Đến Tết Rồi - Nhạc Tết Thiếu Nh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12745674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txBox="1">
            <a:spLocks/>
          </p:cNvSpPr>
          <p:nvPr/>
        </p:nvSpPr>
        <p:spPr>
          <a:xfrm>
            <a:off x="4093523" y="1600200"/>
            <a:ext cx="1930425" cy="954858"/>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v</a:t>
            </a:r>
            <a:endParaRPr lang="en-US" sz="8800">
              <a:solidFill>
                <a:srgbClr val="0070C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6051891" y="1600200"/>
            <a:ext cx="1930425" cy="954858"/>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FF0000"/>
                </a:solidFill>
                <a:latin typeface="Arial-Rounded" pitchFamily="34" charset="0"/>
                <a:ea typeface="Arial-Rounded" pitchFamily="34" charset="0"/>
                <a:cs typeface="Arial-Rounded" pitchFamily="34" charset="0"/>
              </a:rPr>
              <a:t>et</a:t>
            </a:r>
            <a:endParaRPr lang="en-US" sz="8800">
              <a:solidFill>
                <a:srgbClr val="FF0000"/>
              </a:solidFill>
              <a:latin typeface="Arial-Rounded" pitchFamily="34" charset="0"/>
              <a:ea typeface="Arial-Rounded" pitchFamily="34" charset="0"/>
              <a:cs typeface="Arial-Rounded" pitchFamily="34" charset="0"/>
            </a:endParaRPr>
          </a:p>
        </p:txBody>
      </p:sp>
      <p:sp>
        <p:nvSpPr>
          <p:cNvPr id="27" name="Title 1"/>
          <p:cNvSpPr txBox="1">
            <a:spLocks/>
          </p:cNvSpPr>
          <p:nvPr/>
        </p:nvSpPr>
        <p:spPr>
          <a:xfrm>
            <a:off x="4093523" y="2612574"/>
            <a:ext cx="3904626" cy="1076235"/>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v</a:t>
            </a:r>
            <a:r>
              <a:rPr lang="en-US" sz="8800" smtClean="0">
                <a:solidFill>
                  <a:srgbClr val="FF0000"/>
                </a:solidFill>
                <a:latin typeface="Arial-Rounded" pitchFamily="34" charset="0"/>
                <a:ea typeface="Arial-Rounded" pitchFamily="34" charset="0"/>
                <a:cs typeface="Arial-Rounded" pitchFamily="34" charset="0"/>
              </a:rPr>
              <a:t>et</a:t>
            </a:r>
            <a:endParaRPr lang="en-US" sz="8800">
              <a:solidFill>
                <a:srgbClr val="FF000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2736671" y="228600"/>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e</a:t>
            </a:r>
            <a:r>
              <a:rPr lang="en-US" sz="8800" smtClean="0">
                <a:solidFill>
                  <a:srgbClr val="FF0000"/>
                </a:solidFill>
                <a:latin typeface="Arial-Rounded" pitchFamily="34" charset="0"/>
                <a:ea typeface="Arial-Rounded" pitchFamily="34" charset="0"/>
                <a:cs typeface="Arial-Rounded" pitchFamily="34" charset="0"/>
              </a:rPr>
              <a:t>t</a:t>
            </a:r>
            <a:endParaRPr lang="en-US" sz="8800">
              <a:solidFill>
                <a:srgbClr val="FF000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5200952" y="228600"/>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ê</a:t>
            </a:r>
            <a:r>
              <a:rPr lang="en-US" sz="8800" smtClean="0">
                <a:solidFill>
                  <a:srgbClr val="FF0000"/>
                </a:solidFill>
                <a:latin typeface="Arial-Rounded" pitchFamily="34" charset="0"/>
                <a:ea typeface="Arial-Rounded" pitchFamily="34" charset="0"/>
                <a:cs typeface="Arial-Rounded" pitchFamily="34" charset="0"/>
              </a:rPr>
              <a:t>t</a:t>
            </a:r>
            <a:endParaRPr lang="en-US" sz="8800">
              <a:solidFill>
                <a:srgbClr val="FF000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5267195" y="2869811"/>
            <a:ext cx="1834580"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0070C0"/>
                </a:solidFill>
                <a:latin typeface="Arial-Rounded"/>
                <a:ea typeface="Arial-Rounded"/>
                <a:cs typeface="Arial-Rounded"/>
              </a:rPr>
              <a:t>.</a:t>
            </a:r>
            <a:endParaRPr lang="en-US" sz="8800">
              <a:solidFill>
                <a:srgbClr val="0070C0"/>
              </a:solidFill>
              <a:latin typeface="Arial-Rounded" pitchFamily="34" charset="0"/>
              <a:ea typeface="Arial-Rounded" pitchFamily="34" charset="0"/>
              <a:cs typeface="Arial-Rounded" pitchFamily="34" charset="0"/>
            </a:endParaRPr>
          </a:p>
        </p:txBody>
      </p:sp>
      <p:sp>
        <p:nvSpPr>
          <p:cNvPr id="31" name="Title 1"/>
          <p:cNvSpPr txBox="1">
            <a:spLocks/>
          </p:cNvSpPr>
          <p:nvPr/>
        </p:nvSpPr>
        <p:spPr>
          <a:xfrm>
            <a:off x="7641853" y="228600"/>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it</a:t>
            </a:r>
            <a:endParaRPr lang="en-US" sz="8800">
              <a:solidFill>
                <a:srgbClr val="FF0000"/>
              </a:solidFill>
              <a:latin typeface="Arial-Rounded" pitchFamily="34" charset="0"/>
              <a:ea typeface="Arial-Rounded" pitchFamily="34" charset="0"/>
              <a:cs typeface="Arial-Rounded" pitchFamily="34" charset="0"/>
            </a:endParaRPr>
          </a:p>
        </p:txBody>
      </p:sp>
      <p:sp>
        <p:nvSpPr>
          <p:cNvPr id="32" name="Title 1"/>
          <p:cNvSpPr txBox="1">
            <a:spLocks/>
          </p:cNvSpPr>
          <p:nvPr/>
        </p:nvSpPr>
        <p:spPr>
          <a:xfrm>
            <a:off x="1908063" y="40624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két</a:t>
            </a:r>
            <a:endParaRPr lang="en-US" sz="6600">
              <a:solidFill>
                <a:srgbClr val="0070C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4929536" y="4083993"/>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sét</a:t>
            </a:r>
            <a:endParaRPr lang="en-US" sz="6600">
              <a:solidFill>
                <a:srgbClr val="0070C0"/>
              </a:solidFill>
              <a:latin typeface="Arial-Rounded" pitchFamily="34" charset="0"/>
              <a:ea typeface="Arial-Rounded" pitchFamily="34" charset="0"/>
              <a:cs typeface="Arial-Rounded" pitchFamily="34" charset="0"/>
            </a:endParaRPr>
          </a:p>
        </p:txBody>
      </p:sp>
      <p:sp>
        <p:nvSpPr>
          <p:cNvPr id="34" name="Title 1"/>
          <p:cNvSpPr txBox="1">
            <a:spLocks/>
          </p:cNvSpPr>
          <p:nvPr/>
        </p:nvSpPr>
        <p:spPr>
          <a:xfrm>
            <a:off x="7898004" y="40802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vẹt</a:t>
            </a:r>
            <a:endParaRPr lang="en-US" sz="6600">
              <a:solidFill>
                <a:srgbClr val="0070C0"/>
              </a:solidFill>
              <a:latin typeface="Arial-Rounded" pitchFamily="34" charset="0"/>
              <a:ea typeface="Arial-Rounded" pitchFamily="34" charset="0"/>
              <a:cs typeface="Arial-Rounded" pitchFamily="34" charset="0"/>
            </a:endParaRPr>
          </a:p>
        </p:txBody>
      </p:sp>
      <p:sp>
        <p:nvSpPr>
          <p:cNvPr id="38" name="Title 1"/>
          <p:cNvSpPr txBox="1">
            <a:spLocks/>
          </p:cNvSpPr>
          <p:nvPr/>
        </p:nvSpPr>
        <p:spPr>
          <a:xfrm>
            <a:off x="1908063" y="49768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dệt</a:t>
            </a:r>
            <a:endParaRPr lang="en-US" sz="6600">
              <a:solidFill>
                <a:srgbClr val="0070C0"/>
              </a:solidFill>
              <a:latin typeface="Arial-Rounded" pitchFamily="34" charset="0"/>
              <a:ea typeface="Arial-Rounded" pitchFamily="34" charset="0"/>
              <a:cs typeface="Arial-Rounded" pitchFamily="34" charset="0"/>
            </a:endParaRPr>
          </a:p>
        </p:txBody>
      </p:sp>
      <p:sp>
        <p:nvSpPr>
          <p:cNvPr id="39" name="Title 1"/>
          <p:cNvSpPr txBox="1">
            <a:spLocks/>
          </p:cNvSpPr>
          <p:nvPr/>
        </p:nvSpPr>
        <p:spPr>
          <a:xfrm>
            <a:off x="4929536" y="4998393"/>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nết</a:t>
            </a:r>
            <a:endParaRPr lang="en-US" sz="6600">
              <a:solidFill>
                <a:srgbClr val="0070C0"/>
              </a:solidFill>
              <a:latin typeface="Arial-Rounded" pitchFamily="34" charset="0"/>
              <a:ea typeface="Arial-Rounded" pitchFamily="34" charset="0"/>
              <a:cs typeface="Arial-Rounded" pitchFamily="34" charset="0"/>
            </a:endParaRPr>
          </a:p>
        </p:txBody>
      </p:sp>
      <p:sp>
        <p:nvSpPr>
          <p:cNvPr id="40" name="Title 1"/>
          <p:cNvSpPr txBox="1">
            <a:spLocks/>
          </p:cNvSpPr>
          <p:nvPr/>
        </p:nvSpPr>
        <p:spPr>
          <a:xfrm>
            <a:off x="7898004" y="49946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tết</a:t>
            </a:r>
            <a:endParaRPr lang="en-US" sz="6600">
              <a:solidFill>
                <a:srgbClr val="0070C0"/>
              </a:solidFill>
              <a:latin typeface="Arial-Rounded" pitchFamily="34" charset="0"/>
              <a:ea typeface="Arial-Rounded" pitchFamily="34" charset="0"/>
              <a:cs typeface="Arial-Rounded" pitchFamily="34" charset="0"/>
            </a:endParaRPr>
          </a:p>
        </p:txBody>
      </p:sp>
      <p:sp>
        <p:nvSpPr>
          <p:cNvPr id="58" name="Title 1"/>
          <p:cNvSpPr txBox="1">
            <a:spLocks/>
          </p:cNvSpPr>
          <p:nvPr/>
        </p:nvSpPr>
        <p:spPr>
          <a:xfrm>
            <a:off x="1908063" y="581342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lít</a:t>
            </a:r>
            <a:endParaRPr lang="en-US" sz="6600">
              <a:solidFill>
                <a:srgbClr val="0070C0"/>
              </a:solidFill>
              <a:latin typeface="Arial-Rounded" pitchFamily="34" charset="0"/>
              <a:ea typeface="Arial-Rounded" pitchFamily="34" charset="0"/>
              <a:cs typeface="Arial-Rounded" pitchFamily="34" charset="0"/>
            </a:endParaRPr>
          </a:p>
        </p:txBody>
      </p:sp>
      <p:sp>
        <p:nvSpPr>
          <p:cNvPr id="59" name="Title 1"/>
          <p:cNvSpPr txBox="1">
            <a:spLocks/>
          </p:cNvSpPr>
          <p:nvPr/>
        </p:nvSpPr>
        <p:spPr>
          <a:xfrm>
            <a:off x="4929536" y="5822574"/>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mít</a:t>
            </a:r>
            <a:endParaRPr lang="en-US" sz="6600">
              <a:solidFill>
                <a:srgbClr val="0070C0"/>
              </a:solidFill>
              <a:latin typeface="Arial-Rounded" pitchFamily="34" charset="0"/>
              <a:ea typeface="Arial-Rounded" pitchFamily="34" charset="0"/>
              <a:cs typeface="Arial-Rounded" pitchFamily="34" charset="0"/>
            </a:endParaRPr>
          </a:p>
        </p:txBody>
      </p:sp>
      <p:sp>
        <p:nvSpPr>
          <p:cNvPr id="60" name="Title 1"/>
          <p:cNvSpPr txBox="1">
            <a:spLocks/>
          </p:cNvSpPr>
          <p:nvPr/>
        </p:nvSpPr>
        <p:spPr>
          <a:xfrm>
            <a:off x="7898004" y="5818823"/>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vịt</a:t>
            </a:r>
            <a:endParaRPr lang="en-US" sz="6600">
              <a:solidFill>
                <a:srgbClr val="0070C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4457189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130077"/>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con vẹt</a:t>
            </a:r>
            <a:endParaRPr lang="en-US" sz="9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6385719" y="5143145"/>
            <a:ext cx="1950202"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e</a:t>
            </a:r>
            <a:r>
              <a:rPr lang="en-US" sz="9600" smtClean="0">
                <a:solidFill>
                  <a:srgbClr val="FF0000"/>
                </a:solidFill>
                <a:latin typeface="Arial-Rounded" pitchFamily="34" charset="0"/>
                <a:ea typeface="Arial-Rounded" pitchFamily="34" charset="0"/>
                <a:cs typeface="Arial-Rounded" pitchFamily="34" charset="0"/>
              </a:rPr>
              <a:t>t</a:t>
            </a:r>
            <a:endParaRPr lang="en-US" sz="9600">
              <a:solidFill>
                <a:srgbClr val="FF0000"/>
              </a:solidFill>
              <a:latin typeface="Arial-Rounded" pitchFamily="34" charset="0"/>
              <a:ea typeface="Arial-Rounded" pitchFamily="34" charset="0"/>
              <a:cs typeface="Arial-Rounded" pitchFamily="34" charset="0"/>
            </a:endParaRP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2" name="Picture 6" descr="Scarlet Macaw (Ara macao). | Aves exóticas, Loros, Pinturas flora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8858" y="283709"/>
            <a:ext cx="3662711" cy="4567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hlinkClick r:id="rId2" action="ppaction://hlinksldjump"/>
          </p:cNvPr>
          <p:cNvPicPr>
            <a:picLocks noChangeAspect="1"/>
          </p:cNvPicPr>
          <p:nvPr/>
        </p:nvPicPr>
        <p:blipFill rotWithShape="1">
          <a:blip r:embed="rId3" cstate="print">
            <a:extLst>
              <a:ext uri="{28A0092B-C50C-407E-A947-70E740481C1C}">
                <a14:useLocalDpi xmlns:a14="http://schemas.microsoft.com/office/drawing/2010/main" val="0"/>
              </a:ext>
            </a:extLst>
          </a:blip>
          <a:srcRect l="15344" t="60756" r="57683" b="11771"/>
          <a:stretch/>
        </p:blipFill>
        <p:spPr>
          <a:xfrm>
            <a:off x="7147719" y="1686426"/>
            <a:ext cx="1662547" cy="1828800"/>
          </a:xfrm>
          <a:prstGeom prst="rect">
            <a:avLst/>
          </a:prstGeom>
        </p:spPr>
      </p:pic>
      <p:pic>
        <p:nvPicPr>
          <p:cNvPr id="12" name="Picture 11">
            <a:hlinkClick r:id="rId4" action="ppaction://hlinksldjump"/>
          </p:cNvPr>
          <p:cNvPicPr>
            <a:picLocks noChangeAspect="1"/>
          </p:cNvPicPr>
          <p:nvPr/>
        </p:nvPicPr>
        <p:blipFill rotWithShape="1">
          <a:blip r:embed="rId5" cstate="print">
            <a:extLst>
              <a:ext uri="{28A0092B-C50C-407E-A947-70E740481C1C}">
                <a14:useLocalDpi xmlns:a14="http://schemas.microsoft.com/office/drawing/2010/main" val="0"/>
              </a:ext>
            </a:extLst>
          </a:blip>
          <a:srcRect l="3209" t="37727" r="75332" b="38896"/>
          <a:stretch/>
        </p:blipFill>
        <p:spPr>
          <a:xfrm>
            <a:off x="5593239" y="1679169"/>
            <a:ext cx="1554480" cy="1828800"/>
          </a:xfrm>
          <a:prstGeom prst="rect">
            <a:avLst/>
          </a:prstGeom>
        </p:spPr>
      </p:pic>
      <p:pic>
        <p:nvPicPr>
          <p:cNvPr id="13" name="Picture 12">
            <a:hlinkClick r:id="rId6" action="ppaction://hlinksldjump"/>
          </p:cNvPr>
          <p:cNvPicPr>
            <a:picLocks noChangeAspect="1"/>
          </p:cNvPicPr>
          <p:nvPr/>
        </p:nvPicPr>
        <p:blipFill rotWithShape="1">
          <a:blip r:embed="rId7" cstate="print">
            <a:extLst>
              <a:ext uri="{28A0092B-C50C-407E-A947-70E740481C1C}">
                <a14:useLocalDpi xmlns:a14="http://schemas.microsoft.com/office/drawing/2010/main" val="0"/>
              </a:ext>
            </a:extLst>
          </a:blip>
          <a:srcRect l="5347" t="2800" r="70021" b="73328"/>
          <a:stretch/>
        </p:blipFill>
        <p:spPr>
          <a:xfrm>
            <a:off x="3890977" y="1679169"/>
            <a:ext cx="1747256" cy="1828800"/>
          </a:xfrm>
          <a:prstGeom prst="rect">
            <a:avLst/>
          </a:prstGeom>
        </p:spPr>
      </p:pic>
      <p:pic>
        <p:nvPicPr>
          <p:cNvPr id="16" name="Picture 15">
            <a:hlinkClick r:id="rId8" action="ppaction://hlinksldjump"/>
          </p:cNvPr>
          <p:cNvPicPr>
            <a:picLocks noChangeAspect="1"/>
          </p:cNvPicPr>
          <p:nvPr/>
        </p:nvPicPr>
        <p:blipFill rotWithShape="1">
          <a:blip r:embed="rId9" cstate="print">
            <a:extLst>
              <a:ext uri="{28A0092B-C50C-407E-A947-70E740481C1C}">
                <a14:useLocalDpi xmlns:a14="http://schemas.microsoft.com/office/drawing/2010/main" val="0"/>
              </a:ext>
            </a:extLst>
          </a:blip>
          <a:srcRect l="23227" t="27339" r="48981" b="45321"/>
          <a:stretch/>
        </p:blipFill>
        <p:spPr>
          <a:xfrm>
            <a:off x="3916798" y="3510643"/>
            <a:ext cx="1721435" cy="1828800"/>
          </a:xfrm>
          <a:prstGeom prst="rect">
            <a:avLst/>
          </a:prstGeom>
        </p:spPr>
      </p:pic>
      <p:pic>
        <p:nvPicPr>
          <p:cNvPr id="17" name="Picture 16">
            <a:hlinkClick r:id="rId10" action="ppaction://hlinksldjump"/>
          </p:cNvPr>
          <p:cNvPicPr>
            <a:picLocks noChangeAspect="1"/>
          </p:cNvPicPr>
          <p:nvPr/>
        </p:nvPicPr>
        <p:blipFill rotWithShape="1">
          <a:blip r:embed="rId11" cstate="print">
            <a:extLst>
              <a:ext uri="{28A0092B-C50C-407E-A947-70E740481C1C}">
                <a14:useLocalDpi xmlns:a14="http://schemas.microsoft.com/office/drawing/2010/main" val="0"/>
              </a:ext>
            </a:extLst>
          </a:blip>
          <a:srcRect l="62096" t="28639" r="12452" b="41449"/>
          <a:stretch/>
        </p:blipFill>
        <p:spPr>
          <a:xfrm>
            <a:off x="7147720" y="3496129"/>
            <a:ext cx="1662546" cy="1828800"/>
          </a:xfrm>
          <a:prstGeom prst="rect">
            <a:avLst/>
          </a:prstGeom>
        </p:spPr>
      </p:pic>
      <p:pic>
        <p:nvPicPr>
          <p:cNvPr id="18" name="Picture 17">
            <a:hlinkClick r:id="rId12" action="ppaction://hlinksldjump"/>
          </p:cNvPr>
          <p:cNvPicPr>
            <a:picLocks noChangeAspect="1"/>
          </p:cNvPicPr>
          <p:nvPr/>
        </p:nvPicPr>
        <p:blipFill rotWithShape="1">
          <a:blip r:embed="rId13" cstate="print">
            <a:extLst>
              <a:ext uri="{28A0092B-C50C-407E-A947-70E740481C1C}">
                <a14:useLocalDpi xmlns:a14="http://schemas.microsoft.com/office/drawing/2010/main" val="0"/>
              </a:ext>
            </a:extLst>
          </a:blip>
          <a:srcRect l="42354" t="54539" r="33801" b="18109"/>
          <a:stretch/>
        </p:blipFill>
        <p:spPr>
          <a:xfrm>
            <a:off x="5632351" y="3510643"/>
            <a:ext cx="1515367" cy="1828800"/>
          </a:xfrm>
          <a:prstGeom prst="rect">
            <a:avLst/>
          </a:prstGeom>
        </p:spPr>
      </p:pic>
      <p:pic>
        <p:nvPicPr>
          <p:cNvPr id="3074" name="Picture 2">
            <a:hlinkClick r:id="rId14"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p:nvPr/>
        </p:nvGrpSpPr>
        <p:grpSpPr>
          <a:xfrm>
            <a:off x="270023" y="278015"/>
            <a:ext cx="3448696" cy="941185"/>
            <a:chOff x="63500" y="1429216"/>
            <a:chExt cx="2592937" cy="705889"/>
          </a:xfrm>
        </p:grpSpPr>
        <p:sp>
          <p:nvSpPr>
            <p:cNvPr id="14" name="Rounded Rectangle 13"/>
            <p:cNvSpPr/>
            <p:nvPr/>
          </p:nvSpPr>
          <p:spPr>
            <a:xfrm>
              <a:off x="384358" y="1429216"/>
              <a:ext cx="2272079"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smtClean="0">
                  <a:latin typeface="Arial-Rounded" pitchFamily="34" charset="0"/>
                  <a:ea typeface="Arial-Rounded" pitchFamily="34" charset="0"/>
                  <a:cs typeface="Arial-Rounded" pitchFamily="34" charset="0"/>
                </a:rPr>
                <a:t>Khởi động</a:t>
              </a:r>
              <a:endParaRPr lang="en-US" sz="3700">
                <a:latin typeface="Arial-Rounded" pitchFamily="34" charset="0"/>
                <a:ea typeface="Arial-Rounded" pitchFamily="34" charset="0"/>
                <a:cs typeface="Arial-Rounded" pitchFamily="34" charset="0"/>
              </a:endParaRPr>
            </a:p>
          </p:txBody>
        </p:sp>
        <p:sp>
          <p:nvSpPr>
            <p:cNvPr id="15" name="Oval 14"/>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1</a:t>
              </a:r>
            </a:p>
          </p:txBody>
        </p:sp>
      </p:grpSp>
    </p:spTree>
    <p:extLst>
      <p:ext uri="{BB962C8B-B14F-4D97-AF65-F5344CB8AC3E}">
        <p14:creationId xmlns:p14="http://schemas.microsoft.com/office/powerpoint/2010/main" val="31477442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3"/>
                                        </p:tgtEl>
                                        <p:attrNameLst>
                                          <p:attrName>ppt_x</p:attrName>
                                        </p:attrNameLst>
                                      </p:cBhvr>
                                      <p:tavLst>
                                        <p:tav tm="0">
                                          <p:val>
                                            <p:strVal val="ppt_x"/>
                                          </p:val>
                                        </p:tav>
                                        <p:tav tm="100000">
                                          <p:val>
                                            <p:strVal val="ppt_x"/>
                                          </p:val>
                                        </p:tav>
                                      </p:tavLst>
                                    </p:anim>
                                    <p:anim calcmode="lin" valueType="num">
                                      <p:cBhvr additive="base">
                                        <p:cTn id="7" dur="500"/>
                                        <p:tgtEl>
                                          <p:spTgt spid="13"/>
                                        </p:tgtEl>
                                        <p:attrNameLst>
                                          <p:attrName>ppt_y</p:attrName>
                                        </p:attrNameLst>
                                      </p:cBhvr>
                                      <p:tavLst>
                                        <p:tav tm="0">
                                          <p:val>
                                            <p:strVal val="ppt_y"/>
                                          </p:val>
                                        </p:tav>
                                        <p:tav tm="100000">
                                          <p:val>
                                            <p:strVal val="1+ppt_h/2"/>
                                          </p:val>
                                        </p:tav>
                                      </p:tavLst>
                                    </p:anim>
                                    <p:set>
                                      <p:cBhvr>
                                        <p:cTn id="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12"/>
                                        </p:tgtEl>
                                        <p:attrNameLst>
                                          <p:attrName>ppt_x</p:attrName>
                                        </p:attrNameLst>
                                      </p:cBhvr>
                                      <p:tavLst>
                                        <p:tav tm="0">
                                          <p:val>
                                            <p:strVal val="ppt_x"/>
                                          </p:val>
                                        </p:tav>
                                        <p:tav tm="100000">
                                          <p:val>
                                            <p:strVal val="ppt_x"/>
                                          </p:val>
                                        </p:tav>
                                      </p:tavLst>
                                    </p:anim>
                                    <p:anim calcmode="lin" valueType="num">
                                      <p:cBhvr additive="base">
                                        <p:cTn id="14" dur="500"/>
                                        <p:tgtEl>
                                          <p:spTgt spid="12"/>
                                        </p:tgtEl>
                                        <p:attrNameLst>
                                          <p:attrName>ppt_y</p:attrName>
                                        </p:attrNameLst>
                                      </p:cBhvr>
                                      <p:tavLst>
                                        <p:tav tm="0">
                                          <p:val>
                                            <p:strVal val="ppt_y"/>
                                          </p:val>
                                        </p:tav>
                                        <p:tav tm="100000">
                                          <p:val>
                                            <p:strVal val="1+ppt_h/2"/>
                                          </p:val>
                                        </p:tav>
                                      </p:tavLst>
                                    </p:anim>
                                    <p:set>
                                      <p:cBhvr>
                                        <p:cTn id="1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3"/>
                                        </p:tgtEl>
                                        <p:attrNameLst>
                                          <p:attrName>ppt_x</p:attrName>
                                        </p:attrNameLst>
                                      </p:cBhvr>
                                      <p:tavLst>
                                        <p:tav tm="0">
                                          <p:val>
                                            <p:strVal val="ppt_x"/>
                                          </p:val>
                                        </p:tav>
                                        <p:tav tm="100000">
                                          <p:val>
                                            <p:strVal val="ppt_x"/>
                                          </p:val>
                                        </p:tav>
                                      </p:tavLst>
                                    </p:anim>
                                    <p:anim calcmode="lin" valueType="num">
                                      <p:cBhvr additive="base">
                                        <p:cTn id="21" dur="500"/>
                                        <p:tgtEl>
                                          <p:spTgt spid="3"/>
                                        </p:tgtEl>
                                        <p:attrNameLst>
                                          <p:attrName>ppt_y</p:attrName>
                                        </p:attrNameLst>
                                      </p:cBhvr>
                                      <p:tavLst>
                                        <p:tav tm="0">
                                          <p:val>
                                            <p:strVal val="ppt_y"/>
                                          </p:val>
                                        </p:tav>
                                        <p:tav tm="100000">
                                          <p:val>
                                            <p:strVal val="1+ppt_h/2"/>
                                          </p:val>
                                        </p:tav>
                                      </p:tavLst>
                                    </p:anim>
                                    <p:set>
                                      <p:cBhvr>
                                        <p:cTn id="22"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3" restart="whenNotActive" fill="hold" evtFilter="cancelBubble" nodeType="interactiveSeq">
                <p:stCondLst>
                  <p:cond evt="onClick" delay="0">
                    <p:tgtEl>
                      <p:spTgt spid="16"/>
                    </p:tgtEl>
                  </p:cond>
                </p:stCondLst>
                <p:endSync evt="end" delay="0">
                  <p:rtn val="all"/>
                </p:endSync>
                <p:childTnLst>
                  <p:par>
                    <p:cTn id="24" fill="hold">
                      <p:stCondLst>
                        <p:cond delay="0"/>
                      </p:stCondLst>
                      <p:childTnLst>
                        <p:par>
                          <p:cTn id="25" fill="hold">
                            <p:stCondLst>
                              <p:cond delay="0"/>
                            </p:stCondLst>
                            <p:childTnLst>
                              <p:par>
                                <p:cTn id="26" presetID="2" presetClass="exit" presetSubtype="4" fill="hold" nodeType="clickEffect">
                                  <p:stCondLst>
                                    <p:cond delay="0"/>
                                  </p:stCondLst>
                                  <p:childTnLst>
                                    <p:anim calcmode="lin" valueType="num">
                                      <p:cBhvr additive="base">
                                        <p:cTn id="27" dur="500"/>
                                        <p:tgtEl>
                                          <p:spTgt spid="16"/>
                                        </p:tgtEl>
                                        <p:attrNameLst>
                                          <p:attrName>ppt_x</p:attrName>
                                        </p:attrNameLst>
                                      </p:cBhvr>
                                      <p:tavLst>
                                        <p:tav tm="0">
                                          <p:val>
                                            <p:strVal val="ppt_x"/>
                                          </p:val>
                                        </p:tav>
                                        <p:tav tm="100000">
                                          <p:val>
                                            <p:strVal val="ppt_x"/>
                                          </p:val>
                                        </p:tav>
                                      </p:tavLst>
                                    </p:anim>
                                    <p:anim calcmode="lin" valueType="num">
                                      <p:cBhvr additive="base">
                                        <p:cTn id="28" dur="500"/>
                                        <p:tgtEl>
                                          <p:spTgt spid="16"/>
                                        </p:tgtEl>
                                        <p:attrNameLst>
                                          <p:attrName>ppt_y</p:attrName>
                                        </p:attrNameLst>
                                      </p:cBhvr>
                                      <p:tavLst>
                                        <p:tav tm="0">
                                          <p:val>
                                            <p:strVal val="ppt_y"/>
                                          </p:val>
                                        </p:tav>
                                        <p:tav tm="100000">
                                          <p:val>
                                            <p:strVal val="1+ppt_h/2"/>
                                          </p:val>
                                        </p:tav>
                                      </p:tavLst>
                                    </p:anim>
                                    <p:set>
                                      <p:cBhvr>
                                        <p:cTn id="2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0" restart="whenNotActive" fill="hold" evtFilter="cancelBubble" nodeType="interactiveSeq">
                <p:stCondLst>
                  <p:cond evt="onClick" delay="0">
                    <p:tgtEl>
                      <p:spTgt spid="18"/>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18"/>
                                        </p:tgtEl>
                                        <p:attrNameLst>
                                          <p:attrName>ppt_x</p:attrName>
                                        </p:attrNameLst>
                                      </p:cBhvr>
                                      <p:tavLst>
                                        <p:tav tm="0">
                                          <p:val>
                                            <p:strVal val="ppt_x"/>
                                          </p:val>
                                        </p:tav>
                                        <p:tav tm="100000">
                                          <p:val>
                                            <p:strVal val="ppt_x"/>
                                          </p:val>
                                        </p:tav>
                                      </p:tavLst>
                                    </p:anim>
                                    <p:anim calcmode="lin" valueType="num">
                                      <p:cBhvr additive="base">
                                        <p:cTn id="35" dur="500"/>
                                        <p:tgtEl>
                                          <p:spTgt spid="18"/>
                                        </p:tgtEl>
                                        <p:attrNameLst>
                                          <p:attrName>ppt_y</p:attrName>
                                        </p:attrNameLst>
                                      </p:cBhvr>
                                      <p:tavLst>
                                        <p:tav tm="0">
                                          <p:val>
                                            <p:strVal val="ppt_y"/>
                                          </p:val>
                                        </p:tav>
                                        <p:tav tm="100000">
                                          <p:val>
                                            <p:strVal val="1+ppt_h/2"/>
                                          </p:val>
                                        </p:tav>
                                      </p:tavLst>
                                    </p:anim>
                                    <p:set>
                                      <p:cBhvr>
                                        <p:cTn id="36"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7" restart="whenNotActive" fill="hold" evtFilter="cancelBubble" nodeType="interactiveSeq">
                <p:stCondLst>
                  <p:cond evt="onClick" delay="0">
                    <p:tgtEl>
                      <p:spTgt spid="17"/>
                    </p:tgtEl>
                  </p:cond>
                </p:stCondLst>
                <p:endSync evt="end" delay="0">
                  <p:rtn val="all"/>
                </p:endSync>
                <p:childTnLst>
                  <p:par>
                    <p:cTn id="38" fill="hold">
                      <p:stCondLst>
                        <p:cond delay="0"/>
                      </p:stCondLst>
                      <p:childTnLst>
                        <p:par>
                          <p:cTn id="39" fill="hold">
                            <p:stCondLst>
                              <p:cond delay="0"/>
                            </p:stCondLst>
                            <p:childTnLst>
                              <p:par>
                                <p:cTn id="40" presetID="2" presetClass="exit" presetSubtype="4" fill="hold" nodeType="clickEffect">
                                  <p:stCondLst>
                                    <p:cond delay="0"/>
                                  </p:stCondLst>
                                  <p:childTnLst>
                                    <p:anim calcmode="lin" valueType="num">
                                      <p:cBhvr additive="base">
                                        <p:cTn id="41" dur="500"/>
                                        <p:tgtEl>
                                          <p:spTgt spid="17"/>
                                        </p:tgtEl>
                                        <p:attrNameLst>
                                          <p:attrName>ppt_x</p:attrName>
                                        </p:attrNameLst>
                                      </p:cBhvr>
                                      <p:tavLst>
                                        <p:tav tm="0">
                                          <p:val>
                                            <p:strVal val="ppt_x"/>
                                          </p:val>
                                        </p:tav>
                                        <p:tav tm="100000">
                                          <p:val>
                                            <p:strVal val="ppt_x"/>
                                          </p:val>
                                        </p:tav>
                                      </p:tavLst>
                                    </p:anim>
                                    <p:anim calcmode="lin" valueType="num">
                                      <p:cBhvr additive="base">
                                        <p:cTn id="42" dur="500"/>
                                        <p:tgtEl>
                                          <p:spTgt spid="17"/>
                                        </p:tgtEl>
                                        <p:attrNameLst>
                                          <p:attrName>ppt_y</p:attrName>
                                        </p:attrNameLst>
                                      </p:cBhvr>
                                      <p:tavLst>
                                        <p:tav tm="0">
                                          <p:val>
                                            <p:strVal val="ppt_y"/>
                                          </p:val>
                                        </p:tav>
                                        <p:tav tm="100000">
                                          <p:val>
                                            <p:strVal val="1+ppt_h/2"/>
                                          </p:val>
                                        </p:tav>
                                      </p:tavLst>
                                    </p:anim>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566319" y="54395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bồ kết</a:t>
            </a:r>
            <a:endParaRPr lang="en-US" sz="9600">
              <a:solidFill>
                <a:srgbClr val="0070C0"/>
              </a:solidFill>
              <a:latin typeface="Arial-Rounded" pitchFamily="34" charset="0"/>
              <a:ea typeface="Arial-Rounded" pitchFamily="34" charset="0"/>
              <a:cs typeface="Arial-Rounded" pitchFamily="34" charset="0"/>
            </a:endParaRPr>
          </a:p>
        </p:txBody>
      </p:sp>
      <p:sp>
        <p:nvSpPr>
          <p:cNvPr id="6" name="Title 1"/>
          <p:cNvSpPr txBox="1">
            <a:spLocks/>
          </p:cNvSpPr>
          <p:nvPr/>
        </p:nvSpPr>
        <p:spPr>
          <a:xfrm>
            <a:off x="6131863" y="5439504"/>
            <a:ext cx="197742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ê</a:t>
            </a:r>
            <a:r>
              <a:rPr lang="en-US" sz="9600" smtClean="0">
                <a:solidFill>
                  <a:srgbClr val="FF0000"/>
                </a:solidFill>
                <a:latin typeface="Arial-Rounded" pitchFamily="34" charset="0"/>
                <a:ea typeface="Arial-Rounded" pitchFamily="34" charset="0"/>
                <a:cs typeface="Arial-Rounded" pitchFamily="34" charset="0"/>
              </a:rPr>
              <a:t>t</a:t>
            </a:r>
            <a:endParaRPr lang="en-US" sz="9600">
              <a:solidFill>
                <a:srgbClr val="FF0000"/>
              </a:solidFill>
              <a:latin typeface="Arial-Rounded" pitchFamily="34" charset="0"/>
              <a:ea typeface="Arial-Rounded" pitchFamily="34" charset="0"/>
              <a:cs typeface="Arial-Rounded" pitchFamily="34" charset="0"/>
            </a:endParaRPr>
          </a:p>
        </p:txBody>
      </p:sp>
      <p:pic>
        <p:nvPicPr>
          <p:cNvPr id="5" name="Picture 2" descr="5 Công Dụng Bất Ngờ Của Trái Bồ Kế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7252" y="597448"/>
            <a:ext cx="6045620" cy="4376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113088" y="5564481"/>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quả mít</a:t>
            </a:r>
            <a:endParaRPr lang="en-US" sz="9600">
              <a:solidFill>
                <a:srgbClr val="0070C0"/>
              </a:solidFill>
              <a:latin typeface="Arial-Rounded" pitchFamily="34" charset="0"/>
              <a:ea typeface="Arial-Rounded" pitchFamily="34" charset="0"/>
              <a:cs typeface="Arial-Rounded" pitchFamily="34" charset="0"/>
            </a:endParaRPr>
          </a:p>
        </p:txBody>
      </p:sp>
      <p:grpSp>
        <p:nvGrpSpPr>
          <p:cNvPr id="6" name="Group 5"/>
          <p:cNvGrpSpPr/>
          <p:nvPr/>
        </p:nvGrpSpPr>
        <p:grpSpPr>
          <a:xfrm>
            <a:off x="6010771" y="5443359"/>
            <a:ext cx="2673177" cy="1859485"/>
            <a:chOff x="1919413" y="5235219"/>
            <a:chExt cx="2209237" cy="1859485"/>
          </a:xfrm>
        </p:grpSpPr>
        <p:sp>
          <p:nvSpPr>
            <p:cNvPr id="7" name="Title 1"/>
            <p:cNvSpPr txBox="1">
              <a:spLocks/>
            </p:cNvSpPr>
            <p:nvPr/>
          </p:nvSpPr>
          <p:spPr>
            <a:xfrm>
              <a:off x="2453139" y="523521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t</a:t>
              </a:r>
              <a:endParaRPr lang="en-US" sz="9600">
                <a:solidFill>
                  <a:srgbClr val="FF0000"/>
                </a:solidFill>
                <a:latin typeface="Arial-Rounded" pitchFamily="34" charset="0"/>
                <a:ea typeface="Arial-Rounded" pitchFamily="34" charset="0"/>
                <a:cs typeface="Arial-Rounded" pitchFamily="34" charset="0"/>
              </a:endParaRPr>
            </a:p>
          </p:txBody>
        </p:sp>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4692"/>
            <a:stretch/>
          </p:blipFill>
          <p:spPr bwMode="auto">
            <a:xfrm>
              <a:off x="1919413" y="5387414"/>
              <a:ext cx="2209237" cy="1707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6146" name="Picture 2" descr="Quá trình quả mít chín như thế nào? - Blog chia se kien thuc nong nghiep"/>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88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043253" y="609600"/>
            <a:ext cx="5972358" cy="4479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34139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bồ kết</a:t>
            </a:r>
            <a:endParaRPr lang="en-US" sz="60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319881"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con vẹt</a:t>
            </a:r>
            <a:endParaRPr lang="en-US" sz="60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73001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quả mít</a:t>
            </a:r>
            <a:endParaRPr lang="en-US" sz="6000">
              <a:solidFill>
                <a:srgbClr val="0070C0"/>
              </a:solidFill>
              <a:latin typeface="Arial-Rounded" pitchFamily="34" charset="0"/>
              <a:ea typeface="Arial-Rounded" pitchFamily="34" charset="0"/>
              <a:cs typeface="Arial-Rounded" pitchFamily="34" charset="0"/>
            </a:endParaRPr>
          </a:p>
        </p:txBody>
      </p:sp>
      <p:pic>
        <p:nvPicPr>
          <p:cNvPr id="10" name="Picture 2" descr="Quá trình quả mít chín như thế nào? - Blog chia se kien thuc nong nghiep"/>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88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8333986" y="1676400"/>
            <a:ext cx="3418666" cy="256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5 Công Dụng Bất Ngờ Của Trái Bồ Kế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6299" y="1657350"/>
            <a:ext cx="3541640" cy="2564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Scarlet Macaw (Ara macao). | Aves exóticas, Loros, Pinturas floral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00802" y="1676400"/>
            <a:ext cx="2041034" cy="2544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p:cNvSpPr txBox="1">
            <a:spLocks/>
          </p:cNvSpPr>
          <p:nvPr/>
        </p:nvSpPr>
        <p:spPr>
          <a:xfrm>
            <a:off x="1908063" y="3124200"/>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két</a:t>
            </a:r>
            <a:endParaRPr lang="en-US" sz="6600">
              <a:solidFill>
                <a:srgbClr val="0070C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4929536" y="3145709"/>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sét</a:t>
            </a:r>
            <a:endParaRPr lang="en-US" sz="6600">
              <a:solidFill>
                <a:srgbClr val="0070C0"/>
              </a:solidFill>
              <a:latin typeface="Arial-Rounded" pitchFamily="34" charset="0"/>
              <a:ea typeface="Arial-Rounded" pitchFamily="34" charset="0"/>
              <a:cs typeface="Arial-Rounded" pitchFamily="34" charset="0"/>
            </a:endParaRPr>
          </a:p>
        </p:txBody>
      </p:sp>
      <p:sp>
        <p:nvSpPr>
          <p:cNvPr id="34" name="Title 1"/>
          <p:cNvSpPr txBox="1">
            <a:spLocks/>
          </p:cNvSpPr>
          <p:nvPr/>
        </p:nvSpPr>
        <p:spPr>
          <a:xfrm>
            <a:off x="7898004" y="31419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vẹt</a:t>
            </a:r>
            <a:endParaRPr lang="en-US" sz="6600">
              <a:solidFill>
                <a:srgbClr val="0070C0"/>
              </a:solidFill>
              <a:latin typeface="Arial-Rounded" pitchFamily="34" charset="0"/>
              <a:ea typeface="Arial-Rounded" pitchFamily="34" charset="0"/>
              <a:cs typeface="Arial-Rounded" pitchFamily="34" charset="0"/>
            </a:endParaRPr>
          </a:p>
        </p:txBody>
      </p:sp>
      <p:sp>
        <p:nvSpPr>
          <p:cNvPr id="38" name="Title 1"/>
          <p:cNvSpPr txBox="1">
            <a:spLocks/>
          </p:cNvSpPr>
          <p:nvPr/>
        </p:nvSpPr>
        <p:spPr>
          <a:xfrm>
            <a:off x="1908063" y="4038600"/>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dệt</a:t>
            </a:r>
            <a:endParaRPr lang="en-US" sz="6600">
              <a:solidFill>
                <a:srgbClr val="0070C0"/>
              </a:solidFill>
              <a:latin typeface="Arial-Rounded" pitchFamily="34" charset="0"/>
              <a:ea typeface="Arial-Rounded" pitchFamily="34" charset="0"/>
              <a:cs typeface="Arial-Rounded" pitchFamily="34" charset="0"/>
            </a:endParaRPr>
          </a:p>
        </p:txBody>
      </p:sp>
      <p:sp>
        <p:nvSpPr>
          <p:cNvPr id="39" name="Title 1"/>
          <p:cNvSpPr txBox="1">
            <a:spLocks/>
          </p:cNvSpPr>
          <p:nvPr/>
        </p:nvSpPr>
        <p:spPr>
          <a:xfrm>
            <a:off x="4929536" y="4060109"/>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nết</a:t>
            </a:r>
            <a:endParaRPr lang="en-US" sz="6600">
              <a:solidFill>
                <a:srgbClr val="0070C0"/>
              </a:solidFill>
              <a:latin typeface="Arial-Rounded" pitchFamily="34" charset="0"/>
              <a:ea typeface="Arial-Rounded" pitchFamily="34" charset="0"/>
              <a:cs typeface="Arial-Rounded" pitchFamily="34" charset="0"/>
            </a:endParaRPr>
          </a:p>
        </p:txBody>
      </p:sp>
      <p:sp>
        <p:nvSpPr>
          <p:cNvPr id="40" name="Title 1"/>
          <p:cNvSpPr txBox="1">
            <a:spLocks/>
          </p:cNvSpPr>
          <p:nvPr/>
        </p:nvSpPr>
        <p:spPr>
          <a:xfrm>
            <a:off x="7898004" y="40563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tết</a:t>
            </a:r>
            <a:endParaRPr lang="en-US" sz="6600">
              <a:solidFill>
                <a:srgbClr val="0070C0"/>
              </a:solidFill>
              <a:latin typeface="Arial-Rounded" pitchFamily="34" charset="0"/>
              <a:ea typeface="Arial-Rounded" pitchFamily="34" charset="0"/>
              <a:cs typeface="Arial-Rounded" pitchFamily="34" charset="0"/>
            </a:endParaRPr>
          </a:p>
        </p:txBody>
      </p:sp>
      <p:sp>
        <p:nvSpPr>
          <p:cNvPr id="58" name="Title 1"/>
          <p:cNvSpPr txBox="1">
            <a:spLocks/>
          </p:cNvSpPr>
          <p:nvPr/>
        </p:nvSpPr>
        <p:spPr>
          <a:xfrm>
            <a:off x="1908063" y="487513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lít</a:t>
            </a:r>
            <a:endParaRPr lang="en-US" sz="6600">
              <a:solidFill>
                <a:srgbClr val="0070C0"/>
              </a:solidFill>
              <a:latin typeface="Arial-Rounded" pitchFamily="34" charset="0"/>
              <a:ea typeface="Arial-Rounded" pitchFamily="34" charset="0"/>
              <a:cs typeface="Arial-Rounded" pitchFamily="34" charset="0"/>
            </a:endParaRPr>
          </a:p>
        </p:txBody>
      </p:sp>
      <p:sp>
        <p:nvSpPr>
          <p:cNvPr id="59" name="Title 1"/>
          <p:cNvSpPr txBox="1">
            <a:spLocks/>
          </p:cNvSpPr>
          <p:nvPr/>
        </p:nvSpPr>
        <p:spPr>
          <a:xfrm>
            <a:off x="4929536" y="4884290"/>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mít</a:t>
            </a:r>
            <a:endParaRPr lang="en-US" sz="6600">
              <a:solidFill>
                <a:srgbClr val="0070C0"/>
              </a:solidFill>
              <a:latin typeface="Arial-Rounded" pitchFamily="34" charset="0"/>
              <a:ea typeface="Arial-Rounded" pitchFamily="34" charset="0"/>
              <a:cs typeface="Arial-Rounded" pitchFamily="34" charset="0"/>
            </a:endParaRPr>
          </a:p>
        </p:txBody>
      </p:sp>
      <p:sp>
        <p:nvSpPr>
          <p:cNvPr id="60" name="Title 1"/>
          <p:cNvSpPr txBox="1">
            <a:spLocks/>
          </p:cNvSpPr>
          <p:nvPr/>
        </p:nvSpPr>
        <p:spPr>
          <a:xfrm>
            <a:off x="7898004" y="4880539"/>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vịt</a:t>
            </a:r>
            <a:endParaRPr lang="en-US" sz="6600">
              <a:solidFill>
                <a:srgbClr val="0070C0"/>
              </a:solidFill>
              <a:latin typeface="Arial-Rounded" pitchFamily="34" charset="0"/>
              <a:ea typeface="Arial-Rounded" pitchFamily="34" charset="0"/>
              <a:cs typeface="Arial-Rounded" pitchFamily="34"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0790" y="19050"/>
            <a:ext cx="4839494" cy="3506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itle 1"/>
          <p:cNvSpPr txBox="1">
            <a:spLocks/>
          </p:cNvSpPr>
          <p:nvPr/>
        </p:nvSpPr>
        <p:spPr>
          <a:xfrm>
            <a:off x="3337719" y="583955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bồ kết</a:t>
            </a:r>
            <a:endParaRPr lang="en-US" sz="6000">
              <a:solidFill>
                <a:srgbClr val="0070C0"/>
              </a:solidFill>
              <a:latin typeface="Arial-Rounded" pitchFamily="34" charset="0"/>
              <a:ea typeface="Arial-Rounded" pitchFamily="34" charset="0"/>
              <a:cs typeface="Arial-Rounded" pitchFamily="34" charset="0"/>
            </a:endParaRPr>
          </a:p>
        </p:txBody>
      </p:sp>
      <p:sp>
        <p:nvSpPr>
          <p:cNvPr id="20" name="Title 1"/>
          <p:cNvSpPr txBox="1">
            <a:spLocks/>
          </p:cNvSpPr>
          <p:nvPr/>
        </p:nvSpPr>
        <p:spPr>
          <a:xfrm>
            <a:off x="-396081" y="583955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con vẹt</a:t>
            </a:r>
            <a:endParaRPr lang="en-US" sz="6000">
              <a:solidFill>
                <a:srgbClr val="0070C0"/>
              </a:solidFill>
              <a:latin typeface="Arial-Rounded" pitchFamily="34" charset="0"/>
              <a:ea typeface="Arial-Rounded" pitchFamily="34" charset="0"/>
              <a:cs typeface="Arial-Rounded" pitchFamily="34" charset="0"/>
            </a:endParaRPr>
          </a:p>
        </p:txBody>
      </p:sp>
      <p:sp>
        <p:nvSpPr>
          <p:cNvPr id="21" name="Title 1"/>
          <p:cNvSpPr txBox="1">
            <a:spLocks/>
          </p:cNvSpPr>
          <p:nvPr/>
        </p:nvSpPr>
        <p:spPr>
          <a:xfrm>
            <a:off x="7223919" y="583955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quả mít</a:t>
            </a:r>
            <a:endParaRPr lang="en-US" sz="6000">
              <a:solidFill>
                <a:srgbClr val="0070C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8612649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Hướng dẫn viết bảng</a:t>
              </a:r>
              <a:endParaRPr lang="en-US" sz="4800">
                <a:latin typeface="Arial-Rounded" pitchFamily="34" charset="0"/>
                <a:ea typeface="Arial-Rounded" pitchFamily="34" charset="0"/>
                <a:cs typeface="Arial-Rounded" pitchFamily="34" charset="0"/>
              </a:endParaRPr>
            </a:p>
          </p:txBody>
        </p:sp>
        <p:sp>
          <p:nvSpPr>
            <p:cNvPr id="14" name="Oval 1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7" name="TextBox 6"/>
          <p:cNvSpPr txBox="1"/>
          <p:nvPr/>
        </p:nvSpPr>
        <p:spPr>
          <a:xfrm>
            <a:off x="3013368" y="1628776"/>
            <a:ext cx="8051865"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et</a:t>
            </a:r>
            <a:r>
              <a:rPr lang="el-GR" sz="28600" smtClean="0">
                <a:solidFill>
                  <a:srgbClr val="FF0000"/>
                </a:solidFill>
                <a:latin typeface="HP001 4 hàng"/>
              </a:rPr>
              <a:t> </a:t>
            </a:r>
            <a:r>
              <a:rPr lang="en-US" sz="28600" smtClean="0">
                <a:solidFill>
                  <a:srgbClr val="FF0000"/>
                </a:solidFill>
                <a:latin typeface="HP001 4 hàng"/>
              </a:rPr>
              <a:t> </a:t>
            </a:r>
            <a:r>
              <a:rPr lang="el-GR" sz="28600" smtClean="0">
                <a:solidFill>
                  <a:srgbClr val="FF0000"/>
                </a:solidFill>
                <a:latin typeface="HP001 4 hàng"/>
              </a:rPr>
              <a:t> </a:t>
            </a:r>
            <a:endParaRPr lang="en-US" sz="28600">
              <a:solidFill>
                <a:srgbClr val="FF0000"/>
              </a:solidFill>
              <a:latin typeface="HP001 4 hàng" pitchFamily="34" charset="0"/>
            </a:endParaRPr>
          </a:p>
        </p:txBody>
      </p:sp>
      <p:sp>
        <p:nvSpPr>
          <p:cNvPr id="8" name="TextBox 7"/>
          <p:cNvSpPr txBox="1"/>
          <p:nvPr/>
        </p:nvSpPr>
        <p:spPr>
          <a:xfrm>
            <a:off x="7407069" y="3009902"/>
            <a:ext cx="5417550" cy="2277349"/>
          </a:xfrm>
          <a:prstGeom prst="rect">
            <a:avLst/>
          </a:prstGeom>
          <a:noFill/>
        </p:spPr>
        <p:txBody>
          <a:bodyPr wrap="square" lIns="121725" tIns="60862" rIns="121725" bIns="60862" rtlCol="0">
            <a:spAutoFit/>
          </a:bodyPr>
          <a:lstStyle/>
          <a:p>
            <a:r>
              <a:rPr lang="el-GR" sz="14000" smtClean="0">
                <a:solidFill>
                  <a:srgbClr val="FF0000"/>
                </a:solidFill>
                <a:latin typeface="HP001 4 hàng"/>
              </a:rPr>
              <a:t> </a:t>
            </a:r>
            <a:r>
              <a:rPr lang="el-GR" sz="14000" smtClean="0">
                <a:solidFill>
                  <a:srgbClr val="FF0000"/>
                </a:solidFill>
                <a:latin typeface="HP001 4 hàng" pitchFamily="34" charset="0"/>
              </a:rPr>
              <a:t> </a:t>
            </a:r>
            <a:r>
              <a:rPr lang="en-US" sz="14000" smtClean="0">
                <a:solidFill>
                  <a:srgbClr val="FF0000"/>
                </a:solidFill>
                <a:latin typeface="HP001 4 hàng" pitchFamily="34" charset="0"/>
              </a:rPr>
              <a:t>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ET.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98980"/>
            <a:ext cx="12040393" cy="4528026"/>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3020154" y="1628776"/>
            <a:ext cx="8051865"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êt</a:t>
            </a:r>
            <a:endParaRPr lang="en-US" sz="28600">
              <a:solidFill>
                <a:srgbClr val="FF0000"/>
              </a:solidFill>
              <a:latin typeface="HP001 4 hàng" pitchFamily="34" charset="0"/>
            </a:endParaRPr>
          </a:p>
        </p:txBody>
      </p:sp>
    </p:spTree>
    <p:extLst>
      <p:ext uri="{BB962C8B-B14F-4D97-AF65-F5344CB8AC3E}">
        <p14:creationId xmlns:p14="http://schemas.microsoft.com/office/powerpoint/2010/main" val="10819046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ÊT.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22780"/>
            <a:ext cx="12040393" cy="4528026"/>
          </a:xfr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56420316"/>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3032919" y="1628776"/>
            <a:ext cx="8051865"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Łt  </a:t>
            </a:r>
            <a:r>
              <a:rPr lang="el-GR" sz="28600" smtClean="0">
                <a:solidFill>
                  <a:srgbClr val="FF0000"/>
                </a:solidFill>
                <a:latin typeface="HP001 4 hàng"/>
              </a:rPr>
              <a:t> </a:t>
            </a:r>
            <a:endParaRPr lang="en-US" sz="28600">
              <a:solidFill>
                <a:srgbClr val="FF0000"/>
              </a:solidFill>
              <a:latin typeface="HP001 4 hàng" pitchFamily="34" charset="0"/>
            </a:endParaRPr>
          </a:p>
        </p:txBody>
      </p:sp>
    </p:spTree>
    <p:extLst>
      <p:ext uri="{BB962C8B-B14F-4D97-AF65-F5344CB8AC3E}">
        <p14:creationId xmlns:p14="http://schemas.microsoft.com/office/powerpoint/2010/main" val="19363541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IT.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8179" y="-52547"/>
            <a:ext cx="12040393" cy="4508818"/>
          </a:xfrm>
        </p:spPr>
      </p:pic>
    </p:spTree>
    <p:extLst>
      <p:ext uri="{BB962C8B-B14F-4D97-AF65-F5344CB8AC3E}">
        <p14:creationId xmlns:p14="http://schemas.microsoft.com/office/powerpoint/2010/main" val="39031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9586" y="1907667"/>
            <a:ext cx="3042666" cy="3042666"/>
          </a:xfrm>
          <a:prstGeom prst="rect">
            <a:avLst/>
          </a:prstGeom>
        </p:spPr>
      </p:pic>
    </p:spTree>
    <p:extLst>
      <p:ext uri="{BB962C8B-B14F-4D97-AF65-F5344CB8AC3E}">
        <p14:creationId xmlns:p14="http://schemas.microsoft.com/office/powerpoint/2010/main" val="34583629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411954773"/>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0" name="TextBox 9"/>
          <p:cNvSpPr txBox="1"/>
          <p:nvPr/>
        </p:nvSpPr>
        <p:spPr>
          <a:xfrm>
            <a:off x="1005616" y="1183168"/>
            <a:ext cx="9171053" cy="4539506"/>
          </a:xfrm>
          <a:prstGeom prst="rect">
            <a:avLst/>
          </a:prstGeom>
          <a:noFill/>
        </p:spPr>
        <p:txBody>
          <a:bodyPr wrap="square" lIns="121725" tIns="60862" rIns="121725" bIns="60862" rtlCol="0">
            <a:spAutoFit/>
          </a:bodyPr>
          <a:lstStyle/>
          <a:p>
            <a:r>
              <a:rPr lang="el-GR" sz="28700">
                <a:solidFill>
                  <a:srgbClr val="FF0000"/>
                </a:solidFill>
                <a:latin typeface="HP001 4 hàng" pitchFamily="34" charset="0"/>
              </a:rPr>
              <a:t>ω</a:t>
            </a:r>
            <a:r>
              <a:rPr lang="en-US" sz="28700">
                <a:solidFill>
                  <a:srgbClr val="FF0000"/>
                </a:solidFill>
                <a:latin typeface="HP001 4 hàng" pitchFamily="34" charset="0"/>
              </a:rPr>
              <a:t>ět</a:t>
            </a:r>
          </a:p>
        </p:txBody>
      </p:sp>
      <p:pic>
        <p:nvPicPr>
          <p:cNvPr id="14"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448554" y="83125"/>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4043654" y="-1732855"/>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a:picLocks noChangeAspect="1" noChangeArrowheads="1"/>
          </p:cNvPicPr>
          <p:nvPr/>
        </p:nvPicPr>
        <p:blipFill>
          <a:blip r:embed="rId6">
            <a:extLst>
              <a:ext uri="{BEBA8EAE-BF5A-486C-A8C5-ECC9F3942E4B}">
                <a14:imgProps xmlns:a14="http://schemas.microsoft.com/office/drawing/2010/main">
                  <a14:imgLayer r:embed="rId5">
                    <a14:imgEffect>
                      <a14:backgroundRemoval t="0" b="100000" l="0" r="100000">
                        <a14:foregroundMark x1="92074" y1="4482" x2="79933" y2="17647"/>
                      </a14:backgroundRemoval>
                    </a14:imgEffect>
                  </a14:imgLayer>
                </a14:imgProps>
              </a:ext>
              <a:ext uri="{28A0092B-C50C-407E-A947-70E740481C1C}">
                <a14:useLocalDpi xmlns:a14="http://schemas.microsoft.com/office/drawing/2010/main" val="0"/>
              </a:ext>
            </a:extLst>
          </a:blip>
          <a:stretch>
            <a:fillRect/>
          </a:stretch>
        </p:blipFill>
        <p:spPr bwMode="auto">
          <a:xfrm>
            <a:off x="920485" y="-1356182"/>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086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3.62972E-7 5.92593E-6 L 0.00901 -0.0236 L 0.02011 -0.03842 L 0.02846 -0.04698 L 0.03682 -0.05323 L 0.04452 -0.05184 L 0.04935 -0.04582 L 0.05353 -0.03332 L 0.05641 -0.01249 L 0.05771 0.01714 L 0.05849 0.06297 L 0.06124 0.09005 L 0.0675 0.11112 L 0.07377 0.12964 L 0.08147 0.14075 L 0.08905 0.14561 L 0.09819 0.14931 L 0.11072 0.14306 L 0.12247 0.12223 L 0.13292 0.09492 L 0.13788 0.06668 L 0.14127 0.03936 L 0.14206 0.00857 L 0.13997 -0.01851 L 0.13435 -0.04212 L 0.12809 -0.05184 L 0.12325 -0.05323 L 0.11908 -0.05184 L 0.11412 -0.03842 L 0.11346 -0.01249 L 0.11699 0.01112 L 0.12325 0.03334 L 0.1337 0.05556 L 0.15315 0.07154 L 0.1747 0.07408 L 0.2012 0.06668 L 0.21791 0.05302 L 0.22836 0.03195 L 0.23463 0.01228 L 0.23672 -0.00995 L 0.23528 -0.02962 L 0.23254 -0.04212 L 0.22901 -0.04953 L 0.22066 -0.05439 L 0.21165 -0.05439 L 0.19768 -0.04582 L 0.18723 -0.03332 L 0.17822 -0.01481 L 0.17339 0.00371 L 0.16921 0.02593 L 0.16712 0.04306 L 0.16634 0.06783 L 0.16987 0.0926 L 0.17548 0.11228 L 0.18175 0.12825 L 0.19141 0.14075 L 0.20394 0.14677 L 0.21648 0.14677 L 0.23397 0.1345 L 0.2486 0.11598 L 0.25904 0.09005 L 0.2687 0.05927 L 0.27641 0.02223 L 0.28202 -0.02106 L 0.2862 -0.05694 L 0.2862 -0.16434 L 0.28685 0.09005 L 0.28751 0.12455 L 0.29168 0.13566 L 0.29795 0.14306 L 0.30631 0.14445 L 0.31754 0.1382 L 0.32589 0.12455 L 0.3349 0.09862 L 0.34469 0.06158 L 0.34887 0.04445 " pathEditMode="relative" ptsTypes="AAAAAAAAAAAAAAAAAAAAAAAAAAAAAAAAAAAAAAAAAAAAAAAAAAAAAAAAAAAAAAAAAAAAAAAAAAAA">
                                      <p:cBhvr>
                                        <p:cTn id="11" dur="17000" fill="hold"/>
                                        <p:tgtEl>
                                          <p:spTgt spid="15"/>
                                        </p:tgtEl>
                                        <p:attrNameLst>
                                          <p:attrName>ppt_x</p:attrName>
                                          <p:attrName>ppt_y</p:attrName>
                                        </p:attrNameLst>
                                      </p:cBhvr>
                                    </p:animMotion>
                                  </p:childTnLst>
                                </p:cTn>
                              </p:par>
                            </p:childTnLst>
                          </p:cTn>
                        </p:par>
                        <p:par>
                          <p:cTn id="12" fill="hold">
                            <p:stCondLst>
                              <p:cond delay="17500"/>
                            </p:stCondLst>
                            <p:childTnLst>
                              <p:par>
                                <p:cTn id="13" presetID="10" presetClass="exit" presetSubtype="0" fill="hold" nodeType="afterEffect">
                                  <p:stCondLst>
                                    <p:cond delay="0"/>
                                  </p:stCondLst>
                                  <p:childTnLst>
                                    <p:animEffect transition="out" filter="fade">
                                      <p:cBhvr>
                                        <p:cTn id="14" dur="10"/>
                                        <p:tgtEl>
                                          <p:spTgt spid="15"/>
                                        </p:tgtEl>
                                      </p:cBhvr>
                                    </p:animEffect>
                                    <p:set>
                                      <p:cBhvr>
                                        <p:cTn id="15" dur="1" fill="hold">
                                          <p:stCondLst>
                                            <p:cond delay="9"/>
                                          </p:stCondLst>
                                        </p:cTn>
                                        <p:tgtEl>
                                          <p:spTgt spid="15"/>
                                        </p:tgtEl>
                                        <p:attrNameLst>
                                          <p:attrName>style.visibility</p:attrName>
                                        </p:attrNameLst>
                                      </p:cBhvr>
                                      <p:to>
                                        <p:strVal val="hidden"/>
                                      </p:to>
                                    </p:set>
                                  </p:childTnLst>
                                </p:cTn>
                              </p:par>
                            </p:childTnLst>
                          </p:cTn>
                        </p:par>
                        <p:par>
                          <p:cTn id="16" fill="hold">
                            <p:stCondLst>
                              <p:cond delay="1751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18010"/>
                            </p:stCondLst>
                            <p:childTnLst>
                              <p:par>
                                <p:cTn id="21" presetID="0" presetClass="path" presetSubtype="0" accel="50000" decel="50000" fill="hold" nodeType="afterEffect">
                                  <p:stCondLst>
                                    <p:cond delay="0"/>
                                  </p:stCondLst>
                                  <p:childTnLst>
                                    <p:animMotion origin="layout" path="M 7.57603E-6 1.77192E-6 L 0.05718 0.00023 " pathEditMode="relative" ptsTypes="AA">
                                      <p:cBhvr>
                                        <p:cTn id="22" dur="2000" fill="hold"/>
                                        <p:tgtEl>
                                          <p:spTgt spid="12"/>
                                        </p:tgtEl>
                                        <p:attrNameLst>
                                          <p:attrName>ppt_x</p:attrName>
                                          <p:attrName>ppt_y</p:attrName>
                                        </p:attrNameLst>
                                      </p:cBhvr>
                                    </p:animMotion>
                                  </p:childTnLst>
                                </p:cTn>
                              </p:par>
                            </p:childTnLst>
                          </p:cTn>
                        </p:par>
                        <p:par>
                          <p:cTn id="23" fill="hold">
                            <p:stCondLst>
                              <p:cond delay="20010"/>
                            </p:stCondLst>
                            <p:childTnLst>
                              <p:par>
                                <p:cTn id="24" presetID="10" presetClass="exit" presetSubtype="0" fill="hold" nodeType="afterEffect">
                                  <p:stCondLst>
                                    <p:cond delay="0"/>
                                  </p:stCondLst>
                                  <p:childTnLst>
                                    <p:animEffect transition="out" filter="fade">
                                      <p:cBhvr>
                                        <p:cTn id="25" dur="10"/>
                                        <p:tgtEl>
                                          <p:spTgt spid="12"/>
                                        </p:tgtEl>
                                      </p:cBhvr>
                                    </p:animEffect>
                                    <p:set>
                                      <p:cBhvr>
                                        <p:cTn id="26" dur="1" fill="hold">
                                          <p:stCondLst>
                                            <p:cond delay="9"/>
                                          </p:stCondLst>
                                        </p:cTn>
                                        <p:tgtEl>
                                          <p:spTgt spid="12"/>
                                        </p:tgtEl>
                                        <p:attrNameLst>
                                          <p:attrName>style.visibility</p:attrName>
                                        </p:attrNameLst>
                                      </p:cBhvr>
                                      <p:to>
                                        <p:strVal val="hidden"/>
                                      </p:to>
                                    </p:set>
                                  </p:childTnLst>
                                </p:cTn>
                              </p:par>
                            </p:childTnLst>
                          </p:cTn>
                        </p:par>
                        <p:par>
                          <p:cTn id="27" fill="hold">
                            <p:stCondLst>
                              <p:cond delay="20020"/>
                            </p:stCondLst>
                            <p:childTnLst>
                              <p:par>
                                <p:cTn id="28" presetID="10" presetClass="entr" presetSubtype="0"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750"/>
                                        <p:tgtEl>
                                          <p:spTgt spid="14"/>
                                        </p:tgtEl>
                                      </p:cBhvr>
                                    </p:animEffect>
                                  </p:childTnLst>
                                </p:cTn>
                              </p:par>
                            </p:childTnLst>
                          </p:cTn>
                        </p:par>
                        <p:par>
                          <p:cTn id="31" fill="hold">
                            <p:stCondLst>
                              <p:cond delay="21770"/>
                            </p:stCondLst>
                            <p:childTnLst>
                              <p:par>
                                <p:cTn id="32" presetID="10" presetClass="exit" presetSubtype="0" fill="hold" nodeType="afterEffect">
                                  <p:stCondLst>
                                    <p:cond delay="0"/>
                                  </p:stCondLst>
                                  <p:childTnLst>
                                    <p:animEffect transition="out" filter="fade">
                                      <p:cBhvr>
                                        <p:cTn id="33" dur="1750"/>
                                        <p:tgtEl>
                                          <p:spTgt spid="14"/>
                                        </p:tgtEl>
                                      </p:cBhvr>
                                    </p:animEffect>
                                    <p:set>
                                      <p:cBhvr>
                                        <p:cTn id="34" dur="1" fill="hold">
                                          <p:stCondLst>
                                            <p:cond delay="1749"/>
                                          </p:stCondLst>
                                        </p:cTn>
                                        <p:tgtEl>
                                          <p:spTgt spid="1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2539655061"/>
              </p:ext>
            </p:extLst>
          </p:nvPr>
        </p:nvGraphicFramePr>
        <p:xfrm>
          <a:off x="215396" y="8382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sp>
        <p:nvSpPr>
          <p:cNvPr id="16" name="TextBox 15"/>
          <p:cNvSpPr txBox="1"/>
          <p:nvPr/>
        </p:nvSpPr>
        <p:spPr>
          <a:xfrm>
            <a:off x="-2618013" y="1689844"/>
            <a:ext cx="12138819" cy="4539506"/>
          </a:xfrm>
          <a:prstGeom prst="rect">
            <a:avLst/>
          </a:prstGeom>
          <a:noFill/>
        </p:spPr>
        <p:txBody>
          <a:bodyPr wrap="square" lIns="121725" tIns="60862" rIns="121725" bIns="60862" rtlCol="0">
            <a:spAutoFit/>
          </a:bodyPr>
          <a:lstStyle/>
          <a:p>
            <a:pPr algn="ctr"/>
            <a:r>
              <a:rPr lang="el-GR" sz="28700" smtClean="0">
                <a:solidFill>
                  <a:srgbClr val="FF0000"/>
                </a:solidFill>
                <a:latin typeface="HP001 4 hàng" pitchFamily="34" charset="0"/>
              </a:rPr>
              <a:t>Γ</a:t>
            </a:r>
            <a:r>
              <a:rPr lang="vi-VN" sz="28700" smtClean="0">
                <a:solidFill>
                  <a:srgbClr val="FF0000"/>
                </a:solidFill>
                <a:latin typeface="HP001 4 hàng" pitchFamily="34" charset="0"/>
              </a:rPr>
              <a:t>Ğt </a:t>
            </a:r>
            <a:endParaRPr lang="en-US" sz="28700">
              <a:solidFill>
                <a:srgbClr val="FF0000"/>
              </a:solidFill>
              <a:latin typeface="HP001 4 hàng" pitchFamily="34" charset="0"/>
            </a:endParaRPr>
          </a:p>
        </p:txBody>
      </p:sp>
      <p:pic>
        <p:nvPicPr>
          <p:cNvPr id="20"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4396427" y="-1234544"/>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4443495" y="-2128270"/>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595232" y="-1462536"/>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1280319" y="-495768"/>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923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1.88568E-6 4.51076E-7 L 0.02779 -0.09276 L 0.06759 -0.23341 L 0.08364 -0.29494 L 0.0886 -0.33981 L 0.0903 -0.37428 L 0.0903 -0.39811 L 0.08364 -0.41754 L 0.07516 -0.42656 L 0.0642 -0.42216 L 0.05402 -0.40713 L 0.04554 -0.38631 L 0.03627 -0.32778 L 0.03379 -0.26787 L 0.03379 0.1034 L 0.03627 0.02845 L 0.05741 -0.05529 L 0.06929 -0.08559 L 0.08103 -0.10016 L 0.0963 -0.10479 L 0.10557 -0.09878 L 0.11235 -0.08837 L 0.11731 -0.07472 L 0.11901 -0.05228 L 0.11731 -0.03886 L 0.11066 -0.01342 L 0.10217 0.00162 C 0.09317 0.01249 0.09709 0.01203 0.092 0.01203 L 0.08364 0.01203 L 0.07934 0.003 L 0.08025 -0.01041 L 0.0903 -0.02082 L 0.09878 -0.01943 L 0.10805 -0.01203 L 0.11405 0.00601 L 0.11653 0.03007 L 0.11575 0.06153 L 0.11823 0.07934 L 0.12579 0.09438 L 0.13676 0.09877 L 0.15202 0.09137 L 0.17316 0.07494 L 0.20605 0.03308 L 0.22458 -0.01203 L 0.23398 -0.04927 L 0.23646 -0.07773 L 0.23228 -0.096 L 0.22549 -0.10641 L 0.21023 -0.10317 L 0.19757 -0.09276 L 0.18413 -0.06732 L 0.17486 -0.03886 L 0.16977 -0.00139 L 0.17055 0.02706 L 0.17564 0.06153 L 0.18413 0.08096 L 0.19509 0.09137 L 0.20853 0.09738 L 0.22458 0.08697 L 0.24233 0.07194 L 0.25499 0.04487 L 0.26856 0.01203 L 0.27782 -0.04488 L 0.28461 -0.09878 L 0.28539 -0.21559 L 0.28539 0.0495 L 0.288 0.07795 L 0.29309 0.08836 L 0.30236 0.09576 L 0.31084 0.09276 L 0.32089 0.07934 L 0.32937 0.05991 L 0.3479 -0.00602 " pathEditMode="relative" ptsTypes="AAAAAAAAAAAAAAAAAAAAAAAAAAfAAAAAAAAAAAAAAAAAAAAAAAAAAAAAAAAAAAAAAAAAAAAAA">
                                      <p:cBhvr>
                                        <p:cTn id="11" dur="19000" fill="hold"/>
                                        <p:tgtEl>
                                          <p:spTgt spid="21"/>
                                        </p:tgtEl>
                                        <p:attrNameLst>
                                          <p:attrName>ppt_x</p:attrName>
                                          <p:attrName>ppt_y</p:attrName>
                                        </p:attrNameLst>
                                      </p:cBhvr>
                                    </p:animMotion>
                                  </p:childTnLst>
                                </p:cTn>
                              </p:par>
                            </p:childTnLst>
                          </p:cTn>
                        </p:par>
                        <p:par>
                          <p:cTn id="12" fill="hold">
                            <p:stCondLst>
                              <p:cond delay="19500"/>
                            </p:stCondLst>
                            <p:childTnLst>
                              <p:par>
                                <p:cTn id="13" presetID="10" presetClass="exit" presetSubtype="0" fill="hold" nodeType="afterEffect">
                                  <p:stCondLst>
                                    <p:cond delay="0"/>
                                  </p:stCondLst>
                                  <p:childTnLst>
                                    <p:animEffect transition="out" filter="fade">
                                      <p:cBhvr>
                                        <p:cTn id="14" dur="10"/>
                                        <p:tgtEl>
                                          <p:spTgt spid="21"/>
                                        </p:tgtEl>
                                      </p:cBhvr>
                                    </p:animEffect>
                                    <p:set>
                                      <p:cBhvr>
                                        <p:cTn id="15" dur="1" fill="hold">
                                          <p:stCondLst>
                                            <p:cond delay="9"/>
                                          </p:stCondLst>
                                        </p:cTn>
                                        <p:tgtEl>
                                          <p:spTgt spid="21"/>
                                        </p:tgtEl>
                                        <p:attrNameLst>
                                          <p:attrName>style.visibility</p:attrName>
                                        </p:attrNameLst>
                                      </p:cBhvr>
                                      <p:to>
                                        <p:strVal val="hidden"/>
                                      </p:to>
                                    </p:set>
                                  </p:childTnLst>
                                </p:cTn>
                              </p:par>
                            </p:childTnLst>
                          </p:cTn>
                        </p:par>
                        <p:par>
                          <p:cTn id="16" fill="hold">
                            <p:stCondLst>
                              <p:cond delay="19510"/>
                            </p:stCondLst>
                            <p:childTnLst>
                              <p:par>
                                <p:cTn id="17" presetID="10"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10"/>
                            </p:stCondLst>
                            <p:childTnLst>
                              <p:par>
                                <p:cTn id="21" presetID="0" presetClass="path" presetSubtype="0" accel="50000" decel="50000" fill="hold" nodeType="afterEffect">
                                  <p:stCondLst>
                                    <p:cond delay="0"/>
                                  </p:stCondLst>
                                  <p:childTnLst>
                                    <p:animMotion origin="layout" path="M -1.93211E-6 3.33333E-6 L 0.00731 -0.00741 L 0.01671 -0.01759 L 0.02297 -0.02778 L 0.02663 -0.03519 L 0.0329 -0.02222 L 0.03968 -0.01204 L 0.05169 3.33333E-6 " pathEditMode="relative" ptsTypes="AAAAAAAA">
                                      <p:cBhvr>
                                        <p:cTn id="22" dur="2000" fill="hold"/>
                                        <p:tgtEl>
                                          <p:spTgt spid="17"/>
                                        </p:tgtEl>
                                        <p:attrNameLst>
                                          <p:attrName>ppt_x</p:attrName>
                                          <p:attrName>ppt_y</p:attrName>
                                        </p:attrNameLst>
                                      </p:cBhvr>
                                    </p:animMotion>
                                  </p:childTnLst>
                                </p:cTn>
                              </p:par>
                            </p:childTnLst>
                          </p:cTn>
                        </p:par>
                        <p:par>
                          <p:cTn id="23" fill="hold">
                            <p:stCondLst>
                              <p:cond delay="22010"/>
                            </p:stCondLst>
                            <p:childTnLst>
                              <p:par>
                                <p:cTn id="24" presetID="10" presetClass="exit" presetSubtype="0" fill="hold" nodeType="afterEffect">
                                  <p:stCondLst>
                                    <p:cond delay="0"/>
                                  </p:stCondLst>
                                  <p:childTnLst>
                                    <p:animEffect transition="out" filter="fade">
                                      <p:cBhvr>
                                        <p:cTn id="25" dur="500"/>
                                        <p:tgtEl>
                                          <p:spTgt spid="17"/>
                                        </p:tgtEl>
                                      </p:cBhvr>
                                    </p:animEffect>
                                    <p:set>
                                      <p:cBhvr>
                                        <p:cTn id="26" dur="1" fill="hold">
                                          <p:stCondLst>
                                            <p:cond delay="499"/>
                                          </p:stCondLst>
                                        </p:cTn>
                                        <p:tgtEl>
                                          <p:spTgt spid="17"/>
                                        </p:tgtEl>
                                        <p:attrNameLst>
                                          <p:attrName>style.visibility</p:attrName>
                                        </p:attrNameLst>
                                      </p:cBhvr>
                                      <p:to>
                                        <p:strVal val="hidden"/>
                                      </p:to>
                                    </p:set>
                                  </p:childTnLst>
                                </p:cTn>
                              </p:par>
                            </p:childTnLst>
                          </p:cTn>
                        </p:par>
                        <p:par>
                          <p:cTn id="27" fill="hold">
                            <p:stCondLst>
                              <p:cond delay="22510"/>
                            </p:stCondLst>
                            <p:childTnLst>
                              <p:par>
                                <p:cTn id="28" presetID="10" presetClass="entr" presetSubtype="0" fill="hold"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childTnLst>
                          </p:cTn>
                        </p:par>
                        <p:par>
                          <p:cTn id="31" fill="hold">
                            <p:stCondLst>
                              <p:cond delay="23010"/>
                            </p:stCondLst>
                            <p:childTnLst>
                              <p:par>
                                <p:cTn id="32" presetID="0" presetClass="path" presetSubtype="0" accel="50000" decel="50000" fill="hold" nodeType="afterEffect">
                                  <p:stCondLst>
                                    <p:cond delay="0"/>
                                  </p:stCondLst>
                                  <p:childTnLst>
                                    <p:animMotion origin="layout" path="M 1.30514E-6 5.18519E-6 L 0.05795 0.00024 " pathEditMode="relative" ptsTypes="AA">
                                      <p:cBhvr>
                                        <p:cTn id="33" dur="2000" fill="hold"/>
                                        <p:tgtEl>
                                          <p:spTgt spid="20"/>
                                        </p:tgtEl>
                                        <p:attrNameLst>
                                          <p:attrName>ppt_x</p:attrName>
                                          <p:attrName>ppt_y</p:attrName>
                                        </p:attrNameLst>
                                      </p:cBhvr>
                                    </p:animMotion>
                                  </p:childTnLst>
                                </p:cTn>
                              </p:par>
                            </p:childTnLst>
                          </p:cTn>
                        </p:par>
                        <p:par>
                          <p:cTn id="34" fill="hold">
                            <p:stCondLst>
                              <p:cond delay="25010"/>
                            </p:stCondLst>
                            <p:childTnLst>
                              <p:par>
                                <p:cTn id="35" presetID="10" presetClass="exit" presetSubtype="0" fill="hold" nodeType="afterEffect">
                                  <p:stCondLst>
                                    <p:cond delay="0"/>
                                  </p:stCondLst>
                                  <p:childTnLst>
                                    <p:animEffect transition="out" filter="fade">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cTn>
                              </p:par>
                            </p:childTnLst>
                          </p:cTn>
                        </p:par>
                        <p:par>
                          <p:cTn id="38" fill="hold">
                            <p:stCondLst>
                              <p:cond delay="25510"/>
                            </p:stCondLst>
                            <p:childTnLst>
                              <p:par>
                                <p:cTn id="39" presetID="10" presetClass="entr" presetSubtype="0"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750"/>
                                        <p:tgtEl>
                                          <p:spTgt spid="15"/>
                                        </p:tgtEl>
                                      </p:cBhvr>
                                    </p:animEffect>
                                  </p:childTnLst>
                                </p:cTn>
                              </p:par>
                            </p:childTnLst>
                          </p:cTn>
                        </p:par>
                        <p:par>
                          <p:cTn id="42" fill="hold">
                            <p:stCondLst>
                              <p:cond delay="26260"/>
                            </p:stCondLst>
                            <p:childTnLst>
                              <p:par>
                                <p:cTn id="43" presetID="0" presetClass="path" presetSubtype="0" accel="50000" decel="50000" fill="hold" nodeType="afterEffect">
                                  <p:stCondLst>
                                    <p:cond delay="0"/>
                                  </p:stCondLst>
                                  <p:childTnLst>
                                    <p:animMotion origin="layout" path="M -1.03093E-7 -1.62812E-6 L -0.02662 0.04556 " pathEditMode="relative" ptsTypes="AA">
                                      <p:cBhvr>
                                        <p:cTn id="44" dur="2000" fill="hold"/>
                                        <p:tgtEl>
                                          <p:spTgt spid="15"/>
                                        </p:tgtEl>
                                        <p:attrNameLst>
                                          <p:attrName>ppt_x</p:attrName>
                                          <p:attrName>ppt_y</p:attrName>
                                        </p:attrNameLst>
                                      </p:cBhvr>
                                    </p:animMotion>
                                  </p:childTnLst>
                                </p:cTn>
                              </p:par>
                            </p:childTnLst>
                          </p:cTn>
                        </p:par>
                        <p:par>
                          <p:cTn id="45" fill="hold">
                            <p:stCondLst>
                              <p:cond delay="28260"/>
                            </p:stCondLst>
                            <p:childTnLst>
                              <p:par>
                                <p:cTn id="46" presetID="2" presetClass="exit" presetSubtype="4" fill="hold" nodeType="afterEffect">
                                  <p:stCondLst>
                                    <p:cond delay="0"/>
                                  </p:stCondLst>
                                  <p:childTnLst>
                                    <p:anim calcmode="lin" valueType="num">
                                      <p:cBhvr additive="base">
                                        <p:cTn id="47" dur="500"/>
                                        <p:tgtEl>
                                          <p:spTgt spid="15"/>
                                        </p:tgtEl>
                                        <p:attrNameLst>
                                          <p:attrName>ppt_x</p:attrName>
                                        </p:attrNameLst>
                                      </p:cBhvr>
                                      <p:tavLst>
                                        <p:tav tm="0">
                                          <p:val>
                                            <p:strVal val="ppt_x"/>
                                          </p:val>
                                        </p:tav>
                                        <p:tav tm="100000">
                                          <p:val>
                                            <p:strVal val="ppt_x"/>
                                          </p:val>
                                        </p:tav>
                                      </p:tavLst>
                                    </p:anim>
                                    <p:anim calcmode="lin" valueType="num">
                                      <p:cBhvr additive="base">
                                        <p:cTn id="48" dur="500"/>
                                        <p:tgtEl>
                                          <p:spTgt spid="15"/>
                                        </p:tgtEl>
                                        <p:attrNameLst>
                                          <p:attrName>ppt_y</p:attrName>
                                        </p:attrNameLst>
                                      </p:cBhvr>
                                      <p:tavLst>
                                        <p:tav tm="0">
                                          <p:val>
                                            <p:strVal val="ppt_y"/>
                                          </p:val>
                                        </p:tav>
                                        <p:tav tm="100000">
                                          <p:val>
                                            <p:strVal val="1+ppt_h/2"/>
                                          </p:val>
                                        </p:tav>
                                      </p:tavLst>
                                    </p:anim>
                                    <p:set>
                                      <p:cBhvr>
                                        <p:cTn id="49" dur="1" fill="hold">
                                          <p:stCondLst>
                                            <p:cond delay="499"/>
                                          </p:stCondLst>
                                        </p:cTn>
                                        <p:tgtEl>
                                          <p:spTgt spid="15"/>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2344436240"/>
              </p:ext>
            </p:extLst>
          </p:nvPr>
        </p:nvGraphicFramePr>
        <p:xfrm>
          <a:off x="215396" y="8382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6" name="TextBox 15"/>
          <p:cNvSpPr txBox="1"/>
          <p:nvPr/>
        </p:nvSpPr>
        <p:spPr>
          <a:xfrm>
            <a:off x="-2962549" y="1689844"/>
            <a:ext cx="12138819" cy="4539506"/>
          </a:xfrm>
          <a:prstGeom prst="rect">
            <a:avLst/>
          </a:prstGeom>
          <a:noFill/>
        </p:spPr>
        <p:txBody>
          <a:bodyPr wrap="square" lIns="121725" tIns="60862" rIns="121725" bIns="60862" rtlCol="0">
            <a:spAutoFit/>
          </a:bodyPr>
          <a:lstStyle/>
          <a:p>
            <a:pPr algn="ctr"/>
            <a:r>
              <a:rPr lang="lt-LT" sz="28700">
                <a:solidFill>
                  <a:srgbClr val="FF0000"/>
                </a:solidFill>
                <a:latin typeface="HP001 4 hàng" pitchFamily="34" charset="0"/>
              </a:rPr>
              <a:t> jít </a:t>
            </a:r>
            <a:endParaRPr lang="en-US" sz="28700">
              <a:solidFill>
                <a:srgbClr val="FF0000"/>
              </a:solidFill>
              <a:latin typeface="HP001 4 hàng"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pic>
        <p:nvPicPr>
          <p:cNvPr id="20"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5224058" y="-1246357"/>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5089318" y="-2119355"/>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866951" y="-906308"/>
            <a:ext cx="3667618"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4646535" y="-1618861"/>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2770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0" presetClass="path" presetSubtype="0" accel="50000" decel="50000" fill="hold" nodeType="afterEffect">
                                  <p:stCondLst>
                                    <p:cond delay="0"/>
                                  </p:stCondLst>
                                  <p:childTnLst>
                                    <p:animMotion origin="layout" path="M -1.65687E-6 -2.6087E-6 L 0.01097 -0.02682 L 0.01841 -0.03677 L 0.0299 -0.04116 L 0.04322 -0.03885 L 0.05118 -0.03052 L 0.05654 -0.02104 L 0.05928 -0.00347 L 0.05928 0.01411 L 0.05928 0.16513 L 0.05993 0.09899 L 0.06855 0.05319 L 0.08317 0.00232 L 0.09714 -0.02706 L 0.11385 -0.04232 L 0.12378 -0.04232 L 0.13448 -0.03422 L 0.14114 -0.01873 L 0.14441 0.00232 L 0.14571 0.02475 L 0.14571 0.16513 L 0.14637 0.10153 L 0.15903 0.0377 L 0.17365 -0.00462 L 0.18567 -0.03052 L 0.19964 -0.04348 L 0.21295 -0.04232 L 0.22431 -0.03168 L 0.23097 -0.01179 L 0.23228 0.01064 L 0.23228 0.12257 L 0.23489 0.14269 L 0.24024 0.15565 L 0.2469 0.15911 L 0.25487 0.1568 L 0.26818 0.14269 L 0.27954 0.12026 L 0.29952 0.03654 L 0.31075 -0.04949 L 0.31075 0.12396 L 0.31545 0.14732 L 0.32145 0.15565 L 0.33072 0.15911 L 0.33947 0.15333 L 0.35201 0.13206 L 0.36741 0.08858 L 0.38269 0.0037 L 0.38674 -0.05296 L 0.38739 -0.15194 L 0.38804 0.12743 L 0.39 0.14501 L 0.39796 0.15449 L 0.40802 0.15911 C 0.41807 0.14963 0.41415 0.14986 0.41859 0.14986 L 0.43322 0.12396 L 0.44392 0.08257 L 0.45058 0.05435 " pathEditMode="relative" rAng="0" ptsTypes="AAAAAAAAAAAAAAAAAAAAAAAAAAAAAAAAAAAAAAAAAAAAAAAAAAAAfAAAA">
                                      <p:cBhvr>
                                        <p:cTn id="10" dur="18000" fill="hold"/>
                                        <p:tgtEl>
                                          <p:spTgt spid="23"/>
                                        </p:tgtEl>
                                        <p:attrNameLst>
                                          <p:attrName>ppt_x</p:attrName>
                                          <p:attrName>ppt_y</p:attrName>
                                        </p:attrNameLst>
                                      </p:cBhvr>
                                      <p:rCtr x="22523" y="648"/>
                                    </p:animMotion>
                                  </p:childTnLst>
                                </p:cTn>
                              </p:par>
                            </p:childTnLst>
                          </p:cTn>
                        </p:par>
                        <p:par>
                          <p:cTn id="11" fill="hold">
                            <p:stCondLst>
                              <p:cond delay="18500"/>
                            </p:stCondLst>
                            <p:childTnLst>
                              <p:par>
                                <p:cTn id="12" presetID="10" presetClass="exit" presetSubtype="0" fill="hold" nodeType="afterEffect">
                                  <p:stCondLst>
                                    <p:cond delay="0"/>
                                  </p:stCondLst>
                                  <p:childTnLst>
                                    <p:animEffect transition="out" filter="fade">
                                      <p:cBhvr>
                                        <p:cTn id="13" dur="500"/>
                                        <p:tgtEl>
                                          <p:spTgt spid="23"/>
                                        </p:tgtEl>
                                      </p:cBhvr>
                                    </p:animEffect>
                                    <p:set>
                                      <p:cBhvr>
                                        <p:cTn id="14" dur="1" fill="hold">
                                          <p:stCondLst>
                                            <p:cond delay="499"/>
                                          </p:stCondLst>
                                        </p:cTn>
                                        <p:tgtEl>
                                          <p:spTgt spid="23"/>
                                        </p:tgtEl>
                                        <p:attrNameLst>
                                          <p:attrName>style.visibility</p:attrName>
                                        </p:attrNameLst>
                                      </p:cBhvr>
                                      <p:to>
                                        <p:strVal val="hidden"/>
                                      </p:to>
                                    </p:set>
                                  </p:childTnLst>
                                </p:cTn>
                              </p:par>
                            </p:childTnLst>
                          </p:cTn>
                        </p:par>
                        <p:par>
                          <p:cTn id="15" fill="hold">
                            <p:stCondLst>
                              <p:cond delay="19000"/>
                            </p:stCondLst>
                            <p:childTnLst>
                              <p:par>
                                <p:cTn id="16" presetID="10"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750"/>
                                        <p:tgtEl>
                                          <p:spTgt spid="21"/>
                                        </p:tgtEl>
                                      </p:cBhvr>
                                    </p:animEffect>
                                  </p:childTnLst>
                                </p:cTn>
                              </p:par>
                            </p:childTnLst>
                          </p:cTn>
                        </p:par>
                        <p:par>
                          <p:cTn id="19" fill="hold">
                            <p:stCondLst>
                              <p:cond delay="20750"/>
                            </p:stCondLst>
                            <p:childTnLst>
                              <p:par>
                                <p:cTn id="20" presetID="10" presetClass="exit" presetSubtype="0" fill="hold" nodeType="afterEffect">
                                  <p:stCondLst>
                                    <p:cond delay="0"/>
                                  </p:stCondLst>
                                  <p:childTnLst>
                                    <p:animEffect transition="out" filter="fade">
                                      <p:cBhvr>
                                        <p:cTn id="21" dur="1750"/>
                                        <p:tgtEl>
                                          <p:spTgt spid="21"/>
                                        </p:tgtEl>
                                      </p:cBhvr>
                                    </p:animEffect>
                                    <p:set>
                                      <p:cBhvr>
                                        <p:cTn id="22" dur="1" fill="hold">
                                          <p:stCondLst>
                                            <p:cond delay="1749"/>
                                          </p:stCondLst>
                                        </p:cTn>
                                        <p:tgtEl>
                                          <p:spTgt spid="21"/>
                                        </p:tgtEl>
                                        <p:attrNameLst>
                                          <p:attrName>style.visibility</p:attrName>
                                        </p:attrNameLst>
                                      </p:cBhvr>
                                      <p:to>
                                        <p:strVal val="hidden"/>
                                      </p:to>
                                    </p:set>
                                  </p:childTnLst>
                                </p:cTn>
                              </p:par>
                            </p:childTnLst>
                          </p:cTn>
                        </p:par>
                        <p:par>
                          <p:cTn id="23" fill="hold">
                            <p:stCondLst>
                              <p:cond delay="22500"/>
                            </p:stCondLst>
                            <p:childTnLst>
                              <p:par>
                                <p:cTn id="24" presetID="10" presetClass="entr" presetSubtype="0" fill="hold" nodeType="after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par>
                          <p:cTn id="27" fill="hold">
                            <p:stCondLst>
                              <p:cond delay="23000"/>
                            </p:stCondLst>
                            <p:childTnLst>
                              <p:par>
                                <p:cTn id="28" presetID="0" presetClass="path" presetSubtype="0" accel="50000" decel="50000" fill="hold" nodeType="afterEffect">
                                  <p:stCondLst>
                                    <p:cond delay="0"/>
                                  </p:stCondLst>
                                  <p:childTnLst>
                                    <p:animMotion origin="layout" path="M 1.30514E-6 5.18519E-6 L 0.05795 0.00024 " pathEditMode="relative" ptsTypes="AA">
                                      <p:cBhvr>
                                        <p:cTn id="29" dur="2000" fill="hold"/>
                                        <p:tgtEl>
                                          <p:spTgt spid="20"/>
                                        </p:tgtEl>
                                        <p:attrNameLst>
                                          <p:attrName>ppt_x</p:attrName>
                                          <p:attrName>ppt_y</p:attrName>
                                        </p:attrNameLst>
                                      </p:cBhvr>
                                    </p:animMotion>
                                  </p:childTnLst>
                                </p:cTn>
                              </p:par>
                            </p:childTnLst>
                          </p:cTn>
                        </p:par>
                        <p:par>
                          <p:cTn id="30" fill="hold">
                            <p:stCondLst>
                              <p:cond delay="25000"/>
                            </p:stCondLst>
                            <p:childTnLst>
                              <p:par>
                                <p:cTn id="31" presetID="10" presetClass="exit" presetSubtype="0" fill="hold" nodeType="afterEffect">
                                  <p:stCondLst>
                                    <p:cond delay="0"/>
                                  </p:stCondLst>
                                  <p:childTnLst>
                                    <p:animEffect transition="out" filter="fade">
                                      <p:cBhvr>
                                        <p:cTn id="32" dur="500"/>
                                        <p:tgtEl>
                                          <p:spTgt spid="20"/>
                                        </p:tgtEl>
                                      </p:cBhvr>
                                    </p:animEffect>
                                    <p:set>
                                      <p:cBhvr>
                                        <p:cTn id="33" dur="1" fill="hold">
                                          <p:stCondLst>
                                            <p:cond delay="499"/>
                                          </p:stCondLst>
                                        </p:cTn>
                                        <p:tgtEl>
                                          <p:spTgt spid="20"/>
                                        </p:tgtEl>
                                        <p:attrNameLst>
                                          <p:attrName>style.visibility</p:attrName>
                                        </p:attrNameLst>
                                      </p:cBhvr>
                                      <p:to>
                                        <p:strVal val="hidden"/>
                                      </p:to>
                                    </p:set>
                                  </p:childTnLst>
                                </p:cTn>
                              </p:par>
                            </p:childTnLst>
                          </p:cTn>
                        </p:par>
                        <p:par>
                          <p:cTn id="34" fill="hold">
                            <p:stCondLst>
                              <p:cond delay="25500"/>
                            </p:stCondLst>
                            <p:childTnLst>
                              <p:par>
                                <p:cTn id="35" presetID="10" presetClass="entr" presetSubtype="0" fill="hold"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750"/>
                                        <p:tgtEl>
                                          <p:spTgt spid="22"/>
                                        </p:tgtEl>
                                      </p:cBhvr>
                                    </p:animEffect>
                                  </p:childTnLst>
                                </p:cTn>
                              </p:par>
                            </p:childTnLst>
                          </p:cTn>
                        </p:par>
                        <p:par>
                          <p:cTn id="38" fill="hold">
                            <p:stCondLst>
                              <p:cond delay="26250"/>
                            </p:stCondLst>
                            <p:childTnLst>
                              <p:par>
                                <p:cTn id="39" presetID="0" presetClass="path" presetSubtype="0" accel="50000" decel="50000" fill="hold" nodeType="afterEffect">
                                  <p:stCondLst>
                                    <p:cond delay="0"/>
                                  </p:stCondLst>
                                  <p:childTnLst>
                                    <p:animMotion origin="layout" path="M -1.03093E-7 -1.62812E-6 L -0.02662 0.04556 " pathEditMode="relative" ptsTypes="AA">
                                      <p:cBhvr>
                                        <p:cTn id="40" dur="2000" fill="hold"/>
                                        <p:tgtEl>
                                          <p:spTgt spid="22"/>
                                        </p:tgtEl>
                                        <p:attrNameLst>
                                          <p:attrName>ppt_x</p:attrName>
                                          <p:attrName>ppt_y</p:attrName>
                                        </p:attrNameLst>
                                      </p:cBhvr>
                                    </p:animMotion>
                                  </p:childTnLst>
                                </p:cTn>
                              </p:par>
                            </p:childTnLst>
                          </p:cTn>
                        </p:par>
                        <p:par>
                          <p:cTn id="41" fill="hold">
                            <p:stCondLst>
                              <p:cond delay="28250"/>
                            </p:stCondLst>
                            <p:childTnLst>
                              <p:par>
                                <p:cTn id="42" presetID="2" presetClass="exit" presetSubtype="4" fill="hold" nodeType="afterEffect">
                                  <p:stCondLst>
                                    <p:cond delay="0"/>
                                  </p:stCondLst>
                                  <p:childTnLst>
                                    <p:anim calcmode="lin" valueType="num">
                                      <p:cBhvr additive="base">
                                        <p:cTn id="43" dur="500"/>
                                        <p:tgtEl>
                                          <p:spTgt spid="22"/>
                                        </p:tgtEl>
                                        <p:attrNameLst>
                                          <p:attrName>ppt_x</p:attrName>
                                        </p:attrNameLst>
                                      </p:cBhvr>
                                      <p:tavLst>
                                        <p:tav tm="0">
                                          <p:val>
                                            <p:strVal val="ppt_x"/>
                                          </p:val>
                                        </p:tav>
                                        <p:tav tm="100000">
                                          <p:val>
                                            <p:strVal val="ppt_x"/>
                                          </p:val>
                                        </p:tav>
                                      </p:tavLst>
                                    </p:anim>
                                    <p:anim calcmode="lin" valueType="num">
                                      <p:cBhvr additive="base">
                                        <p:cTn id="44" dur="500"/>
                                        <p:tgtEl>
                                          <p:spTgt spid="22"/>
                                        </p:tgtEl>
                                        <p:attrNameLst>
                                          <p:attrName>ppt_y</p:attrName>
                                        </p:attrNameLst>
                                      </p:cBhvr>
                                      <p:tavLst>
                                        <p:tav tm="0">
                                          <p:val>
                                            <p:strVal val="ppt_y"/>
                                          </p:val>
                                        </p:tav>
                                        <p:tav tm="100000">
                                          <p:val>
                                            <p:strVal val="1+ppt_h/2"/>
                                          </p:val>
                                        </p:tav>
                                      </p:tavLst>
                                    </p:anim>
                                    <p:set>
                                      <p:cBhvr>
                                        <p:cTn id="45" dur="1" fill="hold">
                                          <p:stCondLst>
                                            <p:cond delay="499"/>
                                          </p:stCondLst>
                                        </p:cTn>
                                        <p:tgtEl>
                                          <p:spTgt spid="22"/>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600831092"/>
              </p:ext>
            </p:extLst>
          </p:nvPr>
        </p:nvGraphicFramePr>
        <p:xfrm>
          <a:off x="215396" y="12424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9" name="TextBox 8"/>
          <p:cNvSpPr txBox="1"/>
          <p:nvPr/>
        </p:nvSpPr>
        <p:spPr>
          <a:xfrm>
            <a:off x="-167481" y="3124200"/>
            <a:ext cx="10987314" cy="2892902"/>
          </a:xfrm>
          <a:prstGeom prst="rect">
            <a:avLst/>
          </a:prstGeom>
          <a:noFill/>
        </p:spPr>
        <p:txBody>
          <a:bodyPr wrap="square" lIns="121725" tIns="60862" rIns="121725" bIns="60862" rtlCol="0">
            <a:spAutoFit/>
          </a:bodyPr>
          <a:lstStyle/>
          <a:p>
            <a:pPr algn="ctr"/>
            <a:r>
              <a:rPr lang="en-US" sz="18000" dirty="0" err="1">
                <a:solidFill>
                  <a:srgbClr val="FF0000"/>
                </a:solidFill>
                <a:latin typeface="HP001 4H"/>
                <a:ea typeface="HP001 4H"/>
              </a:rPr>
              <a:t>bồ</a:t>
            </a:r>
            <a:r>
              <a:rPr lang="en-US" sz="18000" dirty="0">
                <a:solidFill>
                  <a:srgbClr val="FF0000"/>
                </a:solidFill>
                <a:latin typeface="HP001 4H"/>
                <a:ea typeface="HP001 4H"/>
              </a:rPr>
              <a:t> </a:t>
            </a:r>
            <a:r>
              <a:rPr lang="el-GR" sz="18000" dirty="0">
                <a:solidFill>
                  <a:srgbClr val="FF0000"/>
                </a:solidFill>
                <a:latin typeface="HP001 4H"/>
                <a:ea typeface="HP001 4H"/>
              </a:rPr>
              <a:t>Γ</a:t>
            </a:r>
            <a:r>
              <a:rPr lang="en-US" sz="18000" dirty="0" err="1">
                <a:solidFill>
                  <a:srgbClr val="FF0000"/>
                </a:solidFill>
                <a:latin typeface="HP001 4H"/>
                <a:ea typeface="HP001 4H"/>
              </a:rPr>
              <a:t>Ğt</a:t>
            </a:r>
            <a:endParaRPr lang="en-US" sz="9000" dirty="0">
              <a:solidFill>
                <a:srgbClr val="FF0000"/>
              </a:solidFill>
              <a:latin typeface="HP001 4 hàng" pitchFamily="34" charset="0"/>
            </a:endParaRPr>
          </a:p>
        </p:txBody>
      </p:sp>
    </p:spTree>
    <p:extLst>
      <p:ext uri="{BB962C8B-B14F-4D97-AF65-F5344CB8AC3E}">
        <p14:creationId xmlns:p14="http://schemas.microsoft.com/office/powerpoint/2010/main" val="36966958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012768525"/>
              </p:ext>
            </p:extLst>
          </p:nvPr>
        </p:nvGraphicFramePr>
        <p:xfrm>
          <a:off x="215396" y="12424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9" name="TextBox 8"/>
          <p:cNvSpPr txBox="1"/>
          <p:nvPr/>
        </p:nvSpPr>
        <p:spPr>
          <a:xfrm>
            <a:off x="570722" y="3126898"/>
            <a:ext cx="11338719" cy="2892902"/>
          </a:xfrm>
          <a:prstGeom prst="rect">
            <a:avLst/>
          </a:prstGeom>
          <a:noFill/>
        </p:spPr>
        <p:txBody>
          <a:bodyPr wrap="square" lIns="121725" tIns="60862" rIns="121725" bIns="60862" rtlCol="0">
            <a:spAutoFit/>
          </a:bodyPr>
          <a:lstStyle/>
          <a:p>
            <a:pPr algn="ctr"/>
            <a:r>
              <a:rPr lang="lt-LT" sz="18000">
                <a:solidFill>
                  <a:srgbClr val="FF0000"/>
                </a:solidFill>
                <a:latin typeface="HP001 4 hàng" pitchFamily="34" charset="0"/>
              </a:rPr>
              <a:t>Ǖ</a:t>
            </a:r>
            <a:r>
              <a:rPr lang="el-GR" sz="18000">
                <a:solidFill>
                  <a:srgbClr val="FF0000"/>
                </a:solidFill>
                <a:latin typeface="HP001 4 hàng" pitchFamily="34" charset="0"/>
              </a:rPr>
              <a:t>ί</a:t>
            </a:r>
            <a:r>
              <a:rPr lang="lt-LT" sz="18000">
                <a:solidFill>
                  <a:srgbClr val="FF0000"/>
                </a:solidFill>
                <a:latin typeface="HP001 4 hàng" pitchFamily="34" charset="0"/>
              </a:rPr>
              <a:t>ả jít</a:t>
            </a:r>
            <a:endParaRPr lang="en-US" sz="18000">
              <a:solidFill>
                <a:srgbClr val="FF0000"/>
              </a:solidFill>
              <a:latin typeface="HP001 4 hàng" pitchFamily="34" charset="0"/>
            </a:endParaRPr>
          </a:p>
        </p:txBody>
      </p:sp>
    </p:spTree>
    <p:extLst>
      <p:ext uri="{BB962C8B-B14F-4D97-AF65-F5344CB8AC3E}">
        <p14:creationId xmlns:p14="http://schemas.microsoft.com/office/powerpoint/2010/main" val="30060000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661319" y="152400"/>
            <a:ext cx="8773090" cy="6252107"/>
            <a:chOff x="2347119" y="381000"/>
            <a:chExt cx="7250487" cy="5167033"/>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673" t="40816" r="29578" b="27551"/>
            <a:stretch/>
          </p:blipFill>
          <p:spPr bwMode="auto">
            <a:xfrm>
              <a:off x="2347119" y="381000"/>
              <a:ext cx="7250487" cy="2881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6779" t="28030" r="28329" b="44834"/>
            <a:stretch/>
          </p:blipFill>
          <p:spPr bwMode="auto">
            <a:xfrm>
              <a:off x="2392474" y="3109807"/>
              <a:ext cx="7174288" cy="2438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2513802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130" b="64354"/>
          <a:stretch/>
        </p:blipFill>
        <p:spPr>
          <a:xfrm>
            <a:off x="1127919" y="76200"/>
            <a:ext cx="8910777" cy="4087091"/>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sp>
        <p:nvSpPr>
          <p:cNvPr id="25" name="Title 1"/>
          <p:cNvSpPr txBox="1">
            <a:spLocks/>
          </p:cNvSpPr>
          <p:nvPr/>
        </p:nvSpPr>
        <p:spPr>
          <a:xfrm>
            <a:off x="247650" y="428600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mtClean="0">
                <a:solidFill>
                  <a:srgbClr val="0070C0"/>
                </a:solidFill>
                <a:latin typeface="Arial-Rounded" pitchFamily="34" charset="0"/>
                <a:ea typeface="Arial-Rounded" pitchFamily="34" charset="0"/>
                <a:cs typeface="Arial-Rounded" pitchFamily="34" charset="0"/>
              </a:rPr>
              <a:t>	Tết đến thật gần. Cái rét vẫn đậm. Mấy cây đào đã chi chít lộc non. Vài nụ tròn đỏ thắm vừa hé nở. Rồi trời ấm dần, đàn én nhỏ lại ríu rít bay về, náo nức đón chào năm mới.</a:t>
            </a:r>
          </a:p>
        </p:txBody>
      </p:sp>
      <p:cxnSp>
        <p:nvCxnSpPr>
          <p:cNvPr id="32" name="Straight Connector 31"/>
          <p:cNvCxnSpPr/>
          <p:nvPr/>
        </p:nvCxnSpPr>
        <p:spPr>
          <a:xfrm>
            <a:off x="1266419" y="4716124"/>
            <a:ext cx="70054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6472445" y="4767084"/>
            <a:ext cx="591407" cy="143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9738519" y="4144952"/>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867691" y="3718237"/>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Arial" pitchFamily="34" charset="0"/>
                <a:ea typeface="Arial-Rounded" pitchFamily="34" charset="0"/>
                <a:cs typeface="Arial" pitchFamily="34" charset="0"/>
              </a:rPr>
              <a:t>1</a:t>
            </a:r>
            <a:endParaRPr lang="en-US" sz="2800" b="1">
              <a:solidFill>
                <a:schemeClr val="tx1"/>
              </a:solidFill>
              <a:latin typeface="Arial" pitchFamily="34" charset="0"/>
              <a:ea typeface="Arial-Rounded" pitchFamily="34" charset="0"/>
              <a:cs typeface="Arial" pitchFamily="34" charset="0"/>
            </a:endParaRPr>
          </a:p>
        </p:txBody>
      </p:sp>
      <p:sp>
        <p:nvSpPr>
          <p:cNvPr id="13" name="Oval 12"/>
          <p:cNvSpPr/>
          <p:nvPr/>
        </p:nvSpPr>
        <p:spPr>
          <a:xfrm>
            <a:off x="5809181" y="3907494"/>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Arial" pitchFamily="34" charset="0"/>
                <a:ea typeface="Arial-Rounded" pitchFamily="34" charset="0"/>
                <a:cs typeface="Arial" pitchFamily="34" charset="0"/>
              </a:rPr>
              <a:t>2</a:t>
            </a:r>
            <a:endParaRPr lang="en-US" sz="2800" b="1">
              <a:solidFill>
                <a:schemeClr val="tx1"/>
              </a:solidFill>
              <a:latin typeface="Arial" pitchFamily="34" charset="0"/>
              <a:ea typeface="Arial-Rounded" pitchFamily="34" charset="0"/>
              <a:cs typeface="Arial" pitchFamily="34" charset="0"/>
            </a:endParaRPr>
          </a:p>
        </p:txBody>
      </p:sp>
      <p:cxnSp>
        <p:nvCxnSpPr>
          <p:cNvPr id="14" name="Straight Connector 13"/>
          <p:cNvCxnSpPr/>
          <p:nvPr/>
        </p:nvCxnSpPr>
        <p:spPr>
          <a:xfrm flipH="1">
            <a:off x="5409248" y="4227410"/>
            <a:ext cx="117307"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5966366" y="4760430"/>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9985992" y="3846136"/>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Arial" pitchFamily="34" charset="0"/>
                <a:ea typeface="Arial-Rounded" pitchFamily="34" charset="0"/>
                <a:cs typeface="Arial" pitchFamily="34" charset="0"/>
              </a:rPr>
              <a:t>3</a:t>
            </a:r>
            <a:endParaRPr lang="en-US" sz="2800" b="1">
              <a:solidFill>
                <a:schemeClr val="tx1"/>
              </a:solidFill>
              <a:latin typeface="Arial" pitchFamily="34" charset="0"/>
              <a:ea typeface="Arial-Rounded" pitchFamily="34" charset="0"/>
              <a:cs typeface="Arial" pitchFamily="34" charset="0"/>
            </a:endParaRPr>
          </a:p>
        </p:txBody>
      </p:sp>
      <p:cxnSp>
        <p:nvCxnSpPr>
          <p:cNvPr id="17" name="Straight Connector 16"/>
          <p:cNvCxnSpPr/>
          <p:nvPr/>
        </p:nvCxnSpPr>
        <p:spPr>
          <a:xfrm>
            <a:off x="3109119" y="5317058"/>
            <a:ext cx="6706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rot="10800000" flipV="1">
            <a:off x="6155774" y="4438328"/>
            <a:ext cx="520456" cy="64420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4</a:t>
            </a:r>
          </a:p>
        </p:txBody>
      </p:sp>
      <p:cxnSp>
        <p:nvCxnSpPr>
          <p:cNvPr id="19" name="Straight Connector 18"/>
          <p:cNvCxnSpPr/>
          <p:nvPr/>
        </p:nvCxnSpPr>
        <p:spPr>
          <a:xfrm flipH="1">
            <a:off x="1895992" y="5383322"/>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7748826" y="6118412"/>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2251896" y="5133792"/>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Arial" pitchFamily="34" charset="0"/>
                <a:ea typeface="Arial-Rounded" pitchFamily="34" charset="0"/>
                <a:cs typeface="Arial" pitchFamily="34" charset="0"/>
              </a:rPr>
              <a:t>5</a:t>
            </a:r>
            <a:endParaRPr lang="en-US" sz="2800" b="1">
              <a:solidFill>
                <a:schemeClr val="tx1"/>
              </a:solidFill>
              <a:latin typeface="Arial" pitchFamily="34" charset="0"/>
              <a:ea typeface="Arial-Rounded" pitchFamily="34" charset="0"/>
              <a:cs typeface="Arial" pitchFamily="34" charset="0"/>
            </a:endParaRPr>
          </a:p>
        </p:txBody>
      </p:sp>
      <p:cxnSp>
        <p:nvCxnSpPr>
          <p:cNvPr id="23" name="Straight Connector 22"/>
          <p:cNvCxnSpPr/>
          <p:nvPr/>
        </p:nvCxnSpPr>
        <p:spPr>
          <a:xfrm>
            <a:off x="10229321" y="5972586"/>
            <a:ext cx="55425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3"/>
                                        </p:tgtEl>
                                        <p:attrNameLst>
                                          <p:attrName>style.visibility</p:attrName>
                                        </p:attrNameLst>
                                      </p:cBhvr>
                                      <p:to>
                                        <p:strVal val="visible"/>
                                      </p:to>
                                    </p:set>
                                    <p:animEffect transition="in" filter="fade">
                                      <p:cBhvr>
                                        <p:cTn id="62" dur="500"/>
                                        <p:tgtEl>
                                          <p:spTgt spid="3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8" grpId="0" animBg="1"/>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363209" y="1523412"/>
            <a:ext cx="2473208"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tết</a:t>
            </a:r>
          </a:p>
        </p:txBody>
      </p:sp>
      <p:sp>
        <p:nvSpPr>
          <p:cNvPr id="7" name="Title 1"/>
          <p:cNvSpPr txBox="1">
            <a:spLocks/>
          </p:cNvSpPr>
          <p:nvPr/>
        </p:nvSpPr>
        <p:spPr>
          <a:xfrm>
            <a:off x="4917702" y="1541250"/>
            <a:ext cx="2473208"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rét</a:t>
            </a:r>
          </a:p>
        </p:txBody>
      </p:sp>
      <p:sp>
        <p:nvSpPr>
          <p:cNvPr id="8" name="Title 1"/>
          <p:cNvSpPr txBox="1">
            <a:spLocks/>
          </p:cNvSpPr>
          <p:nvPr/>
        </p:nvSpPr>
        <p:spPr>
          <a:xfrm>
            <a:off x="6450519" y="3886200"/>
            <a:ext cx="4381439"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ríu rít</a:t>
            </a:r>
          </a:p>
        </p:txBody>
      </p:sp>
      <p:sp>
        <p:nvSpPr>
          <p:cNvPr id="5" name="Title 1"/>
          <p:cNvSpPr txBox="1">
            <a:spLocks/>
          </p:cNvSpPr>
          <p:nvPr/>
        </p:nvSpPr>
        <p:spPr>
          <a:xfrm>
            <a:off x="1363209" y="3886200"/>
            <a:ext cx="4495800"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chi chít</a:t>
            </a:r>
          </a:p>
        </p:txBody>
      </p:sp>
      <p:sp>
        <p:nvSpPr>
          <p:cNvPr id="6" name="Title 1"/>
          <p:cNvSpPr txBox="1">
            <a:spLocks/>
          </p:cNvSpPr>
          <p:nvPr/>
        </p:nvSpPr>
        <p:spPr>
          <a:xfrm>
            <a:off x="8358750" y="1541250"/>
            <a:ext cx="2473208"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rít</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5" grpId="0" animBg="1"/>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480719" y="5638800"/>
            <a:ext cx="3709813" cy="999950"/>
          </a:xfrm>
          <a:prstGeom prst="rect">
            <a:avLst/>
          </a:prstGeom>
          <a:solidFill>
            <a:schemeClr val="accent5">
              <a:lumMod val="5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chemeClr val="bg1"/>
                </a:solidFill>
                <a:latin typeface="Arial-Rounded" pitchFamily="34" charset="0"/>
                <a:ea typeface="Arial-Rounded" pitchFamily="34" charset="0"/>
                <a:cs typeface="Arial-Rounded" pitchFamily="34" charset="0"/>
              </a:rPr>
              <a:t>cây đào</a:t>
            </a:r>
          </a:p>
        </p:txBody>
      </p:sp>
      <p:pic>
        <p:nvPicPr>
          <p:cNvPr id="9218" name="Picture 2" descr="Cây đào tiếng Anh là gì? Từ vựng tiếng Anh về ho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8184" y="159106"/>
            <a:ext cx="7570273" cy="5376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48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328319" y="5410200"/>
            <a:ext cx="3709813" cy="999950"/>
          </a:xfrm>
          <a:prstGeom prst="rect">
            <a:avLst/>
          </a:prstGeom>
          <a:solidFill>
            <a:schemeClr val="accent5">
              <a:lumMod val="5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chemeClr val="bg1"/>
                </a:solidFill>
                <a:latin typeface="Arial-Rounded" pitchFamily="34" charset="0"/>
                <a:ea typeface="Arial-Rounded" pitchFamily="34" charset="0"/>
                <a:cs typeface="Arial-Rounded" pitchFamily="34" charset="0"/>
              </a:rPr>
              <a:t>chim én</a:t>
            </a:r>
          </a:p>
        </p:txBody>
      </p:sp>
      <p:pic>
        <p:nvPicPr>
          <p:cNvPr id="14338" name="Picture 2" descr="Mơ thấy chim đánh con gì để mang tới may mắn và cơ hội trúng lớ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119" y="533400"/>
            <a:ext cx="6984759" cy="4654535"/>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Giấc Mơ Thấy Chim én Có điềm Báo Và ý Nghĩa Gì ?"/>
          <p:cNvPicPr>
            <a:picLocks noChangeAspect="1" noChangeArrowheads="1"/>
          </p:cNvPicPr>
          <p:nvPr/>
        </p:nvPicPr>
        <p:blipFill rotWithShape="1">
          <a:blip r:embed="rId3">
            <a:extLst>
              <a:ext uri="{28A0092B-C50C-407E-A947-70E740481C1C}">
                <a14:useLocalDpi xmlns:a14="http://schemas.microsoft.com/office/drawing/2010/main" val="0"/>
              </a:ext>
            </a:extLst>
          </a:blip>
          <a:srcRect r="45243"/>
          <a:stretch/>
        </p:blipFill>
        <p:spPr bwMode="auto">
          <a:xfrm>
            <a:off x="7681119" y="533400"/>
            <a:ext cx="3821919" cy="4662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4123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5 Công Dụng Bất Ngờ Của Trái Bồ Kế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3319" y="152400"/>
            <a:ext cx="7315200" cy="5295900"/>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3212589" y="5638800"/>
            <a:ext cx="6193859" cy="107625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smtClean="0">
                <a:solidFill>
                  <a:schemeClr val="bg1"/>
                </a:solidFill>
                <a:latin typeface="Arial-Rounded" pitchFamily="34" charset="0"/>
                <a:ea typeface="Arial-Rounded" pitchFamily="34" charset="0"/>
                <a:cs typeface="Arial-Rounded" pitchFamily="34" charset="0"/>
              </a:rPr>
              <a:t>Đố bạn quả gì?</a:t>
            </a:r>
            <a:endParaRPr lang="en-US" sz="540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0228481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990600"/>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smtClean="0">
                <a:solidFill>
                  <a:srgbClr val="0070C0"/>
                </a:solidFill>
                <a:latin typeface="Arial-Rounded" pitchFamily="34" charset="0"/>
                <a:ea typeface="Arial-Rounded" pitchFamily="34" charset="0"/>
                <a:cs typeface="Arial-Rounded" pitchFamily="34" charset="0"/>
              </a:rPr>
              <a:t>	</a:t>
            </a:r>
            <a:r>
              <a:rPr lang="en-US" sz="5400">
                <a:solidFill>
                  <a:srgbClr val="0070C0"/>
                </a:solidFill>
                <a:latin typeface="Arial-Rounded" pitchFamily="34" charset="0"/>
                <a:ea typeface="Arial-Rounded" pitchFamily="34" charset="0"/>
                <a:cs typeface="Arial-Rounded" pitchFamily="34" charset="0"/>
              </a:rPr>
              <a:t>Tết đến thật gần. Cái rét vẫn đậm. Mấy cây đào đã chi chít lộc non. Vài nụ tròn đỏ thắm vừa hé nở. Rồi trời ấm dần, đàn én nhỏ lại ríu rít bay về, náo nức đón chào năm mới.</a:t>
            </a:r>
          </a:p>
        </p:txBody>
      </p:sp>
      <p:cxnSp>
        <p:nvCxnSpPr>
          <p:cNvPr id="47" name="Straight Connector 46"/>
          <p:cNvCxnSpPr/>
          <p:nvPr/>
        </p:nvCxnSpPr>
        <p:spPr>
          <a:xfrm>
            <a:off x="6919119" y="990600"/>
            <a:ext cx="479586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197101" y="1676400"/>
            <a:ext cx="946521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0122631" y="1713722"/>
            <a:ext cx="169323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50712" y="2362200"/>
            <a:ext cx="76590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365186" y="4405628"/>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K</a:t>
            </a:r>
            <a:r>
              <a:rPr lang="en-US" sz="4400" smtClean="0">
                <a:latin typeface="Arial-Rounded" pitchFamily="34" charset="0"/>
                <a:ea typeface="Arial-Rounded" pitchFamily="34" charset="0"/>
                <a:cs typeface="Arial-Rounded" pitchFamily="34" charset="0"/>
              </a:rPr>
              <a:t>hi tết đến gần, thời tiết như thế nào?</a:t>
            </a:r>
            <a:endParaRPr lang="en-US" sz="4400">
              <a:latin typeface="Arial-Rounded" pitchFamily="34" charset="0"/>
              <a:ea typeface="Arial-Rounded" pitchFamily="34" charset="0"/>
              <a:cs typeface="Arial-Rounded" pitchFamily="34" charset="0"/>
            </a:endParaRPr>
          </a:p>
        </p:txBody>
      </p:sp>
      <p:cxnSp>
        <p:nvCxnSpPr>
          <p:cNvPr id="17" name="Straight Connector 16"/>
          <p:cNvCxnSpPr/>
          <p:nvPr/>
        </p:nvCxnSpPr>
        <p:spPr>
          <a:xfrm>
            <a:off x="1904063" y="3120854"/>
            <a:ext cx="21761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401287" y="4380228"/>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Cây đào có đặc điểm gì khi tết đến?</a:t>
            </a:r>
            <a:endParaRPr lang="en-US" sz="4400">
              <a:latin typeface="Arial-Rounded" pitchFamily="34" charset="0"/>
              <a:ea typeface="Arial-Rounded" pitchFamily="34" charset="0"/>
              <a:cs typeface="Arial-Rounded" pitchFamily="34" charset="0"/>
            </a:endParaRPr>
          </a:p>
        </p:txBody>
      </p:sp>
      <p:sp>
        <p:nvSpPr>
          <p:cNvPr id="16" name="Rounded Rectangle 15"/>
          <p:cNvSpPr/>
          <p:nvPr/>
        </p:nvSpPr>
        <p:spPr>
          <a:xfrm>
            <a:off x="437388" y="4380228"/>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smtClean="0">
                <a:latin typeface="Arial-Rounded" pitchFamily="34" charset="0"/>
                <a:ea typeface="Arial-Rounded" pitchFamily="34" charset="0"/>
                <a:cs typeface="Arial-Rounded" pitchFamily="34" charset="0"/>
              </a:rPr>
              <a:t>Loài chim nào cũng bay về náo nức đón chào năm mới</a:t>
            </a:r>
            <a:endParaRPr lang="en-US" sz="3600">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3065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47"/>
                                        </p:tgtEl>
                                      </p:cBhvr>
                                    </p:animEffect>
                                    <p:set>
                                      <p:cBhvr>
                                        <p:cTn id="17" dur="1" fill="hold">
                                          <p:stCondLst>
                                            <p:cond delay="499"/>
                                          </p:stCondLst>
                                        </p:cTn>
                                        <p:tgtEl>
                                          <p:spTgt spid="4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fade">
                                      <p:cBhvr>
                                        <p:cTn id="27" dur="500"/>
                                        <p:tgtEl>
                                          <p:spTgt spid="51"/>
                                        </p:tgtEl>
                                      </p:cBhvr>
                                    </p:animEffect>
                                  </p:childTnLst>
                                </p:cTn>
                              </p:par>
                              <p:par>
                                <p:cTn id="28" presetID="10" presetClass="entr" presetSubtype="0"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par>
                                <p:cTn id="31" presetID="10"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51"/>
                                        </p:tgtEl>
                                      </p:cBhvr>
                                    </p:animEffect>
                                    <p:set>
                                      <p:cBhvr>
                                        <p:cTn id="38" dur="1" fill="hold">
                                          <p:stCondLst>
                                            <p:cond delay="499"/>
                                          </p:stCondLst>
                                        </p:cTn>
                                        <p:tgtEl>
                                          <p:spTgt spid="51"/>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21"/>
                                        </p:tgtEl>
                                      </p:cBhvr>
                                    </p:animEffect>
                                    <p:set>
                                      <p:cBhvr>
                                        <p:cTn id="41" dur="1" fill="hold">
                                          <p:stCondLst>
                                            <p:cond delay="499"/>
                                          </p:stCondLst>
                                        </p:cTn>
                                        <p:tgtEl>
                                          <p:spTgt spid="21"/>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26"/>
                                        </p:tgtEl>
                                      </p:cBhvr>
                                    </p:animEffect>
                                    <p:set>
                                      <p:cBhvr>
                                        <p:cTn id="44" dur="1" fill="hold">
                                          <p:stCondLst>
                                            <p:cond delay="499"/>
                                          </p:stCondLst>
                                        </p:cTn>
                                        <p:tgtEl>
                                          <p:spTgt spid="2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17"/>
                                        </p:tgtEl>
                                      </p:cBhvr>
                                    </p:animEffect>
                                    <p:set>
                                      <p:cBhvr>
                                        <p:cTn id="59"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1087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000" smtClean="0">
                <a:latin typeface="Arial-Rounded" pitchFamily="34" charset="0"/>
                <a:ea typeface="Arial-Rounded" pitchFamily="34" charset="0"/>
                <a:cs typeface="Arial-Rounded" pitchFamily="34" charset="0"/>
              </a:rPr>
              <a:t>	</a:t>
            </a:r>
            <a:r>
              <a:rPr lang="en-US" sz="4000">
                <a:solidFill>
                  <a:srgbClr val="0070C0"/>
                </a:solidFill>
                <a:latin typeface="Arial-Rounded" pitchFamily="34" charset="0"/>
                <a:ea typeface="Arial-Rounded" pitchFamily="34" charset="0"/>
                <a:cs typeface="Arial-Rounded" pitchFamily="34" charset="0"/>
              </a:rPr>
              <a:t> Tết đến thật gần. Cái rét vẫn đậm. Mấy cây đào đã chi chít lộc non. Vài nụ tròn đỏ thắm vừa hé nở. Rồi trời ấm dần, đàn én nhỏ lại ríu rít bay về, náo nức đón chào năm mới.</a:t>
            </a: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7628" y="7776"/>
            <a:ext cx="8952932" cy="4796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0392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Nói</a:t>
              </a:r>
              <a:endParaRPr lang="en-US" sz="4800">
                <a:latin typeface="Arial-Rounded" pitchFamily="34" charset="0"/>
                <a:ea typeface="Arial-Rounded" pitchFamily="34" charset="0"/>
                <a:cs typeface="Arial-Rounded" pitchFamily="34" charset="0"/>
              </a:endParaRP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7</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6" name="Title 1"/>
          <p:cNvSpPr txBox="1">
            <a:spLocks/>
          </p:cNvSpPr>
          <p:nvPr/>
        </p:nvSpPr>
        <p:spPr>
          <a:xfrm>
            <a:off x="3263398" y="441906"/>
            <a:ext cx="5725019"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dirty="0" err="1" smtClean="0">
                <a:latin typeface="Arial-Rounded" pitchFamily="34" charset="0"/>
                <a:ea typeface="Arial-Rounded" pitchFamily="34" charset="0"/>
                <a:cs typeface="Arial-Rounded" pitchFamily="34" charset="0"/>
              </a:rPr>
              <a:t>Thời</a:t>
            </a:r>
            <a:r>
              <a:rPr lang="en-US" sz="6000" dirty="0" smtClean="0">
                <a:latin typeface="Arial-Rounded" pitchFamily="34" charset="0"/>
                <a:ea typeface="Arial-Rounded" pitchFamily="34" charset="0"/>
                <a:cs typeface="Arial-Rounded" pitchFamily="34" charset="0"/>
              </a:rPr>
              <a:t> </a:t>
            </a:r>
            <a:r>
              <a:rPr lang="en-US" sz="6000" dirty="0" err="1" smtClean="0">
                <a:latin typeface="Arial-Rounded" pitchFamily="34" charset="0"/>
                <a:ea typeface="Arial-Rounded" pitchFamily="34" charset="0"/>
                <a:cs typeface="Arial-Rounded" pitchFamily="34" charset="0"/>
              </a:rPr>
              <a:t>tiết</a:t>
            </a:r>
            <a:endParaRPr lang="en-US" sz="6000" dirty="0">
              <a:latin typeface="Arial-Rounded" pitchFamily="34" charset="0"/>
              <a:ea typeface="Arial-Rounded" pitchFamily="34" charset="0"/>
              <a:cs typeface="Arial-Rounded" pitchFamily="34" charset="0"/>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6605" t="58231" b="4490"/>
          <a:stretch/>
        </p:blipFill>
        <p:spPr>
          <a:xfrm>
            <a:off x="2499519" y="1268047"/>
            <a:ext cx="8395177" cy="4876802"/>
          </a:xfrm>
          <a:prstGeom prst="rect">
            <a:avLst/>
          </a:prstGeom>
        </p:spPr>
      </p:pic>
    </p:spTree>
    <p:extLst>
      <p:ext uri="{BB962C8B-B14F-4D97-AF65-F5344CB8AC3E}">
        <p14:creationId xmlns:p14="http://schemas.microsoft.com/office/powerpoint/2010/main" val="15334130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519" y="1981200"/>
            <a:ext cx="5054600"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87218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118233" y="1752600"/>
            <a:ext cx="7906322" cy="1569660"/>
          </a:xfrm>
          <a:prstGeom prst="rect">
            <a:avLst/>
          </a:prstGeom>
          <a:noFill/>
        </p:spPr>
        <p:txBody>
          <a:bodyPr wrap="square" rtlCol="0">
            <a:spAutoFit/>
          </a:bodyPr>
          <a:lstStyle/>
          <a:p>
            <a:pPr algn="ctr"/>
            <a:r>
              <a:rPr lang="en-US" sz="9600" smtClean="0">
                <a:latin typeface="Bandit" pitchFamily="18" charset="0"/>
                <a:ea typeface="Bandit" pitchFamily="18" charset="0"/>
                <a:cs typeface="Bandit" pitchFamily="18" charset="0"/>
              </a:rPr>
              <a:t>Dặn dò</a:t>
            </a:r>
            <a:endParaRPr lang="en-US" sz="9600">
              <a:latin typeface="Bandit" pitchFamily="18" charset="0"/>
              <a:ea typeface="Bandit" pitchFamily="18" charset="0"/>
              <a:cs typeface="Bandit" pitchFamily="18" charset="0"/>
            </a:endParaRPr>
          </a:p>
        </p:txBody>
      </p:sp>
    </p:spTree>
    <p:extLst>
      <p:ext uri="{BB962C8B-B14F-4D97-AF65-F5344CB8AC3E}">
        <p14:creationId xmlns:p14="http://schemas.microsoft.com/office/powerpoint/2010/main" val="11244576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35+ hình ảnh con vẹt đẹp nhất - Tổng hợp những hình ảnh chim vẹt đẹ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7975" y="1676400"/>
            <a:ext cx="8060826" cy="5038017"/>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2217975" y="304800"/>
            <a:ext cx="7825344" cy="107625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smtClean="0">
                <a:solidFill>
                  <a:schemeClr val="bg1"/>
                </a:solidFill>
                <a:latin typeface="Arial-Rounded" pitchFamily="34" charset="0"/>
                <a:ea typeface="Arial-Rounded" pitchFamily="34" charset="0"/>
                <a:cs typeface="Arial-Rounded" pitchFamily="34" charset="0"/>
              </a:rPr>
              <a:t>Đố bạn loài chim gì?</a:t>
            </a:r>
            <a:endParaRPr lang="en-US" sz="540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4577728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1966119" y="5847382"/>
            <a:ext cx="7330793"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Đây là đâu?</a:t>
            </a:r>
            <a:endParaRPr lang="en-US" sz="9600">
              <a:solidFill>
                <a:schemeClr val="bg1"/>
              </a:solidFill>
              <a:latin typeface="Arial-Rounded" pitchFamily="34" charset="0"/>
              <a:ea typeface="Arial-Rounded" pitchFamily="34" charset="0"/>
              <a:cs typeface="Arial-Rounded"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78773" y="595116"/>
            <a:ext cx="6204293" cy="5667768"/>
          </a:xfrm>
          <a:prstGeom prst="rect">
            <a:avLst/>
          </a:prstGeom>
        </p:spPr>
      </p:pic>
    </p:spTree>
    <p:extLst>
      <p:ext uri="{BB962C8B-B14F-4D97-AF65-F5344CB8AC3E}">
        <p14:creationId xmlns:p14="http://schemas.microsoft.com/office/powerpoint/2010/main" val="400302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Top 99 Hình Ảnh Ngày Tết Nguyên Đán 2021 Ý Nghĩa Nhất - Hình Ảnh Đẹp HD | Hình  ảnh, Lì xì, Ông bà"/>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0519" y="1524000"/>
            <a:ext cx="6311833" cy="5152517"/>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289719" y="304800"/>
            <a:ext cx="11125200" cy="107625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smtClean="0">
                <a:solidFill>
                  <a:schemeClr val="bg1"/>
                </a:solidFill>
                <a:latin typeface="Arial-Rounded" pitchFamily="34" charset="0"/>
                <a:ea typeface="Arial-Rounded" pitchFamily="34" charset="0"/>
                <a:cs typeface="Arial-Rounded" pitchFamily="34" charset="0"/>
              </a:rPr>
              <a:t>Đây là dịp nào trong năm?</a:t>
            </a:r>
            <a:endParaRPr lang="en-US" sz="540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40459481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94919" y="1676400"/>
            <a:ext cx="4012856" cy="2950466"/>
          </a:xfrm>
          <a:prstGeom prst="rect">
            <a:avLst/>
          </a:prstGeom>
        </p:spPr>
      </p:pic>
    </p:spTree>
    <p:extLst>
      <p:ext uri="{BB962C8B-B14F-4D97-AF65-F5344CB8AC3E}">
        <p14:creationId xmlns:p14="http://schemas.microsoft.com/office/powerpoint/2010/main" val="3702415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b="69539"/>
          <a:stretch/>
        </p:blipFill>
        <p:spPr>
          <a:xfrm>
            <a:off x="47985" y="-252945"/>
            <a:ext cx="12153338" cy="5321620"/>
          </a:xfrm>
          <a:prstGeom prst="rect">
            <a:avLst/>
          </a:prstGeom>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smtClean="0">
                <a:solidFill>
                  <a:srgbClr val="FFC000"/>
                </a:solidFill>
                <a:latin typeface=".VnCooper" pitchFamily="34" charset="0"/>
                <a:ea typeface="Arial-Rounded" pitchFamily="34" charset="0"/>
                <a:cs typeface="Arial-Rounded" pitchFamily="34" charset="0"/>
              </a:rPr>
              <a:t>51</a:t>
            </a:r>
            <a:endParaRPr lang="en-US" sz="5300" b="1">
              <a:solidFill>
                <a:srgbClr val="FFC000"/>
              </a:solidFill>
              <a:latin typeface=".VnCooper" pitchFamily="34" charset="0"/>
              <a:ea typeface="Arial-Rounded" pitchFamily="34" charset="0"/>
              <a:cs typeface="Arial-Rounded" pitchFamily="34" charset="0"/>
            </a:endParaRP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smtClean="0">
                <a:solidFill>
                  <a:schemeClr val="bg1"/>
                </a:solidFill>
                <a:latin typeface="Arial-Rounded" pitchFamily="34" charset="0"/>
                <a:ea typeface="Arial-Rounded" pitchFamily="34" charset="0"/>
                <a:cs typeface="Arial-Rounded" pitchFamily="34" charset="0"/>
              </a:rPr>
              <a:t>et  êt  it</a:t>
            </a:r>
            <a:endParaRPr lang="en-US" sz="8800" b="1">
              <a:solidFill>
                <a:schemeClr val="bg1"/>
              </a:solidFill>
              <a:latin typeface="Arial-Rounded" pitchFamily="34" charset="0"/>
              <a:ea typeface="Arial-Rounded" pitchFamily="34" charset="0"/>
              <a:cs typeface="Arial-Rounded" pitchFamily="34" charset="0"/>
            </a:endParaRPr>
          </a:p>
        </p:txBody>
      </p:sp>
      <p:grpSp>
        <p:nvGrpSpPr>
          <p:cNvPr id="27" name="Group 26"/>
          <p:cNvGrpSpPr/>
          <p:nvPr/>
        </p:nvGrpSpPr>
        <p:grpSpPr>
          <a:xfrm>
            <a:off x="574823"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smtClean="0">
                  <a:solidFill>
                    <a:schemeClr val="tx1"/>
                  </a:solidFill>
                  <a:latin typeface="Arial Rounded MT Bold" pitchFamily="34" charset="0"/>
                  <a:ea typeface="Arial-Rounded" pitchFamily="34" charset="0"/>
                  <a:cs typeface="Arial-Rounded" pitchFamily="34" charset="0"/>
                </a:rPr>
                <a:t>2</a:t>
              </a:r>
              <a:endParaRPr lang="en-US" sz="4300">
                <a:solidFill>
                  <a:schemeClr val="tx1"/>
                </a:solidFill>
                <a:latin typeface="Arial Rounded MT Bold" pitchFamily="34" charset="0"/>
                <a:ea typeface="Arial-Rounded" pitchFamily="34" charset="0"/>
                <a:cs typeface="Arial-Rounded" pitchFamily="34" charset="0"/>
              </a:endParaRPr>
            </a:p>
          </p:txBody>
        </p:sp>
      </p:grpSp>
      <p:grpSp>
        <p:nvGrpSpPr>
          <p:cNvPr id="9" name="Group 8"/>
          <p:cNvGrpSpPr/>
          <p:nvPr/>
        </p:nvGrpSpPr>
        <p:grpSpPr>
          <a:xfrm>
            <a:off x="1001575" y="5345002"/>
            <a:ext cx="11700907" cy="1516743"/>
            <a:chOff x="1001575" y="5345002"/>
            <a:chExt cx="11700907" cy="1516743"/>
          </a:xfrm>
        </p:grpSpPr>
        <p:grpSp>
          <p:nvGrpSpPr>
            <p:cNvPr id="29" name="Group 28"/>
            <p:cNvGrpSpPr/>
            <p:nvPr/>
          </p:nvGrpSpPr>
          <p:grpSpPr>
            <a:xfrm>
              <a:off x="1001575" y="5345002"/>
              <a:ext cx="11700907" cy="1516743"/>
              <a:chOff x="757624" y="5398341"/>
              <a:chExt cx="10717370" cy="1516743"/>
            </a:xfrm>
          </p:grpSpPr>
          <p:sp>
            <p:nvSpPr>
              <p:cNvPr id="34" name="Title 1"/>
              <p:cNvSpPr txBox="1">
                <a:spLocks/>
              </p:cNvSpPr>
              <p:nvPr/>
            </p:nvSpPr>
            <p:spPr>
              <a:xfrm>
                <a:off x="757624" y="5398341"/>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20000"/>
                  </a:lnSpc>
                </a:pPr>
                <a:r>
                  <a:rPr lang="en-US" sz="5000" b="1" dirty="0" err="1" smtClean="0">
                    <a:solidFill>
                      <a:srgbClr val="0070C0"/>
                    </a:solidFill>
                    <a:latin typeface="Arial-Rounded" pitchFamily="34" charset="0"/>
                    <a:ea typeface="Arial-Rounded" pitchFamily="34" charset="0"/>
                    <a:cs typeface="Arial-Rounded" pitchFamily="34" charset="0"/>
                  </a:rPr>
                  <a:t>Đôi</a:t>
                </a:r>
                <a:r>
                  <a:rPr lang="en-US" sz="5000" b="1" dirty="0" smtClean="0">
                    <a:solidFill>
                      <a:srgbClr val="0070C0"/>
                    </a:solidFill>
                    <a:latin typeface="Arial-Rounded" pitchFamily="34" charset="0"/>
                    <a:ea typeface="Arial-Rounded" pitchFamily="34" charset="0"/>
                    <a:cs typeface="Arial-Rounded" pitchFamily="34" charset="0"/>
                  </a:rPr>
                  <a:t> </a:t>
                </a:r>
                <a:r>
                  <a:rPr lang="en-US" sz="5000" b="1" dirty="0" err="1" smtClean="0">
                    <a:solidFill>
                      <a:srgbClr val="0070C0"/>
                    </a:solidFill>
                    <a:latin typeface="Arial-Rounded" pitchFamily="34" charset="0"/>
                    <a:ea typeface="Arial-Rounded" pitchFamily="34" charset="0"/>
                    <a:cs typeface="Arial-Rounded" pitchFamily="34" charset="0"/>
                  </a:rPr>
                  <a:t>vẹt</a:t>
                </a:r>
                <a:r>
                  <a:rPr lang="en-US" sz="5000" b="1" dirty="0" smtClean="0">
                    <a:solidFill>
                      <a:srgbClr val="0070C0"/>
                    </a:solidFill>
                    <a:latin typeface="Arial-Rounded" pitchFamily="34" charset="0"/>
                    <a:ea typeface="Arial-Rounded" pitchFamily="34" charset="0"/>
                    <a:cs typeface="Arial-Rounded" pitchFamily="34" charset="0"/>
                  </a:rPr>
                  <a:t> </a:t>
                </a:r>
                <a:r>
                  <a:rPr lang="en-US" sz="5000" b="1" dirty="0" err="1" smtClean="0">
                    <a:solidFill>
                      <a:srgbClr val="0070C0"/>
                    </a:solidFill>
                    <a:latin typeface="Arial-Rounded" pitchFamily="34" charset="0"/>
                    <a:ea typeface="Arial-Rounded" pitchFamily="34" charset="0"/>
                    <a:cs typeface="Arial-Rounded" pitchFamily="34" charset="0"/>
                  </a:rPr>
                  <a:t>ríu</a:t>
                </a:r>
                <a:r>
                  <a:rPr lang="en-US" sz="5000" b="1" dirty="0" smtClean="0">
                    <a:solidFill>
                      <a:srgbClr val="0070C0"/>
                    </a:solidFill>
                    <a:latin typeface="Arial-Rounded" pitchFamily="34" charset="0"/>
                    <a:ea typeface="Arial-Rounded" pitchFamily="34" charset="0"/>
                    <a:cs typeface="Arial-Rounded" pitchFamily="34" charset="0"/>
                  </a:rPr>
                  <a:t> </a:t>
                </a:r>
                <a:r>
                  <a:rPr lang="en-US" sz="5000" b="1" dirty="0" err="1" smtClean="0">
                    <a:solidFill>
                      <a:srgbClr val="0070C0"/>
                    </a:solidFill>
                    <a:latin typeface="Arial-Rounded" pitchFamily="34" charset="0"/>
                    <a:ea typeface="Arial-Rounded" pitchFamily="34" charset="0"/>
                    <a:cs typeface="Arial-Rounded" pitchFamily="34" charset="0"/>
                  </a:rPr>
                  <a:t>rít</a:t>
                </a:r>
                <a:r>
                  <a:rPr lang="en-US" sz="5000" b="1" dirty="0" smtClean="0">
                    <a:solidFill>
                      <a:srgbClr val="0070C0"/>
                    </a:solidFill>
                    <a:latin typeface="Arial-Rounded" pitchFamily="34" charset="0"/>
                    <a:ea typeface="Arial-Rounded" pitchFamily="34" charset="0"/>
                    <a:cs typeface="Arial-Rounded" pitchFamily="34" charset="0"/>
                  </a:rPr>
                  <a:t> </a:t>
                </a:r>
                <a:r>
                  <a:rPr lang="en-US" sz="5000" b="1" dirty="0" err="1" smtClean="0">
                    <a:solidFill>
                      <a:srgbClr val="0070C0"/>
                    </a:solidFill>
                    <a:latin typeface="Arial-Rounded" pitchFamily="34" charset="0"/>
                    <a:ea typeface="Arial-Rounded" pitchFamily="34" charset="0"/>
                    <a:cs typeface="Arial-Rounded" pitchFamily="34" charset="0"/>
                  </a:rPr>
                  <a:t>mãi</a:t>
                </a:r>
                <a:r>
                  <a:rPr lang="en-US" sz="5000" b="1" dirty="0" smtClean="0">
                    <a:solidFill>
                      <a:srgbClr val="0070C0"/>
                    </a:solidFill>
                    <a:latin typeface="Arial-Rounded" pitchFamily="34" charset="0"/>
                    <a:ea typeface="Arial-Rounded" pitchFamily="34" charset="0"/>
                    <a:cs typeface="Arial-Rounded" pitchFamily="34" charset="0"/>
                  </a:rPr>
                  <a:t> </a:t>
                </a:r>
                <a:r>
                  <a:rPr lang="en-US" sz="5000" b="1" dirty="0" err="1" smtClean="0">
                    <a:solidFill>
                      <a:srgbClr val="0070C0"/>
                    </a:solidFill>
                    <a:latin typeface="Arial-Rounded" pitchFamily="34" charset="0"/>
                    <a:ea typeface="Arial-Rounded" pitchFamily="34" charset="0"/>
                    <a:cs typeface="Arial-Rounded" pitchFamily="34" charset="0"/>
                  </a:rPr>
                  <a:t>không</a:t>
                </a:r>
                <a:r>
                  <a:rPr lang="en-US" sz="5000" b="1" dirty="0" smtClean="0">
                    <a:solidFill>
                      <a:srgbClr val="0070C0"/>
                    </a:solidFill>
                    <a:latin typeface="Arial-Rounded" pitchFamily="34" charset="0"/>
                    <a:ea typeface="Arial-Rounded" pitchFamily="34" charset="0"/>
                    <a:cs typeface="Arial-Rounded" pitchFamily="34" charset="0"/>
                  </a:rPr>
                  <a:t> </a:t>
                </a:r>
                <a:r>
                  <a:rPr lang="en-US" sz="5000" b="1" dirty="0" err="1" smtClean="0">
                    <a:solidFill>
                      <a:srgbClr val="0070C0"/>
                    </a:solidFill>
                    <a:latin typeface="Arial-Rounded" pitchFamily="34" charset="0"/>
                    <a:ea typeface="Arial-Rounded" pitchFamily="34" charset="0"/>
                    <a:cs typeface="Arial-Rounded" pitchFamily="34" charset="0"/>
                  </a:rPr>
                  <a:t>hết</a:t>
                </a:r>
                <a:r>
                  <a:rPr lang="en-US" sz="5000" b="1" dirty="0" smtClean="0">
                    <a:solidFill>
                      <a:srgbClr val="0070C0"/>
                    </a:solidFill>
                    <a:latin typeface="Arial-Rounded" pitchFamily="34" charset="0"/>
                    <a:ea typeface="Arial-Rounded" pitchFamily="34" charset="0"/>
                    <a:cs typeface="Arial-Rounded" pitchFamily="34" charset="0"/>
                  </a:rPr>
                  <a:t> </a:t>
                </a:r>
                <a:r>
                  <a:rPr lang="en-US" sz="5000" b="1" dirty="0" err="1" smtClean="0">
                    <a:solidFill>
                      <a:srgbClr val="0070C0"/>
                    </a:solidFill>
                    <a:latin typeface="Arial-Rounded" pitchFamily="34" charset="0"/>
                    <a:ea typeface="Arial-Rounded" pitchFamily="34" charset="0"/>
                    <a:cs typeface="Arial-Rounded" pitchFamily="34" charset="0"/>
                  </a:rPr>
                  <a:t>chuyện</a:t>
                </a:r>
                <a:r>
                  <a:rPr lang="en-US" sz="5000" b="1" dirty="0" smtClean="0">
                    <a:solidFill>
                      <a:srgbClr val="0070C0"/>
                    </a:solidFill>
                    <a:latin typeface="Arial-Rounded" pitchFamily="34" charset="0"/>
                    <a:ea typeface="Arial-Rounded" pitchFamily="34" charset="0"/>
                    <a:cs typeface="Arial-Rounded" pitchFamily="34" charset="0"/>
                  </a:rPr>
                  <a:t>.</a:t>
                </a:r>
                <a:endParaRPr lang="en-US" sz="5000" b="1" dirty="0">
                  <a:solidFill>
                    <a:srgbClr val="0070C0"/>
                  </a:solidFill>
                  <a:latin typeface="Arial-Rounded" pitchFamily="34" charset="0"/>
                  <a:ea typeface="Arial-Rounded" pitchFamily="34" charset="0"/>
                  <a:cs typeface="Arial-Rounded" pitchFamily="34" charset="0"/>
                </a:endParaRPr>
              </a:p>
            </p:txBody>
          </p:sp>
          <p:sp>
            <p:nvSpPr>
              <p:cNvPr id="35" name="Title 1"/>
              <p:cNvSpPr txBox="1">
                <a:spLocks/>
              </p:cNvSpPr>
              <p:nvPr/>
            </p:nvSpPr>
            <p:spPr>
              <a:xfrm>
                <a:off x="1342843" y="5413996"/>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dirty="0" smtClean="0">
                    <a:solidFill>
                      <a:srgbClr val="FF0000"/>
                    </a:solidFill>
                    <a:latin typeface="Arial-Rounded" pitchFamily="34" charset="0"/>
                    <a:ea typeface="Arial-Rounded" pitchFamily="34" charset="0"/>
                    <a:cs typeface="Arial-Rounded" pitchFamily="34" charset="0"/>
                  </a:rPr>
                  <a:t>et</a:t>
                </a:r>
                <a:endParaRPr lang="en-US" sz="5000" b="1" dirty="0">
                  <a:solidFill>
                    <a:srgbClr val="FF0000"/>
                  </a:solidFill>
                  <a:latin typeface="Arial-Rounded" pitchFamily="34" charset="0"/>
                  <a:ea typeface="Arial-Rounded" pitchFamily="34" charset="0"/>
                  <a:cs typeface="Arial-Rounded" pitchFamily="34" charset="0"/>
                </a:endParaRPr>
              </a:p>
            </p:txBody>
          </p:sp>
          <p:sp>
            <p:nvSpPr>
              <p:cNvPr id="15" name="Title 1"/>
              <p:cNvSpPr txBox="1">
                <a:spLocks/>
              </p:cNvSpPr>
              <p:nvPr/>
            </p:nvSpPr>
            <p:spPr>
              <a:xfrm>
                <a:off x="6247555" y="5398341"/>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dirty="0" err="1">
                    <a:solidFill>
                      <a:srgbClr val="FF0000"/>
                    </a:solidFill>
                    <a:latin typeface="Arial-Rounded" pitchFamily="34" charset="0"/>
                    <a:ea typeface="Arial-Rounded" pitchFamily="34" charset="0"/>
                    <a:cs typeface="Arial-Rounded" pitchFamily="34" charset="0"/>
                  </a:rPr>
                  <a:t>ê</a:t>
                </a:r>
                <a:r>
                  <a:rPr lang="en-US" sz="5000" b="1" dirty="0" err="1" smtClean="0">
                    <a:solidFill>
                      <a:srgbClr val="FF0000"/>
                    </a:solidFill>
                    <a:latin typeface="Arial-Rounded" pitchFamily="34" charset="0"/>
                    <a:ea typeface="Arial-Rounded" pitchFamily="34" charset="0"/>
                    <a:cs typeface="Arial-Rounded" pitchFamily="34" charset="0"/>
                  </a:rPr>
                  <a:t>t</a:t>
                </a:r>
                <a:endParaRPr lang="en-US" sz="5000" b="1" dirty="0">
                  <a:solidFill>
                    <a:srgbClr val="FF0000"/>
                  </a:solidFill>
                  <a:latin typeface="Arial-Rounded" pitchFamily="34" charset="0"/>
                  <a:ea typeface="Arial-Rounded" pitchFamily="34" charset="0"/>
                  <a:cs typeface="Arial-Rounded" pitchFamily="34" charset="0"/>
                </a:endParaRPr>
              </a:p>
            </p:txBody>
          </p:sp>
        </p:grpSp>
        <p:grpSp>
          <p:nvGrpSpPr>
            <p:cNvPr id="8" name="Group 7"/>
            <p:cNvGrpSpPr/>
            <p:nvPr/>
          </p:nvGrpSpPr>
          <p:grpSpPr>
            <a:xfrm>
              <a:off x="3090069" y="5356912"/>
              <a:ext cx="2000250" cy="1501088"/>
              <a:chOff x="3090069" y="5356912"/>
              <a:chExt cx="2000250" cy="1501088"/>
            </a:xfrm>
          </p:grpSpPr>
          <p:pic>
            <p:nvPicPr>
              <p:cNvPr id="409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41139" b="1"/>
              <a:stretch/>
            </p:blipFill>
            <p:spPr bwMode="auto">
              <a:xfrm>
                <a:off x="3090069" y="5963070"/>
                <a:ext cx="2000250" cy="883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1"/>
              <p:cNvSpPr txBox="1">
                <a:spLocks/>
              </p:cNvSpPr>
              <p:nvPr/>
            </p:nvSpPr>
            <p:spPr>
              <a:xfrm>
                <a:off x="3718719" y="5356912"/>
                <a:ext cx="1001009"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dirty="0" smtClean="0">
                    <a:solidFill>
                      <a:srgbClr val="FF0000"/>
                    </a:solidFill>
                    <a:latin typeface="Arial-Rounded" pitchFamily="34" charset="0"/>
                    <a:ea typeface="Arial-Rounded" pitchFamily="34" charset="0"/>
                    <a:cs typeface="Arial-Rounded" pitchFamily="34" charset="0"/>
                  </a:rPr>
                  <a:t>t</a:t>
                </a:r>
                <a:endParaRPr lang="en-US" sz="5000" b="1" dirty="0">
                  <a:solidFill>
                    <a:srgbClr val="FF0000"/>
                  </a:solidFill>
                  <a:latin typeface="Arial-Rounded" pitchFamily="34" charset="0"/>
                  <a:ea typeface="Arial-Rounded" pitchFamily="34" charset="0"/>
                  <a:cs typeface="Arial-Rounded" pitchFamily="34" charset="0"/>
                </a:endParaRPr>
              </a:p>
            </p:txBody>
          </p:sp>
        </p:grpSp>
      </p:gr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3645</TotalTime>
  <Words>460</Words>
  <Application>Microsoft Office PowerPoint</Application>
  <PresentationFormat>Custom</PresentationFormat>
  <Paragraphs>175</Paragraphs>
  <Slides>44</Slides>
  <Notes>24</Notes>
  <HiddenSlides>0</HiddenSlides>
  <MMClips>4</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44</vt:i4>
      </vt:variant>
    </vt:vector>
  </HeadingPairs>
  <TitlesOfParts>
    <vt:vector size="57" baseType="lpstr">
      <vt:lpstr>.VnArial</vt:lpstr>
      <vt:lpstr>.VnCooper</vt:lpstr>
      <vt:lpstr>Arial</vt:lpstr>
      <vt:lpstr>Arial Rounded MT Bold</vt:lpstr>
      <vt:lpstr>Arial-Rounded</vt:lpstr>
      <vt:lpstr>Arrus-Black</vt:lpstr>
      <vt:lpstr>AvantGarde</vt:lpstr>
      <vt:lpstr>Bandit</vt:lpstr>
      <vt:lpstr>Calibri</vt:lpstr>
      <vt:lpstr>DomCasual</vt:lpstr>
      <vt:lpstr>HP001 4 hàng</vt:lpstr>
      <vt:lpstr>HP001 4H</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457</cp:revision>
  <dcterms:created xsi:type="dcterms:W3CDTF">2021-05-08T14:00:55Z</dcterms:created>
  <dcterms:modified xsi:type="dcterms:W3CDTF">2022-11-21T03:15:24Z</dcterms:modified>
</cp:coreProperties>
</file>