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unknown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313" r:id="rId2"/>
    <p:sldId id="257" r:id="rId3"/>
    <p:sldId id="258" r:id="rId4"/>
    <p:sldId id="259" r:id="rId5"/>
    <p:sldId id="260" r:id="rId6"/>
    <p:sldId id="261" r:id="rId7"/>
    <p:sldId id="293" r:id="rId8"/>
    <p:sldId id="282" r:id="rId9"/>
    <p:sldId id="283" r:id="rId10"/>
    <p:sldId id="284" r:id="rId11"/>
    <p:sldId id="285" r:id="rId12"/>
    <p:sldId id="264" r:id="rId13"/>
    <p:sldId id="294" r:id="rId14"/>
    <p:sldId id="262" r:id="rId15"/>
    <p:sldId id="312" r:id="rId16"/>
    <p:sldId id="266" r:id="rId17"/>
    <p:sldId id="267" r:id="rId18"/>
    <p:sldId id="300" r:id="rId19"/>
    <p:sldId id="278" r:id="rId20"/>
    <p:sldId id="297" r:id="rId21"/>
    <p:sldId id="290" r:id="rId22"/>
    <p:sldId id="291" r:id="rId23"/>
    <p:sldId id="270" r:id="rId24"/>
    <p:sldId id="302" r:id="rId25"/>
    <p:sldId id="289" r:id="rId26"/>
    <p:sldId id="301" r:id="rId27"/>
    <p:sldId id="271" r:id="rId28"/>
    <p:sldId id="272" r:id="rId29"/>
    <p:sldId id="295" r:id="rId30"/>
    <p:sldId id="274" r:id="rId31"/>
    <p:sldId id="275" r:id="rId32"/>
    <p:sldId id="304" r:id="rId33"/>
    <p:sldId id="305" r:id="rId34"/>
    <p:sldId id="306" r:id="rId35"/>
    <p:sldId id="307" r:id="rId36"/>
    <p:sldId id="308" r:id="rId37"/>
    <p:sldId id="309" r:id="rId38"/>
    <p:sldId id="310" r:id="rId39"/>
    <p:sldId id="311" r:id="rId40"/>
    <p:sldId id="277" r:id="rId41"/>
    <p:sldId id="314" r:id="rId42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1119" autoAdjust="0"/>
  </p:normalViewPr>
  <p:slideViewPr>
    <p:cSldViewPr>
      <p:cViewPr varScale="1">
        <p:scale>
          <a:sx n="67" d="100"/>
          <a:sy n="67" d="100"/>
        </p:scale>
        <p:origin x="-666" y="-96"/>
      </p:cViewPr>
      <p:guideLst>
        <p:guide orient="horz" pos="2160"/>
        <p:guide pos="3831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4/10/2021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E33D04-5173-415E-A591-1DAAB0736C8D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0754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Đồng hồ 15s. Mn căn thời gian hs mình suy nghĩ tình huống để chỉnh nhé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E33D04-5173-415E-A591-1DAAB0736C8D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5273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E33D04-5173-415E-A591-1DAAB0736C8D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135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41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GV lưu</a:t>
            </a:r>
            <a:r>
              <a:rPr lang="en-US" baseline="0" smtClean="0"/>
              <a:t> ý cho hs: cá mè có nhiều loại: cá mè trắng, cá mè hoa…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GV lưu</a:t>
            </a:r>
            <a:r>
              <a:rPr lang="en-US" baseline="0" smtClean="0"/>
              <a:t> ý GD HS an toàn khi tham gia PTGT đường thuỷ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526077" y="6492875"/>
            <a:ext cx="2837762" cy="365125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/>
              <a:t>2021/10/4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217777" y="6501343"/>
            <a:ext cx="484328" cy="365125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173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4/10/2021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4/10/2021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4/10/2021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4/10/2021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4/10/2021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4/10/2021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29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microsoft.com/office/2007/relationships/hdphoto" Target="../media/hdphoto1.wdp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3.pn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3.png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23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gif"/><Relationship Id="rId13" Type="http://schemas.openxmlformats.org/officeDocument/2006/relationships/image" Target="../media/image49.png"/><Relationship Id="rId18" Type="http://schemas.openxmlformats.org/officeDocument/2006/relationships/slide" Target="slide38.xml"/><Relationship Id="rId3" Type="http://schemas.openxmlformats.org/officeDocument/2006/relationships/slide" Target="slide33.xml"/><Relationship Id="rId7" Type="http://schemas.openxmlformats.org/officeDocument/2006/relationships/slide" Target="slide39.xml"/><Relationship Id="rId12" Type="http://schemas.openxmlformats.org/officeDocument/2006/relationships/image" Target="../media/image48.png"/><Relationship Id="rId17" Type="http://schemas.openxmlformats.org/officeDocument/2006/relationships/slide" Target="slide37.xml"/><Relationship Id="rId2" Type="http://schemas.openxmlformats.org/officeDocument/2006/relationships/image" Target="../media/image42.png"/><Relationship Id="rId16" Type="http://schemas.openxmlformats.org/officeDocument/2006/relationships/slide" Target="slide3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11" Type="http://schemas.openxmlformats.org/officeDocument/2006/relationships/image" Target="../media/image47.png"/><Relationship Id="rId5" Type="http://schemas.openxmlformats.org/officeDocument/2006/relationships/slide" Target="slide35.xml"/><Relationship Id="rId15" Type="http://schemas.openxmlformats.org/officeDocument/2006/relationships/slide" Target="slide34.xml"/><Relationship Id="rId10" Type="http://schemas.openxmlformats.org/officeDocument/2006/relationships/image" Target="../media/image46.gif"/><Relationship Id="rId19" Type="http://schemas.openxmlformats.org/officeDocument/2006/relationships/image" Target="../media/image51.png"/><Relationship Id="rId4" Type="http://schemas.openxmlformats.org/officeDocument/2006/relationships/image" Target="../media/image43.png"/><Relationship Id="rId9" Type="http://schemas.openxmlformats.org/officeDocument/2006/relationships/image" Target="../media/image45.gif"/><Relationship Id="rId1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slide" Target="slide32.xml"/><Relationship Id="rId4" Type="http://schemas.openxmlformats.org/officeDocument/2006/relationships/image" Target="../media/image5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4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5" Type="http://schemas.openxmlformats.org/officeDocument/2006/relationships/image" Target="../media/image58.png"/><Relationship Id="rId10" Type="http://schemas.openxmlformats.org/officeDocument/2006/relationships/image" Target="../media/image61.png"/><Relationship Id="rId4" Type="http://schemas.openxmlformats.org/officeDocument/2006/relationships/image" Target="../media/image57.png"/><Relationship Id="rId9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314" y="-27384"/>
            <a:ext cx="12224741" cy="6860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E:\0000000我图PPT\03.20\亲子乐园\r6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745" y="-528451"/>
            <a:ext cx="12833601" cy="7399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3934376"/>
            <a:ext cx="12163950" cy="292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" descr="E:\0000000我图PPT\03.20\亲子乐园\56y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312" y="4187132"/>
            <a:ext cx="7450883" cy="259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E:\0000000我图PPT\03.20\亲子乐园\23园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351"/>
          <a:stretch>
            <a:fillRect/>
          </a:stretch>
        </p:blipFill>
        <p:spPr bwMode="auto">
          <a:xfrm>
            <a:off x="2824632" y="836712"/>
            <a:ext cx="6100417" cy="154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E:\0000000我图PPT\03.20\亲子乐园\ty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252" y="1601265"/>
            <a:ext cx="4257699" cy="5719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E:\0000000我图PPT\03.20\亲子乐园\568io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32" t="19027" r="11038" b="19634"/>
          <a:stretch>
            <a:fillRect/>
          </a:stretch>
        </p:blipFill>
        <p:spPr bwMode="auto">
          <a:xfrm>
            <a:off x="10224107" y="-211792"/>
            <a:ext cx="2134492" cy="218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E:\0000000我图PPT\03.20\亲子乐园\568io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6" t="10301" r="70716" b="10733"/>
          <a:stretch>
            <a:fillRect/>
          </a:stretch>
        </p:blipFill>
        <p:spPr bwMode="auto">
          <a:xfrm>
            <a:off x="-309758" y="-426957"/>
            <a:ext cx="2533716" cy="2810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1933446" y="3885499"/>
            <a:ext cx="7853398" cy="69762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altLang="zh-CN" sz="370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Giáo viên: </a:t>
            </a:r>
            <a:endParaRPr lang="en-US" altLang="zh-CN" sz="370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WordArt 6"/>
          <p:cNvSpPr>
            <a:spLocks noChangeArrowheads="1" noChangeShapeType="1" noTextEdit="1"/>
          </p:cNvSpPr>
          <p:nvPr/>
        </p:nvSpPr>
        <p:spPr bwMode="auto">
          <a:xfrm>
            <a:off x="1102002" y="1121612"/>
            <a:ext cx="9959122" cy="4323617"/>
          </a:xfrm>
          <a:prstGeom prst="rect">
            <a:avLst/>
          </a:prstGeom>
        </p:spPr>
        <p:txBody>
          <a:bodyPr spcFirstLastPara="1" wrap="none" lIns="121557" tIns="60858" rIns="121557" bIns="60858" numCol="1" fromWordArt="1">
            <a:prstTxWarp prst="textArchUp">
              <a:avLst>
                <a:gd name="adj" fmla="val 11020719"/>
              </a:avLst>
            </a:prstTxWarp>
          </a:bodyPr>
          <a:lstStyle/>
          <a:p>
            <a:pPr algn="ctr" defTabSz="1619618"/>
            <a:r>
              <a:rPr lang="en-US" sz="4800" b="1" kern="1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  <a:cs typeface="Times New Roman" panose="02020603050405020304"/>
              </a:rPr>
              <a:t>CHÀO MỪNG CÁC EM ĐẾN VỚI TIẾT</a:t>
            </a:r>
          </a:p>
        </p:txBody>
      </p:sp>
      <p:sp>
        <p:nvSpPr>
          <p:cNvPr id="13" name="圆角矩形 1"/>
          <p:cNvSpPr/>
          <p:nvPr/>
        </p:nvSpPr>
        <p:spPr>
          <a:xfrm>
            <a:off x="2269310" y="2411410"/>
            <a:ext cx="7211070" cy="1455231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008" tIns="81002" rIns="162008" bIns="81002" anchor="ctr"/>
          <a:lstStyle/>
          <a:p>
            <a:pPr algn="ctr" defTabSz="2159772">
              <a:defRPr/>
            </a:pPr>
            <a:r>
              <a:rPr lang="en-US" altLang="zh-CN" sz="6600" b="1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Tiếng Việt </a:t>
            </a:r>
            <a:r>
              <a:rPr lang="en-US" altLang="zh-CN" sz="5300" b="1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altLang="zh-CN" sz="4000" b="1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 </a:t>
            </a:r>
            <a:r>
              <a:rPr lang="en-US" altLang="zh-CN" sz="4000" b="1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altLang="zh-CN" sz="4000" b="1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636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 bldLvl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94519" y="2533783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nơ</a:t>
            </a:r>
            <a:r>
              <a:rPr lang="en-US" sz="96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9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đỏ</a:t>
            </a:r>
            <a:endParaRPr lang="en-US" sz="9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42119" y="2537545"/>
            <a:ext cx="14478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endParaRPr lang="en-US" sz="9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319" y="812656"/>
            <a:ext cx="4478685" cy="4762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81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a nô giải trí và tàu câu cá thể thao RELAX 500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7"/>
          <a:stretch/>
        </p:blipFill>
        <p:spPr bwMode="auto">
          <a:xfrm>
            <a:off x="2880519" y="38100"/>
            <a:ext cx="6171664" cy="5050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480719" y="5135837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ca</a:t>
            </a:r>
            <a:r>
              <a:rPr lang="en-US" sz="96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9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nô</a:t>
            </a:r>
            <a:endParaRPr lang="en-US" sz="9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198487" y="5139599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endParaRPr lang="en-US" sz="9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410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á mè trắng Hoa Nam &amp; Sự Kỳ Diệu Tưởng Chừng Không Thể Xảy Ra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46" y="1534634"/>
            <a:ext cx="2862293" cy="1753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773" y="1002398"/>
            <a:ext cx="2239343" cy="2381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5" descr="Ca nô giải trí và tàu câu cá thể thao RELAX 500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7"/>
          <a:stretch/>
        </p:blipFill>
        <p:spPr bwMode="auto">
          <a:xfrm>
            <a:off x="9562477" y="1501391"/>
            <a:ext cx="2247632" cy="183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Những tác dụng chữa bệnh ngoài da của lá me | Thế Giới Đông Y | Thuốc Đông  Y Thảo Dược - Phòng Khám Đông Y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53"/>
          <a:stretch/>
        </p:blipFill>
        <p:spPr bwMode="auto">
          <a:xfrm>
            <a:off x="3718719" y="1447800"/>
            <a:ext cx="2304766" cy="1935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-155008" y="3970684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</a:t>
            </a:r>
            <a:r>
              <a:rPr lang="en-US" sz="7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mè</a:t>
            </a:r>
            <a:endParaRPr lang="en-US" sz="72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3120323" y="3970684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lá</a:t>
            </a:r>
            <a:r>
              <a:rPr lang="en-US" sz="7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me</a:t>
            </a:r>
            <a:endParaRPr lang="en-US" sz="72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6004744" y="3970684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nơ</a:t>
            </a:r>
            <a:r>
              <a:rPr lang="en-US" sz="7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đỏ</a:t>
            </a:r>
            <a:endParaRPr lang="en-US" sz="72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8951617" y="3970684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ca</a:t>
            </a:r>
            <a:r>
              <a:rPr lang="en-US" sz="7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nô</a:t>
            </a:r>
            <a:endParaRPr lang="en-US" sz="72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57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121758" y="136335"/>
            <a:ext cx="2308585" cy="735633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 dirty="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26" name="Title 1"/>
          <p:cNvSpPr txBox="1">
            <a:spLocks/>
          </p:cNvSpPr>
          <p:nvPr/>
        </p:nvSpPr>
        <p:spPr>
          <a:xfrm>
            <a:off x="2559802" y="120257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endParaRPr lang="en-US" sz="7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1420147" y="1143000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72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endParaRPr lang="en-US" sz="72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3394447" y="1143000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7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72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1420147" y="2251758"/>
            <a:ext cx="3904626" cy="10503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72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ẹ</a:t>
            </a:r>
            <a:endParaRPr lang="en-US" sz="72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7404865" y="1143000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7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endParaRPr lang="en-US" sz="7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9381308" y="1143000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7404865" y="2251758"/>
            <a:ext cx="3905275" cy="10503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7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  <a:endParaRPr lang="en-US" sz="7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566661" y="3875140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má</a:t>
            </a:r>
            <a:endParaRPr lang="en-US" sz="72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7" name="Title 1"/>
          <p:cNvSpPr txBox="1">
            <a:spLocks/>
          </p:cNvSpPr>
          <p:nvPr/>
        </p:nvSpPr>
        <p:spPr>
          <a:xfrm>
            <a:off x="2597804" y="387862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endParaRPr lang="en-US" sz="72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8" name="Title 1"/>
          <p:cNvSpPr txBox="1">
            <a:spLocks/>
          </p:cNvSpPr>
          <p:nvPr/>
        </p:nvSpPr>
        <p:spPr>
          <a:xfrm>
            <a:off x="4604966" y="387862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mỡ</a:t>
            </a:r>
            <a:endParaRPr lang="en-US" sz="72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9" name="Title 1"/>
          <p:cNvSpPr txBox="1">
            <a:spLocks/>
          </p:cNvSpPr>
          <p:nvPr/>
        </p:nvSpPr>
        <p:spPr>
          <a:xfrm>
            <a:off x="6607081" y="387862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</a:t>
            </a:r>
            <a:endParaRPr lang="en-US" sz="72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0" name="Title 1"/>
          <p:cNvSpPr txBox="1">
            <a:spLocks/>
          </p:cNvSpPr>
          <p:nvPr/>
        </p:nvSpPr>
        <p:spPr>
          <a:xfrm>
            <a:off x="8522111" y="387862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nề</a:t>
            </a:r>
            <a:endParaRPr lang="en-US" sz="72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1" name="Title 1"/>
          <p:cNvSpPr txBox="1">
            <a:spLocks/>
          </p:cNvSpPr>
          <p:nvPr/>
        </p:nvSpPr>
        <p:spPr>
          <a:xfrm>
            <a:off x="10331439" y="3889650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nở</a:t>
            </a:r>
            <a:endParaRPr lang="en-US" sz="72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8" name="Title 1"/>
          <p:cNvSpPr txBox="1">
            <a:spLocks/>
          </p:cNvSpPr>
          <p:nvPr/>
        </p:nvSpPr>
        <p:spPr>
          <a:xfrm>
            <a:off x="8506567" y="120257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endParaRPr lang="en-US" sz="7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130974" y="5182448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</a:t>
            </a:r>
            <a:r>
              <a:rPr lang="en-US" sz="72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mè</a:t>
            </a:r>
            <a:endParaRPr lang="en-US" sz="7200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3406305" y="5182448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lá</a:t>
            </a:r>
            <a:r>
              <a:rPr lang="en-US" sz="72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me</a:t>
            </a:r>
            <a:endParaRPr lang="en-US" sz="7200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6290726" y="5182448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nơ</a:t>
            </a:r>
            <a:r>
              <a:rPr lang="en-US" sz="72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đỏ</a:t>
            </a:r>
            <a:endParaRPr lang="en-US" sz="7200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8747919" y="5182447"/>
            <a:ext cx="4328319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ca</a:t>
            </a:r>
            <a:r>
              <a:rPr lang="en-US" sz="72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nô</a:t>
            </a:r>
            <a:endParaRPr lang="en-US" sz="7200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11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" t="6431" b="19710"/>
          <a:stretch/>
        </p:blipFill>
        <p:spPr>
          <a:xfrm>
            <a:off x="2002970" y="174171"/>
            <a:ext cx="8142513" cy="483326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62236" y="2818047"/>
            <a:ext cx="10489585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  <a:endParaRPr lang="en-US" sz="9600" b="1">
              <a:solidFill>
                <a:srgbClr val="0070C0"/>
              </a:solidFill>
              <a:latin typeface="DomCasual" pitchFamily="18" charset="0"/>
              <a:ea typeface="DomCasual" pitchFamily="18" charset="0"/>
              <a:cs typeface="DomCasual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43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ô Và Mẹ Xuân Mai Official MV YouTub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6434" y="1"/>
            <a:ext cx="11268970" cy="673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586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0672238"/>
              </p:ext>
            </p:extLst>
          </p:nvPr>
        </p:nvGraphicFramePr>
        <p:xfrm>
          <a:off x="215396" y="1290650"/>
          <a:ext cx="1170432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1177066" y="2148114"/>
            <a:ext cx="4941953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700" smtClean="0">
                <a:solidFill>
                  <a:srgbClr val="FF0000"/>
                </a:solidFill>
                <a:latin typeface="HP001 4H"/>
                <a:ea typeface="HP001 4H"/>
              </a:rPr>
              <a:t>Ș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15396" y="203422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5787166" y="2148114"/>
            <a:ext cx="4941953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28700" smtClean="0">
                <a:solidFill>
                  <a:srgbClr val="FF0000"/>
                </a:solidFill>
                <a:latin typeface="HP001 4H"/>
                <a:ea typeface="HP001 4H"/>
              </a:rPr>
              <a:t>ș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85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644" y="5145656"/>
            <a:ext cx="2709556" cy="1712343"/>
          </a:xfrm>
          <a:prstGeom prst="rect">
            <a:avLst/>
          </a:prstGeom>
        </p:spPr>
      </p:pic>
      <p:pic>
        <p:nvPicPr>
          <p:cNvPr id="3" name="m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723" y="228600"/>
            <a:ext cx="12040393" cy="4508818"/>
          </a:xfrm>
        </p:spPr>
      </p:pic>
    </p:spTree>
    <p:extLst>
      <p:ext uri="{BB962C8B-B14F-4D97-AF65-F5344CB8AC3E}">
        <p14:creationId xmlns:p14="http://schemas.microsoft.com/office/powerpoint/2010/main" val="92373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9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12153900" cy="779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312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644" y="5145656"/>
            <a:ext cx="2709556" cy="1712343"/>
          </a:xfrm>
          <a:prstGeom prst="rect">
            <a:avLst/>
          </a:prstGeom>
        </p:spPr>
      </p:pic>
      <p:pic>
        <p:nvPicPr>
          <p:cNvPr id="4" name="n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723" y="304800"/>
            <a:ext cx="12040393" cy="4528026"/>
          </a:xfrm>
        </p:spPr>
      </p:pic>
    </p:spTree>
    <p:extLst>
      <p:ext uri="{BB962C8B-B14F-4D97-AF65-F5344CB8AC3E}">
        <p14:creationId xmlns:p14="http://schemas.microsoft.com/office/powerpoint/2010/main" val="1186745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-304800"/>
            <a:ext cx="12161838" cy="2133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29361" y="4930865"/>
            <a:ext cx="10337562" cy="1362075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</a:t>
            </a:r>
            <a:r>
              <a:rPr lang="en-US" sz="10600" b="1" smtClean="0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VIỆtT </a:t>
            </a:r>
            <a:r>
              <a:rPr lang="en-US" sz="10600" b="1" smtClean="0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  <a:endParaRPr lang="en-US" sz="10600" b="1">
              <a:solidFill>
                <a:schemeClr val="bg1"/>
              </a:solidFill>
              <a:latin typeface=".VnArial" pitchFamily="34" charset="0"/>
              <a:ea typeface="AvantGarde" pitchFamily="2" charset="0"/>
              <a:cs typeface="AvantGarde" pitchFamily="2" charset="0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</a:t>
            </a:r>
            <a:endParaRPr lang="en-US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440" y="3534749"/>
            <a:ext cx="5401218" cy="2411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385719" y="4876800"/>
            <a:ext cx="55903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/>
              <a:t>Sách Tiếng Việt trang 44 - 45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49150" cy="851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525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7489994"/>
              </p:ext>
            </p:extLst>
          </p:nvPr>
        </p:nvGraphicFramePr>
        <p:xfrm>
          <a:off x="215396" y="1366850"/>
          <a:ext cx="1170432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-676275" y="2238423"/>
            <a:ext cx="12138819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l-GR" sz="28700" smtClean="0">
                <a:solidFill>
                  <a:srgbClr val="FF0000"/>
                </a:solidFill>
                <a:latin typeface="HP001 4 hàng" pitchFamily="34" charset="0"/>
              </a:rPr>
              <a:t>Ε</a:t>
            </a:r>
            <a:r>
              <a:rPr lang="el-GR" sz="28700">
                <a:solidFill>
                  <a:srgbClr val="FF0000"/>
                </a:solidFill>
                <a:latin typeface="HP001 4 hàng" pitchFamily="34" charset="0"/>
              </a:rPr>
              <a:t>∆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615" y="-1297457"/>
            <a:ext cx="3613377" cy="435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76007" y="-367392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4457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8917E-7 -9.62963E-6 L 0.00822 -0.01783 L 0.01383 -0.02663 L 0.02388 -0.03774 L 0.03198 -0.04213 L 0.0402 -0.04329 L 0.05012 -0.04005 L 0.05704 -0.02894 L 0.06082 -0.01112 L 0.06213 0.00671 L 0.06148 0.16111 L 0.06213 0.08217 L 0.07088 0.05439 L 0.07714 0.02777 L 0.08654 -0.00325 L 0.0928 -0.01667 L 0.10338 -0.0345 L 0.1103 -0.04005 L 0.11969 -0.04213 L 0.12727 -0.04213 L 0.13732 -0.03334 L 0.14228 -0.01551 L 0.14671 0.00231 L 0.14724 0.01898 L 0.14724 0.16226 L 0.14854 0.08124 L 0.15481 0.05671 L 0.16486 0.02222 L 0.17491 -0.00672 L 0.18365 -0.02894 L 0.19867 -0.04213 L 0.20872 -0.04445 L 0.2206 -0.0345 L 0.22869 -0.01991 L 0.23182 0.00115 L 0.2313 0.11458 L 0.23313 0.13449 L 0.23809 0.14791 L 0.24566 0.15555 L 0.26002 0.15347 L 0.27516 0.14444 L 0.30962 0.10995 L 0.33468 0.06458 L 0.34408 0.02569 L 0.34969 -0.01876 L 0.34342 -0.03542 L 0.33833 -0.04098 L 0.3215 -0.04005 L 0.30896 -0.02663 L 0.29643 -0.0044 L 0.28821 0.02777 L 0.28194 0.06111 L 0.28194 0.08773 L 0.28821 0.12337 L 0.29826 0.14328 L 0.31014 0.15555 L 0.32646 0.15671 L 0.34277 0.14675 L 0.35465 0.13449 L 0.36653 0.11342 " pathEditMode="relative" ptsTypes="AAAAAAAAAAAAAAAAAAAAAAAAAAAAAAAAAAAAAAAAAAAAAAAAAAAAAAAAAAAA">
                                      <p:cBhvr>
                                        <p:cTn id="11" dur="16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25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444E-6 -3.33333E-6 L 0.02819 0.05 " pathEditMode="relative" ptsTypes="AA">
                                      <p:cBhvr>
                                        <p:cTn id="22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9750"/>
                            </p:stCondLst>
                            <p:childTnLst>
                              <p:par>
                                <p:cTn id="2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5454255"/>
              </p:ext>
            </p:extLst>
          </p:nvPr>
        </p:nvGraphicFramePr>
        <p:xfrm>
          <a:off x="215396" y="1366850"/>
          <a:ext cx="1170432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-929481" y="2238423"/>
            <a:ext cx="12138819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28700" smtClean="0">
                <a:solidFill>
                  <a:srgbClr val="FF0000"/>
                </a:solidFill>
                <a:latin typeface="HP001 4 hàng" pitchFamily="34" charset="0"/>
              </a:rPr>
              <a:t>wơ 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3086" y1="6723" x2="81113" y2="22829"/>
                        <a14:foregroundMark x1="93086" y1="7143" x2="2024" y2="9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96617" y="-799396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14685" y="-358321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7988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291E-6 -4.81481E-6 L 0.00496 -0.01226 L 0.01436 -0.02893 L 0.02506 -0.04097 L 0.03942 -0.04652 L 0.04699 -0.04097 L 0.05639 -0.02986 L 0.05952 -0.0155 L 0.06265 -0.00324 L 0.06265 0.16112 L 0.06265 0.09329 L 0.07009 0.05903 L 0.08079 0.01783 L 0.09084 -0.01111 L 0.10455 -0.03541 L 0.11955 -0.04768 L 0.13208 -0.04444 L 0.13965 -0.03657 L 0.14592 -0.02222 L 0.1484 -0.00439 L 0.1484 0.11459 L 0.14905 0.13218 L 0.15284 0.14329 L 0.1578 0.15116 L 0.1685 0.1544 L 0.17907 0.14676 L 0.19473 0.12223 L 0.19982 0.10348 L 0.20609 0.0801 L 0.20987 0.06227 L 0.21039 0.04885 L 0.21861 0.00996 L 0.22801 -0.0155 L 0.24172 -0.03541 L 0.25307 -0.04212 L 0.26495 -0.04004 L 0.275 -0.03449 L 0.28622 -0.0199 L 0.28766 -0.0162 L 0.28244 -0.02662 L 0.27186 -0.03888 L 0.25177 -0.04097 L 0.23989 -0.03657 L 0.23114 -0.0243 C 0.22475 -0.00625 0.22762 -0.01157 0.22423 -0.00555 L 0.21861 0.00348 L 0.21418 0.02663 L 0.2117 0.04329 L 0.2117 0.06551 L 0.21548 0.09885 L 0.22423 0.12454 L 0.2318 0.13774 L 0.24302 0.15 L 0.25686 0.15556 L 0.275 0.14792 L 0.29131 0.12223 L 0.30006 0.08889 L 0.30254 0.04561 L 0.2994 0.02454 L 0.28844 -0.01759 " pathEditMode="relative" rAng="0" ptsTypes="AAAAAAAAAAAAAAAAAAAAAAAAAAAAAAAAAAAAAAAAAAAfAAAAAAAAAAAAAAAA">
                                      <p:cBhvr>
                                        <p:cTn id="11" dur="1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27" y="5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25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61154E-6 4.81481E-6 L 0.00691 -0.00671 L 0.01317 -0.00764 L 0.01879 -0.00209 L 0.02323 0.0044 L 0.02375 0.01342 L 0.02323 0.02106 L 0.02009 0.02778 L 0.00495 0.04884 " pathEditMode="relative" ptsTypes="AAAAAAAA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250"/>
                            </p:stCondLst>
                            <p:childTnLst>
                              <p:par>
                                <p:cTn id="2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179068"/>
              </p:ext>
            </p:extLst>
          </p:nvPr>
        </p:nvGraphicFramePr>
        <p:xfrm>
          <a:off x="215396" y="1366850"/>
          <a:ext cx="1170432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-357981" y="2238423"/>
            <a:ext cx="12138819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28700">
                <a:solidFill>
                  <a:srgbClr val="FF0000"/>
                </a:solidFill>
                <a:latin typeface="HP001 4 hàng" pitchFamily="34" charset="0"/>
              </a:rPr>
              <a:t>cá </a:t>
            </a:r>
            <a:r>
              <a:rPr lang="el-GR" sz="28700">
                <a:solidFill>
                  <a:srgbClr val="FF0000"/>
                </a:solidFill>
                <a:latin typeface="HP001 4 hàng" pitchFamily="34" charset="0"/>
              </a:rPr>
              <a:t>Ε∆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2282" y="-1278407"/>
            <a:ext cx="3613377" cy="435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93086" y1="6723" x2="81113" y2="22829"/>
                        <a14:foregroundMark x1="93086" y1="7143" x2="2024" y2="9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28207" y="-6858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94693" y="-479205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67246" y="-127254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54674" y="-348342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979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927E-6 -5.55556E-6 L -0.00626 -0.01343 L -0.01501 -0.02107 L -0.02441 -0.02454 L -0.03185 -0.02339 L -0.04072 -0.01899 L -0.04881 -0.00996 L -0.05573 0.00323 L -0.06265 0.0199 L -0.06696 0.03657 L -0.06944 0.05231 L -0.06944 0.07106 L -0.06892 0.08657 L -0.06696 0.10671 L -0.06317 0.12546 L -0.05821 0.14004 L -0.0513 0.15231 L -0.0432 0.16434 L -0.0338 0.17106 L -0.02754 0.17337 L -0.01749 0.17106 L -0.00561 0.16342 L 0.00509 0.14768 L 0.01384 0.12777 L 0.02193 0.10439 L 0.02572 0.08564 L 0.02702 0.05995 L 0.03016 0.03657 L 0.03707 0.01226 L 0.04334 -0.00117 L 0.05326 -0.01436 L 0.0671 -0.02223 L 0.07963 -0.02223 L 0.0872 -0.01783 L 0.0966 -0.00788 L 0.10221 0.00231 L 0.09346 -0.01112 L 0.08211 -0.02107 L 0.07088 -0.02223 L 0.05457 -0.01436 L 0.0483 -0.00996 L 0.04073 0.00323 L 0.03394 0.0199 L 0.03081 0.03772 L 0.02768 0.06342 L 0.02637 0.08101 L 0.02885 0.10879 L 0.03577 0.13657 L 0.04386 0.15115 L 0.05078 0.16342 L 0.05835 0.1699 L 0.0671 0.17337 L 0.07584 0.17337 L 0.08772 0.16782 L 0.09777 0.15879 L 0.10652 0.13888 L 0.11344 0.1199 L 0.11722 0.09768 L 0.11787 0.07221 L 0.11539 0.04444 L 0.11226 0.02453 L 0.106 0.00671 L 0.09712 -0.00788 " pathEditMode="relative" ptsTypes="AAAAAAAAAAAAAAAAAAAAAAAAAAAAAAAAAAAAAAAAAAAAAAAAAAAAAAAAAAAAAAA">
                                      <p:cBhvr>
                                        <p:cTn id="11" dur="15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75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76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26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0179E-7 -4.44444E-6 L -8.30179E-7 0.17894 L 0.00431 0.2 L 0.0081 0.2044 L 0.01253 0.20672 L 0.02063 0.20764 L 0.03003 0.20116 L 0.03942 0.18889 L 0.04634 0.17223 L 0.05509 0.14445 L 0.06383 0.10672 " pathEditMode="relative" ptsTypes="AAAAAAAAAAA">
                                      <p:cBhvr>
                                        <p:cTn id="22" dur="6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26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251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3010"/>
                            </p:stCondLst>
                            <p:childTnLst>
                              <p:par>
                                <p:cTn id="3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118E-6 0 L -0.02702 0.04792 " pathEditMode="relative" ptsTypes="AA">
                                      <p:cBhvr>
                                        <p:cTn id="34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51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601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6510"/>
                            </p:stCondLst>
                            <p:childTnLst>
                              <p:par>
                                <p:cTn id="4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8917E-7 -9.62963E-6 L 0.00822 -0.01783 L 0.01383 -0.02663 L 0.02388 -0.03774 L 0.03198 -0.04213 L 0.0402 -0.04329 L 0.05012 -0.04005 L 0.05704 -0.02894 L 0.06082 -0.01112 L 0.06213 0.00671 L 0.06148 0.16111 L 0.06213 0.08217 L 0.07088 0.05439 L 0.07714 0.02777 L 0.08654 -0.00325 L 0.0928 -0.01667 L 0.10338 -0.0345 L 0.1103 -0.04005 L 0.11969 -0.04213 L 0.12727 -0.04213 L 0.13732 -0.03334 L 0.14228 -0.01551 L 0.14671 0.00231 L 0.14724 0.01898 L 0.14724 0.16226 L 0.14854 0.08124 L 0.15481 0.05671 L 0.16486 0.02222 L 0.17491 -0.00672 L 0.18365 -0.02894 L 0.19867 -0.04213 L 0.20872 -0.04445 L 0.2206 -0.0345 L 0.22869 -0.01991 L 0.23182 0.00115 L 0.2313 0.11458 L 0.23313 0.13449 L 0.23809 0.14791 L 0.24566 0.15555 L 0.26002 0.15347 L 0.27516 0.14444 L 0.30962 0.10995 L 0.33468 0.06458 L 0.34408 0.02569 L 0.34969 -0.01876 L 0.34342 -0.03542 L 0.33833 -0.04098 L 0.3215 -0.04005 L 0.30896 -0.02663 L 0.29643 -0.0044 L 0.28821 0.02777 L 0.28194 0.06111 L 0.28194 0.08773 L 0.28821 0.12337 L 0.29826 0.14328 L 0.31014 0.15555 L 0.32646 0.15671 L 0.34277 0.14675 L 0.35465 0.13449 L 0.36653 0.11342 " pathEditMode="relative" ptsTypes="AAAAAAAAAAAAAAAAAAAAAAAAAAAAAAAAAAAAAAAAAAAAAAAAAAAAAAAAAAAA">
                                      <p:cBhvr>
                                        <p:cTn id="46" dur="16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1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276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3260"/>
                            </p:stCondLst>
                            <p:childTnLst>
                              <p:par>
                                <p:cTn id="5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444E-6 -3.33333E-6 L 0.02819 0.05 " pathEditMode="relative" ptsTypes="AA">
                                      <p:cBhvr>
                                        <p:cTn id="57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760"/>
                            </p:stCondLst>
                            <p:childTnLst>
                              <p:par>
                                <p:cTn id="59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19" y="152400"/>
            <a:ext cx="10591800" cy="6268194"/>
          </a:xfrm>
        </p:spPr>
      </p:pic>
    </p:spTree>
    <p:extLst>
      <p:ext uri="{BB962C8B-B14F-4D97-AF65-F5344CB8AC3E}">
        <p14:creationId xmlns:p14="http://schemas.microsoft.com/office/powerpoint/2010/main" val="225947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792290"/>
              </p:ext>
            </p:extLst>
          </p:nvPr>
        </p:nvGraphicFramePr>
        <p:xfrm>
          <a:off x="215396" y="1366850"/>
          <a:ext cx="1170432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-181995" y="2238423"/>
            <a:ext cx="12138819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28700">
                <a:solidFill>
                  <a:srgbClr val="FF0000"/>
                </a:solidFill>
                <a:latin typeface="HP001 4 hàng" pitchFamily="34" charset="0"/>
              </a:rPr>
              <a:t>wơ đỏ 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7541" y="-1219200"/>
            <a:ext cx="3613377" cy="435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93086" y1="6723" x2="81113" y2="22829"/>
                        <a14:foregroundMark x1="93086" y1="7143" x2="2024" y2="9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82699" y="-799396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00767" y="-358321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59143" y="-494657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923" y="-2143412"/>
            <a:ext cx="3613377" cy="435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122" y="-1423658"/>
            <a:ext cx="3613377" cy="435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05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291E-6 -4.81481E-6 L 0.00496 -0.01226 L 0.01436 -0.02893 L 0.02506 -0.04097 L 0.03942 -0.04652 L 0.04699 -0.04097 L 0.05639 -0.02986 L 0.05952 -0.0155 L 0.06265 -0.00324 L 0.06265 0.16112 L 0.06265 0.09329 L 0.07009 0.05903 L 0.08079 0.01783 L 0.09084 -0.01111 L 0.10455 -0.03541 L 0.11955 -0.04768 L 0.13208 -0.04444 L 0.13965 -0.03657 L 0.14592 -0.02222 L 0.1484 -0.00439 L 0.1484 0.11459 L 0.14905 0.13218 L 0.15284 0.14329 L 0.1578 0.15116 L 0.1685 0.1544 L 0.17907 0.14676 L 0.19473 0.12223 L 0.19982 0.10348 L 0.20609 0.0801 L 0.20987 0.06227 L 0.21039 0.04885 L 0.21861 0.00996 L 0.22801 -0.0155 L 0.24172 -0.03541 L 0.25307 -0.04212 L 0.26495 -0.04004 L 0.275 -0.03449 L 0.28622 -0.0199 L 0.28766 -0.0162 L 0.28244 -0.02662 L 0.27186 -0.03888 L 0.25177 -0.04097 L 0.23989 -0.03657 L 0.23114 -0.0243 C 0.22475 -0.00625 0.22762 -0.01157 0.22423 -0.00555 L 0.21861 0.00348 L 0.21418 0.02663 L 0.2117 0.04329 L 0.2117 0.06551 L 0.21548 0.09885 L 0.22423 0.12454 L 0.2318 0.13774 L 0.24302 0.15 L 0.25686 0.15556 L 0.275 0.14792 L 0.29131 0.12223 L 0.30006 0.08889 L 0.30254 0.04561 L 0.2994 0.02454 L 0.28844 -0.01759 " pathEditMode="relative" rAng="0" ptsTypes="AAAAAAAAAAAAAAAAAAAAAAAAAAAAAAAAAAAAAAAAAAAfAAAAAAAAAAAAAAAA">
                                      <p:cBhvr>
                                        <p:cTn id="11" dur="1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27" y="5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25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61154E-6 4.81481E-6 L 0.00691 -0.00671 L 0.01317 -0.00764 L 0.01879 -0.00209 L 0.02323 0.0044 L 0.02375 0.01342 L 0.02323 0.02106 L 0.02009 0.02778 L 0.00495 0.04884 " pathEditMode="relative" ptsTypes="AAAAAAAA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250"/>
                            </p:stCondLst>
                            <p:childTnLst>
                              <p:par>
                                <p:cTn id="2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75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1250"/>
                            </p:stCondLst>
                            <p:childTnLst>
                              <p:par>
                                <p:cTn id="3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61097E-7 -1.48148E-6 L -0.00679 -0.01296 L -0.01149 -0.01944 L -0.01828 -0.02407 L -0.02611 -0.02593 L -0.03395 -0.025 L -0.04178 -0.02037 L -0.04961 -0.01389 L -0.0564 -0.00278 L -0.06267 0.01018 L -0.06789 0.025 L -0.07207 0.04444 L -0.07363 0.06759 L -0.07311 0.08796 L -0.07155 0.10463 L -0.06789 0.12315 L -0.06267 0.13704 L -0.05745 0.15 L -0.05014 0.16018 L -0.04282 0.16574 L -0.03865 0.16944 L -0.02716 0.1713 L -0.01985 0.16852 L -0.01149 0.16204 L -0.00262 0.14815 L 0.00469 0.13241 L 0.00783 0.12222 L 0.01044 0.11111 L 0.01305 0.09074 L 0.01253 0.07315 L 0.01148 0.05185 L 0.00939 0.03333 L 0.00626 0.01944 L 0.00313 0.00833 L 2.61097E-7 -1.48148E-6 Z " pathEditMode="relative" ptsTypes="AAAAAAAAAAAAAAAAAAAAAAAAAAAAAAAAAAA">
                                      <p:cBhvr>
                                        <p:cTn id="35" dur="7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825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826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8510"/>
                            </p:stCondLst>
                            <p:childTnLst>
                              <p:par>
                                <p:cTn id="4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4752E-6 -1.85185E-6 L -0.00066 0.36667 L 0.0013 0.39329 L 0.00561 0.40556 L 0.01188 0.41296 L 0.02075 0.41296 L 0.02754 0.40857 L 0.03446 0.4007 L 0.04138 0.37986 L 0.04765 0.36528 L 0.05261 0.3463 L 0.05704 0.3331 L 0.06018 0.31968 L 0.06083 0.30533 L 0.06161 0.28912 L 0.06475 0.26783 L 0.06788 0.25857 L 0.07467 0.2382 L 0.07676 0.23727 L 0.08394 0.22778 L 0.09399 0.21852 L 0.10339 0.21528 L 0.11527 0.21412 L 0.12597 0.22222 L 0.13407 0.23634 L 0.13668 0.24097 L 0.12976 0.22871 L 0.12467 0.22222 L 0.11657 0.21412 L 0.10587 0.21412 L 0.09334 0.21968 L 0.08211 0.22871 L 0.0731 0.24375 L 0.06945 0.25417 L 0.06331 0.27778 L 0.06057 0.29931 L 0.06083 0.31667 L 0.06383 0.34306 L 0.0671 0.35857 L 0.07271 0.37986 L 0.08146 0.3963 L 0.09216 0.40648 L 0.10339 0.41412 L 0.11592 0.41111 L 0.12663 0.4007 L 0.13668 0.38403 L 0.14477 0.35996 L 0.14791 0.33195 L 0.14791 0.3007 L 0.1466 0.27871 L 0.14347 0.26111 L 0.13851 0.24306 L 0.13355 0.23426 " pathEditMode="relative" rAng="0" ptsTypes="AAAAAAAAAAAAAAAAAAAAAAAAAAAAAAAAAAAAAAAAAAAAAAAAAAAAA">
                                      <p:cBhvr>
                                        <p:cTn id="46" dur="17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63" y="20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51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52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770"/>
                            </p:stCondLst>
                            <p:childTnLst>
                              <p:par>
                                <p:cTn id="5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444E-6 4.81481E-6 L 0.05873 0.00023 " pathEditMode="relative" ptsTypes="AA">
                                      <p:cBhvr>
                                        <p:cTn id="5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777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778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8780"/>
                            </p:stCondLst>
                            <p:childTnLst>
                              <p:par>
                                <p:cTn id="6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2533E-6 6.2963E-6 L 0.00679 -0.00555 L 0.01201 -0.00555 L 0.01724 -0.00184 L 0.01932 0.00371 L 0.02037 0.01019 L 0.01985 0.01668 L 0.0188 0.02593 L 0.01358 0.0426 L 0.00784 0.05279 " pathEditMode="relative" ptsTypes="AAAAAAAAAA">
                                      <p:cBhvr>
                                        <p:cTn id="6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780"/>
                            </p:stCondLst>
                            <p:childTnLst>
                              <p:par>
                                <p:cTn id="7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12153900" cy="773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661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20" b="31901" l="17277" r="722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121" t="19140" r="31735" b="68360"/>
          <a:stretch/>
        </p:blipFill>
        <p:spPr bwMode="auto">
          <a:xfrm>
            <a:off x="2230251" y="-304800"/>
            <a:ext cx="7477407" cy="1165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172" y="457200"/>
            <a:ext cx="6783564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93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98" b="63962"/>
          <a:stretch/>
        </p:blipFill>
        <p:spPr>
          <a:xfrm>
            <a:off x="0" y="0"/>
            <a:ext cx="12161838" cy="5482562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813719" y="5176837"/>
            <a:ext cx="9226625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</a:t>
            </a:r>
            <a:r>
              <a:rPr lang="en-US" sz="7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7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cho</a:t>
            </a:r>
            <a:r>
              <a:rPr lang="en-US" sz="7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</a:t>
            </a:r>
            <a:r>
              <a:rPr lang="en-US" sz="7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</a:t>
            </a:r>
            <a:r>
              <a:rPr lang="en-US" sz="7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ca</a:t>
            </a:r>
            <a:r>
              <a:rPr lang="en-US" sz="7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nô</a:t>
            </a:r>
            <a:r>
              <a:rPr lang="en-US" sz="7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en-US" sz="72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121758" y="136335"/>
            <a:ext cx="2308585" cy="735633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 dirty="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00" dirty="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26" name="Title 1"/>
          <p:cNvSpPr txBox="1">
            <a:spLocks/>
          </p:cNvSpPr>
          <p:nvPr/>
        </p:nvSpPr>
        <p:spPr>
          <a:xfrm>
            <a:off x="2559802" y="120257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endParaRPr lang="en-US" sz="7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1420147" y="1143000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72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endParaRPr lang="en-US" sz="72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3394447" y="1143000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7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72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1420147" y="2251758"/>
            <a:ext cx="3904626" cy="10503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72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ẹ</a:t>
            </a:r>
            <a:endParaRPr lang="en-US" sz="72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7404865" y="1143000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7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endParaRPr lang="en-US" sz="7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9381308" y="1143000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7404865" y="2251758"/>
            <a:ext cx="3905275" cy="10503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7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  <a:endParaRPr lang="en-US" sz="7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528659" y="3534208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má</a:t>
            </a:r>
            <a:endParaRPr lang="en-US" sz="72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7" name="Title 1"/>
          <p:cNvSpPr txBox="1">
            <a:spLocks/>
          </p:cNvSpPr>
          <p:nvPr/>
        </p:nvSpPr>
        <p:spPr>
          <a:xfrm>
            <a:off x="2559802" y="3537692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endParaRPr lang="en-US" sz="72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8" name="Title 1"/>
          <p:cNvSpPr txBox="1">
            <a:spLocks/>
          </p:cNvSpPr>
          <p:nvPr/>
        </p:nvSpPr>
        <p:spPr>
          <a:xfrm>
            <a:off x="4566964" y="3537692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mỡ</a:t>
            </a:r>
            <a:endParaRPr lang="en-US" sz="72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9" name="Title 1"/>
          <p:cNvSpPr txBox="1">
            <a:spLocks/>
          </p:cNvSpPr>
          <p:nvPr/>
        </p:nvSpPr>
        <p:spPr>
          <a:xfrm>
            <a:off x="6569079" y="3537692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</a:t>
            </a:r>
            <a:endParaRPr lang="en-US" sz="72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0" name="Title 1"/>
          <p:cNvSpPr txBox="1">
            <a:spLocks/>
          </p:cNvSpPr>
          <p:nvPr/>
        </p:nvSpPr>
        <p:spPr>
          <a:xfrm>
            <a:off x="8484109" y="3537692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nề</a:t>
            </a:r>
            <a:endParaRPr lang="en-US" sz="72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1" name="Title 1"/>
          <p:cNvSpPr txBox="1">
            <a:spLocks/>
          </p:cNvSpPr>
          <p:nvPr/>
        </p:nvSpPr>
        <p:spPr>
          <a:xfrm>
            <a:off x="10293437" y="3548718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nở</a:t>
            </a:r>
            <a:endParaRPr lang="en-US" sz="72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8" name="Title 1"/>
          <p:cNvSpPr txBox="1">
            <a:spLocks/>
          </p:cNvSpPr>
          <p:nvPr/>
        </p:nvSpPr>
        <p:spPr>
          <a:xfrm>
            <a:off x="8506567" y="120257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endParaRPr lang="en-US" sz="7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-166212" y="4527336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</a:t>
            </a:r>
            <a:r>
              <a:rPr lang="en-US" sz="72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mè</a:t>
            </a:r>
            <a:endParaRPr lang="en-US" sz="7200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3109119" y="4527336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lá</a:t>
            </a:r>
            <a:r>
              <a:rPr lang="en-US" sz="72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me</a:t>
            </a:r>
            <a:endParaRPr lang="en-US" sz="7200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5993540" y="4527336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nơ</a:t>
            </a:r>
            <a:r>
              <a:rPr lang="en-US" sz="72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đỏ</a:t>
            </a:r>
            <a:endParaRPr lang="en-US" sz="7200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8940413" y="4527336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ca</a:t>
            </a:r>
            <a:r>
              <a:rPr lang="en-US" sz="72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nô</a:t>
            </a:r>
            <a:endParaRPr lang="en-US" sz="7200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1468823" y="5279369"/>
            <a:ext cx="9226625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</a:t>
            </a:r>
            <a:r>
              <a:rPr lang="en-US" sz="7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7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cho</a:t>
            </a:r>
            <a:r>
              <a:rPr lang="en-US" sz="7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</a:t>
            </a:r>
            <a:r>
              <a:rPr lang="en-US" sz="7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</a:t>
            </a:r>
            <a:r>
              <a:rPr lang="en-US" sz="7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ca</a:t>
            </a:r>
            <a:r>
              <a:rPr lang="en-US" sz="7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nô</a:t>
            </a:r>
            <a:r>
              <a:rPr lang="en-US" sz="7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en-US" sz="72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0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 txBox="1">
            <a:spLocks/>
          </p:cNvSpPr>
          <p:nvPr/>
        </p:nvSpPr>
        <p:spPr>
          <a:xfrm>
            <a:off x="3365971" y="2562225"/>
            <a:ext cx="6191896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vi-VN" b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 gì nhiều mắt</a:t>
            </a:r>
            <a:br>
              <a:rPr lang="vi-VN" b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</a:br>
            <a:r>
              <a:rPr lang="vi-VN" b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Khi chín nứt ra</a:t>
            </a:r>
            <a:br>
              <a:rPr lang="vi-VN" b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</a:br>
            <a:r>
              <a:rPr lang="vi-VN" b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Ruột trắng nõn nà</a:t>
            </a:r>
            <a:br>
              <a:rPr lang="vi-VN" b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</a:br>
            <a:r>
              <a:rPr lang="vi-VN" b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Hạt đen </a:t>
            </a:r>
            <a:r>
              <a:rPr lang="vi-VN" b="1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nhanh</a:t>
            </a:r>
            <a:r>
              <a:rPr lang="en-US" b="1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nhánh?</a:t>
            </a:r>
            <a:r>
              <a:rPr lang="vi-VN" b="1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endParaRPr lang="en-US" b="1">
              <a:solidFill>
                <a:srgbClr val="00B05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0" t="19722" r="14363" b="20834"/>
          <a:stretch/>
        </p:blipFill>
        <p:spPr>
          <a:xfrm>
            <a:off x="9128919" y="2293594"/>
            <a:ext cx="2312591" cy="20383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59" b="30123"/>
          <a:stretch/>
        </p:blipFill>
        <p:spPr>
          <a:xfrm>
            <a:off x="-247905" y="-422787"/>
            <a:ext cx="6077573" cy="68580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30123"/>
          <a:stretch/>
        </p:blipFill>
        <p:spPr>
          <a:xfrm>
            <a:off x="5826067" y="-437535"/>
            <a:ext cx="6335771" cy="685800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270023" y="278015"/>
            <a:ext cx="3448696" cy="941185"/>
            <a:chOff x="63500" y="1429216"/>
            <a:chExt cx="2592937" cy="705889"/>
          </a:xfrm>
        </p:grpSpPr>
        <p:sp>
          <p:nvSpPr>
            <p:cNvPr id="14" name="Rounded Rectangle 1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Khởi động</a:t>
              </a:r>
              <a:endParaRPr lang="en-US" sz="37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774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3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3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" dur="3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37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719" y="1098401"/>
            <a:ext cx="8477923" cy="5746893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7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4175919" y="770153"/>
            <a:ext cx="3530891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Giới thiệu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41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57349" y="0"/>
            <a:ext cx="8133913" cy="5586413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005" y="2465388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12161838" cy="6663208"/>
            <a:chOff x="990069" y="467295"/>
            <a:chExt cx="7200000" cy="5184001"/>
          </a:xfrm>
        </p:grpSpPr>
        <p:grpSp>
          <p:nvGrpSpPr>
            <p:cNvPr id="5" name="Group 4"/>
            <p:cNvGrpSpPr/>
            <p:nvPr/>
          </p:nvGrpSpPr>
          <p:grpSpPr>
            <a:xfrm>
              <a:off x="990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96" name="Rectangle 9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23004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88" name="Rectangle 87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9556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80" name="Rectangle 79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Rectangle 83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36108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72" name="Rectangle 71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4266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64" name="Rectangle 63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49212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56" name="Rectangle 5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7542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48" name="Rectangle 47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16452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40" name="Rectangle 39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62316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32" name="Rectangle 31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68868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24" name="Rectangle 23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5576469" y="467297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16" name="Rectangle 1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11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269413" y="996402"/>
            <a:ext cx="810014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2278765" y="968117"/>
            <a:ext cx="810014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" y="5128925"/>
            <a:ext cx="810014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" y="6038546"/>
            <a:ext cx="810014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039105" y="6038546"/>
            <a:ext cx="810014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2600502" y="6038546"/>
            <a:ext cx="810014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11" descr="C:\Users\HT\Desktop\Untitled-4.png">
            <a:hlinkClick r:id="" action="ppaction://noaction"/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7688202" y="3440039"/>
            <a:ext cx="990521" cy="1002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3337269" y="5823874"/>
            <a:ext cx="1022214" cy="1034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5505205" y="5795682"/>
            <a:ext cx="1050081" cy="106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95891" y="1763694"/>
            <a:ext cx="810014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2243845" y="3432309"/>
            <a:ext cx="1024650" cy="103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176438" y="2682845"/>
            <a:ext cx="810014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5608199" y="2705250"/>
            <a:ext cx="810014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404430" y="4480169"/>
            <a:ext cx="810014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4606303" y="902566"/>
            <a:ext cx="810014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8942881" y="981830"/>
            <a:ext cx="810014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5867231" y="956430"/>
            <a:ext cx="810014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4510445" y="1936203"/>
            <a:ext cx="810014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1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4657998" y="6038546"/>
            <a:ext cx="810014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5553311" y="5056911"/>
            <a:ext cx="922859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5" name="Rectangle 134">
            <a:hlinkClick r:id="rId3" action="ppaction://hlinksldjump"/>
          </p:cNvPr>
          <p:cNvSpPr/>
          <p:nvPr/>
        </p:nvSpPr>
        <p:spPr>
          <a:xfrm>
            <a:off x="2255008" y="0"/>
            <a:ext cx="1026154" cy="8255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latin typeface="Arial Rounded MT Bold" pitchFamily="34" charset="0"/>
                <a:cs typeface="Aharoni" pitchFamily="2" charset="-79"/>
              </a:rPr>
              <a:t>1</a:t>
            </a:r>
            <a:endParaRPr lang="en-US" sz="4800" dirty="0">
              <a:latin typeface="Arial Rounded MT Bold" pitchFamily="34" charset="0"/>
              <a:cs typeface="Aharoni" pitchFamily="2" charset="-79"/>
            </a:endParaRPr>
          </a:p>
        </p:txBody>
      </p:sp>
      <p:sp>
        <p:nvSpPr>
          <p:cNvPr id="136" name="Rectangle 135">
            <a:hlinkClick r:id="rId5" action="ppaction://hlinksldjump"/>
          </p:cNvPr>
          <p:cNvSpPr/>
          <p:nvPr/>
        </p:nvSpPr>
        <p:spPr>
          <a:xfrm>
            <a:off x="4480207" y="4250578"/>
            <a:ext cx="922693" cy="684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Arial Rounded MT Bold" pitchFamily="34" charset="0"/>
                <a:cs typeface="Aharoni" pitchFamily="2" charset="-79"/>
              </a:rPr>
              <a:t>3</a:t>
            </a:r>
          </a:p>
        </p:txBody>
      </p:sp>
      <p:sp>
        <p:nvSpPr>
          <p:cNvPr id="137" name="Rectangle 136">
            <a:hlinkClick r:id="rId6" action="ppaction://hlinksldjump"/>
          </p:cNvPr>
          <p:cNvSpPr/>
          <p:nvPr/>
        </p:nvSpPr>
        <p:spPr>
          <a:xfrm>
            <a:off x="10081701" y="5080000"/>
            <a:ext cx="965302" cy="736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Arial Rounded MT Bold" pitchFamily="34" charset="0"/>
                <a:cs typeface="Aharoni" pitchFamily="2" charset="-79"/>
                <a:hlinkClick r:id="rId7" action="ppaction://hlinksldjump"/>
              </a:rPr>
              <a:t>7</a:t>
            </a:r>
            <a:endParaRPr lang="en-US" sz="4800" dirty="0">
              <a:latin typeface="Arial Rounded MT Bold" pitchFamily="34" charset="0"/>
              <a:cs typeface="Aharoni" pitchFamily="2" charset="-79"/>
            </a:endParaRPr>
          </a:p>
        </p:txBody>
      </p:sp>
      <p:pic>
        <p:nvPicPr>
          <p:cNvPr id="138" name="Picture 2" descr="D:\NHO\SILE PP\tro choi\animpoohhoneydance.gif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34" y="4101353"/>
            <a:ext cx="2007901" cy="241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" name="Picture 9" descr="C:\Users\HT\Desktop\pooh2012060.gif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337"/>
            <a:ext cx="804828" cy="91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" name="Picture 8" descr="C:\Users\HT\Desktop\Bee1.gif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4048" y="4817863"/>
            <a:ext cx="875643" cy="877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4" descr="Hình ảnh có liên qua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606" y="476944"/>
            <a:ext cx="796304" cy="128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8" descr="Hình ảnh có liên qua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68656" y="4110848"/>
            <a:ext cx="721948" cy="855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" name="Picture 10" descr="Hình ảnh có liên qua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894" y="5066529"/>
            <a:ext cx="502809" cy="1240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" name="Picture 12" descr="Hình ảnh có liên quan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59" y="3071925"/>
            <a:ext cx="825527" cy="125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6" name="Rectangle 145">
            <a:hlinkClick r:id="rId15" action="ppaction://hlinksldjump"/>
          </p:cNvPr>
          <p:cNvSpPr/>
          <p:nvPr/>
        </p:nvSpPr>
        <p:spPr>
          <a:xfrm>
            <a:off x="3357174" y="2540001"/>
            <a:ext cx="988149" cy="7461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Arial Rounded MT Bold" pitchFamily="34" charset="0"/>
                <a:cs typeface="Aharoni" pitchFamily="2" charset="-79"/>
              </a:rPr>
              <a:t>2</a:t>
            </a:r>
          </a:p>
        </p:txBody>
      </p:sp>
      <p:sp>
        <p:nvSpPr>
          <p:cNvPr id="147" name="Rectangle 146">
            <a:hlinkClick r:id="rId16" action="ppaction://hlinksldjump"/>
          </p:cNvPr>
          <p:cNvSpPr/>
          <p:nvPr/>
        </p:nvSpPr>
        <p:spPr>
          <a:xfrm>
            <a:off x="6663674" y="1701801"/>
            <a:ext cx="1026155" cy="7727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Arial Rounded MT Bold" pitchFamily="34" charset="0"/>
                <a:cs typeface="Aharoni" pitchFamily="2" charset="-79"/>
              </a:rPr>
              <a:t>4</a:t>
            </a:r>
          </a:p>
        </p:txBody>
      </p:sp>
      <p:pic>
        <p:nvPicPr>
          <p:cNvPr id="148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9018354" y="3651346"/>
            <a:ext cx="810014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7740504" y="5809066"/>
            <a:ext cx="1036851" cy="104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0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4517082" y="0"/>
            <a:ext cx="810014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6590038" y="4141695"/>
            <a:ext cx="1122892" cy="1102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9953832" y="1685093"/>
            <a:ext cx="1093171" cy="1105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7761705" y="2559644"/>
            <a:ext cx="970674" cy="981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0046633" y="3610151"/>
            <a:ext cx="810014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2" name="Rectangle 151">
            <a:hlinkClick r:id="rId17" action="ppaction://hlinksldjump"/>
          </p:cNvPr>
          <p:cNvSpPr/>
          <p:nvPr/>
        </p:nvSpPr>
        <p:spPr>
          <a:xfrm>
            <a:off x="8855338" y="1718165"/>
            <a:ext cx="1064161" cy="74563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Arial Rounded MT Bold" pitchFamily="34" charset="0"/>
                <a:cs typeface="Aharoni" pitchFamily="2" charset="-79"/>
              </a:rPr>
              <a:t>5</a:t>
            </a:r>
          </a:p>
        </p:txBody>
      </p:sp>
      <p:sp>
        <p:nvSpPr>
          <p:cNvPr id="153" name="Rectangle 152">
            <a:hlinkClick r:id="rId18" action="ppaction://hlinksldjump"/>
          </p:cNvPr>
          <p:cNvSpPr/>
          <p:nvPr/>
        </p:nvSpPr>
        <p:spPr>
          <a:xfrm>
            <a:off x="11106621" y="2556365"/>
            <a:ext cx="1055217" cy="7381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Arial Rounded MT Bold" pitchFamily="34" charset="0"/>
                <a:cs typeface="Aharoni" pitchFamily="2" charset="-79"/>
              </a:rPr>
              <a:t>6</a:t>
            </a:r>
          </a:p>
        </p:txBody>
      </p:sp>
      <p:pic>
        <p:nvPicPr>
          <p:cNvPr id="110" name="Picture 7" descr="C:\Users\HT\Desktop\Untitled-3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0448" y="4915364"/>
            <a:ext cx="1716965" cy="1942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7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0027914" y="190500"/>
            <a:ext cx="91774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32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12 0.00116 C -0.09072 -0.07291 -0.05701 -0.13726 -0.01158 -0.14166 C 0.03189 -0.14699 0.0725 -0.09722 0.07523 -0.02546 C 0.07875 0.04144 0.05024 0.10324 0.0095 0.10764 C -0.02772 0.11135 -0.06313 0.06991 -0.06573 0.00787 C -0.06846 -0.04838 -0.04477 -0.10185 -0.01028 -0.10625 C 0.02161 -0.10949 0.05154 -0.07523 0.05349 -0.02314 C 0.05558 0.02315 0.0367 0.06899 0.00807 0.07084 C -0.0177 0.07431 -0.04204 0.04769 -0.04412 0.00533 C -0.04543 -0.03217 -0.03124 -0.06875 -0.00885 -0.07106 C 0.0108 -0.07291 0.03046 -0.05324 0.03189 -0.02083 C 0.03319 0.00695 0.02304 0.03334 0.00664 0.03542 C -0.00677 0.03797 -0.02109 0.0257 -0.02174 0.00371 C -0.02317 -0.01412 -0.0177 -0.0331 -0.00755 -0.03541 C 0.00065 -0.03541 0.00872 -0.03101 0.01015 -0.01875 C 0.0108 -0.01088 0.0095 -0.00324 0.00534 -4.07407E-6 C 0.00325 0.00116 0.00195 0.00116 2.55109E-7 -4.07407E-6 " pathEditMode="relative" rAng="0" ptsTypes="AAAAAAAAAAAAAAAAA">
                                      <p:cBhvr>
                                        <p:cTn id="11" dur="10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00" y="-190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723E-6 1.11111E-6 L 0.14304 -0.0018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out)">
                                      <p:cBhvr>
                                        <p:cTn id="17" dur="5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" dur="5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304 -0.00185 C 0.20916 -0.02269 0.27528 -0.04282 0.30053 -0.00486 C 0.32604 0.0331 0.31042 0.13079 0.29507 0.22847 " pathEditMode="relative" rAng="0" ptsTypes="aaA">
                                      <p:cBhvr>
                                        <p:cTn id="26" dur="3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00" y="95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507 0.22847 C 0.2909 0.375 0.28739 0.52268 0.29051 0.58356 C 0.29454 0.64537 0.30743 0.61412 0.3211 0.58542 " pathEditMode="relative" rAng="0" ptsTypes="aaA">
                                      <p:cBhvr>
                                        <p:cTn id="41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" y="2080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11 0.58541 C 0.39021 0.59583 0.45933 0.60671 0.48939 0.58842 C 0.51985 0.57106 0.48614 0.4993 0.50202 0.48148 C 0.51738 0.46412 0.56801 0.50601 0.58285 0.48333 C 0.59833 0.46018 0.59443 0.40139 0.59144 0.34351 " pathEditMode="relative" rAng="0" ptsTypes="aaaaA">
                                      <p:cBhvr>
                                        <p:cTn id="56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00" y="-11000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8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3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6072 0.36921 C 0.54952 0.31273 0.53833 0.25648 0.55525 0.2331 C 0.57217 0.20995 0.61721 0.21967 0.66237 0.2294 " pathEditMode="relative" rAng="0" ptsTypes="aaA">
                                      <p:cBhvr>
                                        <p:cTn id="71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-800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3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8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6237 0.2294 C 0.69335 0.21759 0.72446 0.20625 0.73747 0.2294 C 0.75062 0.25255 0.72654 0.3463 0.74059 0.36898 C 0.75465 0.39167 0.78836 0.37755 0.8222 0.36389 " pathEditMode="relative" rAng="0" ptsTypes="aaaA">
                                      <p:cBhvr>
                                        <p:cTn id="86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0" y="690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2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93" dur="2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2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222 0.36389 C 0.86294 0.31875 0.90394 0.27361 0.92099 0.33264 C 0.93817 0.39167 0.93128 0.55509 0.92464 0.71875 " pathEditMode="relative" rAng="0" ptsTypes="aaA">
                                      <p:cBhvr>
                                        <p:cTn id="101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00" y="13200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3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20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3492 0.7456 C 0.85865 0.72801 0.78238 0.71042 0.75192 0.7162 C 0.72146 0.72199 0.75205 0.76967 0.75192 0.78079 " pathEditMode="relative" ptsTypes="aaA">
                                      <p:cBhvr>
                                        <p:cTn id="111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3"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20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0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7"/>
                  </p:tgtEl>
                </p:cond>
              </p:nextCondLst>
            </p:seq>
          </p:childTnLst>
        </p:cTn>
      </p:par>
    </p:tnLst>
    <p:bldLst>
      <p:bldP spid="135" grpId="0" build="allAtOnce" animBg="1"/>
      <p:bldP spid="135" grpId="1" build="allAtOnce" animBg="1"/>
      <p:bldP spid="136" grpId="0" build="allAtOnce" animBg="1"/>
      <p:bldP spid="137" grpId="0" animBg="1"/>
      <p:bldP spid="146" grpId="0" build="allAtOnce" animBg="1"/>
      <p:bldP spid="147" grpId="0" build="allAtOnce" animBg="1"/>
      <p:bldP spid="152" grpId="0" build="allAtOnce" animBg="1"/>
      <p:bldP spid="15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35156" y="-2408946"/>
            <a:ext cx="13913506" cy="804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1312" y="2763955"/>
            <a:ext cx="545921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smtClean="0">
                <a:solidFill>
                  <a:srgbClr val="FFFF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nụ cà</a:t>
            </a:r>
            <a:endParaRPr lang="en-US" sz="13800" b="1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6" name="Picture 7" descr="C:\Users\HT\Desktop\Untitled-3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5051" y="5631856"/>
            <a:ext cx="1095189" cy="1258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312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35156" y="-2408946"/>
            <a:ext cx="13913506" cy="804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1413241" y="2837696"/>
            <a:ext cx="908697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 err="1">
                <a:solidFill>
                  <a:srgbClr val="FFFF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  <a:r>
              <a:rPr lang="en-US" sz="13800" b="1" dirty="0" err="1" smtClean="0">
                <a:solidFill>
                  <a:srgbClr val="FFFF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á</a:t>
            </a:r>
            <a:r>
              <a:rPr lang="en-US" sz="13800" b="1" dirty="0" smtClean="0">
                <a:solidFill>
                  <a:srgbClr val="FFFF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13800" b="1" dirty="0" err="1" smtClean="0">
                <a:solidFill>
                  <a:srgbClr val="FFFF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mơ</a:t>
            </a:r>
            <a:endParaRPr lang="en-US" sz="13800" b="1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8" name="Picture 7" descr="C:\Users\HT\Desktop\Untitled-3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378" y="5123740"/>
            <a:ext cx="1478265" cy="1699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9425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35156" y="-2408946"/>
            <a:ext cx="13913506" cy="804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166620" y="2941510"/>
            <a:ext cx="552147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smtClean="0">
                <a:solidFill>
                  <a:srgbClr val="FFFF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mũ đỏ</a:t>
            </a:r>
            <a:endParaRPr lang="en-US" sz="13800" b="1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0" name="Picture 7" descr="C:\Users\HT\Desktop\Untitled-3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378" y="5123740"/>
            <a:ext cx="1478265" cy="1699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0556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3681" y="-4369589"/>
            <a:ext cx="13196055" cy="9493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7" descr="C:\Users\HT\Desktop\Untitled-3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378" y="5123740"/>
            <a:ext cx="1478265" cy="1699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593607" y="2057400"/>
            <a:ext cx="552147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>
                <a:solidFill>
                  <a:srgbClr val="FFFF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r>
              <a:rPr lang="en-US" sz="13800" b="1" dirty="0" smtClean="0">
                <a:solidFill>
                  <a:srgbClr val="FFFF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 </a:t>
            </a:r>
            <a:r>
              <a:rPr lang="en-US" sz="13800" b="1" dirty="0" err="1" smtClean="0">
                <a:solidFill>
                  <a:srgbClr val="FFFF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nê</a:t>
            </a:r>
            <a:endParaRPr lang="en-US" sz="13800" b="1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354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C:\Users\HT\Desktop\Untitled-3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378" y="5123740"/>
            <a:ext cx="1478265" cy="1699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35156" y="-2408946"/>
            <a:ext cx="13913506" cy="804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53265" y="2895601"/>
            <a:ext cx="110142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err="1" smtClean="0">
                <a:solidFill>
                  <a:srgbClr val="FFFF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9600" b="1" smtClean="0">
                <a:solidFill>
                  <a:srgbClr val="FFFF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Bi mổ </a:t>
            </a:r>
            <a:r>
              <a:rPr lang="en-US" sz="9600" b="1" dirty="0" err="1" smtClean="0">
                <a:solidFill>
                  <a:srgbClr val="FFFF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</a:t>
            </a:r>
            <a:r>
              <a:rPr lang="en-US" sz="9600" b="1" dirty="0" smtClean="0">
                <a:solidFill>
                  <a:srgbClr val="FFFF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9600" b="1" dirty="0" err="1" smtClean="0">
                <a:solidFill>
                  <a:srgbClr val="FFFF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mè</a:t>
            </a:r>
            <a:r>
              <a:rPr lang="en-US" sz="8800" b="1" dirty="0" smtClean="0">
                <a:solidFill>
                  <a:srgbClr val="FFFF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en-US" sz="8800" b="1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12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35156" y="-3523371"/>
            <a:ext cx="13913506" cy="804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kim phu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84058" y="5191267"/>
            <a:ext cx="1672577" cy="13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C:\Users\HT\Desktop\Untitled-3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7656" y="4884482"/>
            <a:ext cx="1736568" cy="1996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1" descr="dongho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47887" y="4567590"/>
            <a:ext cx="2344917" cy="231289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127920" y="1143000"/>
            <a:ext cx="103780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smtClean="0">
                <a:solidFill>
                  <a:srgbClr val="FFFF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Cò no nê cá</a:t>
            </a:r>
            <a:r>
              <a:rPr lang="en-US" sz="8800" b="1" smtClean="0">
                <a:solidFill>
                  <a:srgbClr val="FFFF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en-US" sz="8800" b="1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71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C:\Users\HT\Desktop\Untitled-3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6054" y="5402569"/>
            <a:ext cx="1192025" cy="1370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9062" y="-2681676"/>
            <a:ext cx="13913506" cy="804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38386" y="2622871"/>
            <a:ext cx="1184829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smtClean="0">
                <a:solidFill>
                  <a:srgbClr val="FFFF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 mở lọ mơ</a:t>
            </a:r>
            <a:r>
              <a:rPr lang="en-US" sz="9600" b="1" smtClean="0">
                <a:solidFill>
                  <a:srgbClr val="FFFF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en-US" sz="9600" b="1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459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399"/>
          <a:stretch/>
        </p:blipFill>
        <p:spPr>
          <a:xfrm>
            <a:off x="31376" y="10432"/>
            <a:ext cx="12063613" cy="614194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84457" y="-281610"/>
            <a:ext cx="11739552" cy="2228647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26500" h="1320800">
                <a:moveTo>
                  <a:pt x="63500" y="12700"/>
                </a:moveTo>
                <a:lnTo>
                  <a:pt x="8826500" y="0"/>
                </a:lnTo>
                <a:cubicBezTo>
                  <a:pt x="8758767" y="216541"/>
                  <a:pt x="8652933" y="534683"/>
                  <a:pt x="8483600" y="662324"/>
                </a:cubicBezTo>
                <a:cubicBezTo>
                  <a:pt x="8034867" y="1015807"/>
                  <a:pt x="7304617" y="1096754"/>
                  <a:pt x="6781800" y="1206500"/>
                </a:cubicBezTo>
                <a:cubicBezTo>
                  <a:pt x="6462183" y="1278146"/>
                  <a:pt x="6335183" y="1278467"/>
                  <a:pt x="6070600" y="1308100"/>
                </a:cubicBezTo>
                <a:lnTo>
                  <a:pt x="5080000" y="1320800"/>
                </a:lnTo>
                <a:lnTo>
                  <a:pt x="4318000" y="1295400"/>
                </a:lnTo>
                <a:lnTo>
                  <a:pt x="3733800" y="1257300"/>
                </a:lnTo>
                <a:lnTo>
                  <a:pt x="3098800" y="1193800"/>
                </a:lnTo>
                <a:lnTo>
                  <a:pt x="1930400" y="1092200"/>
                </a:lnTo>
                <a:lnTo>
                  <a:pt x="0" y="1005224"/>
                </a:lnTo>
                <a:lnTo>
                  <a:pt x="63500" y="12700"/>
                </a:lnTo>
                <a:close/>
              </a:path>
            </a:pathLst>
          </a:custGeom>
          <a:solidFill>
            <a:srgbClr val="8AD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12" y="-16933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71213" y="32012"/>
            <a:ext cx="1127504" cy="69762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7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15111" y="481571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 smtClean="0">
                <a:solidFill>
                  <a:srgbClr val="1BBF23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16</a:t>
            </a:r>
            <a:endParaRPr lang="en-US" sz="5300" b="1">
              <a:solidFill>
                <a:srgbClr val="1BBF23"/>
              </a:solidFill>
              <a:latin typeface=".VnCooper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574823" y="2030615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 biết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  <a:endPara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34" name="Title 1"/>
          <p:cNvSpPr txBox="1">
            <a:spLocks/>
          </p:cNvSpPr>
          <p:nvPr/>
        </p:nvSpPr>
        <p:spPr>
          <a:xfrm>
            <a:off x="-65406" y="5567409"/>
            <a:ext cx="12246294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6000" b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 sz="6000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ẹ </a:t>
            </a:r>
            <a:r>
              <a:rPr lang="en-US" sz="6000" b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 sz="6000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ua </a:t>
            </a:r>
            <a:r>
              <a:rPr lang="en-US" sz="6000" b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r>
              <a:rPr lang="en-US" sz="6000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 cho Hà.</a:t>
            </a:r>
            <a:endParaRPr lang="en-US" sz="6000" b="1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078549" y="82169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96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  m</a:t>
            </a:r>
            <a:r>
              <a:rPr lang="en-US" sz="9600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96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 N   n </a:t>
            </a:r>
            <a:endParaRPr lang="en-US" sz="9600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34" grpId="0"/>
      <p:bldP spid="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57349" y="0"/>
            <a:ext cx="8133913" cy="558641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81250" y="2850356"/>
            <a:ext cx="6534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smtClean="0">
                <a:latin typeface="Bandit" pitchFamily="18" charset="0"/>
                <a:ea typeface="Bandit" pitchFamily="18" charset="0"/>
                <a:cs typeface="Bandit" pitchFamily="18" charset="0"/>
              </a:rPr>
              <a:t>Dặn dò</a:t>
            </a:r>
            <a:endParaRPr lang="en-US" sz="8000">
              <a:latin typeface="Bandit" pitchFamily="18" charset="0"/>
              <a:ea typeface="Bandit" pitchFamily="18" charset="0"/>
              <a:cs typeface="Bandi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45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63950" cy="6860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1655" y="-210931"/>
            <a:ext cx="13120921" cy="565815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60648"/>
            <a:ext cx="10287000" cy="3840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4379031"/>
            <a:ext cx="12163950" cy="2482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827" y="1958938"/>
            <a:ext cx="2761684" cy="4969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-104163" y="-164482"/>
            <a:ext cx="2761684" cy="3130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43" y="4109974"/>
            <a:ext cx="3363627" cy="2265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3305912" y="362952"/>
            <a:ext cx="6233920" cy="697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725" tIns="60862" rIns="121725" bIns="60862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08625">
              <a:spcBef>
                <a:spcPct val="0"/>
              </a:spcBef>
              <a:buClrTx/>
              <a:buNone/>
            </a:pPr>
            <a:r>
              <a:rPr lang="en-US" altLang="en-US" sz="37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 dò bài tập ngày </a:t>
            </a:r>
            <a:r>
              <a:rPr lang="en-US" altLang="en-US" sz="37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11/10</a:t>
            </a:r>
            <a:endParaRPr lang="en-US" altLang="en-US" sz="37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3899021" y="1788155"/>
            <a:ext cx="4365910" cy="73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25" tIns="60862" rIns="121725" bIns="60862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08625">
              <a:spcBef>
                <a:spcPct val="0"/>
              </a:spcBef>
              <a:buClrTx/>
              <a:buNone/>
            </a:pPr>
            <a:endParaRPr lang="en-US" alt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3852734" y="2714894"/>
            <a:ext cx="5140276" cy="73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725" tIns="60862" rIns="121725" bIns="60862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08625">
              <a:spcBef>
                <a:spcPct val="0"/>
              </a:spcBef>
              <a:buClrTx/>
              <a:buFontTx/>
              <a:buChar char="-"/>
            </a:pPr>
            <a:endParaRPr lang="en-US" alt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6D8200E1-F227-486A-A469-7888EE57CB1F}"/>
              </a:ext>
            </a:extLst>
          </p:cNvPr>
          <p:cNvSpPr txBox="1"/>
          <p:nvPr/>
        </p:nvSpPr>
        <p:spPr>
          <a:xfrm>
            <a:off x="2283601" y="1030629"/>
            <a:ext cx="9577447" cy="393934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defTabSz="910655"/>
            <a:r>
              <a:rPr lang="en-US" sz="290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29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9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29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90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90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90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16 </a:t>
            </a:r>
            <a:r>
              <a:rPr lang="en-US" sz="29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290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sz="290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90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44</a:t>
            </a:r>
            <a:r>
              <a:rPr lang="en-US" sz="290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45 </a:t>
            </a:r>
            <a:r>
              <a:rPr lang="en-US" sz="29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– </a:t>
            </a:r>
            <a:r>
              <a:rPr lang="en-US" sz="29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29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9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r>
              <a:rPr lang="en-US" sz="29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1.</a:t>
            </a:r>
          </a:p>
          <a:p>
            <a:pPr defTabSz="910655"/>
            <a:r>
              <a:rPr lang="en-US" sz="290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29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29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90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90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90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16 </a:t>
            </a:r>
            <a:r>
              <a:rPr lang="en-US" sz="29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ở </a:t>
            </a:r>
            <a:r>
              <a:rPr lang="en-US" sz="29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lang="en-US" sz="29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29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29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1.</a:t>
            </a:r>
          </a:p>
          <a:p>
            <a:pPr defTabSz="910655"/>
            <a:r>
              <a:rPr lang="en-US" sz="290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29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lang="en-US" sz="290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Hoàn</a:t>
            </a:r>
            <a:r>
              <a:rPr lang="en-US" sz="29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29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lang="en-US" sz="29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9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29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9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r>
              <a:rPr lang="en-US" sz="29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90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sz="290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90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17.</a:t>
            </a:r>
            <a:endParaRPr lang="en-US" sz="290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defTabSz="910655"/>
            <a:r>
              <a:rPr lang="en-US" sz="290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4. </a:t>
            </a:r>
            <a:r>
              <a:rPr lang="en-US" sz="29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29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9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thêm</a:t>
            </a:r>
            <a:r>
              <a:rPr lang="en-US" sz="29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90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90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90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16 </a:t>
            </a:r>
            <a:r>
              <a:rPr lang="en-US" sz="29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ở </a:t>
            </a:r>
            <a:r>
              <a:rPr lang="en-US" sz="29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lang="en-US" sz="29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29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90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90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defTabSz="910655"/>
            <a:endParaRPr lang="en-US" sz="290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defTabSz="910655"/>
            <a:endParaRPr lang="en-US" sz="3300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456466" indent="-456466" defTabSz="910655">
              <a:buFontTx/>
              <a:buChar char="-"/>
            </a:pPr>
            <a:endParaRPr lang="en-US" sz="35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defTabSz="910655"/>
            <a:endParaRPr lang="en-US" sz="35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54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267754" y="131467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128099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102399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128099" y="3446175"/>
            <a:ext cx="3904626" cy="10503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 sz="8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ẹ</a:t>
            </a:r>
            <a:endParaRPr lang="en-US" sz="88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112817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9089260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7112817" y="3446175"/>
            <a:ext cx="3905275" cy="10503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53827" y="5589050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má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049447" y="5589050"/>
            <a:ext cx="2044897" cy="54604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094344" y="5592534"/>
            <a:ext cx="1976700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ỡ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6318227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8059394" y="5599251"/>
            <a:ext cx="2059732" cy="5390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nề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10054472" y="5595767"/>
            <a:ext cx="186830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nở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12629" y="5419483"/>
            <a:ext cx="1801090" cy="88840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2070029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endParaRPr lang="en-US" sz="60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4270375" y="5592534"/>
            <a:ext cx="1121609" cy="643870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endParaRPr lang="en-US" sz="60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6107557" y="5382236"/>
            <a:ext cx="1729931" cy="969619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endParaRPr lang="en-US" sz="60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8092136" y="5387677"/>
            <a:ext cx="1600263" cy="948787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endParaRPr lang="en-US" sz="60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32" name="Title 1"/>
          <p:cNvSpPr txBox="1">
            <a:spLocks/>
          </p:cNvSpPr>
          <p:nvPr/>
        </p:nvSpPr>
        <p:spPr>
          <a:xfrm>
            <a:off x="9918629" y="5419483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endParaRPr lang="en-US" sz="60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8214519" y="131467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/>
      <p:bldP spid="19" grpId="0"/>
      <p:bldP spid="21" grpId="0"/>
      <p:bldP spid="22" grpId="0"/>
      <p:bldP spid="23" grpId="0"/>
      <p:bldP spid="24" grpId="0"/>
      <p:bldP spid="25" grpId="0"/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26" name="Title 1"/>
          <p:cNvSpPr txBox="1">
            <a:spLocks/>
          </p:cNvSpPr>
          <p:nvPr/>
        </p:nvSpPr>
        <p:spPr>
          <a:xfrm>
            <a:off x="2267754" y="131467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1128099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3102399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1128099" y="3446175"/>
            <a:ext cx="3904626" cy="10503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7112817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9089260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7112817" y="3446175"/>
            <a:ext cx="3905275" cy="10503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253827" y="5589050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má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7" name="Title 1"/>
          <p:cNvSpPr txBox="1">
            <a:spLocks/>
          </p:cNvSpPr>
          <p:nvPr/>
        </p:nvSpPr>
        <p:spPr>
          <a:xfrm>
            <a:off x="2284970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8" name="Title 1"/>
          <p:cNvSpPr txBox="1">
            <a:spLocks/>
          </p:cNvSpPr>
          <p:nvPr/>
        </p:nvSpPr>
        <p:spPr>
          <a:xfrm>
            <a:off x="4316111" y="5592534"/>
            <a:ext cx="20021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mỡ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9" name="Title 1"/>
          <p:cNvSpPr txBox="1">
            <a:spLocks/>
          </p:cNvSpPr>
          <p:nvPr/>
        </p:nvSpPr>
        <p:spPr>
          <a:xfrm>
            <a:off x="6318227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0" name="Title 1"/>
          <p:cNvSpPr txBox="1">
            <a:spLocks/>
          </p:cNvSpPr>
          <p:nvPr/>
        </p:nvSpPr>
        <p:spPr>
          <a:xfrm>
            <a:off x="8233257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nề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1" name="Title 1"/>
          <p:cNvSpPr txBox="1">
            <a:spLocks/>
          </p:cNvSpPr>
          <p:nvPr/>
        </p:nvSpPr>
        <p:spPr>
          <a:xfrm>
            <a:off x="10133774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nở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8" name="Title 1"/>
          <p:cNvSpPr txBox="1">
            <a:spLocks/>
          </p:cNvSpPr>
          <p:nvPr/>
        </p:nvSpPr>
        <p:spPr>
          <a:xfrm>
            <a:off x="8214519" y="131467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85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/>
      <p:bldP spid="57" grpId="0"/>
      <p:bldP spid="58" grpId="0"/>
      <p:bldP spid="59" grpId="0"/>
      <p:bldP spid="61" grpId="0"/>
      <p:bldP spid="6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26" name="Title 1"/>
          <p:cNvSpPr txBox="1">
            <a:spLocks/>
          </p:cNvSpPr>
          <p:nvPr/>
        </p:nvSpPr>
        <p:spPr>
          <a:xfrm>
            <a:off x="2267754" y="131467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1128099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3102399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1128099" y="3446175"/>
            <a:ext cx="3904626" cy="10503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7112817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9089260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7112817" y="3446175"/>
            <a:ext cx="3905275" cy="10503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253827" y="5589050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má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7" name="Title 1"/>
          <p:cNvSpPr txBox="1">
            <a:spLocks/>
          </p:cNvSpPr>
          <p:nvPr/>
        </p:nvSpPr>
        <p:spPr>
          <a:xfrm>
            <a:off x="2284970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8" name="Title 1"/>
          <p:cNvSpPr txBox="1">
            <a:spLocks/>
          </p:cNvSpPr>
          <p:nvPr/>
        </p:nvSpPr>
        <p:spPr>
          <a:xfrm>
            <a:off x="4316111" y="5592534"/>
            <a:ext cx="20021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mỡ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9" name="Title 1"/>
          <p:cNvSpPr txBox="1">
            <a:spLocks/>
          </p:cNvSpPr>
          <p:nvPr/>
        </p:nvSpPr>
        <p:spPr>
          <a:xfrm>
            <a:off x="6318227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0" name="Title 1"/>
          <p:cNvSpPr txBox="1">
            <a:spLocks/>
          </p:cNvSpPr>
          <p:nvPr/>
        </p:nvSpPr>
        <p:spPr>
          <a:xfrm>
            <a:off x="8233257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nề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1" name="Title 1"/>
          <p:cNvSpPr txBox="1">
            <a:spLocks/>
          </p:cNvSpPr>
          <p:nvPr/>
        </p:nvSpPr>
        <p:spPr>
          <a:xfrm>
            <a:off x="10133774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nở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8" name="Title 1"/>
          <p:cNvSpPr txBox="1">
            <a:spLocks/>
          </p:cNvSpPr>
          <p:nvPr/>
        </p:nvSpPr>
        <p:spPr>
          <a:xfrm>
            <a:off x="8214519" y="131467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84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ung cấp cá mè hoa tươi sống, cá mè tàu tươi sống, cá mè ngất, cá mè đông  lạnh trên toàn quốc | Chợ cá làng Sở Thượ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119" y="882067"/>
            <a:ext cx="6231464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480719" y="5135837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</a:t>
            </a:r>
            <a:r>
              <a:rPr lang="en-US" sz="96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9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mè</a:t>
            </a:r>
            <a:endParaRPr lang="en-US" sz="9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228237" y="5139599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endParaRPr lang="en-US" sz="9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6" name="Picture 2" descr="Cá mè trắng Hoa Nam &amp; Sự Kỳ Diệu Tưởng Chừng Không Thể Xảy Ra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"/>
            <a:ext cx="6363647" cy="389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86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480719" y="5135837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lá</a:t>
            </a:r>
            <a:r>
              <a:rPr lang="en-US" sz="96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me</a:t>
            </a:r>
            <a:endParaRPr lang="en-US" sz="9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009255" y="5139599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endParaRPr lang="en-US" sz="9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7" name="Picture 4" descr="Có một mùa chua chua ngọt ngọt ở Sài Gòn: Mùa lá me bay gợi đầy ký ứ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81" y="285750"/>
            <a:ext cx="6915434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Những tác dụng chữa bệnh ngoài da của lá me | Thế Giới Đông Y | Thuốc Đông  Y Thảo Dược - Phòng Khám Đông Y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53"/>
          <a:stretch/>
        </p:blipFill>
        <p:spPr bwMode="auto">
          <a:xfrm>
            <a:off x="6900353" y="285750"/>
            <a:ext cx="5261486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85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</TotalTime>
  <Words>364</Words>
  <Application>Microsoft Office PowerPoint</Application>
  <PresentationFormat>Custom</PresentationFormat>
  <Paragraphs>176</Paragraphs>
  <Slides>41</Slides>
  <Notes>15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PowerPoint Presentation</vt:lpstr>
      <vt:lpstr>TIẾNG VIỆtT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Thư giãn nào!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100</cp:revision>
  <dcterms:created xsi:type="dcterms:W3CDTF">2021-05-08T14:00:55Z</dcterms:created>
  <dcterms:modified xsi:type="dcterms:W3CDTF">2021-10-04T14:36:58Z</dcterms:modified>
</cp:coreProperties>
</file>