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Default Extension="mp4" ContentType="video/mp4"/>
  <Default Extension="wmv" ContentType="video/x-ms-wm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4"/>
  </p:notesMasterIdLst>
  <p:sldIdLst>
    <p:sldId id="257" r:id="rId2"/>
    <p:sldId id="258" r:id="rId3"/>
    <p:sldId id="259" r:id="rId4"/>
    <p:sldId id="260" r:id="rId5"/>
    <p:sldId id="375" r:id="rId6"/>
    <p:sldId id="336" r:id="rId7"/>
    <p:sldId id="370" r:id="rId8"/>
    <p:sldId id="371" r:id="rId9"/>
    <p:sldId id="376" r:id="rId10"/>
    <p:sldId id="262" r:id="rId11"/>
    <p:sldId id="395" r:id="rId12"/>
    <p:sldId id="263" r:id="rId13"/>
    <p:sldId id="282" r:id="rId14"/>
    <p:sldId id="283" r:id="rId15"/>
    <p:sldId id="284" r:id="rId16"/>
    <p:sldId id="264" r:id="rId17"/>
    <p:sldId id="372" r:id="rId18"/>
    <p:sldId id="355" r:id="rId19"/>
    <p:sldId id="267" r:id="rId20"/>
    <p:sldId id="357" r:id="rId21"/>
    <p:sldId id="350" r:id="rId22"/>
    <p:sldId id="356" r:id="rId23"/>
    <p:sldId id="320" r:id="rId24"/>
    <p:sldId id="314" r:id="rId25"/>
    <p:sldId id="272" r:id="rId26"/>
    <p:sldId id="338" r:id="rId27"/>
    <p:sldId id="339" r:id="rId28"/>
    <p:sldId id="326" r:id="rId29"/>
    <p:sldId id="274" r:id="rId30"/>
    <p:sldId id="398" r:id="rId31"/>
    <p:sldId id="399" r:id="rId32"/>
    <p:sldId id="400" r:id="rId33"/>
    <p:sldId id="401" r:id="rId34"/>
    <p:sldId id="402" r:id="rId35"/>
    <p:sldId id="403" r:id="rId36"/>
    <p:sldId id="404" r:id="rId37"/>
    <p:sldId id="405" r:id="rId38"/>
    <p:sldId id="406" r:id="rId39"/>
    <p:sldId id="275" r:id="rId40"/>
    <p:sldId id="396" r:id="rId41"/>
    <p:sldId id="397" r:id="rId42"/>
    <p:sldId id="277" r:id="rId43"/>
  </p:sldIdLst>
  <p:sldSz cx="12161838"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3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D196F"/>
    <a:srgbClr val="FFE389"/>
    <a:srgbClr val="006F96"/>
    <a:srgbClr val="FBD1A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770" autoAdjust="0"/>
    <p:restoredTop sz="90214" autoAdjust="0"/>
  </p:normalViewPr>
  <p:slideViewPr>
    <p:cSldViewPr>
      <p:cViewPr varScale="1">
        <p:scale>
          <a:sx n="66" d="100"/>
          <a:sy n="66" d="100"/>
        </p:scale>
        <p:origin x="792" y="72"/>
      </p:cViewPr>
      <p:guideLst>
        <p:guide orient="horz" pos="2160"/>
        <p:guide pos="3831"/>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4393E71-07F5-488B-AE25-F3CA7D5BF9F6}" type="datetimeFigureOut">
              <a:rPr lang="en-US" smtClean="0"/>
              <a:t>12/7/2021</a:t>
            </a:fld>
            <a:endParaRPr lang="en-US"/>
          </a:p>
        </p:txBody>
      </p:sp>
      <p:sp>
        <p:nvSpPr>
          <p:cNvPr id="4" name="Slide Image Placeholder 3"/>
          <p:cNvSpPr>
            <a:spLocks noGrp="1" noRot="1" noChangeAspect="1"/>
          </p:cNvSpPr>
          <p:nvPr>
            <p:ph type="sldImg" idx="2"/>
          </p:nvPr>
        </p:nvSpPr>
        <p:spPr>
          <a:xfrm>
            <a:off x="388938" y="685800"/>
            <a:ext cx="6080125"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D6B2E6C-2AFC-4020-8547-494ABD7E6602}" type="slidenum">
              <a:rPr lang="en-US" smtClean="0"/>
              <a:t>‹#›</a:t>
            </a:fld>
            <a:endParaRPr lang="en-US"/>
          </a:p>
        </p:txBody>
      </p:sp>
    </p:spTree>
    <p:extLst>
      <p:ext uri="{BB962C8B-B14F-4D97-AF65-F5344CB8AC3E}">
        <p14:creationId xmlns:p14="http://schemas.microsoft.com/office/powerpoint/2010/main" val="19150734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1</a:t>
            </a:fld>
            <a:endParaRPr lang="en-US"/>
          </a:p>
        </p:txBody>
      </p:sp>
    </p:spTree>
    <p:extLst>
      <p:ext uri="{BB962C8B-B14F-4D97-AF65-F5344CB8AC3E}">
        <p14:creationId xmlns:p14="http://schemas.microsoft.com/office/powerpoint/2010/main" val="28526193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14</a:t>
            </a:fld>
            <a:endParaRPr lang="en-US"/>
          </a:p>
        </p:txBody>
      </p:sp>
    </p:spTree>
    <p:extLst>
      <p:ext uri="{BB962C8B-B14F-4D97-AF65-F5344CB8AC3E}">
        <p14:creationId xmlns:p14="http://schemas.microsoft.com/office/powerpoint/2010/main" val="29037955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15</a:t>
            </a:fld>
            <a:endParaRPr lang="en-US"/>
          </a:p>
        </p:txBody>
      </p:sp>
    </p:spTree>
    <p:extLst>
      <p:ext uri="{BB962C8B-B14F-4D97-AF65-F5344CB8AC3E}">
        <p14:creationId xmlns:p14="http://schemas.microsoft.com/office/powerpoint/2010/main" val="29037955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Ôn</a:t>
            </a:r>
            <a:r>
              <a:rPr lang="en-US" baseline="0" smtClean="0"/>
              <a:t> lại</a:t>
            </a:r>
            <a:endParaRPr lang="en-US"/>
          </a:p>
        </p:txBody>
      </p:sp>
      <p:sp>
        <p:nvSpPr>
          <p:cNvPr id="4" name="Slide Number Placeholder 3"/>
          <p:cNvSpPr>
            <a:spLocks noGrp="1"/>
          </p:cNvSpPr>
          <p:nvPr>
            <p:ph type="sldNum" sz="quarter" idx="10"/>
          </p:nvPr>
        </p:nvSpPr>
        <p:spPr/>
        <p:txBody>
          <a:bodyPr/>
          <a:lstStyle/>
          <a:p>
            <a:fld id="{807AB927-42BB-4505-9EDE-3A59CF2143BF}" type="slidenum">
              <a:rPr lang="en-US" smtClean="0"/>
              <a:t>17</a:t>
            </a:fld>
            <a:endParaRPr lang="en-US"/>
          </a:p>
        </p:txBody>
      </p:sp>
    </p:spTree>
    <p:extLst>
      <p:ext uri="{BB962C8B-B14F-4D97-AF65-F5344CB8AC3E}">
        <p14:creationId xmlns:p14="http://schemas.microsoft.com/office/powerpoint/2010/main" val="676743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807AB927-42BB-4505-9EDE-3A59CF2143BF}" type="slidenum">
              <a:rPr lang="en-US" smtClean="0"/>
              <a:t>18</a:t>
            </a:fld>
            <a:endParaRPr lang="en-US"/>
          </a:p>
        </p:txBody>
      </p:sp>
    </p:spTree>
    <p:extLst>
      <p:ext uri="{BB962C8B-B14F-4D97-AF65-F5344CB8AC3E}">
        <p14:creationId xmlns:p14="http://schemas.microsoft.com/office/powerpoint/2010/main" val="23321841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807AB927-42BB-4505-9EDE-3A59CF2143BF}" type="slidenum">
              <a:rPr lang="en-US" smtClean="0"/>
              <a:t>20</a:t>
            </a:fld>
            <a:endParaRPr lang="en-US"/>
          </a:p>
        </p:txBody>
      </p:sp>
    </p:spTree>
    <p:extLst>
      <p:ext uri="{BB962C8B-B14F-4D97-AF65-F5344CB8AC3E}">
        <p14:creationId xmlns:p14="http://schemas.microsoft.com/office/powerpoint/2010/main" val="23321841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807AB927-42BB-4505-9EDE-3A59CF2143BF}" type="slidenum">
              <a:rPr lang="en-US" smtClean="0"/>
              <a:t>22</a:t>
            </a:fld>
            <a:endParaRPr lang="en-US"/>
          </a:p>
        </p:txBody>
      </p:sp>
    </p:spTree>
    <p:extLst>
      <p:ext uri="{BB962C8B-B14F-4D97-AF65-F5344CB8AC3E}">
        <p14:creationId xmlns:p14="http://schemas.microsoft.com/office/powerpoint/2010/main" val="23321841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25</a:t>
            </a:fld>
            <a:endParaRPr lang="en-US"/>
          </a:p>
        </p:txBody>
      </p:sp>
    </p:spTree>
    <p:extLst>
      <p:ext uri="{BB962C8B-B14F-4D97-AF65-F5344CB8AC3E}">
        <p14:creationId xmlns:p14="http://schemas.microsoft.com/office/powerpoint/2010/main" val="39168024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Luyện</a:t>
            </a:r>
            <a:r>
              <a:rPr lang="en-US" baseline="0" smtClean="0"/>
              <a:t> luôn từ khó đọc nhé!</a:t>
            </a:r>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26</a:t>
            </a:fld>
            <a:endParaRPr lang="en-US"/>
          </a:p>
        </p:txBody>
      </p:sp>
    </p:spTree>
    <p:extLst>
      <p:ext uri="{BB962C8B-B14F-4D97-AF65-F5344CB8AC3E}">
        <p14:creationId xmlns:p14="http://schemas.microsoft.com/office/powerpoint/2010/main" val="254955808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27</a:t>
            </a:fld>
            <a:endParaRPr lang="en-US"/>
          </a:p>
        </p:txBody>
      </p:sp>
    </p:spTree>
    <p:extLst>
      <p:ext uri="{BB962C8B-B14F-4D97-AF65-F5344CB8AC3E}">
        <p14:creationId xmlns:p14="http://schemas.microsoft.com/office/powerpoint/2010/main" val="316744013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32</a:t>
            </a:fld>
            <a:endParaRPr lang="en-US"/>
          </a:p>
        </p:txBody>
      </p:sp>
    </p:spTree>
    <p:extLst>
      <p:ext uri="{BB962C8B-B14F-4D97-AF65-F5344CB8AC3E}">
        <p14:creationId xmlns:p14="http://schemas.microsoft.com/office/powerpoint/2010/main" val="39498655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3</a:t>
            </a:fld>
            <a:endParaRPr lang="en-US"/>
          </a:p>
        </p:txBody>
      </p:sp>
    </p:spTree>
    <p:extLst>
      <p:ext uri="{BB962C8B-B14F-4D97-AF65-F5344CB8AC3E}">
        <p14:creationId xmlns:p14="http://schemas.microsoft.com/office/powerpoint/2010/main" val="85389916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solidFill>
                  <a:prstClr val="black"/>
                </a:solidFill>
              </a:rPr>
              <a:pPr/>
              <a:t>36</a:t>
            </a:fld>
            <a:endParaRPr lang="en-US">
              <a:solidFill>
                <a:prstClr val="black"/>
              </a:solidFill>
            </a:endParaRPr>
          </a:p>
        </p:txBody>
      </p:sp>
    </p:spTree>
    <p:extLst>
      <p:ext uri="{BB962C8B-B14F-4D97-AF65-F5344CB8AC3E}">
        <p14:creationId xmlns:p14="http://schemas.microsoft.com/office/powerpoint/2010/main" val="2286300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4</a:t>
            </a:fld>
            <a:endParaRPr lang="en-US"/>
          </a:p>
        </p:txBody>
      </p:sp>
    </p:spTree>
    <p:extLst>
      <p:ext uri="{BB962C8B-B14F-4D97-AF65-F5344CB8AC3E}">
        <p14:creationId xmlns:p14="http://schemas.microsoft.com/office/powerpoint/2010/main" val="13120931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6</a:t>
            </a:fld>
            <a:endParaRPr lang="en-US"/>
          </a:p>
        </p:txBody>
      </p:sp>
    </p:spTree>
    <p:extLst>
      <p:ext uri="{BB962C8B-B14F-4D97-AF65-F5344CB8AC3E}">
        <p14:creationId xmlns:p14="http://schemas.microsoft.com/office/powerpoint/2010/main" val="20721915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7</a:t>
            </a:fld>
            <a:endParaRPr lang="en-US"/>
          </a:p>
        </p:txBody>
      </p:sp>
    </p:spTree>
    <p:extLst>
      <p:ext uri="{BB962C8B-B14F-4D97-AF65-F5344CB8AC3E}">
        <p14:creationId xmlns:p14="http://schemas.microsoft.com/office/powerpoint/2010/main" val="20721915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8</a:t>
            </a:fld>
            <a:endParaRPr lang="en-US"/>
          </a:p>
        </p:txBody>
      </p:sp>
    </p:spTree>
    <p:extLst>
      <p:ext uri="{BB962C8B-B14F-4D97-AF65-F5344CB8AC3E}">
        <p14:creationId xmlns:p14="http://schemas.microsoft.com/office/powerpoint/2010/main" val="20721915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9</a:t>
            </a:fld>
            <a:endParaRPr lang="en-US"/>
          </a:p>
        </p:txBody>
      </p:sp>
    </p:spTree>
    <p:extLst>
      <p:ext uri="{BB962C8B-B14F-4D97-AF65-F5344CB8AC3E}">
        <p14:creationId xmlns:p14="http://schemas.microsoft.com/office/powerpoint/2010/main" val="20721915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Ôn</a:t>
            </a:r>
            <a:r>
              <a:rPr lang="en-US" baseline="0" smtClean="0"/>
              <a:t> lại</a:t>
            </a:r>
            <a:endParaRPr lang="en-US"/>
          </a:p>
        </p:txBody>
      </p:sp>
      <p:sp>
        <p:nvSpPr>
          <p:cNvPr id="4" name="Slide Number Placeholder 3"/>
          <p:cNvSpPr>
            <a:spLocks noGrp="1"/>
          </p:cNvSpPr>
          <p:nvPr>
            <p:ph type="sldNum" sz="quarter" idx="10"/>
          </p:nvPr>
        </p:nvSpPr>
        <p:spPr/>
        <p:txBody>
          <a:bodyPr/>
          <a:lstStyle/>
          <a:p>
            <a:fld id="{807AB927-42BB-4505-9EDE-3A59CF2143BF}" type="slidenum">
              <a:rPr lang="en-US" smtClean="0"/>
              <a:t>12</a:t>
            </a:fld>
            <a:endParaRPr lang="en-US"/>
          </a:p>
        </p:txBody>
      </p:sp>
    </p:spTree>
    <p:extLst>
      <p:ext uri="{BB962C8B-B14F-4D97-AF65-F5344CB8AC3E}">
        <p14:creationId xmlns:p14="http://schemas.microsoft.com/office/powerpoint/2010/main" val="676743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Hay còn</a:t>
            </a:r>
            <a:r>
              <a:rPr lang="en-US" baseline="0" smtClean="0"/>
              <a:t> gọi là CHIM ĐA ĐA </a:t>
            </a:r>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13</a:t>
            </a:fld>
            <a:endParaRPr lang="en-US"/>
          </a:p>
        </p:txBody>
      </p:sp>
    </p:spTree>
    <p:extLst>
      <p:ext uri="{BB962C8B-B14F-4D97-AF65-F5344CB8AC3E}">
        <p14:creationId xmlns:p14="http://schemas.microsoft.com/office/powerpoint/2010/main" val="29037955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2138" y="2130426"/>
            <a:ext cx="10337562"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4276" y="3886200"/>
            <a:ext cx="8513287"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59D0918-B3BC-4D15-9AF8-385E8378AD06}" type="datetimeFigureOut">
              <a:rPr lang="en-US" smtClean="0"/>
              <a:t>12/7/2021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29145796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59D0918-B3BC-4D15-9AF8-385E8378AD06}" type="datetimeFigureOut">
              <a:rPr lang="en-US" smtClean="0"/>
              <a:t>12/7/2021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15960126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728995" y="274639"/>
            <a:ext cx="3637994"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08678" y="274639"/>
            <a:ext cx="1071762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59D0918-B3BC-4D15-9AF8-385E8378AD06}" type="datetimeFigureOut">
              <a:rPr lang="en-US" smtClean="0"/>
              <a:t>12/7/2021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3484529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59D0918-B3BC-4D15-9AF8-385E8378AD06}" type="datetimeFigureOut">
              <a:rPr lang="en-US" smtClean="0"/>
              <a:t>12/7/2021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20226305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0702" y="4406901"/>
            <a:ext cx="10337562"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0702" y="2906713"/>
            <a:ext cx="10337562"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59D0918-B3BC-4D15-9AF8-385E8378AD06}" type="datetimeFigureOut">
              <a:rPr lang="en-US" smtClean="0"/>
              <a:t>12/7/2021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41477235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08678" y="1600201"/>
            <a:ext cx="7176751"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8188126" y="1600201"/>
            <a:ext cx="717886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59D0918-B3BC-4D15-9AF8-385E8378AD06}" type="datetimeFigureOut">
              <a:rPr lang="en-US" smtClean="0"/>
              <a:t>12/7/2021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39914009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8092" y="274638"/>
            <a:ext cx="10945654"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8092" y="1535113"/>
            <a:ext cx="5373591"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8092" y="2174875"/>
            <a:ext cx="5373591"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8046" y="1535113"/>
            <a:ext cx="5375701"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8046" y="2174875"/>
            <a:ext cx="5375701"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59D0918-B3BC-4D15-9AF8-385E8378AD06}" type="datetimeFigureOut">
              <a:rPr lang="en-US" smtClean="0"/>
              <a:t>12/7/2021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19213513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59D0918-B3BC-4D15-9AF8-385E8378AD06}" type="datetimeFigureOut">
              <a:rPr lang="en-US" smtClean="0"/>
              <a:t>12/7/2021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28805854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59D0918-B3BC-4D15-9AF8-385E8378AD06}" type="datetimeFigureOut">
              <a:rPr lang="en-US" smtClean="0"/>
              <a:t>12/7/2021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30961630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8093" y="273050"/>
            <a:ext cx="4001161"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54941" y="273051"/>
            <a:ext cx="6798805"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8093" y="1435101"/>
            <a:ext cx="4001161"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59D0918-B3BC-4D15-9AF8-385E8378AD06}" type="datetimeFigureOut">
              <a:rPr lang="en-US" smtClean="0"/>
              <a:t>12/7/2021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34768208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3805" y="4800600"/>
            <a:ext cx="7297103"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3805" y="612775"/>
            <a:ext cx="7297103"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3805" y="5367338"/>
            <a:ext cx="7297103"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59D0918-B3BC-4D15-9AF8-385E8378AD06}" type="datetimeFigureOut">
              <a:rPr lang="en-US" smtClean="0"/>
              <a:t>12/7/2021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36880057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8092" y="274638"/>
            <a:ext cx="10945654"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8092" y="1600201"/>
            <a:ext cx="10945654"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8092" y="6356351"/>
            <a:ext cx="2837762"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59D0918-B3BC-4D15-9AF8-385E8378AD06}" type="datetimeFigureOut">
              <a:rPr lang="en-US" smtClean="0"/>
              <a:t>12/7/2021</a:t>
            </a:fld>
            <a:endParaRPr lang="en-US"/>
          </a:p>
        </p:txBody>
      </p:sp>
      <p:sp>
        <p:nvSpPr>
          <p:cNvPr id="5" name="Footer Placeholder 4"/>
          <p:cNvSpPr>
            <a:spLocks noGrp="1"/>
          </p:cNvSpPr>
          <p:nvPr>
            <p:ph type="ftr" sz="quarter" idx="3"/>
          </p:nvPr>
        </p:nvSpPr>
        <p:spPr>
          <a:xfrm>
            <a:off x="4155295" y="6356351"/>
            <a:ext cx="3851249"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15984" y="6356351"/>
            <a:ext cx="283776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E638271-59F9-4398-B3B9-61938CFED463}" type="slidenum">
              <a:rPr lang="en-US" smtClean="0"/>
              <a:t>‹#›</a:t>
            </a:fld>
            <a:endParaRPr lang="en-US"/>
          </a:p>
        </p:txBody>
      </p:sp>
    </p:spTree>
    <p:extLst>
      <p:ext uri="{BB962C8B-B14F-4D97-AF65-F5344CB8AC3E}">
        <p14:creationId xmlns:p14="http://schemas.microsoft.com/office/powerpoint/2010/main" val="887561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6.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image" Target="../media/image21.jpeg"/></Relationships>
</file>

<file path=ppt/slides/_rels/slide1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 Id="rId4" Type="http://schemas.openxmlformats.org/officeDocument/2006/relationships/image" Target="../media/image14.jpg"/></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wmv"/><Relationship Id="rId1" Type="http://schemas.microsoft.com/office/2007/relationships/media" Target="../media/media2.wmv"/><Relationship Id="rId5" Type="http://schemas.openxmlformats.org/officeDocument/2006/relationships/image" Target="../media/image25.png"/><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wmv"/><Relationship Id="rId1" Type="http://schemas.microsoft.com/office/2007/relationships/media" Target="../media/media3.wmv"/><Relationship Id="rId5" Type="http://schemas.openxmlformats.org/officeDocument/2006/relationships/image" Target="../media/image26.png"/><Relationship Id="rId4" Type="http://schemas.openxmlformats.org/officeDocument/2006/relationships/image" Target="../media/image24.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4.wmv"/><Relationship Id="rId1" Type="http://schemas.microsoft.com/office/2007/relationships/media" Target="../media/media4.wmv"/><Relationship Id="rId5" Type="http://schemas.openxmlformats.org/officeDocument/2006/relationships/image" Target="../media/image27.png"/><Relationship Id="rId4" Type="http://schemas.openxmlformats.org/officeDocument/2006/relationships/image" Target="../media/image24.png"/></Relationships>
</file>

<file path=ppt/slides/_rels/slide24.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5.mp4"/><Relationship Id="rId1" Type="http://schemas.microsoft.com/office/2007/relationships/media" Target="../media/media5.mp4"/><Relationship Id="rId4" Type="http://schemas.openxmlformats.org/officeDocument/2006/relationships/image" Target="../media/image31.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6.mp4"/><Relationship Id="rId1" Type="http://schemas.microsoft.com/office/2007/relationships/media" Target="../media/media6.mp4"/><Relationship Id="rId4" Type="http://schemas.openxmlformats.org/officeDocument/2006/relationships/image" Target="../media/image32.png"/></Relationships>
</file>

<file path=ppt/slides/_rels/slide3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7.mp4"/><Relationship Id="rId1" Type="http://schemas.microsoft.com/office/2007/relationships/media" Target="../media/media7.mp4"/><Relationship Id="rId4" Type="http://schemas.openxmlformats.org/officeDocument/2006/relationships/image" Target="../media/image34.png"/></Relationships>
</file>

<file path=ppt/slides/_rels/slide34.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microsoft.com/office/2007/relationships/media" Target="../media/media9.mp4"/><Relationship Id="rId7" Type="http://schemas.openxmlformats.org/officeDocument/2006/relationships/image" Target="../media/image37.png"/><Relationship Id="rId2" Type="http://schemas.openxmlformats.org/officeDocument/2006/relationships/video" Target="../media/media8.mp4"/><Relationship Id="rId1" Type="http://schemas.microsoft.com/office/2007/relationships/media" Target="../media/media8.mp4"/><Relationship Id="rId6" Type="http://schemas.openxmlformats.org/officeDocument/2006/relationships/image" Target="../media/image36.png"/><Relationship Id="rId5" Type="http://schemas.openxmlformats.org/officeDocument/2006/relationships/slideLayout" Target="../slideLayouts/slideLayout7.xml"/><Relationship Id="rId4" Type="http://schemas.openxmlformats.org/officeDocument/2006/relationships/video" Target="../media/media9.mp4"/></Relationships>
</file>

<file path=ppt/slides/_rels/slide36.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9.mp4"/><Relationship Id="rId1" Type="http://schemas.microsoft.com/office/2007/relationships/media" Target="../media/media9.mp4"/><Relationship Id="rId5" Type="http://schemas.openxmlformats.org/officeDocument/2006/relationships/image" Target="../media/image40.png"/><Relationship Id="rId4" Type="http://schemas.openxmlformats.org/officeDocument/2006/relationships/image" Target="../media/image39.png"/></Relationships>
</file>

<file path=ppt/slides/_rels/slide38.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image" Target="../media/image44.jpg"/><Relationship Id="rId1" Type="http://schemas.openxmlformats.org/officeDocument/2006/relationships/slideLayout" Target="../slideLayouts/slideLayout7.xml"/><Relationship Id="rId4" Type="http://schemas.openxmlformats.org/officeDocument/2006/relationships/image" Target="../media/image46.jpg"/></Relationships>
</file>

<file path=ppt/slides/_rels/slide42.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11.jpg"/><Relationship Id="rId4" Type="http://schemas.openxmlformats.org/officeDocument/2006/relationships/image" Target="../media/image10.jpg"/></Relationships>
</file>

<file path=ppt/slides/_rels/slide7.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14.jpg"/><Relationship Id="rId4" Type="http://schemas.openxmlformats.org/officeDocument/2006/relationships/image" Target="../media/image13.jp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17.jpeg"/><Relationship Id="rId4" Type="http://schemas.openxmlformats.org/officeDocument/2006/relationships/image" Target="../media/image16.jpe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txBox="1">
            <a:spLocks/>
          </p:cNvSpPr>
          <p:nvPr/>
        </p:nvSpPr>
        <p:spPr>
          <a:xfrm>
            <a:off x="0" y="0"/>
            <a:ext cx="12161838" cy="3022600"/>
          </a:xfrm>
          <a:prstGeom prst="rect">
            <a:avLst/>
          </a:prstGeom>
          <a:solidFill>
            <a:srgbClr val="0086EA"/>
          </a:solidFill>
          <a:effectLst>
            <a:glow rad="50800">
              <a:schemeClr val="accent5">
                <a:satMod val="175000"/>
                <a:alpha val="18000"/>
              </a:schemeClr>
            </a:glow>
          </a:effectLst>
        </p:spPr>
        <p:txBody>
          <a:bodyPr vert="horz" lIns="91294" tIns="45647" rIns="91294" bIns="45647"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endParaRPr lang="en-US" sz="10600" b="1">
              <a:solidFill>
                <a:srgbClr val="0070C0"/>
              </a:solidFill>
              <a:latin typeface="Arial-Rounded" pitchFamily="34" charset="0"/>
              <a:ea typeface="Arial-Rounded" pitchFamily="34" charset="0"/>
              <a:cs typeface="Arial-Rounded" pitchFamily="34" charset="0"/>
            </a:endParaRPr>
          </a:p>
        </p:txBody>
      </p:sp>
      <p:pic>
        <p:nvPicPr>
          <p:cNvPr id="3074" name="Picture 2" descr="Bộ SGK Lớp 6 - Kết nối tri thức với cuộc sống - Công ty Cổ phần Đầu tư và  Phát triển Giáo dục Phương Nam"/>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8333"/>
          <a:stretch/>
        </p:blipFill>
        <p:spPr bwMode="auto">
          <a:xfrm>
            <a:off x="329384" y="462491"/>
            <a:ext cx="2039642" cy="1874308"/>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2394362" y="1254919"/>
            <a:ext cx="8330788" cy="1325563"/>
          </a:xfrm>
        </p:spPr>
        <p:txBody>
          <a:bodyPr>
            <a:noAutofit/>
          </a:bodyPr>
          <a:lstStyle/>
          <a:p>
            <a:pPr algn="ctr"/>
            <a:r>
              <a:rPr lang="en-US" sz="10600" b="1">
                <a:solidFill>
                  <a:schemeClr val="bg1"/>
                </a:solidFill>
                <a:latin typeface="AvantGarde" pitchFamily="2" charset="0"/>
                <a:ea typeface="AvantGarde" pitchFamily="2" charset="0"/>
                <a:cs typeface="AvantGarde" pitchFamily="2" charset="0"/>
              </a:rPr>
              <a:t>TIẾNG </a:t>
            </a:r>
            <a:r>
              <a:rPr lang="en-US" sz="10600" b="1" smtClean="0">
                <a:solidFill>
                  <a:schemeClr val="bg1"/>
                </a:solidFill>
                <a:latin typeface="AvantGarde" pitchFamily="2" charset="0"/>
                <a:ea typeface="AvantGarde" pitchFamily="2" charset="0"/>
                <a:cs typeface="AvantGarde" pitchFamily="2" charset="0"/>
              </a:rPr>
              <a:t>VIỆT </a:t>
            </a:r>
            <a:r>
              <a:rPr lang="en-US" sz="10600" b="1" smtClean="0">
                <a:solidFill>
                  <a:schemeClr val="bg1"/>
                </a:solidFill>
                <a:latin typeface=".VnArial" pitchFamily="34" charset="0"/>
                <a:ea typeface="AvantGarde" pitchFamily="2" charset="0"/>
                <a:cs typeface="AvantGarde" pitchFamily="2" charset="0"/>
              </a:rPr>
              <a:t>1</a:t>
            </a:r>
            <a:endParaRPr lang="en-US" sz="10600" b="1">
              <a:solidFill>
                <a:schemeClr val="bg1"/>
              </a:solidFill>
              <a:latin typeface=".VnArial" pitchFamily="34" charset="0"/>
              <a:ea typeface="AvantGarde" pitchFamily="2" charset="0"/>
              <a:cs typeface="AvantGarde" pitchFamily="2" charset="0"/>
            </a:endParaRPr>
          </a:p>
        </p:txBody>
      </p:sp>
      <p:pic>
        <p:nvPicPr>
          <p:cNvPr id="307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01513" y="4205197"/>
            <a:ext cx="4512126" cy="21829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8"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2623003"/>
            <a:ext cx="3439518" cy="4234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9" name="Straight Connector 8"/>
          <p:cNvCxnSpPr/>
          <p:nvPr/>
        </p:nvCxnSpPr>
        <p:spPr>
          <a:xfrm flipH="1" flipV="1">
            <a:off x="0" y="6807200"/>
            <a:ext cx="12161838" cy="16933"/>
          </a:xfrm>
          <a:prstGeom prst="line">
            <a:avLst/>
          </a:prstGeom>
          <a:ln w="88900">
            <a:solidFill>
              <a:srgbClr val="0086EA"/>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6841031" y="3456000"/>
            <a:ext cx="4114800" cy="769441"/>
          </a:xfrm>
          <a:prstGeom prst="rect">
            <a:avLst/>
          </a:prstGeom>
          <a:noFill/>
        </p:spPr>
        <p:txBody>
          <a:bodyPr wrap="square" rtlCol="0">
            <a:spAutoFit/>
          </a:bodyPr>
          <a:lstStyle/>
          <a:p>
            <a:r>
              <a:rPr lang="en-US" sz="4400" dirty="0" smtClean="0"/>
              <a:t>TRANG 126, 127</a:t>
            </a:r>
            <a:endParaRPr lang="en-US" sz="4400" dirty="0"/>
          </a:p>
        </p:txBody>
      </p:sp>
    </p:spTree>
    <p:extLst>
      <p:ext uri="{BB962C8B-B14F-4D97-AF65-F5344CB8AC3E}">
        <p14:creationId xmlns:p14="http://schemas.microsoft.com/office/powerpoint/2010/main" val="131698328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itle 4"/>
          <p:cNvSpPr txBox="1">
            <a:spLocks/>
          </p:cNvSpPr>
          <p:nvPr/>
        </p:nvSpPr>
        <p:spPr>
          <a:xfrm>
            <a:off x="5739913" y="2408237"/>
            <a:ext cx="6513206" cy="1325563"/>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9600" b="1" smtClean="0">
                <a:solidFill>
                  <a:srgbClr val="0070C0"/>
                </a:solidFill>
                <a:latin typeface="DomCasual" pitchFamily="18" charset="0"/>
                <a:ea typeface="DomCasual" pitchFamily="18" charset="0"/>
                <a:cs typeface="DomCasual" pitchFamily="18" charset="0"/>
              </a:rPr>
              <a:t>Thư giãn nào!</a:t>
            </a:r>
            <a:endParaRPr lang="en-US" sz="9600" b="1">
              <a:solidFill>
                <a:srgbClr val="0070C0"/>
              </a:solidFill>
              <a:latin typeface="DomCasual" pitchFamily="18" charset="0"/>
              <a:ea typeface="DomCasual" pitchFamily="18" charset="0"/>
              <a:cs typeface="DomCasual" pitchFamily="18" charset="0"/>
            </a:endParaRPr>
          </a:p>
        </p:txBody>
      </p:sp>
    </p:spTree>
    <p:extLst>
      <p:ext uri="{BB962C8B-B14F-4D97-AF65-F5344CB8AC3E}">
        <p14:creationId xmlns:p14="http://schemas.microsoft.com/office/powerpoint/2010/main" val="294343898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ô Giáo Em - Xuân Mai (online-video-cutter.com)">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7938"/>
            <a:ext cx="12161838" cy="6840537"/>
          </a:xfrm>
          <a:prstGeom prst="rect">
            <a:avLst/>
          </a:prstGeom>
        </p:spPr>
      </p:pic>
    </p:spTree>
    <p:extLst>
      <p:ext uri="{BB962C8B-B14F-4D97-AF65-F5344CB8AC3E}">
        <p14:creationId xmlns:p14="http://schemas.microsoft.com/office/powerpoint/2010/main" val="317264284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
          <p:cNvSpPr txBox="1">
            <a:spLocks/>
          </p:cNvSpPr>
          <p:nvPr/>
        </p:nvSpPr>
        <p:spPr>
          <a:xfrm>
            <a:off x="1791272" y="3931733"/>
            <a:ext cx="256939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chanh</a:t>
            </a:r>
            <a:endParaRPr lang="en-US" sz="6600">
              <a:solidFill>
                <a:srgbClr val="0070C0"/>
              </a:solidFill>
              <a:latin typeface="Arial-Rounded" pitchFamily="34" charset="0"/>
              <a:ea typeface="Arial-Rounded" pitchFamily="34" charset="0"/>
              <a:cs typeface="Arial-Rounded" pitchFamily="34" charset="0"/>
            </a:endParaRPr>
          </a:p>
        </p:txBody>
      </p:sp>
      <p:sp>
        <p:nvSpPr>
          <p:cNvPr id="19" name="Title 1"/>
          <p:cNvSpPr txBox="1">
            <a:spLocks/>
          </p:cNvSpPr>
          <p:nvPr/>
        </p:nvSpPr>
        <p:spPr>
          <a:xfrm>
            <a:off x="4706572" y="3953242"/>
            <a:ext cx="256939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mảnh</a:t>
            </a:r>
            <a:endParaRPr lang="en-US" sz="6600">
              <a:solidFill>
                <a:srgbClr val="0070C0"/>
              </a:solidFill>
              <a:latin typeface="Arial-Rounded" pitchFamily="34" charset="0"/>
              <a:ea typeface="Arial-Rounded" pitchFamily="34" charset="0"/>
              <a:cs typeface="Arial-Rounded" pitchFamily="34" charset="0"/>
            </a:endParaRPr>
          </a:p>
        </p:txBody>
      </p:sp>
      <p:sp>
        <p:nvSpPr>
          <p:cNvPr id="20" name="Title 1"/>
          <p:cNvSpPr txBox="1">
            <a:spLocks/>
          </p:cNvSpPr>
          <p:nvPr/>
        </p:nvSpPr>
        <p:spPr>
          <a:xfrm>
            <a:off x="7898004" y="3949491"/>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cạnh</a:t>
            </a:r>
            <a:endParaRPr lang="en-US" sz="6600">
              <a:solidFill>
                <a:srgbClr val="0070C0"/>
              </a:solidFill>
              <a:latin typeface="Arial-Rounded" pitchFamily="34" charset="0"/>
              <a:ea typeface="Arial-Rounded" pitchFamily="34" charset="0"/>
              <a:cs typeface="Arial-Rounded" pitchFamily="34" charset="0"/>
            </a:endParaRPr>
          </a:p>
        </p:txBody>
      </p:sp>
      <p:sp>
        <p:nvSpPr>
          <p:cNvPr id="21" name="Title 1"/>
          <p:cNvSpPr txBox="1">
            <a:spLocks/>
          </p:cNvSpPr>
          <p:nvPr/>
        </p:nvSpPr>
        <p:spPr>
          <a:xfrm>
            <a:off x="1908063" y="4922333"/>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kênh</a:t>
            </a:r>
            <a:endParaRPr lang="en-US" sz="6600">
              <a:solidFill>
                <a:srgbClr val="0070C0"/>
              </a:solidFill>
              <a:latin typeface="Arial-Rounded" pitchFamily="34" charset="0"/>
              <a:ea typeface="Arial-Rounded" pitchFamily="34" charset="0"/>
              <a:cs typeface="Arial-Rounded" pitchFamily="34" charset="0"/>
            </a:endParaRPr>
          </a:p>
        </p:txBody>
      </p:sp>
      <p:sp>
        <p:nvSpPr>
          <p:cNvPr id="22" name="Title 1"/>
          <p:cNvSpPr txBox="1">
            <a:spLocks/>
          </p:cNvSpPr>
          <p:nvPr/>
        </p:nvSpPr>
        <p:spPr>
          <a:xfrm>
            <a:off x="4706572" y="4943842"/>
            <a:ext cx="256939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0070C0"/>
                </a:solidFill>
                <a:latin typeface="Arial-Rounded" pitchFamily="34" charset="0"/>
                <a:ea typeface="Arial-Rounded" pitchFamily="34" charset="0"/>
                <a:cs typeface="Arial-Rounded" pitchFamily="34" charset="0"/>
              </a:rPr>
              <a:t>g</a:t>
            </a:r>
            <a:r>
              <a:rPr lang="en-US" sz="6600" smtClean="0">
                <a:solidFill>
                  <a:srgbClr val="0070C0"/>
                </a:solidFill>
                <a:latin typeface="Arial-Rounded" pitchFamily="34" charset="0"/>
                <a:ea typeface="Arial-Rounded" pitchFamily="34" charset="0"/>
                <a:cs typeface="Arial-Rounded" pitchFamily="34" charset="0"/>
              </a:rPr>
              <a:t>hềnh</a:t>
            </a:r>
            <a:endParaRPr lang="en-US" sz="6600">
              <a:solidFill>
                <a:srgbClr val="0070C0"/>
              </a:solidFill>
              <a:latin typeface="Arial-Rounded" pitchFamily="34" charset="0"/>
              <a:ea typeface="Arial-Rounded" pitchFamily="34" charset="0"/>
              <a:cs typeface="Arial-Rounded" pitchFamily="34" charset="0"/>
            </a:endParaRPr>
          </a:p>
        </p:txBody>
      </p:sp>
      <p:sp>
        <p:nvSpPr>
          <p:cNvPr id="23" name="Title 1"/>
          <p:cNvSpPr txBox="1">
            <a:spLocks/>
          </p:cNvSpPr>
          <p:nvPr/>
        </p:nvSpPr>
        <p:spPr>
          <a:xfrm>
            <a:off x="7898004" y="4940091"/>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lệnh</a:t>
            </a:r>
            <a:endParaRPr lang="en-US" sz="6600">
              <a:solidFill>
                <a:srgbClr val="0070C0"/>
              </a:solidFill>
              <a:latin typeface="Arial-Rounded" pitchFamily="34" charset="0"/>
              <a:ea typeface="Arial-Rounded" pitchFamily="34" charset="0"/>
              <a:cs typeface="Arial-Rounded" pitchFamily="34" charset="0"/>
            </a:endParaRPr>
          </a:p>
        </p:txBody>
      </p:sp>
      <p:sp>
        <p:nvSpPr>
          <p:cNvPr id="24" name="Title 1"/>
          <p:cNvSpPr txBox="1">
            <a:spLocks/>
          </p:cNvSpPr>
          <p:nvPr/>
        </p:nvSpPr>
        <p:spPr>
          <a:xfrm>
            <a:off x="1908063" y="5858242"/>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kính</a:t>
            </a:r>
            <a:endParaRPr lang="en-US" sz="6600">
              <a:solidFill>
                <a:srgbClr val="0070C0"/>
              </a:solidFill>
              <a:latin typeface="Arial-Rounded" pitchFamily="34" charset="0"/>
              <a:ea typeface="Arial-Rounded" pitchFamily="34" charset="0"/>
              <a:cs typeface="Arial-Rounded" pitchFamily="34" charset="0"/>
            </a:endParaRPr>
          </a:p>
        </p:txBody>
      </p:sp>
      <p:sp>
        <p:nvSpPr>
          <p:cNvPr id="28" name="Title 1"/>
          <p:cNvSpPr txBox="1">
            <a:spLocks/>
          </p:cNvSpPr>
          <p:nvPr/>
        </p:nvSpPr>
        <p:spPr>
          <a:xfrm>
            <a:off x="4861719" y="5858242"/>
            <a:ext cx="2123468"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chỉnh</a:t>
            </a:r>
            <a:endParaRPr lang="en-US" sz="6600">
              <a:solidFill>
                <a:srgbClr val="0070C0"/>
              </a:solidFill>
              <a:latin typeface="Arial-Rounded" pitchFamily="34" charset="0"/>
              <a:ea typeface="Arial-Rounded" pitchFamily="34" charset="0"/>
              <a:cs typeface="Arial-Rounded" pitchFamily="34" charset="0"/>
            </a:endParaRPr>
          </a:p>
        </p:txBody>
      </p:sp>
      <p:sp>
        <p:nvSpPr>
          <p:cNvPr id="29" name="Title 1"/>
          <p:cNvSpPr txBox="1">
            <a:spLocks/>
          </p:cNvSpPr>
          <p:nvPr/>
        </p:nvSpPr>
        <p:spPr>
          <a:xfrm>
            <a:off x="7898004" y="5858242"/>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thịnh</a:t>
            </a:r>
            <a:endParaRPr lang="en-US" sz="6600">
              <a:solidFill>
                <a:srgbClr val="0070C0"/>
              </a:solidFill>
              <a:latin typeface="Arial-Rounded" pitchFamily="34" charset="0"/>
              <a:ea typeface="Arial-Rounded" pitchFamily="34" charset="0"/>
              <a:cs typeface="Arial-Rounded" pitchFamily="34" charset="0"/>
            </a:endParaRP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96064" y="152400"/>
            <a:ext cx="6545605" cy="41864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4571897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2472099" y="5130077"/>
            <a:ext cx="6979135"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smtClean="0">
                <a:solidFill>
                  <a:srgbClr val="0070C0"/>
                </a:solidFill>
                <a:latin typeface="Arial-Rounded" pitchFamily="34" charset="0"/>
                <a:ea typeface="Arial-Rounded" pitchFamily="34" charset="0"/>
                <a:cs typeface="Arial-Rounded" pitchFamily="34" charset="0"/>
              </a:rPr>
              <a:t>quả chanh</a:t>
            </a:r>
            <a:endParaRPr lang="en-US" sz="9600">
              <a:solidFill>
                <a:srgbClr val="0070C0"/>
              </a:solidFill>
              <a:latin typeface="Arial-Rounded" pitchFamily="34" charset="0"/>
              <a:ea typeface="Arial-Rounded" pitchFamily="34" charset="0"/>
              <a:cs typeface="Arial-Rounded" pitchFamily="34" charset="0"/>
            </a:endParaRPr>
          </a:p>
        </p:txBody>
      </p:sp>
      <p:sp>
        <p:nvSpPr>
          <p:cNvPr id="7" name="Title 1"/>
          <p:cNvSpPr txBox="1">
            <a:spLocks/>
          </p:cNvSpPr>
          <p:nvPr/>
        </p:nvSpPr>
        <p:spPr>
          <a:xfrm>
            <a:off x="6524335" y="5127724"/>
            <a:ext cx="2359744"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smtClean="0">
                <a:solidFill>
                  <a:srgbClr val="FF0000"/>
                </a:solidFill>
                <a:latin typeface="Arial-Rounded" pitchFamily="34" charset="0"/>
                <a:ea typeface="Arial-Rounded" pitchFamily="34" charset="0"/>
                <a:cs typeface="Arial-Rounded" pitchFamily="34" charset="0"/>
              </a:rPr>
              <a:t>anh</a:t>
            </a:r>
            <a:endParaRPr lang="en-US" sz="9600">
              <a:solidFill>
                <a:srgbClr val="FF0000"/>
              </a:solidFill>
              <a:latin typeface="Arial-Rounded" pitchFamily="34" charset="0"/>
              <a:ea typeface="Arial-Rounded" pitchFamily="34" charset="0"/>
              <a:cs typeface="Arial-Rounded" pitchFamily="34" charset="0"/>
            </a:endParaRPr>
          </a:p>
        </p:txBody>
      </p:sp>
      <p:sp>
        <p:nvSpPr>
          <p:cNvPr id="2" name="AutoShape 2" descr="hình ảnh : canh, Mỏ, Đầy màu sắc, màu vàng, Động vật, Lorikeet, Yêu chim,  Cá voi, Động vật có xương sống, con vẹt, đẹp, Chim vẹt, Parakeet, Đa màu,  Ara 2311x2129 -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4" descr="hình ảnh : canh, Mỏ, Đầy màu sắc, màu vàng, Động vật, Lorikeet, Yêu chim,  Cá voi, Động vật có xương sống, con vẹt, đẹp, Chim vẹt, Parakeet, Đa màu,  Ara 2311x2129 - -"/>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8" name="Picture 2" descr="Chanh Tươi 5 Quả Loại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42519" y="184482"/>
            <a:ext cx="4692318" cy="46923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0866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3566319" y="5439505"/>
            <a:ext cx="495300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smtClean="0">
                <a:solidFill>
                  <a:srgbClr val="0070C0"/>
                </a:solidFill>
                <a:latin typeface="Arial-Rounded" pitchFamily="34" charset="0"/>
                <a:ea typeface="Arial-Rounded" pitchFamily="34" charset="0"/>
                <a:cs typeface="Arial-Rounded" pitchFamily="34" charset="0"/>
              </a:rPr>
              <a:t>bờ kênh</a:t>
            </a:r>
            <a:endParaRPr lang="en-US" sz="9600">
              <a:solidFill>
                <a:srgbClr val="0070C0"/>
              </a:solidFill>
              <a:latin typeface="Arial-Rounded" pitchFamily="34" charset="0"/>
              <a:ea typeface="Arial-Rounded" pitchFamily="34" charset="0"/>
              <a:cs typeface="Arial-Rounded" pitchFamily="34" charset="0"/>
            </a:endParaRPr>
          </a:p>
        </p:txBody>
      </p:sp>
      <p:sp>
        <p:nvSpPr>
          <p:cNvPr id="6" name="Title 1"/>
          <p:cNvSpPr txBox="1">
            <a:spLocks/>
          </p:cNvSpPr>
          <p:nvPr/>
        </p:nvSpPr>
        <p:spPr>
          <a:xfrm>
            <a:off x="5695014" y="5439504"/>
            <a:ext cx="2869275"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smtClean="0">
                <a:solidFill>
                  <a:srgbClr val="FF0000"/>
                </a:solidFill>
                <a:latin typeface="Arial-Rounded" pitchFamily="34" charset="0"/>
                <a:ea typeface="Arial-Rounded" pitchFamily="34" charset="0"/>
                <a:cs typeface="Arial-Rounded" pitchFamily="34" charset="0"/>
              </a:rPr>
              <a:t>ênh</a:t>
            </a:r>
            <a:endParaRPr lang="en-US" sz="9600">
              <a:solidFill>
                <a:srgbClr val="FF0000"/>
              </a:solidFill>
              <a:latin typeface="Arial-Rounded" pitchFamily="34" charset="0"/>
              <a:ea typeface="Arial-Rounded" pitchFamily="34" charset="0"/>
              <a:cs typeface="Arial-Rounded" pitchFamily="34" charset="0"/>
            </a:endParaRP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94719" y="152400"/>
            <a:ext cx="7347356" cy="4777845"/>
          </a:xfrm>
          <a:prstGeom prst="rect">
            <a:avLst/>
          </a:prstGeom>
        </p:spPr>
      </p:pic>
    </p:spTree>
    <p:extLst>
      <p:ext uri="{BB962C8B-B14F-4D97-AF65-F5344CB8AC3E}">
        <p14:creationId xmlns:p14="http://schemas.microsoft.com/office/powerpoint/2010/main" val="3072857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6" presetClass="exit" presetSubtype="32" fill="hold" nodeType="clickEffect">
                                  <p:stCondLst>
                                    <p:cond delay="0"/>
                                  </p:stCondLst>
                                  <p:childTnLst>
                                    <p:animEffect transition="out" filter="circle(out)">
                                      <p:cBhvr>
                                        <p:cTn id="20" dur="2000"/>
                                        <p:tgtEl>
                                          <p:spTgt spid="7"/>
                                        </p:tgtEl>
                                      </p:cBhvr>
                                    </p:animEffect>
                                    <p:set>
                                      <p:cBhvr>
                                        <p:cTn id="21" dur="1" fill="hold">
                                          <p:stCondLst>
                                            <p:cond delay="19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3146338" y="5564481"/>
            <a:ext cx="548640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smtClean="0">
                <a:solidFill>
                  <a:srgbClr val="0070C0"/>
                </a:solidFill>
                <a:latin typeface="Arial-Rounded" pitchFamily="34" charset="0"/>
                <a:ea typeface="Arial-Rounded" pitchFamily="34" charset="0"/>
                <a:cs typeface="Arial-Rounded" pitchFamily="34" charset="0"/>
              </a:rPr>
              <a:t>kính râm</a:t>
            </a:r>
            <a:endParaRPr lang="en-US" sz="9600">
              <a:solidFill>
                <a:srgbClr val="0070C0"/>
              </a:solidFill>
              <a:latin typeface="Arial-Rounded" pitchFamily="34" charset="0"/>
              <a:ea typeface="Arial-Rounded" pitchFamily="34" charset="0"/>
              <a:cs typeface="Arial-Rounded" pitchFamily="34" charset="0"/>
            </a:endParaRPr>
          </a:p>
        </p:txBody>
      </p:sp>
      <p:grpSp>
        <p:nvGrpSpPr>
          <p:cNvPr id="5" name="Group 4"/>
          <p:cNvGrpSpPr/>
          <p:nvPr/>
        </p:nvGrpSpPr>
        <p:grpSpPr>
          <a:xfrm>
            <a:off x="3143795" y="5441430"/>
            <a:ext cx="2753606" cy="1869933"/>
            <a:chOff x="1439739" y="4911037"/>
            <a:chExt cx="2753606" cy="1869933"/>
          </a:xfrm>
        </p:grpSpPr>
        <p:sp>
          <p:nvSpPr>
            <p:cNvPr id="6" name="Title 1"/>
            <p:cNvSpPr txBox="1">
              <a:spLocks/>
            </p:cNvSpPr>
            <p:nvPr/>
          </p:nvSpPr>
          <p:spPr>
            <a:xfrm>
              <a:off x="2597952" y="4911037"/>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smtClean="0">
                  <a:solidFill>
                    <a:srgbClr val="FF0000"/>
                  </a:solidFill>
                  <a:latin typeface="Arial-Rounded" pitchFamily="34" charset="0"/>
                  <a:ea typeface="Arial-Rounded" pitchFamily="34" charset="0"/>
                  <a:cs typeface="Arial-Rounded" pitchFamily="34" charset="0"/>
                </a:rPr>
                <a:t>nh</a:t>
              </a:r>
              <a:endParaRPr lang="en-US" sz="9600">
                <a:solidFill>
                  <a:srgbClr val="FF0000"/>
                </a:solidFill>
                <a:latin typeface="Arial-Rounded" pitchFamily="34" charset="0"/>
                <a:ea typeface="Arial-Rounded" pitchFamily="34" charset="0"/>
                <a:cs typeface="Arial-Rounded" pitchFamily="34" charset="0"/>
              </a:endParaRPr>
            </a:p>
          </p:txBody>
        </p:sp>
        <p:pic>
          <p:nvPicPr>
            <p:cNvPr id="7"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t="35162" b="-1"/>
            <a:stretch/>
          </p:blipFill>
          <p:spPr bwMode="auto">
            <a:xfrm>
              <a:off x="1439739" y="5071195"/>
              <a:ext cx="2363357" cy="1709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4098" name="Picture 2" descr="Mua Kính râm nam GM250 full hộp"/>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b="9401"/>
          <a:stretch/>
        </p:blipFill>
        <p:spPr bwMode="auto">
          <a:xfrm>
            <a:off x="3404773" y="331931"/>
            <a:ext cx="5016459" cy="45448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816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txBox="1">
            <a:spLocks/>
          </p:cNvSpPr>
          <p:nvPr/>
        </p:nvSpPr>
        <p:spPr>
          <a:xfrm>
            <a:off x="3488869" y="4719096"/>
            <a:ext cx="548640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bờ kênh</a:t>
            </a:r>
            <a:endParaRPr lang="en-US" sz="6000">
              <a:solidFill>
                <a:srgbClr val="0070C0"/>
              </a:solidFill>
              <a:latin typeface="Arial-Rounded" pitchFamily="34" charset="0"/>
              <a:ea typeface="Arial-Rounded" pitchFamily="34" charset="0"/>
              <a:cs typeface="Arial-Rounded" pitchFamily="34" charset="0"/>
            </a:endParaRPr>
          </a:p>
        </p:txBody>
      </p:sp>
      <p:sp>
        <p:nvSpPr>
          <p:cNvPr id="16" name="Title 1"/>
          <p:cNvSpPr txBox="1">
            <a:spLocks/>
          </p:cNvSpPr>
          <p:nvPr/>
        </p:nvSpPr>
        <p:spPr>
          <a:xfrm>
            <a:off x="-319881" y="4719096"/>
            <a:ext cx="495300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quả chanh</a:t>
            </a:r>
            <a:endParaRPr lang="en-US" sz="6000">
              <a:solidFill>
                <a:srgbClr val="0070C0"/>
              </a:solidFill>
              <a:latin typeface="Arial-Rounded" pitchFamily="34" charset="0"/>
              <a:ea typeface="Arial-Rounded" pitchFamily="34" charset="0"/>
              <a:cs typeface="Arial-Rounded" pitchFamily="34" charset="0"/>
            </a:endParaRPr>
          </a:p>
        </p:txBody>
      </p:sp>
      <p:sp>
        <p:nvSpPr>
          <p:cNvPr id="8" name="Title 1"/>
          <p:cNvSpPr txBox="1">
            <a:spLocks/>
          </p:cNvSpPr>
          <p:nvPr/>
        </p:nvSpPr>
        <p:spPr>
          <a:xfrm>
            <a:off x="7300119" y="4719096"/>
            <a:ext cx="548640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kính râm</a:t>
            </a:r>
            <a:endParaRPr lang="en-US" sz="6000">
              <a:solidFill>
                <a:srgbClr val="0070C0"/>
              </a:solidFill>
              <a:latin typeface="Arial-Rounded" pitchFamily="34" charset="0"/>
              <a:ea typeface="Arial-Rounded" pitchFamily="34" charset="0"/>
              <a:cs typeface="Arial-Rounded" pitchFamily="34" charset="0"/>
            </a:endParaRPr>
          </a:p>
        </p:txBody>
      </p:sp>
      <p:pic>
        <p:nvPicPr>
          <p:cNvPr id="9" name="Picture 2" descr="Mua Kính râm nam GM250 full hộp"/>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9401"/>
          <a:stretch/>
        </p:blipFill>
        <p:spPr bwMode="auto">
          <a:xfrm>
            <a:off x="8485906" y="1447800"/>
            <a:ext cx="3114826" cy="282200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Chanh Tươi 5 Quả Loại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8683" y="1472166"/>
            <a:ext cx="2740161" cy="2740161"/>
          </a:xfrm>
          <a:prstGeom prst="rect">
            <a:avLst/>
          </a:prstGeom>
          <a:noFill/>
          <a:ln>
            <a:solidFill>
              <a:schemeClr val="tx2">
                <a:lumMod val="60000"/>
                <a:lumOff val="40000"/>
              </a:schemeClr>
            </a:solidFill>
          </a:ln>
          <a:extLst>
            <a:ext uri="{909E8E84-426E-40DD-AFC4-6F175D3DCCD1}">
              <a14:hiddenFill xmlns:a14="http://schemas.microsoft.com/office/drawing/2010/main">
                <a:solidFill>
                  <a:srgbClr val="FFFFFF"/>
                </a:solidFill>
              </a14:hiddenFill>
            </a:ext>
          </a:extLst>
        </p:spPr>
      </p:pic>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71119" y="1588610"/>
            <a:ext cx="4034744" cy="2623717"/>
          </a:xfrm>
          <a:prstGeom prst="rect">
            <a:avLst/>
          </a:prstGeom>
        </p:spPr>
      </p:pic>
    </p:spTree>
    <p:extLst>
      <p:ext uri="{BB962C8B-B14F-4D97-AF65-F5344CB8AC3E}">
        <p14:creationId xmlns:p14="http://schemas.microsoft.com/office/powerpoint/2010/main" val="2093578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6" presetClass="exit" presetSubtype="32" fill="hold" nodeType="clickEffect">
                                  <p:stCondLst>
                                    <p:cond delay="0"/>
                                  </p:stCondLst>
                                  <p:childTnLst>
                                    <p:animEffect transition="out" filter="circle(out)">
                                      <p:cBhvr>
                                        <p:cTn id="10" dur="2000"/>
                                        <p:tgtEl>
                                          <p:spTgt spid="11"/>
                                        </p:tgtEl>
                                      </p:cBhvr>
                                    </p:animEffect>
                                    <p:set>
                                      <p:cBhvr>
                                        <p:cTn id="11" dur="1" fill="hold">
                                          <p:stCondLst>
                                            <p:cond delay="19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
          <p:cNvSpPr txBox="1">
            <a:spLocks/>
          </p:cNvSpPr>
          <p:nvPr/>
        </p:nvSpPr>
        <p:spPr>
          <a:xfrm>
            <a:off x="3413919" y="5896705"/>
            <a:ext cx="548640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bờ kênh</a:t>
            </a:r>
            <a:endParaRPr lang="en-US" sz="6000">
              <a:solidFill>
                <a:srgbClr val="0070C0"/>
              </a:solidFill>
              <a:latin typeface="Arial-Rounded" pitchFamily="34" charset="0"/>
              <a:ea typeface="Arial-Rounded" pitchFamily="34" charset="0"/>
              <a:cs typeface="Arial-Rounded" pitchFamily="34" charset="0"/>
            </a:endParaRPr>
          </a:p>
        </p:txBody>
      </p:sp>
      <p:sp>
        <p:nvSpPr>
          <p:cNvPr id="20" name="Title 1"/>
          <p:cNvSpPr txBox="1">
            <a:spLocks/>
          </p:cNvSpPr>
          <p:nvPr/>
        </p:nvSpPr>
        <p:spPr>
          <a:xfrm>
            <a:off x="-319881" y="5896705"/>
            <a:ext cx="495300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quả chanh</a:t>
            </a:r>
            <a:endParaRPr lang="en-US" sz="6000">
              <a:solidFill>
                <a:srgbClr val="0070C0"/>
              </a:solidFill>
              <a:latin typeface="Arial-Rounded" pitchFamily="34" charset="0"/>
              <a:ea typeface="Arial-Rounded" pitchFamily="34" charset="0"/>
              <a:cs typeface="Arial-Rounded" pitchFamily="34" charset="0"/>
            </a:endParaRPr>
          </a:p>
        </p:txBody>
      </p:sp>
      <p:sp>
        <p:nvSpPr>
          <p:cNvPr id="21" name="Title 1"/>
          <p:cNvSpPr txBox="1">
            <a:spLocks/>
          </p:cNvSpPr>
          <p:nvPr/>
        </p:nvSpPr>
        <p:spPr>
          <a:xfrm>
            <a:off x="7300119" y="5896705"/>
            <a:ext cx="548640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kính râm</a:t>
            </a:r>
            <a:endParaRPr lang="en-US" sz="6000">
              <a:solidFill>
                <a:srgbClr val="0070C0"/>
              </a:solidFill>
              <a:latin typeface="Arial-Rounded" pitchFamily="34" charset="0"/>
              <a:ea typeface="Arial-Rounded" pitchFamily="34" charset="0"/>
              <a:cs typeface="Arial-Rounded" pitchFamily="34" charset="0"/>
            </a:endParaRPr>
          </a:p>
        </p:txBody>
      </p:sp>
      <p:sp>
        <p:nvSpPr>
          <p:cNvPr id="6" name="Title 1"/>
          <p:cNvSpPr txBox="1">
            <a:spLocks/>
          </p:cNvSpPr>
          <p:nvPr/>
        </p:nvSpPr>
        <p:spPr>
          <a:xfrm>
            <a:off x="1908063" y="3322133"/>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chanh</a:t>
            </a:r>
            <a:endParaRPr lang="en-US" sz="6000">
              <a:solidFill>
                <a:srgbClr val="0070C0"/>
              </a:solidFill>
              <a:latin typeface="Arial-Rounded" pitchFamily="34" charset="0"/>
              <a:ea typeface="Arial-Rounded" pitchFamily="34" charset="0"/>
              <a:cs typeface="Arial-Rounded" pitchFamily="34" charset="0"/>
            </a:endParaRPr>
          </a:p>
        </p:txBody>
      </p:sp>
      <p:sp>
        <p:nvSpPr>
          <p:cNvPr id="7" name="Title 1"/>
          <p:cNvSpPr txBox="1">
            <a:spLocks/>
          </p:cNvSpPr>
          <p:nvPr/>
        </p:nvSpPr>
        <p:spPr>
          <a:xfrm>
            <a:off x="4823363" y="3343642"/>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mảnh</a:t>
            </a:r>
            <a:endParaRPr lang="en-US" sz="6000">
              <a:solidFill>
                <a:srgbClr val="0070C0"/>
              </a:solidFill>
              <a:latin typeface="Arial-Rounded" pitchFamily="34" charset="0"/>
              <a:ea typeface="Arial-Rounded" pitchFamily="34" charset="0"/>
              <a:cs typeface="Arial-Rounded" pitchFamily="34" charset="0"/>
            </a:endParaRPr>
          </a:p>
        </p:txBody>
      </p:sp>
      <p:sp>
        <p:nvSpPr>
          <p:cNvPr id="8" name="Title 1"/>
          <p:cNvSpPr txBox="1">
            <a:spLocks/>
          </p:cNvSpPr>
          <p:nvPr/>
        </p:nvSpPr>
        <p:spPr>
          <a:xfrm>
            <a:off x="8004177" y="3339891"/>
            <a:ext cx="2123468"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cạnh</a:t>
            </a:r>
            <a:endParaRPr lang="en-US" sz="6000">
              <a:solidFill>
                <a:srgbClr val="0070C0"/>
              </a:solidFill>
              <a:latin typeface="Arial-Rounded" pitchFamily="34" charset="0"/>
              <a:ea typeface="Arial-Rounded" pitchFamily="34" charset="0"/>
              <a:cs typeface="Arial-Rounded" pitchFamily="34" charset="0"/>
            </a:endParaRPr>
          </a:p>
        </p:txBody>
      </p:sp>
      <p:sp>
        <p:nvSpPr>
          <p:cNvPr id="9" name="Title 1"/>
          <p:cNvSpPr txBox="1">
            <a:spLocks/>
          </p:cNvSpPr>
          <p:nvPr/>
        </p:nvSpPr>
        <p:spPr>
          <a:xfrm>
            <a:off x="2014236" y="4205303"/>
            <a:ext cx="2123468"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kênh</a:t>
            </a:r>
            <a:endParaRPr lang="en-US" sz="6000">
              <a:solidFill>
                <a:srgbClr val="0070C0"/>
              </a:solidFill>
              <a:latin typeface="Arial-Rounded" pitchFamily="34" charset="0"/>
              <a:ea typeface="Arial-Rounded" pitchFamily="34" charset="0"/>
              <a:cs typeface="Arial-Rounded" pitchFamily="34" charset="0"/>
            </a:endParaRPr>
          </a:p>
        </p:txBody>
      </p:sp>
      <p:sp>
        <p:nvSpPr>
          <p:cNvPr id="10" name="Title 1"/>
          <p:cNvSpPr txBox="1">
            <a:spLocks/>
          </p:cNvSpPr>
          <p:nvPr/>
        </p:nvSpPr>
        <p:spPr>
          <a:xfrm>
            <a:off x="4823363" y="4226812"/>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a:solidFill>
                  <a:srgbClr val="0070C0"/>
                </a:solidFill>
                <a:latin typeface="Arial-Rounded" pitchFamily="34" charset="0"/>
                <a:ea typeface="Arial-Rounded" pitchFamily="34" charset="0"/>
                <a:cs typeface="Arial-Rounded" pitchFamily="34" charset="0"/>
              </a:rPr>
              <a:t>g</a:t>
            </a:r>
            <a:r>
              <a:rPr lang="en-US" sz="6000" smtClean="0">
                <a:solidFill>
                  <a:srgbClr val="0070C0"/>
                </a:solidFill>
                <a:latin typeface="Arial-Rounded" pitchFamily="34" charset="0"/>
                <a:ea typeface="Arial-Rounded" pitchFamily="34" charset="0"/>
                <a:cs typeface="Arial-Rounded" pitchFamily="34" charset="0"/>
              </a:rPr>
              <a:t>hềnh</a:t>
            </a:r>
            <a:endParaRPr lang="en-US" sz="6000">
              <a:solidFill>
                <a:srgbClr val="0070C0"/>
              </a:solidFill>
              <a:latin typeface="Arial-Rounded" pitchFamily="34" charset="0"/>
              <a:ea typeface="Arial-Rounded" pitchFamily="34" charset="0"/>
              <a:cs typeface="Arial-Rounded" pitchFamily="34" charset="0"/>
            </a:endParaRPr>
          </a:p>
        </p:txBody>
      </p:sp>
      <p:sp>
        <p:nvSpPr>
          <p:cNvPr id="11" name="Title 1"/>
          <p:cNvSpPr txBox="1">
            <a:spLocks/>
          </p:cNvSpPr>
          <p:nvPr/>
        </p:nvSpPr>
        <p:spPr>
          <a:xfrm>
            <a:off x="8004177" y="4223061"/>
            <a:ext cx="2123468"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lệnh</a:t>
            </a:r>
            <a:endParaRPr lang="en-US" sz="6000">
              <a:solidFill>
                <a:srgbClr val="0070C0"/>
              </a:solidFill>
              <a:latin typeface="Arial-Rounded" pitchFamily="34" charset="0"/>
              <a:ea typeface="Arial-Rounded" pitchFamily="34" charset="0"/>
              <a:cs typeface="Arial-Rounded" pitchFamily="34" charset="0"/>
            </a:endParaRPr>
          </a:p>
        </p:txBody>
      </p:sp>
      <p:sp>
        <p:nvSpPr>
          <p:cNvPr id="12" name="Title 1"/>
          <p:cNvSpPr txBox="1">
            <a:spLocks/>
          </p:cNvSpPr>
          <p:nvPr/>
        </p:nvSpPr>
        <p:spPr>
          <a:xfrm>
            <a:off x="2014236" y="5096242"/>
            <a:ext cx="2123468"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kính</a:t>
            </a:r>
            <a:endParaRPr lang="en-US" sz="6000">
              <a:solidFill>
                <a:srgbClr val="0070C0"/>
              </a:solidFill>
              <a:latin typeface="Arial-Rounded" pitchFamily="34" charset="0"/>
              <a:ea typeface="Arial-Rounded" pitchFamily="34" charset="0"/>
              <a:cs typeface="Arial-Rounded" pitchFamily="34" charset="0"/>
            </a:endParaRPr>
          </a:p>
        </p:txBody>
      </p:sp>
      <p:sp>
        <p:nvSpPr>
          <p:cNvPr id="13" name="Title 1"/>
          <p:cNvSpPr txBox="1">
            <a:spLocks/>
          </p:cNvSpPr>
          <p:nvPr/>
        </p:nvSpPr>
        <p:spPr>
          <a:xfrm>
            <a:off x="4958241" y="5096242"/>
            <a:ext cx="193042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chỉnh</a:t>
            </a:r>
            <a:endParaRPr lang="en-US" sz="6000">
              <a:solidFill>
                <a:srgbClr val="0070C0"/>
              </a:solidFill>
              <a:latin typeface="Arial-Rounded" pitchFamily="34" charset="0"/>
              <a:ea typeface="Arial-Rounded" pitchFamily="34" charset="0"/>
              <a:cs typeface="Arial-Rounded" pitchFamily="34" charset="0"/>
            </a:endParaRPr>
          </a:p>
        </p:txBody>
      </p:sp>
      <p:sp>
        <p:nvSpPr>
          <p:cNvPr id="14" name="Title 1"/>
          <p:cNvSpPr txBox="1">
            <a:spLocks/>
          </p:cNvSpPr>
          <p:nvPr/>
        </p:nvSpPr>
        <p:spPr>
          <a:xfrm>
            <a:off x="8004177" y="5096242"/>
            <a:ext cx="2123468"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thịnh</a:t>
            </a:r>
            <a:endParaRPr lang="en-US" sz="6000">
              <a:solidFill>
                <a:srgbClr val="0070C0"/>
              </a:solidFill>
              <a:latin typeface="Arial-Rounded" pitchFamily="34" charset="0"/>
              <a:ea typeface="Arial-Rounded" pitchFamily="34" charset="0"/>
              <a:cs typeface="Arial-Rounded" pitchFamily="34" charset="0"/>
            </a:endParaRPr>
          </a:p>
        </p:txBody>
      </p:sp>
      <p:pic>
        <p:nvPicPr>
          <p:cNvPr id="1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99746" y="-69954"/>
            <a:ext cx="5950550" cy="38058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6126498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832228643"/>
              </p:ext>
            </p:extLst>
          </p:nvPr>
        </p:nvGraphicFramePr>
        <p:xfrm>
          <a:off x="215396" y="762000"/>
          <a:ext cx="11704320" cy="5852160"/>
        </p:xfrm>
        <a:graphic>
          <a:graphicData uri="http://schemas.openxmlformats.org/drawingml/2006/table">
            <a:tbl>
              <a:tblPr firstRow="1" bandRow="1">
                <a:tableStyleId>{5C22544A-7EE6-4342-B048-85BDC9FD1C3A}</a:tableStyleId>
              </a:tblPr>
              <a:tblGrid>
                <a:gridCol w="731520">
                  <a:extLst>
                    <a:ext uri="{9D8B030D-6E8A-4147-A177-3AD203B41FA5}">
                      <a16:colId xmlns:a16="http://schemas.microsoft.com/office/drawing/2014/main" val="20000"/>
                    </a:ext>
                  </a:extLst>
                </a:gridCol>
                <a:gridCol w="731520">
                  <a:extLst>
                    <a:ext uri="{9D8B030D-6E8A-4147-A177-3AD203B41FA5}">
                      <a16:colId xmlns:a16="http://schemas.microsoft.com/office/drawing/2014/main" val="20001"/>
                    </a:ext>
                  </a:extLst>
                </a:gridCol>
                <a:gridCol w="731520">
                  <a:extLst>
                    <a:ext uri="{9D8B030D-6E8A-4147-A177-3AD203B41FA5}">
                      <a16:colId xmlns:a16="http://schemas.microsoft.com/office/drawing/2014/main" val="20002"/>
                    </a:ext>
                  </a:extLst>
                </a:gridCol>
                <a:gridCol w="731520">
                  <a:extLst>
                    <a:ext uri="{9D8B030D-6E8A-4147-A177-3AD203B41FA5}">
                      <a16:colId xmlns:a16="http://schemas.microsoft.com/office/drawing/2014/main" val="20003"/>
                    </a:ext>
                  </a:extLst>
                </a:gridCol>
                <a:gridCol w="731520">
                  <a:extLst>
                    <a:ext uri="{9D8B030D-6E8A-4147-A177-3AD203B41FA5}">
                      <a16:colId xmlns:a16="http://schemas.microsoft.com/office/drawing/2014/main" val="20004"/>
                    </a:ext>
                  </a:extLst>
                </a:gridCol>
                <a:gridCol w="731520">
                  <a:extLst>
                    <a:ext uri="{9D8B030D-6E8A-4147-A177-3AD203B41FA5}">
                      <a16:colId xmlns:a16="http://schemas.microsoft.com/office/drawing/2014/main" val="20005"/>
                    </a:ext>
                  </a:extLst>
                </a:gridCol>
                <a:gridCol w="731520">
                  <a:extLst>
                    <a:ext uri="{9D8B030D-6E8A-4147-A177-3AD203B41FA5}">
                      <a16:colId xmlns:a16="http://schemas.microsoft.com/office/drawing/2014/main" val="20006"/>
                    </a:ext>
                  </a:extLst>
                </a:gridCol>
                <a:gridCol w="731520">
                  <a:extLst>
                    <a:ext uri="{9D8B030D-6E8A-4147-A177-3AD203B41FA5}">
                      <a16:colId xmlns:a16="http://schemas.microsoft.com/office/drawing/2014/main" val="20007"/>
                    </a:ext>
                  </a:extLst>
                </a:gridCol>
                <a:gridCol w="731520">
                  <a:extLst>
                    <a:ext uri="{9D8B030D-6E8A-4147-A177-3AD203B41FA5}">
                      <a16:colId xmlns:a16="http://schemas.microsoft.com/office/drawing/2014/main" val="20008"/>
                    </a:ext>
                  </a:extLst>
                </a:gridCol>
                <a:gridCol w="731520">
                  <a:extLst>
                    <a:ext uri="{9D8B030D-6E8A-4147-A177-3AD203B41FA5}">
                      <a16:colId xmlns:a16="http://schemas.microsoft.com/office/drawing/2014/main" val="20009"/>
                    </a:ext>
                  </a:extLst>
                </a:gridCol>
                <a:gridCol w="731520">
                  <a:extLst>
                    <a:ext uri="{9D8B030D-6E8A-4147-A177-3AD203B41FA5}">
                      <a16:colId xmlns:a16="http://schemas.microsoft.com/office/drawing/2014/main" val="20010"/>
                    </a:ext>
                  </a:extLst>
                </a:gridCol>
                <a:gridCol w="731520">
                  <a:extLst>
                    <a:ext uri="{9D8B030D-6E8A-4147-A177-3AD203B41FA5}">
                      <a16:colId xmlns:a16="http://schemas.microsoft.com/office/drawing/2014/main" val="20011"/>
                    </a:ext>
                  </a:extLst>
                </a:gridCol>
                <a:gridCol w="731520">
                  <a:extLst>
                    <a:ext uri="{9D8B030D-6E8A-4147-A177-3AD203B41FA5}">
                      <a16:colId xmlns:a16="http://schemas.microsoft.com/office/drawing/2014/main" val="20012"/>
                    </a:ext>
                  </a:extLst>
                </a:gridCol>
                <a:gridCol w="731520">
                  <a:extLst>
                    <a:ext uri="{9D8B030D-6E8A-4147-A177-3AD203B41FA5}">
                      <a16:colId xmlns:a16="http://schemas.microsoft.com/office/drawing/2014/main" val="20013"/>
                    </a:ext>
                  </a:extLst>
                </a:gridCol>
                <a:gridCol w="731520">
                  <a:extLst>
                    <a:ext uri="{9D8B030D-6E8A-4147-A177-3AD203B41FA5}">
                      <a16:colId xmlns:a16="http://schemas.microsoft.com/office/drawing/2014/main" val="20014"/>
                    </a:ext>
                  </a:extLst>
                </a:gridCol>
                <a:gridCol w="731520">
                  <a:extLst>
                    <a:ext uri="{9D8B030D-6E8A-4147-A177-3AD203B41FA5}">
                      <a16:colId xmlns:a16="http://schemas.microsoft.com/office/drawing/2014/main" val="20015"/>
                    </a:ext>
                  </a:extLst>
                </a:gridCol>
              </a:tblGrid>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bl>
          </a:graphicData>
        </a:graphic>
      </p:graphicFrame>
      <p:grpSp>
        <p:nvGrpSpPr>
          <p:cNvPr id="12" name="Group 11"/>
          <p:cNvGrpSpPr/>
          <p:nvPr/>
        </p:nvGrpSpPr>
        <p:grpSpPr>
          <a:xfrm>
            <a:off x="-84357" y="76202"/>
            <a:ext cx="6756905" cy="941185"/>
            <a:chOff x="63500" y="1429216"/>
            <a:chExt cx="5080245" cy="705889"/>
          </a:xfrm>
        </p:grpSpPr>
        <p:sp>
          <p:nvSpPr>
            <p:cNvPr id="13" name="Rounded Rectangle 12"/>
            <p:cNvSpPr/>
            <p:nvPr/>
          </p:nvSpPr>
          <p:spPr>
            <a:xfrm>
              <a:off x="384357" y="1429216"/>
              <a:ext cx="4759388" cy="705889"/>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smtClean="0">
                  <a:latin typeface="Arial-Rounded" pitchFamily="34" charset="0"/>
                  <a:ea typeface="Arial-Rounded" pitchFamily="34" charset="0"/>
                  <a:cs typeface="Arial-Rounded" pitchFamily="34" charset="0"/>
                </a:rPr>
                <a:t>Hướng dẫn viết bảng</a:t>
              </a:r>
              <a:endParaRPr lang="en-US" sz="4800">
                <a:latin typeface="Arial-Rounded" pitchFamily="34" charset="0"/>
                <a:ea typeface="Arial-Rounded" pitchFamily="34" charset="0"/>
                <a:cs typeface="Arial-Rounded" pitchFamily="34" charset="0"/>
              </a:endParaRPr>
            </a:p>
          </p:txBody>
        </p:sp>
        <p:sp>
          <p:nvSpPr>
            <p:cNvPr id="14" name="Oval 13"/>
            <p:cNvSpPr/>
            <p:nvPr/>
          </p:nvSpPr>
          <p:spPr>
            <a:xfrm>
              <a:off x="63500" y="1458734"/>
              <a:ext cx="641717" cy="64171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smtClean="0">
                  <a:solidFill>
                    <a:schemeClr val="tx1"/>
                  </a:solidFill>
                  <a:latin typeface="Arial Rounded MT Bold" pitchFamily="34" charset="0"/>
                  <a:ea typeface="Arial-Rounded" pitchFamily="34" charset="0"/>
                  <a:cs typeface="Arial-Rounded" pitchFamily="34" charset="0"/>
                </a:rPr>
                <a:t>4</a:t>
              </a:r>
              <a:endParaRPr lang="en-US" sz="4800">
                <a:solidFill>
                  <a:schemeClr val="tx1"/>
                </a:solidFill>
                <a:latin typeface="Arial Rounded MT Bold" pitchFamily="34" charset="0"/>
                <a:ea typeface="Arial-Rounded" pitchFamily="34" charset="0"/>
                <a:cs typeface="Arial-Rounded" pitchFamily="34" charset="0"/>
              </a:endParaRPr>
            </a:p>
          </p:txBody>
        </p:sp>
      </p:grpSp>
      <p:sp>
        <p:nvSpPr>
          <p:cNvPr id="7" name="TextBox 6"/>
          <p:cNvSpPr txBox="1"/>
          <p:nvPr/>
        </p:nvSpPr>
        <p:spPr>
          <a:xfrm>
            <a:off x="482444" y="1628776"/>
            <a:ext cx="8051865" cy="4524118"/>
          </a:xfrm>
          <a:prstGeom prst="rect">
            <a:avLst/>
          </a:prstGeom>
          <a:noFill/>
        </p:spPr>
        <p:txBody>
          <a:bodyPr wrap="square" lIns="121725" tIns="60862" rIns="121725" bIns="60862" rtlCol="0">
            <a:spAutoFit/>
          </a:bodyPr>
          <a:lstStyle/>
          <a:p>
            <a:r>
              <a:rPr lang="en-US" sz="28600" smtClean="0">
                <a:solidFill>
                  <a:srgbClr val="FF0000"/>
                </a:solidFill>
                <a:latin typeface="HP001 4 hàng"/>
              </a:rPr>
              <a:t>anh</a:t>
            </a:r>
            <a:r>
              <a:rPr lang="el-GR" sz="28600" smtClean="0">
                <a:solidFill>
                  <a:srgbClr val="FF0000"/>
                </a:solidFill>
                <a:latin typeface="HP001 4 hàng"/>
              </a:rPr>
              <a:t>  </a:t>
            </a:r>
            <a:r>
              <a:rPr lang="en-US" sz="28600" smtClean="0">
                <a:solidFill>
                  <a:srgbClr val="FF0000"/>
                </a:solidFill>
                <a:latin typeface="HP001 4 hàng"/>
              </a:rPr>
              <a:t> </a:t>
            </a:r>
            <a:r>
              <a:rPr lang="el-GR" sz="28600" smtClean="0">
                <a:solidFill>
                  <a:srgbClr val="FF0000"/>
                </a:solidFill>
                <a:latin typeface="HP001 4 hàng"/>
              </a:rPr>
              <a:t> </a:t>
            </a:r>
            <a:endParaRPr lang="en-US" sz="28600">
              <a:solidFill>
                <a:srgbClr val="FF0000"/>
              </a:solidFill>
              <a:latin typeface="HP001 4 hàng" pitchFamily="34" charset="0"/>
            </a:endParaRPr>
          </a:p>
        </p:txBody>
      </p:sp>
      <p:sp>
        <p:nvSpPr>
          <p:cNvPr id="8" name="TextBox 7"/>
          <p:cNvSpPr txBox="1"/>
          <p:nvPr/>
        </p:nvSpPr>
        <p:spPr>
          <a:xfrm>
            <a:off x="7628799" y="3009902"/>
            <a:ext cx="5417550" cy="2277349"/>
          </a:xfrm>
          <a:prstGeom prst="rect">
            <a:avLst/>
          </a:prstGeom>
          <a:noFill/>
        </p:spPr>
        <p:txBody>
          <a:bodyPr wrap="square" lIns="121725" tIns="60862" rIns="121725" bIns="60862" rtlCol="0">
            <a:spAutoFit/>
          </a:bodyPr>
          <a:lstStyle/>
          <a:p>
            <a:r>
              <a:rPr lang="en-US" sz="14000" smtClean="0">
                <a:solidFill>
                  <a:srgbClr val="FF0000"/>
                </a:solidFill>
                <a:latin typeface="HP001 4 hàng"/>
              </a:rPr>
              <a:t>anh</a:t>
            </a:r>
            <a:endParaRPr lang="en-US" sz="14000">
              <a:solidFill>
                <a:srgbClr val="FF0000"/>
              </a:solidFill>
              <a:latin typeface="HP001 4 hàng" pitchFamily="34" charset="0"/>
            </a:endParaRPr>
          </a:p>
        </p:txBody>
      </p:sp>
    </p:spTree>
    <p:extLst>
      <p:ext uri="{BB962C8B-B14F-4D97-AF65-F5344CB8AC3E}">
        <p14:creationId xmlns:p14="http://schemas.microsoft.com/office/powerpoint/2010/main" val="353956149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66192" y="5145657"/>
            <a:ext cx="2709556" cy="1712343"/>
          </a:xfrm>
          <a:prstGeom prst="rect">
            <a:avLst/>
          </a:prstGeom>
        </p:spPr>
      </p:pic>
      <p:pic>
        <p:nvPicPr>
          <p:cNvPr id="3" name="ANH.wmv">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60723" y="22780"/>
            <a:ext cx="12040393" cy="4528026"/>
          </a:xfrm>
        </p:spPr>
      </p:pic>
    </p:spTree>
    <p:extLst>
      <p:ext uri="{BB962C8B-B14F-4D97-AF65-F5344CB8AC3E}">
        <p14:creationId xmlns:p14="http://schemas.microsoft.com/office/powerpoint/2010/main" val="923738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5500"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3"/>
                </p:tgtEl>
              </p:cMediaNode>
            </p:vide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Title 1"/>
          <p:cNvSpPr txBox="1">
            <a:spLocks/>
          </p:cNvSpPr>
          <p:nvPr/>
        </p:nvSpPr>
        <p:spPr>
          <a:xfrm>
            <a:off x="7848006" y="3113056"/>
            <a:ext cx="4624808" cy="1190289"/>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dirty="0" err="1" smtClean="0">
                <a:solidFill>
                  <a:srgbClr val="FF0000"/>
                </a:solidFill>
                <a:latin typeface="Arial-Rounded" pitchFamily="34" charset="0"/>
                <a:ea typeface="Arial-Rounded" pitchFamily="34" charset="0"/>
                <a:cs typeface="Arial-Rounded" pitchFamily="34" charset="0"/>
              </a:rPr>
              <a:t>Câu</a:t>
            </a:r>
            <a:r>
              <a:rPr lang="en-US" sz="3600" dirty="0" smtClean="0">
                <a:solidFill>
                  <a:srgbClr val="FF0000"/>
                </a:solidFill>
                <a:latin typeface="Arial-Rounded" pitchFamily="34" charset="0"/>
                <a:ea typeface="Arial-Rounded" pitchFamily="34" charset="0"/>
                <a:cs typeface="Arial-Rounded" pitchFamily="34" charset="0"/>
              </a:rPr>
              <a:t> </a:t>
            </a:r>
            <a:r>
              <a:rPr lang="en-US" sz="3600" dirty="0" err="1" smtClean="0">
                <a:solidFill>
                  <a:srgbClr val="FF0000"/>
                </a:solidFill>
                <a:latin typeface="Arial-Rounded" pitchFamily="34" charset="0"/>
                <a:ea typeface="Arial-Rounded" pitchFamily="34" charset="0"/>
                <a:cs typeface="Arial-Rounded" pitchFamily="34" charset="0"/>
              </a:rPr>
              <a:t>đố</a:t>
            </a:r>
            <a:r>
              <a:rPr lang="en-US" sz="3600" dirty="0" smtClean="0">
                <a:solidFill>
                  <a:srgbClr val="FF0000"/>
                </a:solidFill>
                <a:latin typeface="Arial-Rounded" pitchFamily="34" charset="0"/>
                <a:ea typeface="Arial-Rounded" pitchFamily="34" charset="0"/>
                <a:cs typeface="Arial-Rounded" pitchFamily="34" charset="0"/>
              </a:rPr>
              <a:t>:</a:t>
            </a:r>
          </a:p>
          <a:p>
            <a:pPr algn="ctr"/>
            <a:r>
              <a:rPr lang="en-US" sz="3600" dirty="0" smtClean="0">
                <a:solidFill>
                  <a:srgbClr val="FF0000"/>
                </a:solidFill>
                <a:latin typeface="Arial-Rounded" pitchFamily="34" charset="0"/>
                <a:ea typeface="Arial-Rounded" pitchFamily="34" charset="0"/>
                <a:cs typeface="Arial-Rounded" pitchFamily="34" charset="0"/>
              </a:rPr>
              <a:t>Con </a:t>
            </a:r>
            <a:r>
              <a:rPr lang="en-US" sz="3600" dirty="0" err="1" smtClean="0">
                <a:solidFill>
                  <a:srgbClr val="FF0000"/>
                </a:solidFill>
                <a:latin typeface="Arial-Rounded" pitchFamily="34" charset="0"/>
                <a:ea typeface="Arial-Rounded" pitchFamily="34" charset="0"/>
                <a:cs typeface="Arial-Rounded" pitchFamily="34" charset="0"/>
              </a:rPr>
              <a:t>gì</a:t>
            </a:r>
            <a:r>
              <a:rPr lang="en-US" sz="3600" dirty="0" smtClean="0">
                <a:solidFill>
                  <a:srgbClr val="FF0000"/>
                </a:solidFill>
                <a:latin typeface="Arial-Rounded" pitchFamily="34" charset="0"/>
                <a:ea typeface="Arial-Rounded" pitchFamily="34" charset="0"/>
                <a:cs typeface="Arial-Rounded" pitchFamily="34" charset="0"/>
              </a:rPr>
              <a:t> </a:t>
            </a:r>
            <a:r>
              <a:rPr lang="en-US" sz="3600" dirty="0" err="1" smtClean="0">
                <a:solidFill>
                  <a:srgbClr val="FF0000"/>
                </a:solidFill>
                <a:latin typeface="Arial-Rounded" pitchFamily="34" charset="0"/>
                <a:ea typeface="Arial-Rounded" pitchFamily="34" charset="0"/>
                <a:cs typeface="Arial-Rounded" pitchFamily="34" charset="0"/>
              </a:rPr>
              <a:t>ăn</a:t>
            </a:r>
            <a:r>
              <a:rPr lang="en-US" sz="3600" dirty="0" smtClean="0">
                <a:solidFill>
                  <a:srgbClr val="FF0000"/>
                </a:solidFill>
                <a:latin typeface="Arial-Rounded" pitchFamily="34" charset="0"/>
                <a:ea typeface="Arial-Rounded" pitchFamily="34" charset="0"/>
                <a:cs typeface="Arial-Rounded" pitchFamily="34" charset="0"/>
              </a:rPr>
              <a:t> no</a:t>
            </a:r>
          </a:p>
          <a:p>
            <a:pPr algn="ctr"/>
            <a:r>
              <a:rPr lang="en-US" sz="3600" dirty="0" err="1" smtClean="0">
                <a:solidFill>
                  <a:srgbClr val="FF0000"/>
                </a:solidFill>
                <a:latin typeface="Arial-Rounded" pitchFamily="34" charset="0"/>
                <a:ea typeface="Arial-Rounded" pitchFamily="34" charset="0"/>
                <a:cs typeface="Arial-Rounded" pitchFamily="34" charset="0"/>
              </a:rPr>
              <a:t>Bụng</a:t>
            </a:r>
            <a:r>
              <a:rPr lang="en-US" sz="3600" dirty="0" smtClean="0">
                <a:solidFill>
                  <a:srgbClr val="FF0000"/>
                </a:solidFill>
                <a:latin typeface="Arial-Rounded" pitchFamily="34" charset="0"/>
                <a:ea typeface="Arial-Rounded" pitchFamily="34" charset="0"/>
                <a:cs typeface="Arial-Rounded" pitchFamily="34" charset="0"/>
              </a:rPr>
              <a:t> to </a:t>
            </a:r>
            <a:r>
              <a:rPr lang="en-US" sz="3600" dirty="0" err="1" smtClean="0">
                <a:solidFill>
                  <a:srgbClr val="FF0000"/>
                </a:solidFill>
                <a:latin typeface="Arial-Rounded" pitchFamily="34" charset="0"/>
                <a:ea typeface="Arial-Rounded" pitchFamily="34" charset="0"/>
                <a:cs typeface="Arial-Rounded" pitchFamily="34" charset="0"/>
              </a:rPr>
              <a:t>mắt</a:t>
            </a:r>
            <a:r>
              <a:rPr lang="en-US" sz="3600" dirty="0" smtClean="0">
                <a:solidFill>
                  <a:srgbClr val="FF0000"/>
                </a:solidFill>
                <a:latin typeface="Arial-Rounded" pitchFamily="34" charset="0"/>
                <a:ea typeface="Arial-Rounded" pitchFamily="34" charset="0"/>
                <a:cs typeface="Arial-Rounded" pitchFamily="34" charset="0"/>
              </a:rPr>
              <a:t> </a:t>
            </a:r>
            <a:r>
              <a:rPr lang="en-US" sz="3600" dirty="0" err="1" smtClean="0">
                <a:solidFill>
                  <a:srgbClr val="FF0000"/>
                </a:solidFill>
                <a:latin typeface="Arial-Rounded" pitchFamily="34" charset="0"/>
                <a:ea typeface="Arial-Rounded" pitchFamily="34" charset="0"/>
                <a:cs typeface="Arial-Rounded" pitchFamily="34" charset="0"/>
              </a:rPr>
              <a:t>híp</a:t>
            </a:r>
            <a:endParaRPr lang="en-US" sz="3600" dirty="0" smtClean="0">
              <a:solidFill>
                <a:srgbClr val="FF0000"/>
              </a:solidFill>
              <a:latin typeface="Arial-Rounded" pitchFamily="34" charset="0"/>
              <a:ea typeface="Arial-Rounded" pitchFamily="34" charset="0"/>
              <a:cs typeface="Arial-Rounded" pitchFamily="34" charset="0"/>
            </a:endParaRPr>
          </a:p>
          <a:p>
            <a:pPr algn="ctr"/>
            <a:r>
              <a:rPr lang="en-US" sz="3600" dirty="0" err="1" smtClean="0">
                <a:solidFill>
                  <a:srgbClr val="FF0000"/>
                </a:solidFill>
                <a:latin typeface="Arial-Rounded" pitchFamily="34" charset="0"/>
                <a:ea typeface="Arial-Rounded" pitchFamily="34" charset="0"/>
                <a:cs typeface="Arial-Rounded" pitchFamily="34" charset="0"/>
              </a:rPr>
              <a:t>Mồm</a:t>
            </a:r>
            <a:r>
              <a:rPr lang="en-US" sz="3600" dirty="0" smtClean="0">
                <a:solidFill>
                  <a:srgbClr val="FF0000"/>
                </a:solidFill>
                <a:latin typeface="Arial-Rounded" pitchFamily="34" charset="0"/>
                <a:ea typeface="Arial-Rounded" pitchFamily="34" charset="0"/>
                <a:cs typeface="Arial-Rounded" pitchFamily="34" charset="0"/>
              </a:rPr>
              <a:t> </a:t>
            </a:r>
            <a:r>
              <a:rPr lang="en-US" sz="3600" dirty="0" err="1" smtClean="0">
                <a:solidFill>
                  <a:srgbClr val="FF0000"/>
                </a:solidFill>
                <a:latin typeface="Arial-Rounded" pitchFamily="34" charset="0"/>
                <a:ea typeface="Arial-Rounded" pitchFamily="34" charset="0"/>
                <a:cs typeface="Arial-Rounded" pitchFamily="34" charset="0"/>
              </a:rPr>
              <a:t>kêu</a:t>
            </a:r>
            <a:r>
              <a:rPr lang="en-US" sz="3600" dirty="0" smtClean="0">
                <a:solidFill>
                  <a:srgbClr val="FF0000"/>
                </a:solidFill>
                <a:latin typeface="Arial-Rounded" pitchFamily="34" charset="0"/>
                <a:ea typeface="Arial-Rounded" pitchFamily="34" charset="0"/>
                <a:cs typeface="Arial-Rounded" pitchFamily="34" charset="0"/>
              </a:rPr>
              <a:t> </a:t>
            </a:r>
            <a:r>
              <a:rPr lang="en-US" sz="3600" dirty="0" err="1" smtClean="0">
                <a:solidFill>
                  <a:srgbClr val="FF0000"/>
                </a:solidFill>
                <a:latin typeface="Arial-Rounded" pitchFamily="34" charset="0"/>
                <a:ea typeface="Arial-Rounded" pitchFamily="34" charset="0"/>
                <a:cs typeface="Arial-Rounded" pitchFamily="34" charset="0"/>
              </a:rPr>
              <a:t>ụt</a:t>
            </a:r>
            <a:r>
              <a:rPr lang="en-US" sz="3600" dirty="0" smtClean="0">
                <a:solidFill>
                  <a:srgbClr val="FF0000"/>
                </a:solidFill>
                <a:latin typeface="Arial-Rounded" pitchFamily="34" charset="0"/>
                <a:ea typeface="Arial-Rounded" pitchFamily="34" charset="0"/>
                <a:cs typeface="Arial-Rounded" pitchFamily="34" charset="0"/>
              </a:rPr>
              <a:t> </a:t>
            </a:r>
            <a:r>
              <a:rPr lang="en-US" sz="3600" dirty="0" err="1" smtClean="0">
                <a:solidFill>
                  <a:srgbClr val="FF0000"/>
                </a:solidFill>
                <a:latin typeface="Arial-Rounded" pitchFamily="34" charset="0"/>
                <a:ea typeface="Arial-Rounded" pitchFamily="34" charset="0"/>
                <a:cs typeface="Arial-Rounded" pitchFamily="34" charset="0"/>
              </a:rPr>
              <a:t>ịt</a:t>
            </a:r>
            <a:endParaRPr lang="en-US" sz="3600" dirty="0" smtClean="0">
              <a:solidFill>
                <a:srgbClr val="FF0000"/>
              </a:solidFill>
              <a:latin typeface="Arial-Rounded" pitchFamily="34" charset="0"/>
              <a:ea typeface="Arial-Rounded" pitchFamily="34" charset="0"/>
              <a:cs typeface="Arial-Rounded" pitchFamily="34" charset="0"/>
            </a:endParaRPr>
          </a:p>
          <a:p>
            <a:pPr algn="ctr"/>
            <a:r>
              <a:rPr lang="en-US" sz="3600" dirty="0" err="1" smtClean="0">
                <a:solidFill>
                  <a:srgbClr val="FF0000"/>
                </a:solidFill>
                <a:latin typeface="Arial-Rounded" pitchFamily="34" charset="0"/>
                <a:ea typeface="Arial-Rounded" pitchFamily="34" charset="0"/>
                <a:cs typeface="Arial-Rounded" pitchFamily="34" charset="0"/>
              </a:rPr>
              <a:t>Nằm</a:t>
            </a:r>
            <a:r>
              <a:rPr lang="en-US" sz="3600" dirty="0" smtClean="0">
                <a:solidFill>
                  <a:srgbClr val="FF0000"/>
                </a:solidFill>
                <a:latin typeface="Arial-Rounded" pitchFamily="34" charset="0"/>
                <a:ea typeface="Arial-Rounded" pitchFamily="34" charset="0"/>
                <a:cs typeface="Arial-Rounded" pitchFamily="34" charset="0"/>
              </a:rPr>
              <a:t> </a:t>
            </a:r>
            <a:r>
              <a:rPr lang="en-US" sz="3600" dirty="0" err="1" smtClean="0">
                <a:solidFill>
                  <a:srgbClr val="FF0000"/>
                </a:solidFill>
                <a:latin typeface="Arial-Rounded" pitchFamily="34" charset="0"/>
                <a:ea typeface="Arial-Rounded" pitchFamily="34" charset="0"/>
                <a:cs typeface="Arial-Rounded" pitchFamily="34" charset="0"/>
              </a:rPr>
              <a:t>thở</a:t>
            </a:r>
            <a:r>
              <a:rPr lang="en-US" sz="3600" dirty="0" smtClean="0">
                <a:solidFill>
                  <a:srgbClr val="FF0000"/>
                </a:solidFill>
                <a:latin typeface="Arial-Rounded" pitchFamily="34" charset="0"/>
                <a:ea typeface="Arial-Rounded" pitchFamily="34" charset="0"/>
                <a:cs typeface="Arial-Rounded" pitchFamily="34" charset="0"/>
              </a:rPr>
              <a:t> </a:t>
            </a:r>
            <a:r>
              <a:rPr lang="en-US" sz="3600" dirty="0" err="1" smtClean="0">
                <a:solidFill>
                  <a:srgbClr val="FF0000"/>
                </a:solidFill>
                <a:latin typeface="Arial-Rounded" pitchFamily="34" charset="0"/>
                <a:ea typeface="Arial-Rounded" pitchFamily="34" charset="0"/>
                <a:cs typeface="Arial-Rounded" pitchFamily="34" charset="0"/>
              </a:rPr>
              <a:t>phì</a:t>
            </a:r>
            <a:r>
              <a:rPr lang="en-US" sz="3600" dirty="0" smtClean="0">
                <a:solidFill>
                  <a:srgbClr val="FF0000"/>
                </a:solidFill>
                <a:latin typeface="Arial-Rounded" pitchFamily="34" charset="0"/>
                <a:ea typeface="Arial-Rounded" pitchFamily="34" charset="0"/>
                <a:cs typeface="Arial-Rounded" pitchFamily="34" charset="0"/>
              </a:rPr>
              <a:t> </a:t>
            </a:r>
            <a:r>
              <a:rPr lang="en-US" sz="3600" dirty="0" err="1" smtClean="0">
                <a:solidFill>
                  <a:srgbClr val="FF0000"/>
                </a:solidFill>
                <a:latin typeface="Arial-Rounded" pitchFamily="34" charset="0"/>
                <a:ea typeface="Arial-Rounded" pitchFamily="34" charset="0"/>
                <a:cs typeface="Arial-Rounded" pitchFamily="34" charset="0"/>
              </a:rPr>
              <a:t>phò</a:t>
            </a:r>
            <a:r>
              <a:rPr lang="en-US" sz="3600" dirty="0">
                <a:solidFill>
                  <a:srgbClr val="FF0000"/>
                </a:solidFill>
                <a:latin typeface="Arial-Rounded" pitchFamily="34" charset="0"/>
                <a:ea typeface="Arial-Rounded" pitchFamily="34" charset="0"/>
                <a:cs typeface="Arial-Rounded" pitchFamily="34" charset="0"/>
              </a:rPr>
              <a:t>.</a:t>
            </a:r>
            <a:endParaRPr lang="en-US" sz="3600" dirty="0" smtClean="0">
              <a:solidFill>
                <a:srgbClr val="FF0000"/>
              </a:solidFill>
              <a:latin typeface="Arial-Rounded" pitchFamily="34" charset="0"/>
              <a:ea typeface="Arial-Rounded" pitchFamily="34" charset="0"/>
              <a:cs typeface="Arial-Rounded" pitchFamily="34" charset="0"/>
            </a:endParaRPr>
          </a:p>
          <a:p>
            <a:pPr algn="ctr"/>
            <a:r>
              <a:rPr lang="en-US" sz="3600" dirty="0" err="1" smtClean="0">
                <a:latin typeface="Arial-Rounded" pitchFamily="34" charset="0"/>
                <a:ea typeface="Arial-Rounded" pitchFamily="34" charset="0"/>
                <a:cs typeface="Arial-Rounded" pitchFamily="34" charset="0"/>
              </a:rPr>
              <a:t>Là</a:t>
            </a:r>
            <a:r>
              <a:rPr lang="en-US" sz="3600" dirty="0" smtClean="0">
                <a:latin typeface="Arial-Rounded" pitchFamily="34" charset="0"/>
                <a:ea typeface="Arial-Rounded" pitchFamily="34" charset="0"/>
                <a:cs typeface="Arial-Rounded" pitchFamily="34" charset="0"/>
              </a:rPr>
              <a:t> con </a:t>
            </a:r>
            <a:r>
              <a:rPr lang="en-US" sz="3600" dirty="0" err="1" smtClean="0">
                <a:latin typeface="Arial-Rounded" pitchFamily="34" charset="0"/>
                <a:ea typeface="Arial-Rounded" pitchFamily="34" charset="0"/>
                <a:cs typeface="Arial-Rounded" pitchFamily="34" charset="0"/>
              </a:rPr>
              <a:t>gì</a:t>
            </a:r>
            <a:r>
              <a:rPr lang="en-US" sz="3600" dirty="0" smtClean="0">
                <a:latin typeface="Arial-Rounded" pitchFamily="34" charset="0"/>
                <a:ea typeface="Arial-Rounded" pitchFamily="34" charset="0"/>
                <a:cs typeface="Arial-Rounded" pitchFamily="34" charset="0"/>
              </a:rPr>
              <a:t>?</a:t>
            </a:r>
          </a:p>
          <a:p>
            <a:pPr algn="ctr"/>
            <a:endParaRPr lang="en-US" sz="3600" dirty="0">
              <a:solidFill>
                <a:srgbClr val="0070C0"/>
              </a:solidFill>
              <a:latin typeface="Arial-Rounded" pitchFamily="34" charset="0"/>
              <a:ea typeface="Arial-Rounded" pitchFamily="34" charset="0"/>
              <a:cs typeface="Arial-Rounded" pitchFamily="34" charset="0"/>
            </a:endParaRPr>
          </a:p>
        </p:txBody>
      </p:sp>
      <p:sp>
        <p:nvSpPr>
          <p:cNvPr id="20" name="Title 1"/>
          <p:cNvSpPr txBox="1">
            <a:spLocks/>
          </p:cNvSpPr>
          <p:nvPr/>
        </p:nvSpPr>
        <p:spPr>
          <a:xfrm>
            <a:off x="4171859" y="2686167"/>
            <a:ext cx="4120047" cy="1190289"/>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accent3">
                    <a:lumMod val="75000"/>
                  </a:schemeClr>
                </a:solidFill>
                <a:latin typeface="Arial-Rounded" pitchFamily="34" charset="0"/>
                <a:ea typeface="Arial-Rounded" pitchFamily="34" charset="0"/>
                <a:cs typeface="Arial-Rounded" pitchFamily="34" charset="0"/>
              </a:rPr>
              <a:t>e</a:t>
            </a:r>
            <a:r>
              <a:rPr lang="en-US" dirty="0" smtClean="0">
                <a:solidFill>
                  <a:schemeClr val="accent3">
                    <a:lumMod val="75000"/>
                  </a:schemeClr>
                </a:solidFill>
                <a:latin typeface="Arial-Rounded" pitchFamily="34" charset="0"/>
                <a:ea typeface="Arial-Rounded" pitchFamily="34" charset="0"/>
                <a:cs typeface="Arial-Rounded" pitchFamily="34" charset="0"/>
              </a:rPr>
              <a:t>p   </a:t>
            </a:r>
            <a:r>
              <a:rPr lang="en-US" dirty="0" err="1" smtClean="0">
                <a:solidFill>
                  <a:schemeClr val="accent3">
                    <a:lumMod val="75000"/>
                  </a:schemeClr>
                </a:solidFill>
                <a:latin typeface="Arial-Rounded" pitchFamily="34" charset="0"/>
                <a:ea typeface="Arial-Rounded" pitchFamily="34" charset="0"/>
                <a:cs typeface="Arial-Rounded" pitchFamily="34" charset="0"/>
              </a:rPr>
              <a:t>êp</a:t>
            </a:r>
            <a:r>
              <a:rPr lang="en-US" dirty="0" smtClean="0">
                <a:solidFill>
                  <a:schemeClr val="accent3">
                    <a:lumMod val="75000"/>
                  </a:schemeClr>
                </a:solidFill>
                <a:latin typeface="Arial-Rounded" pitchFamily="34" charset="0"/>
                <a:ea typeface="Arial-Rounded" pitchFamily="34" charset="0"/>
                <a:cs typeface="Arial-Rounded" pitchFamily="34" charset="0"/>
              </a:rPr>
              <a:t>   </a:t>
            </a:r>
            <a:r>
              <a:rPr lang="en-US" dirty="0" err="1" smtClean="0">
                <a:solidFill>
                  <a:schemeClr val="accent3">
                    <a:lumMod val="75000"/>
                  </a:schemeClr>
                </a:solidFill>
                <a:latin typeface="Arial-Rounded" pitchFamily="34" charset="0"/>
                <a:ea typeface="Arial-Rounded" pitchFamily="34" charset="0"/>
                <a:cs typeface="Arial-Rounded" pitchFamily="34" charset="0"/>
              </a:rPr>
              <a:t>ip</a:t>
            </a:r>
            <a:r>
              <a:rPr lang="en-US" dirty="0" smtClean="0">
                <a:solidFill>
                  <a:schemeClr val="accent3">
                    <a:lumMod val="75000"/>
                  </a:schemeClr>
                </a:solidFill>
                <a:latin typeface="Arial-Rounded" pitchFamily="34" charset="0"/>
                <a:ea typeface="Arial-Rounded" pitchFamily="34" charset="0"/>
                <a:cs typeface="Arial-Rounded" pitchFamily="34" charset="0"/>
              </a:rPr>
              <a:t>   up</a:t>
            </a:r>
          </a:p>
          <a:p>
            <a:pPr algn="ctr"/>
            <a:r>
              <a:rPr lang="en-US" dirty="0" err="1" smtClean="0">
                <a:solidFill>
                  <a:schemeClr val="accent3">
                    <a:lumMod val="75000"/>
                  </a:schemeClr>
                </a:solidFill>
                <a:latin typeface="Arial-Rounded" pitchFamily="34" charset="0"/>
                <a:ea typeface="Arial-Rounded" pitchFamily="34" charset="0"/>
                <a:cs typeface="Arial-Rounded" pitchFamily="34" charset="0"/>
              </a:rPr>
              <a:t>Chị</a:t>
            </a:r>
            <a:r>
              <a:rPr lang="en-US" dirty="0" smtClean="0">
                <a:solidFill>
                  <a:schemeClr val="accent3">
                    <a:lumMod val="75000"/>
                  </a:schemeClr>
                </a:solidFill>
                <a:latin typeface="Arial-Rounded" pitchFamily="34" charset="0"/>
                <a:ea typeface="Arial-Rounded" pitchFamily="34" charset="0"/>
                <a:cs typeface="Arial-Rounded" pitchFamily="34" charset="0"/>
              </a:rPr>
              <a:t> </a:t>
            </a:r>
            <a:r>
              <a:rPr lang="en-US" dirty="0" err="1" smtClean="0">
                <a:solidFill>
                  <a:schemeClr val="accent3">
                    <a:lumMod val="75000"/>
                  </a:schemeClr>
                </a:solidFill>
                <a:latin typeface="Arial-Rounded" pitchFamily="34" charset="0"/>
                <a:ea typeface="Arial-Rounded" pitchFamily="34" charset="0"/>
                <a:cs typeface="Arial-Rounded" pitchFamily="34" charset="0"/>
              </a:rPr>
              <a:t>và</a:t>
            </a:r>
            <a:r>
              <a:rPr lang="en-US" dirty="0" smtClean="0">
                <a:solidFill>
                  <a:schemeClr val="accent3">
                    <a:lumMod val="75000"/>
                  </a:schemeClr>
                </a:solidFill>
                <a:latin typeface="Arial-Rounded" pitchFamily="34" charset="0"/>
                <a:ea typeface="Arial-Rounded" pitchFamily="34" charset="0"/>
                <a:cs typeface="Arial-Rounded" pitchFamily="34" charset="0"/>
              </a:rPr>
              <a:t> </a:t>
            </a:r>
            <a:r>
              <a:rPr lang="en-US" dirty="0" err="1" smtClean="0">
                <a:solidFill>
                  <a:schemeClr val="accent3">
                    <a:lumMod val="75000"/>
                  </a:schemeClr>
                </a:solidFill>
                <a:latin typeface="Arial-Rounded" pitchFamily="34" charset="0"/>
                <a:ea typeface="Arial-Rounded" pitchFamily="34" charset="0"/>
                <a:cs typeface="Arial-Rounded" pitchFamily="34" charset="0"/>
              </a:rPr>
              <a:t>em</a:t>
            </a:r>
            <a:r>
              <a:rPr lang="en-US" dirty="0" smtClean="0">
                <a:solidFill>
                  <a:schemeClr val="accent3">
                    <a:lumMod val="75000"/>
                  </a:schemeClr>
                </a:solidFill>
                <a:latin typeface="Arial-Rounded" pitchFamily="34" charset="0"/>
                <a:ea typeface="Arial-Rounded" pitchFamily="34" charset="0"/>
                <a:cs typeface="Arial-Rounded" pitchFamily="34" charset="0"/>
              </a:rPr>
              <a:t> </a:t>
            </a:r>
            <a:r>
              <a:rPr lang="en-US" dirty="0" err="1" smtClean="0">
                <a:solidFill>
                  <a:schemeClr val="accent3">
                    <a:lumMod val="75000"/>
                  </a:schemeClr>
                </a:solidFill>
                <a:latin typeface="Arial-Rounded" pitchFamily="34" charset="0"/>
                <a:ea typeface="Arial-Rounded" pitchFamily="34" charset="0"/>
                <a:cs typeface="Arial-Rounded" pitchFamily="34" charset="0"/>
              </a:rPr>
              <a:t>chơi</a:t>
            </a:r>
            <a:r>
              <a:rPr lang="en-US" dirty="0" smtClean="0">
                <a:solidFill>
                  <a:schemeClr val="accent3">
                    <a:lumMod val="75000"/>
                  </a:schemeClr>
                </a:solidFill>
                <a:latin typeface="Arial-Rounded" pitchFamily="34" charset="0"/>
                <a:ea typeface="Arial-Rounded" pitchFamily="34" charset="0"/>
                <a:cs typeface="Arial-Rounded" pitchFamily="34" charset="0"/>
              </a:rPr>
              <a:t> </a:t>
            </a:r>
            <a:r>
              <a:rPr lang="en-US" dirty="0" err="1" smtClean="0">
                <a:solidFill>
                  <a:schemeClr val="accent3">
                    <a:lumMod val="75000"/>
                  </a:schemeClr>
                </a:solidFill>
                <a:latin typeface="Arial-Rounded" pitchFamily="34" charset="0"/>
                <a:ea typeface="Arial-Rounded" pitchFamily="34" charset="0"/>
                <a:cs typeface="Arial-Rounded" pitchFamily="34" charset="0"/>
              </a:rPr>
              <a:t>đèn</a:t>
            </a:r>
            <a:r>
              <a:rPr lang="en-US" dirty="0" smtClean="0">
                <a:solidFill>
                  <a:schemeClr val="accent3">
                    <a:lumMod val="75000"/>
                  </a:schemeClr>
                </a:solidFill>
                <a:latin typeface="Arial-Rounded" pitchFamily="34" charset="0"/>
                <a:ea typeface="Arial-Rounded" pitchFamily="34" charset="0"/>
                <a:cs typeface="Arial-Rounded" pitchFamily="34" charset="0"/>
              </a:rPr>
              <a:t> </a:t>
            </a:r>
            <a:r>
              <a:rPr lang="en-US" dirty="0" err="1" smtClean="0">
                <a:solidFill>
                  <a:schemeClr val="accent3">
                    <a:lumMod val="75000"/>
                  </a:schemeClr>
                </a:solidFill>
                <a:latin typeface="Arial-Rounded" pitchFamily="34" charset="0"/>
                <a:ea typeface="Arial-Rounded" pitchFamily="34" charset="0"/>
                <a:cs typeface="Arial-Rounded" pitchFamily="34" charset="0"/>
              </a:rPr>
              <a:t>xếp</a:t>
            </a:r>
            <a:r>
              <a:rPr lang="en-US" dirty="0" smtClean="0">
                <a:solidFill>
                  <a:schemeClr val="accent3">
                    <a:lumMod val="75000"/>
                  </a:schemeClr>
                </a:solidFill>
                <a:latin typeface="Arial-Rounded" pitchFamily="34" charset="0"/>
                <a:ea typeface="Arial-Rounded" pitchFamily="34" charset="0"/>
                <a:cs typeface="Arial-Rounded" pitchFamily="34" charset="0"/>
              </a:rPr>
              <a:t>.</a:t>
            </a:r>
            <a:endParaRPr lang="en-US" dirty="0">
              <a:solidFill>
                <a:schemeClr val="accent3">
                  <a:lumMod val="75000"/>
                </a:schemeClr>
              </a:solidFill>
              <a:latin typeface="Arial-Rounded" pitchFamily="34" charset="0"/>
              <a:ea typeface="Arial-Rounded" pitchFamily="34" charset="0"/>
              <a:cs typeface="Arial-Rounded" pitchFamily="34" charset="0"/>
            </a:endParaRPr>
          </a:p>
        </p:txBody>
      </p:sp>
      <p:sp>
        <p:nvSpPr>
          <p:cNvPr id="19" name="Title 1"/>
          <p:cNvSpPr txBox="1">
            <a:spLocks/>
          </p:cNvSpPr>
          <p:nvPr/>
        </p:nvSpPr>
        <p:spPr>
          <a:xfrm>
            <a:off x="750884" y="2693725"/>
            <a:ext cx="3272916" cy="2462940"/>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err="1" smtClean="0">
                <a:solidFill>
                  <a:srgbClr val="BD196F"/>
                </a:solidFill>
                <a:latin typeface="Arial-Rounded" pitchFamily="34" charset="0"/>
                <a:ea typeface="Arial-Rounded" pitchFamily="34" charset="0"/>
                <a:cs typeface="Arial-Rounded" pitchFamily="34" charset="0"/>
              </a:rPr>
              <a:t>đôi</a:t>
            </a:r>
            <a:r>
              <a:rPr lang="en-US" dirty="0" smtClean="0">
                <a:solidFill>
                  <a:srgbClr val="BD196F"/>
                </a:solidFill>
                <a:latin typeface="Arial-Rounded" pitchFamily="34" charset="0"/>
                <a:ea typeface="Arial-Rounded" pitchFamily="34" charset="0"/>
                <a:cs typeface="Arial-Rounded" pitchFamily="34" charset="0"/>
              </a:rPr>
              <a:t> </a:t>
            </a:r>
            <a:r>
              <a:rPr lang="en-US" dirty="0" err="1" smtClean="0">
                <a:solidFill>
                  <a:srgbClr val="BD196F"/>
                </a:solidFill>
                <a:latin typeface="Arial-Rounded" pitchFamily="34" charset="0"/>
                <a:ea typeface="Arial-Rounded" pitchFamily="34" charset="0"/>
                <a:cs typeface="Arial-Rounded" pitchFamily="34" charset="0"/>
              </a:rPr>
              <a:t>dép</a:t>
            </a:r>
            <a:endParaRPr lang="en-US" dirty="0" smtClean="0">
              <a:solidFill>
                <a:srgbClr val="BD196F"/>
              </a:solidFill>
              <a:latin typeface="Arial-Rounded" pitchFamily="34" charset="0"/>
              <a:ea typeface="Arial-Rounded" pitchFamily="34" charset="0"/>
              <a:cs typeface="Arial-Rounded" pitchFamily="34" charset="0"/>
            </a:endParaRPr>
          </a:p>
          <a:p>
            <a:pPr algn="ctr"/>
            <a:r>
              <a:rPr lang="en-US" dirty="0" err="1">
                <a:solidFill>
                  <a:srgbClr val="BD196F"/>
                </a:solidFill>
                <a:latin typeface="Arial-Rounded" pitchFamily="34" charset="0"/>
                <a:ea typeface="Arial-Rounded" pitchFamily="34" charset="0"/>
                <a:cs typeface="Arial-Rounded" pitchFamily="34" charset="0"/>
              </a:rPr>
              <a:t>l</a:t>
            </a:r>
            <a:r>
              <a:rPr lang="en-US" dirty="0" err="1" smtClean="0">
                <a:solidFill>
                  <a:srgbClr val="BD196F"/>
                </a:solidFill>
                <a:latin typeface="Arial-Rounded" pitchFamily="34" charset="0"/>
                <a:ea typeface="Arial-Rounded" pitchFamily="34" charset="0"/>
                <a:cs typeface="Arial-Rounded" pitchFamily="34" charset="0"/>
              </a:rPr>
              <a:t>ụp</a:t>
            </a:r>
            <a:r>
              <a:rPr lang="en-US" dirty="0" smtClean="0">
                <a:solidFill>
                  <a:srgbClr val="BD196F"/>
                </a:solidFill>
                <a:latin typeface="Arial-Rounded" pitchFamily="34" charset="0"/>
                <a:ea typeface="Arial-Rounded" pitchFamily="34" charset="0"/>
                <a:cs typeface="Arial-Rounded" pitchFamily="34" charset="0"/>
              </a:rPr>
              <a:t> </a:t>
            </a:r>
            <a:r>
              <a:rPr lang="en-US" dirty="0" err="1" smtClean="0">
                <a:solidFill>
                  <a:srgbClr val="BD196F"/>
                </a:solidFill>
                <a:latin typeface="Arial-Rounded" pitchFamily="34" charset="0"/>
                <a:ea typeface="Arial-Rounded" pitchFamily="34" charset="0"/>
                <a:cs typeface="Arial-Rounded" pitchFamily="34" charset="0"/>
              </a:rPr>
              <a:t>xụp</a:t>
            </a:r>
            <a:endParaRPr lang="en-US" dirty="0" smtClean="0">
              <a:solidFill>
                <a:srgbClr val="BD196F"/>
              </a:solidFill>
              <a:latin typeface="Arial-Rounded" pitchFamily="34" charset="0"/>
              <a:ea typeface="Arial-Rounded" pitchFamily="34" charset="0"/>
              <a:cs typeface="Arial-Rounded" pitchFamily="34" charset="0"/>
            </a:endParaRPr>
          </a:p>
          <a:p>
            <a:pPr algn="ctr"/>
            <a:r>
              <a:rPr lang="en-US" dirty="0" err="1">
                <a:solidFill>
                  <a:srgbClr val="BD196F"/>
                </a:solidFill>
                <a:latin typeface="Arial-Rounded" pitchFamily="34" charset="0"/>
                <a:ea typeface="Arial-Rounded" pitchFamily="34" charset="0"/>
                <a:cs typeface="Arial-Rounded" pitchFamily="34" charset="0"/>
              </a:rPr>
              <a:t>t</a:t>
            </a:r>
            <a:r>
              <a:rPr lang="en-US" dirty="0" err="1" smtClean="0">
                <a:solidFill>
                  <a:srgbClr val="BD196F"/>
                </a:solidFill>
                <a:latin typeface="Arial-Rounded" pitchFamily="34" charset="0"/>
                <a:ea typeface="Arial-Rounded" pitchFamily="34" charset="0"/>
                <a:cs typeface="Arial-Rounded" pitchFamily="34" charset="0"/>
              </a:rPr>
              <a:t>hu</a:t>
            </a:r>
            <a:r>
              <a:rPr lang="en-US" dirty="0" smtClean="0">
                <a:solidFill>
                  <a:srgbClr val="BD196F"/>
                </a:solidFill>
                <a:latin typeface="Arial-Rounded" pitchFamily="34" charset="0"/>
                <a:ea typeface="Arial-Rounded" pitchFamily="34" charset="0"/>
                <a:cs typeface="Arial-Rounded" pitchFamily="34" charset="0"/>
              </a:rPr>
              <a:t> </a:t>
            </a:r>
            <a:r>
              <a:rPr lang="en-US" dirty="0" err="1" smtClean="0">
                <a:solidFill>
                  <a:srgbClr val="BD196F"/>
                </a:solidFill>
                <a:latin typeface="Arial-Rounded" pitchFamily="34" charset="0"/>
                <a:ea typeface="Arial-Rounded" pitchFamily="34" charset="0"/>
                <a:cs typeface="Arial-Rounded" pitchFamily="34" charset="0"/>
              </a:rPr>
              <a:t>xếp</a:t>
            </a:r>
            <a:endParaRPr lang="en-US" dirty="0" smtClean="0">
              <a:solidFill>
                <a:srgbClr val="BD196F"/>
              </a:solidFill>
              <a:latin typeface="Arial-Rounded" pitchFamily="34" charset="0"/>
              <a:ea typeface="Arial-Rounded" pitchFamily="34" charset="0"/>
              <a:cs typeface="Arial-Rounded" pitchFamily="34" charset="0"/>
            </a:endParaRPr>
          </a:p>
          <a:p>
            <a:pPr algn="ctr"/>
            <a:r>
              <a:rPr lang="en-US" dirty="0" err="1">
                <a:solidFill>
                  <a:srgbClr val="BD196F"/>
                </a:solidFill>
                <a:latin typeface="Arial-Rounded" pitchFamily="34" charset="0"/>
                <a:ea typeface="Arial-Rounded" pitchFamily="34" charset="0"/>
                <a:cs typeface="Arial-Rounded" pitchFamily="34" charset="0"/>
              </a:rPr>
              <a:t>m</a:t>
            </a:r>
            <a:r>
              <a:rPr lang="en-US" dirty="0" err="1" smtClean="0">
                <a:solidFill>
                  <a:srgbClr val="BD196F"/>
                </a:solidFill>
                <a:latin typeface="Arial-Rounded" pitchFamily="34" charset="0"/>
                <a:ea typeface="Arial-Rounded" pitchFamily="34" charset="0"/>
                <a:cs typeface="Arial-Rounded" pitchFamily="34" charset="0"/>
              </a:rPr>
              <a:t>úp</a:t>
            </a:r>
            <a:r>
              <a:rPr lang="en-US" dirty="0" smtClean="0">
                <a:solidFill>
                  <a:srgbClr val="BD196F"/>
                </a:solidFill>
                <a:latin typeface="Arial-Rounded" pitchFamily="34" charset="0"/>
                <a:ea typeface="Arial-Rounded" pitchFamily="34" charset="0"/>
                <a:cs typeface="Arial-Rounded" pitchFamily="34" charset="0"/>
              </a:rPr>
              <a:t> </a:t>
            </a:r>
            <a:r>
              <a:rPr lang="en-US" dirty="0" err="1" smtClean="0">
                <a:solidFill>
                  <a:srgbClr val="BD196F"/>
                </a:solidFill>
                <a:latin typeface="Arial-Rounded" pitchFamily="34" charset="0"/>
                <a:ea typeface="Arial-Rounded" pitchFamily="34" charset="0"/>
                <a:cs typeface="Arial-Rounded" pitchFamily="34" charset="0"/>
              </a:rPr>
              <a:t>míp</a:t>
            </a:r>
            <a:endParaRPr lang="en-US" dirty="0" smtClean="0">
              <a:solidFill>
                <a:srgbClr val="BD196F"/>
              </a:solidFill>
              <a:latin typeface="Arial-Rounded" pitchFamily="34" charset="0"/>
              <a:ea typeface="Arial-Rounded" pitchFamily="34" charset="0"/>
              <a:cs typeface="Arial-Rounded" pitchFamily="34" charset="0"/>
            </a:endParaRPr>
          </a:p>
          <a:p>
            <a:pPr algn="ctr"/>
            <a:endParaRPr lang="en-US" dirty="0">
              <a:solidFill>
                <a:srgbClr val="00B050"/>
              </a:solidFill>
              <a:latin typeface="Arial-Rounded" pitchFamily="34" charset="0"/>
              <a:ea typeface="Arial-Rounded" pitchFamily="34" charset="0"/>
              <a:cs typeface="Arial-Rounded" pitchFamily="34" charset="0"/>
            </a:endParaRPr>
          </a:p>
        </p:txBody>
      </p:sp>
      <p:grpSp>
        <p:nvGrpSpPr>
          <p:cNvPr id="11" name="Group 10"/>
          <p:cNvGrpSpPr/>
          <p:nvPr/>
        </p:nvGrpSpPr>
        <p:grpSpPr>
          <a:xfrm>
            <a:off x="270023" y="278015"/>
            <a:ext cx="3448696" cy="941185"/>
            <a:chOff x="63500" y="1429216"/>
            <a:chExt cx="2592937" cy="705889"/>
          </a:xfrm>
        </p:grpSpPr>
        <p:sp>
          <p:nvSpPr>
            <p:cNvPr id="14" name="Rounded Rectangle 13"/>
            <p:cNvSpPr/>
            <p:nvPr/>
          </p:nvSpPr>
          <p:spPr>
            <a:xfrm>
              <a:off x="384358" y="1429216"/>
              <a:ext cx="2272079" cy="705889"/>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700" smtClean="0">
                  <a:latin typeface="Arial-Rounded" pitchFamily="34" charset="0"/>
                  <a:ea typeface="Arial-Rounded" pitchFamily="34" charset="0"/>
                  <a:cs typeface="Arial-Rounded" pitchFamily="34" charset="0"/>
                </a:rPr>
                <a:t>Khởi động</a:t>
              </a:r>
              <a:endParaRPr lang="en-US" sz="3700">
                <a:latin typeface="Arial-Rounded" pitchFamily="34" charset="0"/>
                <a:ea typeface="Arial-Rounded" pitchFamily="34" charset="0"/>
                <a:cs typeface="Arial-Rounded" pitchFamily="34" charset="0"/>
              </a:endParaRPr>
            </a:p>
          </p:txBody>
        </p:sp>
        <p:sp>
          <p:nvSpPr>
            <p:cNvPr id="15" name="Oval 14"/>
            <p:cNvSpPr/>
            <p:nvPr/>
          </p:nvSpPr>
          <p:spPr>
            <a:xfrm>
              <a:off x="63500" y="1458734"/>
              <a:ext cx="641717" cy="64171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300">
                  <a:solidFill>
                    <a:schemeClr val="tx1"/>
                  </a:solidFill>
                  <a:latin typeface="Arial Rounded MT Bold" pitchFamily="34" charset="0"/>
                  <a:ea typeface="Arial-Rounded" pitchFamily="34" charset="0"/>
                  <a:cs typeface="Arial-Rounded" pitchFamily="34" charset="0"/>
                </a:rPr>
                <a:t>1</a:t>
              </a:r>
            </a:p>
          </p:txBody>
        </p:sp>
      </p:grpSp>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b="9333"/>
          <a:stretch/>
        </p:blipFill>
        <p:spPr>
          <a:xfrm>
            <a:off x="8331600" y="1066800"/>
            <a:ext cx="3407164" cy="4766136"/>
          </a:xfrm>
          <a:prstGeom prst="rect">
            <a:avLst/>
          </a:prstGeom>
        </p:spPr>
      </p:pic>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b="9187"/>
          <a:stretch/>
        </p:blipFill>
        <p:spPr>
          <a:xfrm>
            <a:off x="4499450" y="487237"/>
            <a:ext cx="3504559" cy="4669428"/>
          </a:xfrm>
          <a:prstGeom prst="rect">
            <a:avLst/>
          </a:prstGeom>
        </p:spPr>
      </p:pic>
      <p:pic>
        <p:nvPicPr>
          <p:cNvPr id="5" name="Picture 4"/>
          <p:cNvPicPr>
            <a:picLocks noChangeAspect="1"/>
          </p:cNvPicPr>
          <p:nvPr/>
        </p:nvPicPr>
        <p:blipFill rotWithShape="1">
          <a:blip r:embed="rId4" cstate="print">
            <a:extLst>
              <a:ext uri="{28A0092B-C50C-407E-A947-70E740481C1C}">
                <a14:useLocalDpi xmlns:a14="http://schemas.microsoft.com/office/drawing/2010/main" val="0"/>
              </a:ext>
            </a:extLst>
          </a:blip>
          <a:srcRect b="8667"/>
          <a:stretch/>
        </p:blipFill>
        <p:spPr>
          <a:xfrm>
            <a:off x="440270" y="1390894"/>
            <a:ext cx="3288958" cy="4634611"/>
          </a:xfrm>
          <a:prstGeom prst="rect">
            <a:avLst/>
          </a:prstGeom>
        </p:spPr>
      </p:pic>
    </p:spTree>
    <p:extLst>
      <p:ext uri="{BB962C8B-B14F-4D97-AF65-F5344CB8AC3E}">
        <p14:creationId xmlns:p14="http://schemas.microsoft.com/office/powerpoint/2010/main" val="314774420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exit" presetSubtype="4" fill="hold" nodeType="clickEffect">
                                  <p:stCondLst>
                                    <p:cond delay="0"/>
                                  </p:stCondLst>
                                  <p:childTnLst>
                                    <p:anim calcmode="lin" valueType="num">
                                      <p:cBhvr additive="base">
                                        <p:cTn id="6" dur="500"/>
                                        <p:tgtEl>
                                          <p:spTgt spid="5"/>
                                        </p:tgtEl>
                                        <p:attrNameLst>
                                          <p:attrName>ppt_x</p:attrName>
                                        </p:attrNameLst>
                                      </p:cBhvr>
                                      <p:tavLst>
                                        <p:tav tm="0">
                                          <p:val>
                                            <p:strVal val="ppt_x"/>
                                          </p:val>
                                        </p:tav>
                                        <p:tav tm="100000">
                                          <p:val>
                                            <p:strVal val="ppt_x"/>
                                          </p:val>
                                        </p:tav>
                                      </p:tavLst>
                                    </p:anim>
                                    <p:anim calcmode="lin" valueType="num">
                                      <p:cBhvr additive="base">
                                        <p:cTn id="7" dur="500"/>
                                        <p:tgtEl>
                                          <p:spTgt spid="5"/>
                                        </p:tgtEl>
                                        <p:attrNameLst>
                                          <p:attrName>ppt_y</p:attrName>
                                        </p:attrNameLst>
                                      </p:cBhvr>
                                      <p:tavLst>
                                        <p:tav tm="0">
                                          <p:val>
                                            <p:strVal val="ppt_y"/>
                                          </p:val>
                                        </p:tav>
                                        <p:tav tm="100000">
                                          <p:val>
                                            <p:strVal val="1+ppt_h/2"/>
                                          </p:val>
                                        </p:tav>
                                      </p:tavLst>
                                    </p:anim>
                                    <p:set>
                                      <p:cBhvr>
                                        <p:cTn id="8" dur="1" fill="hold">
                                          <p:stCondLst>
                                            <p:cond delay="499"/>
                                          </p:stCondLst>
                                        </p:cTn>
                                        <p:tgtEl>
                                          <p:spTgt spid="5"/>
                                        </p:tgtEl>
                                        <p:attrNameLst>
                                          <p:attrName>style.visibility</p:attrName>
                                        </p:attrNameLst>
                                      </p:cBhvr>
                                      <p:to>
                                        <p:strVal val="hidden"/>
                                      </p:to>
                                    </p:set>
                                  </p:childTnLst>
                                </p:cTn>
                              </p:par>
                            </p:childTnLst>
                          </p:cTn>
                        </p:par>
                      </p:childTnLst>
                    </p:cTn>
                  </p:par>
                </p:childTnLst>
              </p:cTn>
              <p:nextCondLst>
                <p:cond evt="onClick" delay="0">
                  <p:tgtEl>
                    <p:spTgt spid="5"/>
                  </p:tgtEl>
                </p:cond>
              </p:nextCondLst>
            </p:seq>
            <p:seq concurrent="1" nextAc="seek">
              <p:cTn id="9" restart="whenNotActive" fill="hold" evtFilter="cancelBubble" nodeType="interactiveSeq">
                <p:stCondLst>
                  <p:cond evt="onClick" delay="0">
                    <p:tgtEl>
                      <p:spTgt spid="4"/>
                    </p:tgtEl>
                  </p:cond>
                </p:stCondLst>
                <p:endSync evt="end" delay="0">
                  <p:rtn val="all"/>
                </p:endSync>
                <p:childTnLst>
                  <p:par>
                    <p:cTn id="10" fill="hold">
                      <p:stCondLst>
                        <p:cond delay="0"/>
                      </p:stCondLst>
                      <p:childTnLst>
                        <p:par>
                          <p:cTn id="11" fill="hold">
                            <p:stCondLst>
                              <p:cond delay="0"/>
                            </p:stCondLst>
                            <p:childTnLst>
                              <p:par>
                                <p:cTn id="12" presetID="2" presetClass="exit" presetSubtype="4" fill="hold" nodeType="clickEffect">
                                  <p:stCondLst>
                                    <p:cond delay="0"/>
                                  </p:stCondLst>
                                  <p:childTnLst>
                                    <p:anim calcmode="lin" valueType="num">
                                      <p:cBhvr additive="base">
                                        <p:cTn id="13" dur="500"/>
                                        <p:tgtEl>
                                          <p:spTgt spid="4"/>
                                        </p:tgtEl>
                                        <p:attrNameLst>
                                          <p:attrName>ppt_x</p:attrName>
                                        </p:attrNameLst>
                                      </p:cBhvr>
                                      <p:tavLst>
                                        <p:tav tm="0">
                                          <p:val>
                                            <p:strVal val="ppt_x"/>
                                          </p:val>
                                        </p:tav>
                                        <p:tav tm="100000">
                                          <p:val>
                                            <p:strVal val="ppt_x"/>
                                          </p:val>
                                        </p:tav>
                                      </p:tavLst>
                                    </p:anim>
                                    <p:anim calcmode="lin" valueType="num">
                                      <p:cBhvr additive="base">
                                        <p:cTn id="14" dur="500"/>
                                        <p:tgtEl>
                                          <p:spTgt spid="4"/>
                                        </p:tgtEl>
                                        <p:attrNameLst>
                                          <p:attrName>ppt_y</p:attrName>
                                        </p:attrNameLst>
                                      </p:cBhvr>
                                      <p:tavLst>
                                        <p:tav tm="0">
                                          <p:val>
                                            <p:strVal val="ppt_y"/>
                                          </p:val>
                                        </p:tav>
                                        <p:tav tm="100000">
                                          <p:val>
                                            <p:strVal val="1+ppt_h/2"/>
                                          </p:val>
                                        </p:tav>
                                      </p:tavLst>
                                    </p:anim>
                                    <p:set>
                                      <p:cBhvr>
                                        <p:cTn id="15" dur="1" fill="hold">
                                          <p:stCondLst>
                                            <p:cond delay="499"/>
                                          </p:stCondLst>
                                        </p:cTn>
                                        <p:tgtEl>
                                          <p:spTgt spid="4"/>
                                        </p:tgtEl>
                                        <p:attrNameLst>
                                          <p:attrName>style.visibility</p:attrName>
                                        </p:attrNameLst>
                                      </p:cBhvr>
                                      <p:to>
                                        <p:strVal val="hidden"/>
                                      </p:to>
                                    </p:set>
                                  </p:childTnLst>
                                </p:cTn>
                              </p:par>
                            </p:childTnLst>
                          </p:cTn>
                        </p:par>
                      </p:childTnLst>
                    </p:cTn>
                  </p:par>
                </p:childTnLst>
              </p:cTn>
              <p:nextCondLst>
                <p:cond evt="onClick" delay="0">
                  <p:tgtEl>
                    <p:spTgt spid="4"/>
                  </p:tgtEl>
                </p:cond>
              </p:nextCondLst>
            </p:seq>
            <p:seq concurrent="1" nextAc="seek">
              <p:cTn id="16" restart="whenNotActive" fill="hold" evtFilter="cancelBubble" nodeType="interactiveSeq">
                <p:stCondLst>
                  <p:cond evt="onClick" delay="0">
                    <p:tgtEl>
                      <p:spTgt spid="2"/>
                    </p:tgtEl>
                  </p:cond>
                </p:stCondLst>
                <p:endSync evt="end" delay="0">
                  <p:rtn val="all"/>
                </p:endSync>
                <p:childTnLst>
                  <p:par>
                    <p:cTn id="17" fill="hold">
                      <p:stCondLst>
                        <p:cond delay="0"/>
                      </p:stCondLst>
                      <p:childTnLst>
                        <p:par>
                          <p:cTn id="18" fill="hold">
                            <p:stCondLst>
                              <p:cond delay="0"/>
                            </p:stCondLst>
                            <p:childTnLst>
                              <p:par>
                                <p:cTn id="19" presetID="2" presetClass="exit" presetSubtype="4" fill="hold" nodeType="clickEffect">
                                  <p:stCondLst>
                                    <p:cond delay="0"/>
                                  </p:stCondLst>
                                  <p:childTnLst>
                                    <p:anim calcmode="lin" valueType="num">
                                      <p:cBhvr additive="base">
                                        <p:cTn id="20" dur="500"/>
                                        <p:tgtEl>
                                          <p:spTgt spid="2"/>
                                        </p:tgtEl>
                                        <p:attrNameLst>
                                          <p:attrName>ppt_x</p:attrName>
                                        </p:attrNameLst>
                                      </p:cBhvr>
                                      <p:tavLst>
                                        <p:tav tm="0">
                                          <p:val>
                                            <p:strVal val="ppt_x"/>
                                          </p:val>
                                        </p:tav>
                                        <p:tav tm="100000">
                                          <p:val>
                                            <p:strVal val="ppt_x"/>
                                          </p:val>
                                        </p:tav>
                                      </p:tavLst>
                                    </p:anim>
                                    <p:anim calcmode="lin" valueType="num">
                                      <p:cBhvr additive="base">
                                        <p:cTn id="21" dur="500"/>
                                        <p:tgtEl>
                                          <p:spTgt spid="2"/>
                                        </p:tgtEl>
                                        <p:attrNameLst>
                                          <p:attrName>ppt_y</p:attrName>
                                        </p:attrNameLst>
                                      </p:cBhvr>
                                      <p:tavLst>
                                        <p:tav tm="0">
                                          <p:val>
                                            <p:strVal val="ppt_y"/>
                                          </p:val>
                                        </p:tav>
                                        <p:tav tm="100000">
                                          <p:val>
                                            <p:strVal val="1+ppt_h/2"/>
                                          </p:val>
                                        </p:tav>
                                      </p:tavLst>
                                    </p:anim>
                                    <p:set>
                                      <p:cBhvr>
                                        <p:cTn id="22" dur="1" fill="hold">
                                          <p:stCondLst>
                                            <p:cond delay="499"/>
                                          </p:stCondLst>
                                        </p:cTn>
                                        <p:tgtEl>
                                          <p:spTgt spid="2"/>
                                        </p:tgtEl>
                                        <p:attrNameLst>
                                          <p:attrName>style.visibility</p:attrName>
                                        </p:attrNameLst>
                                      </p:cBhvr>
                                      <p:to>
                                        <p:strVal val="hidden"/>
                                      </p:to>
                                    </p:set>
                                  </p:childTnLst>
                                </p:cTn>
                              </p:par>
                            </p:childTnLst>
                          </p:cTn>
                        </p:par>
                      </p:childTnLst>
                    </p:cTn>
                  </p:par>
                </p:childTnLst>
              </p:cTn>
              <p:nextCondLst>
                <p:cond evt="onClick" delay="0">
                  <p:tgtEl>
                    <p:spTgt spid="2"/>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466512687"/>
              </p:ext>
            </p:extLst>
          </p:nvPr>
        </p:nvGraphicFramePr>
        <p:xfrm>
          <a:off x="215396" y="762000"/>
          <a:ext cx="11704320" cy="5852160"/>
        </p:xfrm>
        <a:graphic>
          <a:graphicData uri="http://schemas.openxmlformats.org/drawingml/2006/table">
            <a:tbl>
              <a:tblPr firstRow="1" bandRow="1">
                <a:tableStyleId>{5C22544A-7EE6-4342-B048-85BDC9FD1C3A}</a:tableStyleId>
              </a:tblPr>
              <a:tblGrid>
                <a:gridCol w="731520">
                  <a:extLst>
                    <a:ext uri="{9D8B030D-6E8A-4147-A177-3AD203B41FA5}">
                      <a16:colId xmlns:a16="http://schemas.microsoft.com/office/drawing/2014/main" val="20000"/>
                    </a:ext>
                  </a:extLst>
                </a:gridCol>
                <a:gridCol w="731520">
                  <a:extLst>
                    <a:ext uri="{9D8B030D-6E8A-4147-A177-3AD203B41FA5}">
                      <a16:colId xmlns:a16="http://schemas.microsoft.com/office/drawing/2014/main" val="20001"/>
                    </a:ext>
                  </a:extLst>
                </a:gridCol>
                <a:gridCol w="731520">
                  <a:extLst>
                    <a:ext uri="{9D8B030D-6E8A-4147-A177-3AD203B41FA5}">
                      <a16:colId xmlns:a16="http://schemas.microsoft.com/office/drawing/2014/main" val="20002"/>
                    </a:ext>
                  </a:extLst>
                </a:gridCol>
                <a:gridCol w="731520">
                  <a:extLst>
                    <a:ext uri="{9D8B030D-6E8A-4147-A177-3AD203B41FA5}">
                      <a16:colId xmlns:a16="http://schemas.microsoft.com/office/drawing/2014/main" val="20003"/>
                    </a:ext>
                  </a:extLst>
                </a:gridCol>
                <a:gridCol w="731520">
                  <a:extLst>
                    <a:ext uri="{9D8B030D-6E8A-4147-A177-3AD203B41FA5}">
                      <a16:colId xmlns:a16="http://schemas.microsoft.com/office/drawing/2014/main" val="20004"/>
                    </a:ext>
                  </a:extLst>
                </a:gridCol>
                <a:gridCol w="731520">
                  <a:extLst>
                    <a:ext uri="{9D8B030D-6E8A-4147-A177-3AD203B41FA5}">
                      <a16:colId xmlns:a16="http://schemas.microsoft.com/office/drawing/2014/main" val="20005"/>
                    </a:ext>
                  </a:extLst>
                </a:gridCol>
                <a:gridCol w="731520">
                  <a:extLst>
                    <a:ext uri="{9D8B030D-6E8A-4147-A177-3AD203B41FA5}">
                      <a16:colId xmlns:a16="http://schemas.microsoft.com/office/drawing/2014/main" val="20006"/>
                    </a:ext>
                  </a:extLst>
                </a:gridCol>
                <a:gridCol w="731520">
                  <a:extLst>
                    <a:ext uri="{9D8B030D-6E8A-4147-A177-3AD203B41FA5}">
                      <a16:colId xmlns:a16="http://schemas.microsoft.com/office/drawing/2014/main" val="20007"/>
                    </a:ext>
                  </a:extLst>
                </a:gridCol>
                <a:gridCol w="731520">
                  <a:extLst>
                    <a:ext uri="{9D8B030D-6E8A-4147-A177-3AD203B41FA5}">
                      <a16:colId xmlns:a16="http://schemas.microsoft.com/office/drawing/2014/main" val="20008"/>
                    </a:ext>
                  </a:extLst>
                </a:gridCol>
                <a:gridCol w="731520">
                  <a:extLst>
                    <a:ext uri="{9D8B030D-6E8A-4147-A177-3AD203B41FA5}">
                      <a16:colId xmlns:a16="http://schemas.microsoft.com/office/drawing/2014/main" val="20009"/>
                    </a:ext>
                  </a:extLst>
                </a:gridCol>
                <a:gridCol w="731520">
                  <a:extLst>
                    <a:ext uri="{9D8B030D-6E8A-4147-A177-3AD203B41FA5}">
                      <a16:colId xmlns:a16="http://schemas.microsoft.com/office/drawing/2014/main" val="20010"/>
                    </a:ext>
                  </a:extLst>
                </a:gridCol>
                <a:gridCol w="731520">
                  <a:extLst>
                    <a:ext uri="{9D8B030D-6E8A-4147-A177-3AD203B41FA5}">
                      <a16:colId xmlns:a16="http://schemas.microsoft.com/office/drawing/2014/main" val="20011"/>
                    </a:ext>
                  </a:extLst>
                </a:gridCol>
                <a:gridCol w="731520">
                  <a:extLst>
                    <a:ext uri="{9D8B030D-6E8A-4147-A177-3AD203B41FA5}">
                      <a16:colId xmlns:a16="http://schemas.microsoft.com/office/drawing/2014/main" val="20012"/>
                    </a:ext>
                  </a:extLst>
                </a:gridCol>
                <a:gridCol w="731520">
                  <a:extLst>
                    <a:ext uri="{9D8B030D-6E8A-4147-A177-3AD203B41FA5}">
                      <a16:colId xmlns:a16="http://schemas.microsoft.com/office/drawing/2014/main" val="20013"/>
                    </a:ext>
                  </a:extLst>
                </a:gridCol>
                <a:gridCol w="731520">
                  <a:extLst>
                    <a:ext uri="{9D8B030D-6E8A-4147-A177-3AD203B41FA5}">
                      <a16:colId xmlns:a16="http://schemas.microsoft.com/office/drawing/2014/main" val="20014"/>
                    </a:ext>
                  </a:extLst>
                </a:gridCol>
                <a:gridCol w="731520">
                  <a:extLst>
                    <a:ext uri="{9D8B030D-6E8A-4147-A177-3AD203B41FA5}">
                      <a16:colId xmlns:a16="http://schemas.microsoft.com/office/drawing/2014/main" val="20015"/>
                    </a:ext>
                  </a:extLst>
                </a:gridCol>
              </a:tblGrid>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bl>
          </a:graphicData>
        </a:graphic>
      </p:graphicFrame>
      <p:sp>
        <p:nvSpPr>
          <p:cNvPr id="7" name="TextBox 6"/>
          <p:cNvSpPr txBox="1"/>
          <p:nvPr/>
        </p:nvSpPr>
        <p:spPr>
          <a:xfrm>
            <a:off x="785994" y="1628776"/>
            <a:ext cx="8051865" cy="4524118"/>
          </a:xfrm>
          <a:prstGeom prst="rect">
            <a:avLst/>
          </a:prstGeom>
          <a:noFill/>
        </p:spPr>
        <p:txBody>
          <a:bodyPr wrap="square" lIns="121725" tIns="60862" rIns="121725" bIns="60862" rtlCol="0">
            <a:spAutoFit/>
          </a:bodyPr>
          <a:lstStyle/>
          <a:p>
            <a:r>
              <a:rPr lang="en-US" sz="28600" smtClean="0">
                <a:solidFill>
                  <a:srgbClr val="FF0000"/>
                </a:solidFill>
                <a:latin typeface="HP001 4 hàng"/>
              </a:rPr>
              <a:t>ênh</a:t>
            </a:r>
            <a:endParaRPr lang="en-US" sz="28600">
              <a:solidFill>
                <a:srgbClr val="FF0000"/>
              </a:solidFill>
              <a:latin typeface="HP001 4 hàng" pitchFamily="34" charset="0"/>
            </a:endParaRPr>
          </a:p>
        </p:txBody>
      </p:sp>
      <p:sp>
        <p:nvSpPr>
          <p:cNvPr id="8" name="TextBox 7"/>
          <p:cNvSpPr txBox="1"/>
          <p:nvPr/>
        </p:nvSpPr>
        <p:spPr>
          <a:xfrm>
            <a:off x="8130969" y="3009901"/>
            <a:ext cx="5417550" cy="2277349"/>
          </a:xfrm>
          <a:prstGeom prst="rect">
            <a:avLst/>
          </a:prstGeom>
          <a:noFill/>
        </p:spPr>
        <p:txBody>
          <a:bodyPr wrap="square" lIns="121725" tIns="60862" rIns="121725" bIns="60862" rtlCol="0">
            <a:spAutoFit/>
          </a:bodyPr>
          <a:lstStyle/>
          <a:p>
            <a:r>
              <a:rPr lang="en-US" sz="14000" smtClean="0">
                <a:solidFill>
                  <a:srgbClr val="FF0000"/>
                </a:solidFill>
                <a:latin typeface="HP001 4 hàng"/>
              </a:rPr>
              <a:t>ênh</a:t>
            </a:r>
            <a:endParaRPr lang="en-US" sz="14000">
              <a:solidFill>
                <a:srgbClr val="FF0000"/>
              </a:solidFill>
              <a:latin typeface="HP001 4 hàng" pitchFamily="34" charset="0"/>
            </a:endParaRPr>
          </a:p>
        </p:txBody>
      </p:sp>
    </p:spTree>
    <p:extLst>
      <p:ext uri="{BB962C8B-B14F-4D97-AF65-F5344CB8AC3E}">
        <p14:creationId xmlns:p14="http://schemas.microsoft.com/office/powerpoint/2010/main" val="108190467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66192" y="5145657"/>
            <a:ext cx="2709556" cy="1712343"/>
          </a:xfrm>
          <a:prstGeom prst="rect">
            <a:avLst/>
          </a:prstGeom>
        </p:spPr>
      </p:pic>
      <p:pic>
        <p:nvPicPr>
          <p:cNvPr id="4" name="ÊNH.wmv">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45979" y="-52547"/>
            <a:ext cx="12040393" cy="4508818"/>
          </a:xfrm>
        </p:spPr>
      </p:pic>
    </p:spTree>
    <p:extLst>
      <p:ext uri="{BB962C8B-B14F-4D97-AF65-F5344CB8AC3E}">
        <p14:creationId xmlns:p14="http://schemas.microsoft.com/office/powerpoint/2010/main" val="2990656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5000"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4"/>
                </p:tgtEl>
              </p:cMediaNode>
            </p:vide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556420316"/>
              </p:ext>
            </p:extLst>
          </p:nvPr>
        </p:nvGraphicFramePr>
        <p:xfrm>
          <a:off x="215396" y="762000"/>
          <a:ext cx="11704320" cy="5852160"/>
        </p:xfrm>
        <a:graphic>
          <a:graphicData uri="http://schemas.openxmlformats.org/drawingml/2006/table">
            <a:tbl>
              <a:tblPr firstRow="1" bandRow="1">
                <a:tableStyleId>{5C22544A-7EE6-4342-B048-85BDC9FD1C3A}</a:tableStyleId>
              </a:tblPr>
              <a:tblGrid>
                <a:gridCol w="731520">
                  <a:extLst>
                    <a:ext uri="{9D8B030D-6E8A-4147-A177-3AD203B41FA5}">
                      <a16:colId xmlns:a16="http://schemas.microsoft.com/office/drawing/2014/main" val="20000"/>
                    </a:ext>
                  </a:extLst>
                </a:gridCol>
                <a:gridCol w="731520">
                  <a:extLst>
                    <a:ext uri="{9D8B030D-6E8A-4147-A177-3AD203B41FA5}">
                      <a16:colId xmlns:a16="http://schemas.microsoft.com/office/drawing/2014/main" val="20001"/>
                    </a:ext>
                  </a:extLst>
                </a:gridCol>
                <a:gridCol w="731520">
                  <a:extLst>
                    <a:ext uri="{9D8B030D-6E8A-4147-A177-3AD203B41FA5}">
                      <a16:colId xmlns:a16="http://schemas.microsoft.com/office/drawing/2014/main" val="20002"/>
                    </a:ext>
                  </a:extLst>
                </a:gridCol>
                <a:gridCol w="731520">
                  <a:extLst>
                    <a:ext uri="{9D8B030D-6E8A-4147-A177-3AD203B41FA5}">
                      <a16:colId xmlns:a16="http://schemas.microsoft.com/office/drawing/2014/main" val="20003"/>
                    </a:ext>
                  </a:extLst>
                </a:gridCol>
                <a:gridCol w="731520">
                  <a:extLst>
                    <a:ext uri="{9D8B030D-6E8A-4147-A177-3AD203B41FA5}">
                      <a16:colId xmlns:a16="http://schemas.microsoft.com/office/drawing/2014/main" val="20004"/>
                    </a:ext>
                  </a:extLst>
                </a:gridCol>
                <a:gridCol w="731520">
                  <a:extLst>
                    <a:ext uri="{9D8B030D-6E8A-4147-A177-3AD203B41FA5}">
                      <a16:colId xmlns:a16="http://schemas.microsoft.com/office/drawing/2014/main" val="20005"/>
                    </a:ext>
                  </a:extLst>
                </a:gridCol>
                <a:gridCol w="731520">
                  <a:extLst>
                    <a:ext uri="{9D8B030D-6E8A-4147-A177-3AD203B41FA5}">
                      <a16:colId xmlns:a16="http://schemas.microsoft.com/office/drawing/2014/main" val="20006"/>
                    </a:ext>
                  </a:extLst>
                </a:gridCol>
                <a:gridCol w="731520">
                  <a:extLst>
                    <a:ext uri="{9D8B030D-6E8A-4147-A177-3AD203B41FA5}">
                      <a16:colId xmlns:a16="http://schemas.microsoft.com/office/drawing/2014/main" val="20007"/>
                    </a:ext>
                  </a:extLst>
                </a:gridCol>
                <a:gridCol w="731520">
                  <a:extLst>
                    <a:ext uri="{9D8B030D-6E8A-4147-A177-3AD203B41FA5}">
                      <a16:colId xmlns:a16="http://schemas.microsoft.com/office/drawing/2014/main" val="20008"/>
                    </a:ext>
                  </a:extLst>
                </a:gridCol>
                <a:gridCol w="731520">
                  <a:extLst>
                    <a:ext uri="{9D8B030D-6E8A-4147-A177-3AD203B41FA5}">
                      <a16:colId xmlns:a16="http://schemas.microsoft.com/office/drawing/2014/main" val="20009"/>
                    </a:ext>
                  </a:extLst>
                </a:gridCol>
                <a:gridCol w="731520">
                  <a:extLst>
                    <a:ext uri="{9D8B030D-6E8A-4147-A177-3AD203B41FA5}">
                      <a16:colId xmlns:a16="http://schemas.microsoft.com/office/drawing/2014/main" val="20010"/>
                    </a:ext>
                  </a:extLst>
                </a:gridCol>
                <a:gridCol w="731520">
                  <a:extLst>
                    <a:ext uri="{9D8B030D-6E8A-4147-A177-3AD203B41FA5}">
                      <a16:colId xmlns:a16="http://schemas.microsoft.com/office/drawing/2014/main" val="20011"/>
                    </a:ext>
                  </a:extLst>
                </a:gridCol>
                <a:gridCol w="731520">
                  <a:extLst>
                    <a:ext uri="{9D8B030D-6E8A-4147-A177-3AD203B41FA5}">
                      <a16:colId xmlns:a16="http://schemas.microsoft.com/office/drawing/2014/main" val="20012"/>
                    </a:ext>
                  </a:extLst>
                </a:gridCol>
                <a:gridCol w="731520">
                  <a:extLst>
                    <a:ext uri="{9D8B030D-6E8A-4147-A177-3AD203B41FA5}">
                      <a16:colId xmlns:a16="http://schemas.microsoft.com/office/drawing/2014/main" val="20013"/>
                    </a:ext>
                  </a:extLst>
                </a:gridCol>
                <a:gridCol w="731520">
                  <a:extLst>
                    <a:ext uri="{9D8B030D-6E8A-4147-A177-3AD203B41FA5}">
                      <a16:colId xmlns:a16="http://schemas.microsoft.com/office/drawing/2014/main" val="20014"/>
                    </a:ext>
                  </a:extLst>
                </a:gridCol>
                <a:gridCol w="731520">
                  <a:extLst>
                    <a:ext uri="{9D8B030D-6E8A-4147-A177-3AD203B41FA5}">
                      <a16:colId xmlns:a16="http://schemas.microsoft.com/office/drawing/2014/main" val="20015"/>
                    </a:ext>
                  </a:extLst>
                </a:gridCol>
              </a:tblGrid>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bl>
          </a:graphicData>
        </a:graphic>
      </p:graphicFrame>
      <p:sp>
        <p:nvSpPr>
          <p:cNvPr id="7" name="TextBox 6"/>
          <p:cNvSpPr txBox="1"/>
          <p:nvPr/>
        </p:nvSpPr>
        <p:spPr>
          <a:xfrm>
            <a:off x="503329" y="1628776"/>
            <a:ext cx="8051865" cy="4524118"/>
          </a:xfrm>
          <a:prstGeom prst="rect">
            <a:avLst/>
          </a:prstGeom>
          <a:noFill/>
        </p:spPr>
        <p:txBody>
          <a:bodyPr wrap="square" lIns="121725" tIns="60862" rIns="121725" bIns="60862" rtlCol="0">
            <a:spAutoFit/>
          </a:bodyPr>
          <a:lstStyle/>
          <a:p>
            <a:r>
              <a:rPr lang="en-US" sz="28600" smtClean="0">
                <a:solidFill>
                  <a:srgbClr val="FF0000"/>
                </a:solidFill>
                <a:latin typeface="HP001 4 hàng"/>
              </a:rPr>
              <a:t>Ł</a:t>
            </a:r>
            <a:r>
              <a:rPr lang="el-GR" sz="28600">
                <a:solidFill>
                  <a:srgbClr val="FF0000"/>
                </a:solidFill>
                <a:latin typeface="HP001 4 hàng"/>
              </a:rPr>
              <a:t>ζ  </a:t>
            </a:r>
            <a:r>
              <a:rPr lang="en-US" sz="28600" smtClean="0">
                <a:solidFill>
                  <a:srgbClr val="FF0000"/>
                </a:solidFill>
                <a:latin typeface="HP001 4 hàng"/>
              </a:rPr>
              <a:t>  </a:t>
            </a:r>
            <a:r>
              <a:rPr lang="el-GR" sz="28600" smtClean="0">
                <a:solidFill>
                  <a:srgbClr val="FF0000"/>
                </a:solidFill>
                <a:latin typeface="HP001 4 hàng"/>
              </a:rPr>
              <a:t> </a:t>
            </a:r>
            <a:endParaRPr lang="en-US" sz="28600">
              <a:solidFill>
                <a:srgbClr val="FF0000"/>
              </a:solidFill>
              <a:latin typeface="HP001 4 hàng" pitchFamily="34" charset="0"/>
            </a:endParaRPr>
          </a:p>
        </p:txBody>
      </p:sp>
      <p:sp>
        <p:nvSpPr>
          <p:cNvPr id="8" name="TextBox 7"/>
          <p:cNvSpPr txBox="1"/>
          <p:nvPr/>
        </p:nvSpPr>
        <p:spPr>
          <a:xfrm>
            <a:off x="7414419" y="3009902"/>
            <a:ext cx="5417550" cy="2277349"/>
          </a:xfrm>
          <a:prstGeom prst="rect">
            <a:avLst/>
          </a:prstGeom>
          <a:noFill/>
        </p:spPr>
        <p:txBody>
          <a:bodyPr wrap="square" lIns="121725" tIns="60862" rIns="121725" bIns="60862" rtlCol="0">
            <a:spAutoFit/>
          </a:bodyPr>
          <a:lstStyle/>
          <a:p>
            <a:r>
              <a:rPr lang="en-US" sz="14000" smtClean="0">
                <a:solidFill>
                  <a:srgbClr val="FF0000"/>
                </a:solidFill>
                <a:latin typeface="HP001 4 hàng"/>
              </a:rPr>
              <a:t>Ł</a:t>
            </a:r>
            <a:r>
              <a:rPr lang="el-GR" sz="14000">
                <a:solidFill>
                  <a:srgbClr val="FF0000"/>
                </a:solidFill>
                <a:latin typeface="HP001 4 hàng"/>
              </a:rPr>
              <a:t>ζ  </a:t>
            </a:r>
            <a:endParaRPr lang="en-US" sz="14000">
              <a:solidFill>
                <a:srgbClr val="FF0000"/>
              </a:solidFill>
              <a:latin typeface="HP001 4 hàng" pitchFamily="34" charset="0"/>
            </a:endParaRPr>
          </a:p>
        </p:txBody>
      </p:sp>
    </p:spTree>
    <p:extLst>
      <p:ext uri="{BB962C8B-B14F-4D97-AF65-F5344CB8AC3E}">
        <p14:creationId xmlns:p14="http://schemas.microsoft.com/office/powerpoint/2010/main" val="193635414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66192" y="5145657"/>
            <a:ext cx="2709556" cy="1712343"/>
          </a:xfrm>
          <a:prstGeom prst="rect">
            <a:avLst/>
          </a:prstGeom>
        </p:spPr>
      </p:pic>
      <p:pic>
        <p:nvPicPr>
          <p:cNvPr id="3" name="INH.wmv">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60723" y="-115007"/>
            <a:ext cx="12040393" cy="4508818"/>
          </a:xfrm>
        </p:spPr>
      </p:pic>
    </p:spTree>
    <p:extLst>
      <p:ext uri="{BB962C8B-B14F-4D97-AF65-F5344CB8AC3E}">
        <p14:creationId xmlns:p14="http://schemas.microsoft.com/office/powerpoint/2010/main" val="3903132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1500"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3"/>
                </p:tgtEl>
              </p:cMediaNode>
            </p:vide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75719" y="457200"/>
            <a:ext cx="6769214" cy="5909800"/>
          </a:xfrm>
          <a:prstGeom prst="rect">
            <a:avLst/>
          </a:prstGeom>
        </p:spPr>
      </p:pic>
    </p:spTree>
    <p:extLst>
      <p:ext uri="{BB962C8B-B14F-4D97-AF65-F5344CB8AC3E}">
        <p14:creationId xmlns:p14="http://schemas.microsoft.com/office/powerpoint/2010/main" val="325138022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p:cNvPicPr>
            <a:picLocks noChangeAspect="1"/>
          </p:cNvPicPr>
          <p:nvPr/>
        </p:nvPicPr>
        <p:blipFill rotWithShape="1">
          <a:blip r:embed="rId3" cstate="print">
            <a:extLst>
              <a:ext uri="{28A0092B-C50C-407E-A947-70E740481C1C}">
                <a14:useLocalDpi xmlns:a14="http://schemas.microsoft.com/office/drawing/2010/main" val="0"/>
              </a:ext>
            </a:extLst>
          </a:blip>
          <a:srcRect l="4341" t="-2" b="64668"/>
          <a:stretch/>
        </p:blipFill>
        <p:spPr>
          <a:xfrm>
            <a:off x="2042328" y="76621"/>
            <a:ext cx="7922352" cy="3608947"/>
          </a:xfrm>
          <a:prstGeom prst="rect">
            <a:avLst/>
          </a:prstGeom>
        </p:spPr>
      </p:pic>
      <p:grpSp>
        <p:nvGrpSpPr>
          <p:cNvPr id="7" name="Group 6"/>
          <p:cNvGrpSpPr/>
          <p:nvPr/>
        </p:nvGrpSpPr>
        <p:grpSpPr>
          <a:xfrm>
            <a:off x="215396" y="203422"/>
            <a:ext cx="2621250" cy="941185"/>
            <a:chOff x="63500" y="1429216"/>
            <a:chExt cx="1970813" cy="705889"/>
          </a:xfrm>
        </p:grpSpPr>
        <p:sp>
          <p:nvSpPr>
            <p:cNvPr id="8" name="Rounded Rectangle 7"/>
            <p:cNvSpPr/>
            <p:nvPr/>
          </p:nvSpPr>
          <p:spPr>
            <a:xfrm>
              <a:off x="384358" y="1429216"/>
              <a:ext cx="1649955" cy="705889"/>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smtClean="0">
                  <a:latin typeface="Arial-Rounded" pitchFamily="34" charset="0"/>
                  <a:ea typeface="Arial-Rounded" pitchFamily="34" charset="0"/>
                  <a:cs typeface="Arial-Rounded" pitchFamily="34" charset="0"/>
                </a:rPr>
                <a:t>Đọc</a:t>
              </a:r>
              <a:endParaRPr lang="en-US" sz="4400">
                <a:latin typeface="Arial-Rounded" pitchFamily="34" charset="0"/>
                <a:ea typeface="Arial-Rounded" pitchFamily="34" charset="0"/>
                <a:cs typeface="Arial-Rounded" pitchFamily="34" charset="0"/>
              </a:endParaRPr>
            </a:p>
          </p:txBody>
        </p:sp>
        <p:sp>
          <p:nvSpPr>
            <p:cNvPr id="10" name="Oval 9"/>
            <p:cNvSpPr/>
            <p:nvPr/>
          </p:nvSpPr>
          <p:spPr>
            <a:xfrm>
              <a:off x="63500" y="1458734"/>
              <a:ext cx="641717" cy="64171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smtClean="0">
                  <a:solidFill>
                    <a:schemeClr val="tx1"/>
                  </a:solidFill>
                  <a:latin typeface="Arial Rounded MT Bold" pitchFamily="34" charset="0"/>
                  <a:ea typeface="Arial-Rounded" pitchFamily="34" charset="0"/>
                  <a:cs typeface="Arial-Rounded" pitchFamily="34" charset="0"/>
                </a:rPr>
                <a:t>6</a:t>
              </a:r>
              <a:endParaRPr lang="en-US" sz="4400">
                <a:solidFill>
                  <a:schemeClr val="tx1"/>
                </a:solidFill>
                <a:latin typeface="Arial Rounded MT Bold" pitchFamily="34" charset="0"/>
                <a:ea typeface="Arial-Rounded" pitchFamily="34" charset="0"/>
                <a:cs typeface="Arial-Rounded" pitchFamily="34" charset="0"/>
              </a:endParaRPr>
            </a:p>
          </p:txBody>
        </p:sp>
      </p:grpSp>
      <p:sp>
        <p:nvSpPr>
          <p:cNvPr id="25" name="Title 1"/>
          <p:cNvSpPr txBox="1">
            <a:spLocks/>
          </p:cNvSpPr>
          <p:nvPr/>
        </p:nvSpPr>
        <p:spPr>
          <a:xfrm>
            <a:off x="150702" y="3692426"/>
            <a:ext cx="11643519" cy="2169132"/>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Nhà</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vịt</a:t>
            </a:r>
            <a:r>
              <a:rPr lang="en-US" sz="4000" dirty="0" smtClean="0">
                <a:solidFill>
                  <a:srgbClr val="0070C0"/>
                </a:solidFill>
                <a:latin typeface="Arial-Rounded" pitchFamily="34" charset="0"/>
                <a:ea typeface="Arial-Rounded" pitchFamily="34" charset="0"/>
                <a:cs typeface="Arial-Rounded" pitchFamily="34" charset="0"/>
              </a:rPr>
              <a:t> ở </a:t>
            </a:r>
            <a:r>
              <a:rPr lang="en-US" sz="4000" dirty="0" err="1" smtClean="0">
                <a:solidFill>
                  <a:srgbClr val="0070C0"/>
                </a:solidFill>
                <a:latin typeface="Arial-Rounded" pitchFamily="34" charset="0"/>
                <a:ea typeface="Arial-Rounded" pitchFamily="34" charset="0"/>
                <a:cs typeface="Arial-Rounded" pitchFamily="34" charset="0"/>
              </a:rPr>
              <a:t>gần</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một</a:t>
            </a:r>
            <a:r>
              <a:rPr lang="en-US" sz="4000" dirty="0" smtClean="0">
                <a:solidFill>
                  <a:srgbClr val="0070C0"/>
                </a:solidFill>
                <a:latin typeface="Arial-Rounded" pitchFamily="34" charset="0"/>
                <a:ea typeface="Arial-Rounded" pitchFamily="34" charset="0"/>
                <a:cs typeface="Arial-Rounded" pitchFamily="34" charset="0"/>
              </a:rPr>
              <a:t> con </a:t>
            </a:r>
            <a:r>
              <a:rPr lang="en-US" sz="4000" dirty="0" err="1" smtClean="0">
                <a:solidFill>
                  <a:srgbClr val="0070C0"/>
                </a:solidFill>
                <a:latin typeface="Arial-Rounded" pitchFamily="34" charset="0"/>
                <a:ea typeface="Arial-Rounded" pitchFamily="34" charset="0"/>
                <a:cs typeface="Arial-Rounded" pitchFamily="34" charset="0"/>
              </a:rPr>
              <a:t>kênh</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xinh</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xinh</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Hôm</a:t>
            </a:r>
            <a:r>
              <a:rPr lang="en-US" sz="4000" dirty="0" smtClean="0">
                <a:solidFill>
                  <a:srgbClr val="0070C0"/>
                </a:solidFill>
                <a:latin typeface="Arial-Rounded" pitchFamily="34" charset="0"/>
                <a:ea typeface="Arial-Rounded" pitchFamily="34" charset="0"/>
                <a:cs typeface="Arial-Rounded" pitchFamily="34" charset="0"/>
              </a:rPr>
              <a:t> nay </a:t>
            </a:r>
            <a:r>
              <a:rPr lang="en-US" sz="4000" dirty="0" err="1" smtClean="0">
                <a:solidFill>
                  <a:srgbClr val="0070C0"/>
                </a:solidFill>
                <a:latin typeface="Arial-Rounded" pitchFamily="34" charset="0"/>
                <a:ea typeface="Arial-Rounded" pitchFamily="34" charset="0"/>
                <a:cs typeface="Arial-Rounded" pitchFamily="34" charset="0"/>
              </a:rPr>
              <a:t>trời</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đẹp</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bố</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mẹ</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cho</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vịt</a:t>
            </a:r>
            <a:r>
              <a:rPr lang="en-US" sz="4000" dirty="0" smtClean="0">
                <a:solidFill>
                  <a:srgbClr val="0070C0"/>
                </a:solidFill>
                <a:latin typeface="Arial-Rounded" pitchFamily="34" charset="0"/>
                <a:ea typeface="Arial-Rounded" pitchFamily="34" charset="0"/>
                <a:cs typeface="Arial-Rounded" pitchFamily="34" charset="0"/>
              </a:rPr>
              <a:t> con </a:t>
            </a:r>
            <a:r>
              <a:rPr lang="en-US" sz="4000" dirty="0" err="1" smtClean="0">
                <a:solidFill>
                  <a:srgbClr val="0070C0"/>
                </a:solidFill>
                <a:latin typeface="Arial-Rounded" pitchFamily="34" charset="0"/>
                <a:ea typeface="Arial-Rounded" pitchFamily="34" charset="0"/>
                <a:cs typeface="Arial-Rounded" pitchFamily="34" charset="0"/>
              </a:rPr>
              <a:t>ra</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kênh</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tập</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bơi</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Mới</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tập</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mà</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vịt</a:t>
            </a:r>
            <a:r>
              <a:rPr lang="en-US" sz="4000" dirty="0" smtClean="0">
                <a:solidFill>
                  <a:srgbClr val="0070C0"/>
                </a:solidFill>
                <a:latin typeface="Arial-Rounded" pitchFamily="34" charset="0"/>
                <a:ea typeface="Arial-Rounded" pitchFamily="34" charset="0"/>
                <a:cs typeface="Arial-Rounded" pitchFamily="34" charset="0"/>
              </a:rPr>
              <a:t> con </a:t>
            </a:r>
            <a:r>
              <a:rPr lang="en-US" sz="4000" dirty="0" err="1" smtClean="0">
                <a:solidFill>
                  <a:srgbClr val="0070C0"/>
                </a:solidFill>
                <a:latin typeface="Arial-Rounded" pitchFamily="34" charset="0"/>
                <a:ea typeface="Arial-Rounded" pitchFamily="34" charset="0"/>
                <a:cs typeface="Arial-Rounded" pitchFamily="34" charset="0"/>
              </a:rPr>
              <a:t>đã</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bơi</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rất</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nhanh</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Vịt</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bố</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vịt</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mẹ</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vui</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quá</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kêu</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cạp</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cạp</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Gia</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đình</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vịt</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làm</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xôn</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xao</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cả</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mặt</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kênh</a:t>
            </a:r>
            <a:r>
              <a:rPr lang="en-US" sz="4000" dirty="0" smtClean="0">
                <a:solidFill>
                  <a:srgbClr val="0070C0"/>
                </a:solidFill>
                <a:latin typeface="Arial-Rounded" pitchFamily="34" charset="0"/>
                <a:ea typeface="Arial-Rounded" pitchFamily="34" charset="0"/>
                <a:cs typeface="Arial-Rounded" pitchFamily="34" charset="0"/>
              </a:rPr>
              <a:t>.</a:t>
            </a:r>
          </a:p>
        </p:txBody>
      </p:sp>
      <p:cxnSp>
        <p:nvCxnSpPr>
          <p:cNvPr id="32" name="Straight Connector 31"/>
          <p:cNvCxnSpPr/>
          <p:nvPr/>
        </p:nvCxnSpPr>
        <p:spPr>
          <a:xfrm>
            <a:off x="6263863" y="4274845"/>
            <a:ext cx="930180" cy="0"/>
          </a:xfrm>
          <a:prstGeom prst="line">
            <a:avLst/>
          </a:prstGeom>
          <a:ln/>
        </p:spPr>
        <p:style>
          <a:lnRef idx="3">
            <a:schemeClr val="accent4"/>
          </a:lnRef>
          <a:fillRef idx="0">
            <a:schemeClr val="accent4"/>
          </a:fillRef>
          <a:effectRef idx="2">
            <a:schemeClr val="accent4"/>
          </a:effectRef>
          <a:fontRef idx="minor">
            <a:schemeClr val="tx1"/>
          </a:fontRef>
        </p:style>
      </p:cxnSp>
      <p:cxnSp>
        <p:nvCxnSpPr>
          <p:cNvPr id="33" name="Straight Connector 32"/>
          <p:cNvCxnSpPr/>
          <p:nvPr/>
        </p:nvCxnSpPr>
        <p:spPr>
          <a:xfrm>
            <a:off x="7528719" y="4274845"/>
            <a:ext cx="1872735" cy="0"/>
          </a:xfrm>
          <a:prstGeom prst="line">
            <a:avLst/>
          </a:prstGeom>
          <a:ln/>
        </p:spPr>
        <p:style>
          <a:lnRef idx="3">
            <a:schemeClr val="accent4"/>
          </a:lnRef>
          <a:fillRef idx="0">
            <a:schemeClr val="accent4"/>
          </a:fillRef>
          <a:effectRef idx="2">
            <a:schemeClr val="accent4"/>
          </a:effectRef>
          <a:fontRef idx="minor">
            <a:schemeClr val="tx1"/>
          </a:fontRef>
        </p:style>
      </p:cxnSp>
      <p:cxnSp>
        <p:nvCxnSpPr>
          <p:cNvPr id="11" name="Straight Connector 10"/>
          <p:cNvCxnSpPr/>
          <p:nvPr/>
        </p:nvCxnSpPr>
        <p:spPr>
          <a:xfrm flipH="1">
            <a:off x="9867732" y="4234163"/>
            <a:ext cx="96948" cy="5060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Oval 11"/>
          <p:cNvSpPr/>
          <p:nvPr/>
        </p:nvSpPr>
        <p:spPr>
          <a:xfrm>
            <a:off x="1196348" y="3391804"/>
            <a:ext cx="520456" cy="37851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smtClean="0">
                <a:solidFill>
                  <a:schemeClr val="tx1"/>
                </a:solidFill>
                <a:latin typeface="Arial" pitchFamily="34" charset="0"/>
                <a:ea typeface="Arial-Rounded" pitchFamily="34" charset="0"/>
                <a:cs typeface="Arial" pitchFamily="34" charset="0"/>
              </a:rPr>
              <a:t>1</a:t>
            </a:r>
            <a:endParaRPr lang="en-US" sz="2800" b="1">
              <a:solidFill>
                <a:schemeClr val="tx1"/>
              </a:solidFill>
              <a:latin typeface="Arial" pitchFamily="34" charset="0"/>
              <a:ea typeface="Arial-Rounded" pitchFamily="34" charset="0"/>
              <a:cs typeface="Arial" pitchFamily="34" charset="0"/>
            </a:endParaRPr>
          </a:p>
        </p:txBody>
      </p:sp>
      <p:sp>
        <p:nvSpPr>
          <p:cNvPr id="13" name="Oval 12"/>
          <p:cNvSpPr/>
          <p:nvPr/>
        </p:nvSpPr>
        <p:spPr>
          <a:xfrm>
            <a:off x="9718239" y="3368494"/>
            <a:ext cx="520456" cy="37851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chemeClr val="tx1"/>
                </a:solidFill>
                <a:latin typeface="Arial" pitchFamily="34" charset="0"/>
                <a:ea typeface="Arial-Rounded" pitchFamily="34" charset="0"/>
                <a:cs typeface="Arial" pitchFamily="34" charset="0"/>
              </a:rPr>
              <a:t>2</a:t>
            </a:r>
            <a:endParaRPr lang="en-US" sz="2800" b="1" dirty="0">
              <a:solidFill>
                <a:schemeClr val="tx1"/>
              </a:solidFill>
              <a:latin typeface="Arial" pitchFamily="34" charset="0"/>
              <a:ea typeface="Arial-Rounded" pitchFamily="34" charset="0"/>
              <a:cs typeface="Arial" pitchFamily="34" charset="0"/>
            </a:endParaRPr>
          </a:p>
        </p:txBody>
      </p:sp>
      <p:cxnSp>
        <p:nvCxnSpPr>
          <p:cNvPr id="14" name="Straight Connector 13"/>
          <p:cNvCxnSpPr/>
          <p:nvPr/>
        </p:nvCxnSpPr>
        <p:spPr>
          <a:xfrm flipH="1">
            <a:off x="9586119" y="3768820"/>
            <a:ext cx="96948" cy="5060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flipH="1">
            <a:off x="6297726" y="4756911"/>
            <a:ext cx="117307" cy="55662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6" name="Oval 15"/>
          <p:cNvSpPr/>
          <p:nvPr/>
        </p:nvSpPr>
        <p:spPr>
          <a:xfrm>
            <a:off x="9867732" y="4070940"/>
            <a:ext cx="520456" cy="37851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smtClean="0">
                <a:solidFill>
                  <a:schemeClr val="tx1"/>
                </a:solidFill>
                <a:latin typeface="Arial" pitchFamily="34" charset="0"/>
                <a:ea typeface="Arial-Rounded" pitchFamily="34" charset="0"/>
                <a:cs typeface="Arial" pitchFamily="34" charset="0"/>
              </a:rPr>
              <a:t>3</a:t>
            </a:r>
            <a:endParaRPr lang="en-US" sz="2800" b="1">
              <a:solidFill>
                <a:schemeClr val="tx1"/>
              </a:solidFill>
              <a:latin typeface="Arial" pitchFamily="34" charset="0"/>
              <a:ea typeface="Arial-Rounded" pitchFamily="34" charset="0"/>
              <a:cs typeface="Arial" pitchFamily="34" charset="0"/>
            </a:endParaRPr>
          </a:p>
        </p:txBody>
      </p:sp>
      <p:cxnSp>
        <p:nvCxnSpPr>
          <p:cNvPr id="17" name="Straight Connector 16"/>
          <p:cNvCxnSpPr/>
          <p:nvPr/>
        </p:nvCxnSpPr>
        <p:spPr>
          <a:xfrm>
            <a:off x="6961021" y="4776991"/>
            <a:ext cx="1135395" cy="1"/>
          </a:xfrm>
          <a:prstGeom prst="line">
            <a:avLst/>
          </a:prstGeom>
          <a:ln/>
        </p:spPr>
        <p:style>
          <a:lnRef idx="3">
            <a:schemeClr val="accent4"/>
          </a:lnRef>
          <a:fillRef idx="0">
            <a:schemeClr val="accent4"/>
          </a:fillRef>
          <a:effectRef idx="2">
            <a:schemeClr val="accent4"/>
          </a:effectRef>
          <a:fontRef idx="minor">
            <a:schemeClr val="tx1"/>
          </a:fontRef>
        </p:style>
      </p:cxnSp>
      <p:sp>
        <p:nvSpPr>
          <p:cNvPr id="18" name="Oval 17"/>
          <p:cNvSpPr/>
          <p:nvPr/>
        </p:nvSpPr>
        <p:spPr>
          <a:xfrm>
            <a:off x="6295261" y="4575468"/>
            <a:ext cx="520456" cy="37851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latin typeface="Arial" pitchFamily="34" charset="0"/>
                <a:ea typeface="Arial-Rounded" pitchFamily="34" charset="0"/>
                <a:cs typeface="Arial" pitchFamily="34" charset="0"/>
              </a:rPr>
              <a:t>4</a:t>
            </a:r>
          </a:p>
        </p:txBody>
      </p:sp>
      <p:cxnSp>
        <p:nvCxnSpPr>
          <p:cNvPr id="20" name="Straight Connector 19"/>
          <p:cNvCxnSpPr/>
          <p:nvPr/>
        </p:nvCxnSpPr>
        <p:spPr>
          <a:xfrm flipH="1">
            <a:off x="2042319" y="5344796"/>
            <a:ext cx="106643" cy="55662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3032919" y="5861558"/>
            <a:ext cx="930180" cy="0"/>
          </a:xfrm>
          <a:prstGeom prst="line">
            <a:avLst/>
          </a:prstGeom>
          <a:ln/>
        </p:spPr>
        <p:style>
          <a:lnRef idx="3">
            <a:schemeClr val="accent4"/>
          </a:lnRef>
          <a:fillRef idx="0">
            <a:schemeClr val="accent4"/>
          </a:fillRef>
          <a:effectRef idx="2">
            <a:schemeClr val="accent4"/>
          </a:effectRef>
          <a:fontRef idx="minor">
            <a:schemeClr val="tx1"/>
          </a:fontRef>
        </p:style>
      </p:cxnSp>
      <p:cxnSp>
        <p:nvCxnSpPr>
          <p:cNvPr id="21" name="Straight Connector 20"/>
          <p:cNvCxnSpPr/>
          <p:nvPr/>
        </p:nvCxnSpPr>
        <p:spPr>
          <a:xfrm>
            <a:off x="4722512" y="5303373"/>
            <a:ext cx="1249949" cy="0"/>
          </a:xfrm>
          <a:prstGeom prst="line">
            <a:avLst/>
          </a:prstGeom>
          <a:ln/>
        </p:spPr>
        <p:style>
          <a:lnRef idx="3">
            <a:schemeClr val="accent4"/>
          </a:lnRef>
          <a:fillRef idx="0">
            <a:schemeClr val="accent4"/>
          </a:fillRef>
          <a:effectRef idx="2">
            <a:schemeClr val="accent4"/>
          </a:effectRef>
          <a:fontRef idx="minor">
            <a:schemeClr val="tx1"/>
          </a:fontRef>
        </p:style>
      </p:cxnSp>
      <p:cxnSp>
        <p:nvCxnSpPr>
          <p:cNvPr id="23" name="Straight Connector 22"/>
          <p:cNvCxnSpPr/>
          <p:nvPr/>
        </p:nvCxnSpPr>
        <p:spPr>
          <a:xfrm>
            <a:off x="8996700" y="5875272"/>
            <a:ext cx="838200" cy="4146"/>
          </a:xfrm>
          <a:prstGeom prst="line">
            <a:avLst/>
          </a:prstGeom>
          <a:ln/>
        </p:spPr>
        <p:style>
          <a:lnRef idx="3">
            <a:schemeClr val="accent4"/>
          </a:lnRef>
          <a:fillRef idx="0">
            <a:schemeClr val="accent4"/>
          </a:fillRef>
          <a:effectRef idx="2">
            <a:schemeClr val="accent4"/>
          </a:effectRef>
          <a:fontRef idx="minor">
            <a:schemeClr val="tx1"/>
          </a:fontRef>
        </p:style>
      </p:cxnSp>
      <p:cxnSp>
        <p:nvCxnSpPr>
          <p:cNvPr id="24" name="Straight Connector 23"/>
          <p:cNvCxnSpPr/>
          <p:nvPr/>
        </p:nvCxnSpPr>
        <p:spPr>
          <a:xfrm flipH="1">
            <a:off x="10238695" y="5313539"/>
            <a:ext cx="106643" cy="55662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26" name="Oval 25"/>
          <p:cNvSpPr/>
          <p:nvPr/>
        </p:nvSpPr>
        <p:spPr>
          <a:xfrm>
            <a:off x="2327160" y="5114116"/>
            <a:ext cx="520456" cy="37851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smtClean="0">
                <a:solidFill>
                  <a:schemeClr val="tx1"/>
                </a:solidFill>
                <a:latin typeface="Arial" pitchFamily="34" charset="0"/>
                <a:ea typeface="Arial-Rounded" pitchFamily="34" charset="0"/>
                <a:cs typeface="Arial" pitchFamily="34" charset="0"/>
              </a:rPr>
              <a:t>5</a:t>
            </a:r>
            <a:endParaRPr lang="en-US" sz="2800" b="1">
              <a:solidFill>
                <a:schemeClr val="tx1"/>
              </a:solidFill>
              <a:latin typeface="Arial" pitchFamily="34" charset="0"/>
              <a:ea typeface="Arial-Rounded" pitchFamily="34" charset="0"/>
              <a:cs typeface="Arial" pitchFamily="34" charset="0"/>
            </a:endParaRPr>
          </a:p>
        </p:txBody>
      </p:sp>
    </p:spTree>
    <p:extLst>
      <p:ext uri="{BB962C8B-B14F-4D97-AF65-F5344CB8AC3E}">
        <p14:creationId xmlns:p14="http://schemas.microsoft.com/office/powerpoint/2010/main" val="98340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500"/>
                                        <p:tgtEl>
                                          <p:spTgt spid="16"/>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fade">
                                      <p:cBhvr>
                                        <p:cTn id="37" dur="500"/>
                                        <p:tgtEl>
                                          <p:spTgt spid="20"/>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fade">
                                      <p:cBhvr>
                                        <p:cTn id="42" dur="500"/>
                                        <p:tgtEl>
                                          <p:spTgt spid="18"/>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24"/>
                                        </p:tgtEl>
                                        <p:attrNameLst>
                                          <p:attrName>style.visibility</p:attrName>
                                        </p:attrNameLst>
                                      </p:cBhvr>
                                      <p:to>
                                        <p:strVal val="visible"/>
                                      </p:to>
                                    </p:set>
                                    <p:animEffect transition="in" filter="fade">
                                      <p:cBhvr>
                                        <p:cTn id="47" dur="500"/>
                                        <p:tgtEl>
                                          <p:spTgt spid="24"/>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26"/>
                                        </p:tgtEl>
                                        <p:attrNameLst>
                                          <p:attrName>style.visibility</p:attrName>
                                        </p:attrNameLst>
                                      </p:cBhvr>
                                      <p:to>
                                        <p:strVal val="visible"/>
                                      </p:to>
                                    </p:set>
                                    <p:animEffect transition="in" filter="fade">
                                      <p:cBhvr>
                                        <p:cTn id="52" dur="500"/>
                                        <p:tgtEl>
                                          <p:spTgt spid="26"/>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32"/>
                                        </p:tgtEl>
                                        <p:attrNameLst>
                                          <p:attrName>style.visibility</p:attrName>
                                        </p:attrNameLst>
                                      </p:cBhvr>
                                      <p:to>
                                        <p:strVal val="visible"/>
                                      </p:to>
                                    </p:set>
                                    <p:animEffect transition="in" filter="fade">
                                      <p:cBhvr>
                                        <p:cTn id="57" dur="500"/>
                                        <p:tgtEl>
                                          <p:spTgt spid="32"/>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33"/>
                                        </p:tgtEl>
                                        <p:attrNameLst>
                                          <p:attrName>style.visibility</p:attrName>
                                        </p:attrNameLst>
                                      </p:cBhvr>
                                      <p:to>
                                        <p:strVal val="visible"/>
                                      </p:to>
                                    </p:set>
                                    <p:animEffect transition="in" filter="fade">
                                      <p:cBhvr>
                                        <p:cTn id="62" dur="500"/>
                                        <p:tgtEl>
                                          <p:spTgt spid="33"/>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17"/>
                                        </p:tgtEl>
                                        <p:attrNameLst>
                                          <p:attrName>style.visibility</p:attrName>
                                        </p:attrNameLst>
                                      </p:cBhvr>
                                      <p:to>
                                        <p:strVal val="visible"/>
                                      </p:to>
                                    </p:set>
                                    <p:animEffect transition="in" filter="fade">
                                      <p:cBhvr>
                                        <p:cTn id="67" dur="500"/>
                                        <p:tgtEl>
                                          <p:spTgt spid="17"/>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21"/>
                                        </p:tgtEl>
                                        <p:attrNameLst>
                                          <p:attrName>style.visibility</p:attrName>
                                        </p:attrNameLst>
                                      </p:cBhvr>
                                      <p:to>
                                        <p:strVal val="visible"/>
                                      </p:to>
                                    </p:set>
                                    <p:animEffect transition="in" filter="fade">
                                      <p:cBhvr>
                                        <p:cTn id="72" dur="500"/>
                                        <p:tgtEl>
                                          <p:spTgt spid="21"/>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nodeType="clickEffect">
                                  <p:stCondLst>
                                    <p:cond delay="0"/>
                                  </p:stCondLst>
                                  <p:childTnLst>
                                    <p:set>
                                      <p:cBhvr>
                                        <p:cTn id="76" dur="1" fill="hold">
                                          <p:stCondLst>
                                            <p:cond delay="0"/>
                                          </p:stCondLst>
                                        </p:cTn>
                                        <p:tgtEl>
                                          <p:spTgt spid="22"/>
                                        </p:tgtEl>
                                        <p:attrNameLst>
                                          <p:attrName>style.visibility</p:attrName>
                                        </p:attrNameLst>
                                      </p:cBhvr>
                                      <p:to>
                                        <p:strVal val="visible"/>
                                      </p:to>
                                    </p:set>
                                    <p:animEffect transition="in" filter="fade">
                                      <p:cBhvr>
                                        <p:cTn id="77" dur="500"/>
                                        <p:tgtEl>
                                          <p:spTgt spid="22"/>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nodeType="clickEffect">
                                  <p:stCondLst>
                                    <p:cond delay="0"/>
                                  </p:stCondLst>
                                  <p:childTnLst>
                                    <p:set>
                                      <p:cBhvr>
                                        <p:cTn id="81" dur="1" fill="hold">
                                          <p:stCondLst>
                                            <p:cond delay="0"/>
                                          </p:stCondLst>
                                        </p:cTn>
                                        <p:tgtEl>
                                          <p:spTgt spid="23"/>
                                        </p:tgtEl>
                                        <p:attrNameLst>
                                          <p:attrName>style.visibility</p:attrName>
                                        </p:attrNameLst>
                                      </p:cBhvr>
                                      <p:to>
                                        <p:strVal val="visible"/>
                                      </p:to>
                                    </p:set>
                                    <p:animEffect transition="in" filter="fade">
                                      <p:cBhvr>
                                        <p:cTn id="82"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6" grpId="0" animBg="1"/>
      <p:bldP spid="18" grpId="0" animBg="1"/>
      <p:bldP spid="26"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286561" y="1624625"/>
            <a:ext cx="4239491" cy="1330932"/>
          </a:xfrm>
          <a:prstGeom prst="rect">
            <a:avLst/>
          </a:prstGeom>
          <a:solidFill>
            <a:srgbClr val="006F96"/>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smtClean="0">
                <a:solidFill>
                  <a:schemeClr val="bg1"/>
                </a:solidFill>
                <a:latin typeface="Arial-Rounded" pitchFamily="34" charset="0"/>
                <a:ea typeface="Arial-Rounded" pitchFamily="34" charset="0"/>
                <a:cs typeface="Arial-Rounded" pitchFamily="34" charset="0"/>
              </a:rPr>
              <a:t>kênh</a:t>
            </a:r>
          </a:p>
        </p:txBody>
      </p:sp>
      <p:sp>
        <p:nvSpPr>
          <p:cNvPr id="7" name="Title 1"/>
          <p:cNvSpPr txBox="1">
            <a:spLocks/>
          </p:cNvSpPr>
          <p:nvPr/>
        </p:nvSpPr>
        <p:spPr>
          <a:xfrm>
            <a:off x="5990038" y="1624625"/>
            <a:ext cx="5129784" cy="1330932"/>
          </a:xfrm>
          <a:prstGeom prst="rect">
            <a:avLst/>
          </a:prstGeom>
          <a:solidFill>
            <a:srgbClr val="006F96"/>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smtClean="0">
                <a:solidFill>
                  <a:schemeClr val="bg1"/>
                </a:solidFill>
                <a:latin typeface="Arial-Rounded" pitchFamily="34" charset="0"/>
                <a:ea typeface="Arial-Rounded" pitchFamily="34" charset="0"/>
                <a:cs typeface="Arial-Rounded" pitchFamily="34" charset="0"/>
              </a:rPr>
              <a:t>xinh xinh</a:t>
            </a:r>
            <a:endParaRPr lang="en-US" sz="9600">
              <a:solidFill>
                <a:schemeClr val="bg1"/>
              </a:solidFill>
              <a:latin typeface="Arial-Rounded" pitchFamily="34" charset="0"/>
              <a:ea typeface="Arial-Rounded" pitchFamily="34" charset="0"/>
              <a:cs typeface="Arial-Rounded" pitchFamily="34" charset="0"/>
            </a:endParaRPr>
          </a:p>
        </p:txBody>
      </p:sp>
      <p:sp>
        <p:nvSpPr>
          <p:cNvPr id="5" name="Title 1"/>
          <p:cNvSpPr txBox="1">
            <a:spLocks/>
          </p:cNvSpPr>
          <p:nvPr/>
        </p:nvSpPr>
        <p:spPr>
          <a:xfrm>
            <a:off x="5990038" y="3622068"/>
            <a:ext cx="5129784" cy="1330932"/>
          </a:xfrm>
          <a:prstGeom prst="rect">
            <a:avLst/>
          </a:prstGeom>
          <a:solidFill>
            <a:srgbClr val="006F96"/>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smtClean="0">
                <a:solidFill>
                  <a:schemeClr val="bg1"/>
                </a:solidFill>
                <a:latin typeface="Arial-Rounded" pitchFamily="34" charset="0"/>
                <a:ea typeface="Arial-Rounded" pitchFamily="34" charset="0"/>
                <a:cs typeface="Arial-Rounded" pitchFamily="34" charset="0"/>
              </a:rPr>
              <a:t>gia đình</a:t>
            </a:r>
          </a:p>
        </p:txBody>
      </p:sp>
      <p:sp>
        <p:nvSpPr>
          <p:cNvPr id="6" name="Title 1"/>
          <p:cNvSpPr txBox="1">
            <a:spLocks/>
          </p:cNvSpPr>
          <p:nvPr/>
        </p:nvSpPr>
        <p:spPr>
          <a:xfrm>
            <a:off x="1286561" y="3622068"/>
            <a:ext cx="4239491" cy="1330932"/>
          </a:xfrm>
          <a:prstGeom prst="rect">
            <a:avLst/>
          </a:prstGeom>
          <a:solidFill>
            <a:srgbClr val="006F96"/>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smtClean="0">
                <a:solidFill>
                  <a:schemeClr val="bg1"/>
                </a:solidFill>
                <a:latin typeface="Arial-Rounded" pitchFamily="34" charset="0"/>
                <a:ea typeface="Arial-Rounded" pitchFamily="34" charset="0"/>
                <a:cs typeface="Arial-Rounded" pitchFamily="34" charset="0"/>
              </a:rPr>
              <a:t>nhanh</a:t>
            </a:r>
          </a:p>
        </p:txBody>
      </p:sp>
    </p:spTree>
    <p:extLst>
      <p:ext uri="{BB962C8B-B14F-4D97-AF65-F5344CB8AC3E}">
        <p14:creationId xmlns:p14="http://schemas.microsoft.com/office/powerpoint/2010/main" val="1661657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P spid="5" grpId="0" animBg="1"/>
      <p:bldP spid="6"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1"/>
          <p:cNvSpPr txBox="1">
            <a:spLocks/>
          </p:cNvSpPr>
          <p:nvPr/>
        </p:nvSpPr>
        <p:spPr>
          <a:xfrm>
            <a:off x="250712" y="1564668"/>
            <a:ext cx="11643519" cy="2169132"/>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n-US" sz="5400" smtClean="0">
                <a:solidFill>
                  <a:srgbClr val="0070C0"/>
                </a:solidFill>
                <a:latin typeface="Arial-Rounded" pitchFamily="34" charset="0"/>
                <a:ea typeface="Arial-Rounded" pitchFamily="34" charset="0"/>
                <a:cs typeface="Arial-Rounded" pitchFamily="34" charset="0"/>
              </a:rPr>
              <a:t>	</a:t>
            </a:r>
            <a:r>
              <a:rPr lang="en-US" sz="5400">
                <a:solidFill>
                  <a:srgbClr val="0070C0"/>
                </a:solidFill>
                <a:latin typeface="Arial-Rounded" pitchFamily="34" charset="0"/>
                <a:ea typeface="Arial-Rounded" pitchFamily="34" charset="0"/>
                <a:cs typeface="Arial-Rounded" pitchFamily="34" charset="0"/>
              </a:rPr>
              <a:t>Nhà vịt ở gần một con kênh xinh xinh. Hôm nay trời đẹp, bố mẹ cho vịt con ra kênh tập bơi. Mới tập mà vịt con đã bơi rất nhanh. Vịt bố vịt mẹ vui quá, kêu cạp cạp. Gia đình vịt làm xôn xao cả mặt kênh</a:t>
            </a:r>
            <a:r>
              <a:rPr lang="en-US" sz="5400" smtClean="0">
                <a:solidFill>
                  <a:srgbClr val="0070C0"/>
                </a:solidFill>
                <a:latin typeface="Arial-Rounded" pitchFamily="34" charset="0"/>
                <a:ea typeface="Arial-Rounded" pitchFamily="34" charset="0"/>
                <a:cs typeface="Arial-Rounded" pitchFamily="34" charset="0"/>
              </a:rPr>
              <a:t>.</a:t>
            </a:r>
            <a:endParaRPr lang="en-US" sz="5400">
              <a:solidFill>
                <a:srgbClr val="0070C0"/>
              </a:solidFill>
              <a:latin typeface="Arial-Rounded" pitchFamily="34" charset="0"/>
              <a:ea typeface="Arial-Rounded" pitchFamily="34" charset="0"/>
              <a:cs typeface="Arial-Rounded" pitchFamily="34" charset="0"/>
            </a:endParaRPr>
          </a:p>
        </p:txBody>
      </p:sp>
      <p:cxnSp>
        <p:nvCxnSpPr>
          <p:cNvPr id="47" name="Straight Connector 46"/>
          <p:cNvCxnSpPr/>
          <p:nvPr/>
        </p:nvCxnSpPr>
        <p:spPr>
          <a:xfrm>
            <a:off x="1280319" y="1165860"/>
            <a:ext cx="1061391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a:off x="296432" y="1905000"/>
            <a:ext cx="1182007"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7768865" y="1905000"/>
            <a:ext cx="3974919"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323139" y="2649234"/>
            <a:ext cx="5735171"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5852319" y="3429000"/>
            <a:ext cx="57232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Rounded Rectangle 11"/>
          <p:cNvSpPr/>
          <p:nvPr/>
        </p:nvSpPr>
        <p:spPr>
          <a:xfrm>
            <a:off x="483760" y="5380065"/>
            <a:ext cx="11277600" cy="1092958"/>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smtClean="0">
                <a:latin typeface="Arial-Rounded" pitchFamily="34" charset="0"/>
                <a:ea typeface="Arial-Rounded" pitchFamily="34" charset="0"/>
                <a:cs typeface="Arial-Rounded" pitchFamily="34" charset="0"/>
              </a:rPr>
              <a:t>Nhà vịt ở đâu?</a:t>
            </a:r>
            <a:endParaRPr lang="en-US" sz="6600">
              <a:latin typeface="Arial-Rounded" pitchFamily="34" charset="0"/>
              <a:ea typeface="Arial-Rounded" pitchFamily="34" charset="0"/>
              <a:cs typeface="Arial-Rounded" pitchFamily="34" charset="0"/>
            </a:endParaRPr>
          </a:p>
        </p:txBody>
      </p:sp>
      <p:cxnSp>
        <p:nvCxnSpPr>
          <p:cNvPr id="19" name="Straight Connector 18"/>
          <p:cNvCxnSpPr/>
          <p:nvPr/>
        </p:nvCxnSpPr>
        <p:spPr>
          <a:xfrm flipV="1">
            <a:off x="333428" y="4130040"/>
            <a:ext cx="3819631" cy="692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flipV="1">
            <a:off x="4547167" y="4130040"/>
            <a:ext cx="7196617" cy="692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5" name="Rounded Rectangle 14"/>
          <p:cNvSpPr/>
          <p:nvPr/>
        </p:nvSpPr>
        <p:spPr>
          <a:xfrm>
            <a:off x="494801" y="5334527"/>
            <a:ext cx="11277600" cy="1092958"/>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smtClean="0">
                <a:latin typeface="Arial-Rounded" pitchFamily="34" charset="0"/>
                <a:ea typeface="Arial-Rounded" pitchFamily="34" charset="0"/>
                <a:cs typeface="Arial-Rounded" pitchFamily="34" charset="0"/>
              </a:rPr>
              <a:t>Bố mẹ cho vịt ra kênh để làm gì?</a:t>
            </a:r>
            <a:endParaRPr lang="en-US" sz="6000">
              <a:latin typeface="Arial-Rounded" pitchFamily="34" charset="0"/>
              <a:ea typeface="Arial-Rounded" pitchFamily="34" charset="0"/>
              <a:cs typeface="Arial-Rounded" pitchFamily="34" charset="0"/>
            </a:endParaRPr>
          </a:p>
        </p:txBody>
      </p:sp>
      <p:sp>
        <p:nvSpPr>
          <p:cNvPr id="22" name="Rounded Rectangle 21"/>
          <p:cNvSpPr/>
          <p:nvPr/>
        </p:nvSpPr>
        <p:spPr>
          <a:xfrm>
            <a:off x="483760" y="5380065"/>
            <a:ext cx="11277600" cy="1092958"/>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dirty="0" err="1" smtClean="0">
                <a:latin typeface="Arial-Rounded" pitchFamily="34" charset="0"/>
                <a:ea typeface="Arial-Rounded" pitchFamily="34" charset="0"/>
                <a:cs typeface="Arial-Rounded" pitchFamily="34" charset="0"/>
              </a:rPr>
              <a:t>Những</a:t>
            </a:r>
            <a:r>
              <a:rPr lang="en-US" sz="4400" dirty="0" smtClean="0">
                <a:latin typeface="Arial-Rounded" pitchFamily="34" charset="0"/>
                <a:ea typeface="Arial-Rounded" pitchFamily="34" charset="0"/>
                <a:cs typeface="Arial-Rounded" pitchFamily="34" charset="0"/>
              </a:rPr>
              <a:t> </a:t>
            </a:r>
            <a:r>
              <a:rPr lang="en-US" sz="4400" dirty="0" err="1" smtClean="0">
                <a:latin typeface="Arial-Rounded" pitchFamily="34" charset="0"/>
                <a:ea typeface="Arial-Rounded" pitchFamily="34" charset="0"/>
                <a:cs typeface="Arial-Rounded" pitchFamily="34" charset="0"/>
              </a:rPr>
              <a:t>câu</a:t>
            </a:r>
            <a:r>
              <a:rPr lang="en-US" sz="4400" dirty="0" smtClean="0">
                <a:latin typeface="Arial-Rounded" pitchFamily="34" charset="0"/>
                <a:ea typeface="Arial-Rounded" pitchFamily="34" charset="0"/>
                <a:cs typeface="Arial-Rounded" pitchFamily="34" charset="0"/>
              </a:rPr>
              <a:t> </a:t>
            </a:r>
            <a:r>
              <a:rPr lang="en-US" sz="4400" dirty="0" err="1" smtClean="0">
                <a:latin typeface="Arial-Rounded" pitchFamily="34" charset="0"/>
                <a:ea typeface="Arial-Rounded" pitchFamily="34" charset="0"/>
                <a:cs typeface="Arial-Rounded" pitchFamily="34" charset="0"/>
              </a:rPr>
              <a:t>nào</a:t>
            </a:r>
            <a:r>
              <a:rPr lang="en-US" sz="4400" dirty="0" smtClean="0">
                <a:latin typeface="Arial-Rounded" pitchFamily="34" charset="0"/>
                <a:ea typeface="Arial-Rounded" pitchFamily="34" charset="0"/>
                <a:cs typeface="Arial-Rounded" pitchFamily="34" charset="0"/>
              </a:rPr>
              <a:t> </a:t>
            </a:r>
            <a:r>
              <a:rPr lang="en-US" sz="4400" dirty="0" err="1" smtClean="0">
                <a:latin typeface="Arial-Rounded" pitchFamily="34" charset="0"/>
                <a:ea typeface="Arial-Rounded" pitchFamily="34" charset="0"/>
                <a:cs typeface="Arial-Rounded" pitchFamily="34" charset="0"/>
              </a:rPr>
              <a:t>cho</a:t>
            </a:r>
            <a:r>
              <a:rPr lang="en-US" sz="4400" dirty="0" smtClean="0">
                <a:latin typeface="Arial-Rounded" pitchFamily="34" charset="0"/>
                <a:ea typeface="Arial-Rounded" pitchFamily="34" charset="0"/>
                <a:cs typeface="Arial-Rounded" pitchFamily="34" charset="0"/>
              </a:rPr>
              <a:t> </a:t>
            </a:r>
            <a:r>
              <a:rPr lang="en-US" sz="4400" dirty="0" err="1" smtClean="0">
                <a:latin typeface="Arial-Rounded" pitchFamily="34" charset="0"/>
                <a:ea typeface="Arial-Rounded" pitchFamily="34" charset="0"/>
                <a:cs typeface="Arial-Rounded" pitchFamily="34" charset="0"/>
              </a:rPr>
              <a:t>biết</a:t>
            </a:r>
            <a:r>
              <a:rPr lang="en-US" sz="4400" dirty="0" smtClean="0">
                <a:latin typeface="Arial-Rounded" pitchFamily="34" charset="0"/>
                <a:ea typeface="Arial-Rounded" pitchFamily="34" charset="0"/>
                <a:cs typeface="Arial-Rounded" pitchFamily="34" charset="0"/>
              </a:rPr>
              <a:t> </a:t>
            </a:r>
            <a:r>
              <a:rPr lang="en-US" sz="4400" dirty="0" err="1" smtClean="0">
                <a:latin typeface="Arial-Rounded" pitchFamily="34" charset="0"/>
                <a:ea typeface="Arial-Rounded" pitchFamily="34" charset="0"/>
                <a:cs typeface="Arial-Rounded" pitchFamily="34" charset="0"/>
              </a:rPr>
              <a:t>gia</a:t>
            </a:r>
            <a:r>
              <a:rPr lang="en-US" sz="4400" dirty="0" smtClean="0">
                <a:latin typeface="Arial-Rounded" pitchFamily="34" charset="0"/>
                <a:ea typeface="Arial-Rounded" pitchFamily="34" charset="0"/>
                <a:cs typeface="Arial-Rounded" pitchFamily="34" charset="0"/>
              </a:rPr>
              <a:t> </a:t>
            </a:r>
            <a:r>
              <a:rPr lang="en-US" sz="4400" dirty="0" err="1" smtClean="0">
                <a:latin typeface="Arial-Rounded" pitchFamily="34" charset="0"/>
                <a:ea typeface="Arial-Rounded" pitchFamily="34" charset="0"/>
                <a:cs typeface="Arial-Rounded" pitchFamily="34" charset="0"/>
              </a:rPr>
              <a:t>đình</a:t>
            </a:r>
            <a:r>
              <a:rPr lang="en-US" sz="4400" dirty="0" smtClean="0">
                <a:latin typeface="Arial-Rounded" pitchFamily="34" charset="0"/>
                <a:ea typeface="Arial-Rounded" pitchFamily="34" charset="0"/>
                <a:cs typeface="Arial-Rounded" pitchFamily="34" charset="0"/>
              </a:rPr>
              <a:t> </a:t>
            </a:r>
            <a:r>
              <a:rPr lang="en-US" sz="4400" dirty="0" err="1" smtClean="0">
                <a:latin typeface="Arial-Rounded" pitchFamily="34" charset="0"/>
                <a:ea typeface="Arial-Rounded" pitchFamily="34" charset="0"/>
                <a:cs typeface="Arial-Rounded" pitchFamily="34" charset="0"/>
              </a:rPr>
              <a:t>vịt</a:t>
            </a:r>
            <a:r>
              <a:rPr lang="en-US" sz="4400" dirty="0" smtClean="0">
                <a:latin typeface="Arial-Rounded" pitchFamily="34" charset="0"/>
                <a:ea typeface="Arial-Rounded" pitchFamily="34" charset="0"/>
                <a:cs typeface="Arial-Rounded" pitchFamily="34" charset="0"/>
              </a:rPr>
              <a:t> </a:t>
            </a:r>
            <a:r>
              <a:rPr lang="en-US" sz="4400" dirty="0" err="1" smtClean="0">
                <a:latin typeface="Arial-Rounded" pitchFamily="34" charset="0"/>
                <a:ea typeface="Arial-Rounded" pitchFamily="34" charset="0"/>
                <a:cs typeface="Arial-Rounded" pitchFamily="34" charset="0"/>
              </a:rPr>
              <a:t>rất</a:t>
            </a:r>
            <a:r>
              <a:rPr lang="en-US" sz="4400" dirty="0" smtClean="0">
                <a:latin typeface="Arial-Rounded" pitchFamily="34" charset="0"/>
                <a:ea typeface="Arial-Rounded" pitchFamily="34" charset="0"/>
                <a:cs typeface="Arial-Rounded" pitchFamily="34" charset="0"/>
              </a:rPr>
              <a:t> </a:t>
            </a:r>
            <a:r>
              <a:rPr lang="en-US" sz="4400" dirty="0" err="1" smtClean="0">
                <a:latin typeface="Arial-Rounded" pitchFamily="34" charset="0"/>
                <a:ea typeface="Arial-Rounded" pitchFamily="34" charset="0"/>
                <a:cs typeface="Arial-Rounded" pitchFamily="34" charset="0"/>
              </a:rPr>
              <a:t>vui</a:t>
            </a:r>
            <a:r>
              <a:rPr lang="en-US" sz="4400" dirty="0" smtClean="0">
                <a:latin typeface="Arial-Rounded" pitchFamily="34" charset="0"/>
                <a:ea typeface="Arial-Rounded" pitchFamily="34" charset="0"/>
                <a:cs typeface="Arial-Rounded" pitchFamily="34" charset="0"/>
              </a:rPr>
              <a:t>?</a:t>
            </a:r>
            <a:endParaRPr lang="en-US" sz="4400" dirty="0">
              <a:latin typeface="Arial-Rounded" pitchFamily="34" charset="0"/>
              <a:ea typeface="Arial-Rounded" pitchFamily="34" charset="0"/>
              <a:cs typeface="Arial-Rounded" pitchFamily="34" charset="0"/>
            </a:endParaRPr>
          </a:p>
        </p:txBody>
      </p:sp>
      <p:cxnSp>
        <p:nvCxnSpPr>
          <p:cNvPr id="25" name="Straight Connector 24"/>
          <p:cNvCxnSpPr/>
          <p:nvPr/>
        </p:nvCxnSpPr>
        <p:spPr>
          <a:xfrm flipV="1">
            <a:off x="424331" y="4876800"/>
            <a:ext cx="3472392" cy="692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065093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7"/>
                                        </p:tgtEl>
                                        <p:attrNameLst>
                                          <p:attrName>style.visibility</p:attrName>
                                        </p:attrNameLst>
                                      </p:cBhvr>
                                      <p:to>
                                        <p:strVal val="visible"/>
                                      </p:to>
                                    </p:set>
                                    <p:animEffect transition="in" filter="fade">
                                      <p:cBhvr>
                                        <p:cTn id="12" dur="500"/>
                                        <p:tgtEl>
                                          <p:spTgt spid="47"/>
                                        </p:tgtEl>
                                      </p:cBhvr>
                                    </p:animEffect>
                                  </p:childTnLst>
                                </p:cTn>
                              </p:par>
                              <p:par>
                                <p:cTn id="13" presetID="10" presetClass="entr" presetSubtype="0" fill="hold" nodeType="withEffect">
                                  <p:stCondLst>
                                    <p:cond delay="0"/>
                                  </p:stCondLst>
                                  <p:childTnLst>
                                    <p:set>
                                      <p:cBhvr>
                                        <p:cTn id="14" dur="1" fill="hold">
                                          <p:stCondLst>
                                            <p:cond delay="0"/>
                                          </p:stCondLst>
                                        </p:cTn>
                                        <p:tgtEl>
                                          <p:spTgt spid="51"/>
                                        </p:tgtEl>
                                        <p:attrNameLst>
                                          <p:attrName>style.visibility</p:attrName>
                                        </p:attrNameLst>
                                      </p:cBhvr>
                                      <p:to>
                                        <p:strVal val="visible"/>
                                      </p:to>
                                    </p:set>
                                    <p:animEffect transition="in" filter="fade">
                                      <p:cBhvr>
                                        <p:cTn id="15" dur="500"/>
                                        <p:tgtEl>
                                          <p:spTgt spid="51"/>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xit" presetSubtype="0" fill="hold" nodeType="clickEffect">
                                  <p:stCondLst>
                                    <p:cond delay="0"/>
                                  </p:stCondLst>
                                  <p:childTnLst>
                                    <p:animEffect transition="out" filter="fade">
                                      <p:cBhvr>
                                        <p:cTn id="19" dur="500"/>
                                        <p:tgtEl>
                                          <p:spTgt spid="47"/>
                                        </p:tgtEl>
                                      </p:cBhvr>
                                    </p:animEffect>
                                    <p:set>
                                      <p:cBhvr>
                                        <p:cTn id="20" dur="1" fill="hold">
                                          <p:stCondLst>
                                            <p:cond delay="499"/>
                                          </p:stCondLst>
                                        </p:cTn>
                                        <p:tgtEl>
                                          <p:spTgt spid="47"/>
                                        </p:tgtEl>
                                        <p:attrNameLst>
                                          <p:attrName>style.visibility</p:attrName>
                                        </p:attrNameLst>
                                      </p:cBhvr>
                                      <p:to>
                                        <p:strVal val="hidden"/>
                                      </p:to>
                                    </p:set>
                                  </p:childTnLst>
                                </p:cTn>
                              </p:par>
                              <p:par>
                                <p:cTn id="21" presetID="10" presetClass="exit" presetSubtype="0" fill="hold" nodeType="withEffect">
                                  <p:stCondLst>
                                    <p:cond delay="0"/>
                                  </p:stCondLst>
                                  <p:childTnLst>
                                    <p:animEffect transition="out" filter="fade">
                                      <p:cBhvr>
                                        <p:cTn id="22" dur="500"/>
                                        <p:tgtEl>
                                          <p:spTgt spid="51"/>
                                        </p:tgtEl>
                                      </p:cBhvr>
                                    </p:animEffect>
                                    <p:set>
                                      <p:cBhvr>
                                        <p:cTn id="23" dur="1" fill="hold">
                                          <p:stCondLst>
                                            <p:cond delay="499"/>
                                          </p:stCondLst>
                                        </p:cTn>
                                        <p:tgtEl>
                                          <p:spTgt spid="51"/>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fade">
                                      <p:cBhvr>
                                        <p:cTn id="28" dur="500"/>
                                        <p:tgtEl>
                                          <p:spTgt spid="15"/>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26"/>
                                        </p:tgtEl>
                                        <p:attrNameLst>
                                          <p:attrName>style.visibility</p:attrName>
                                        </p:attrNameLst>
                                      </p:cBhvr>
                                      <p:to>
                                        <p:strVal val="visible"/>
                                      </p:to>
                                    </p:set>
                                    <p:animEffect transition="in" filter="fade">
                                      <p:cBhvr>
                                        <p:cTn id="33" dur="500"/>
                                        <p:tgtEl>
                                          <p:spTgt spid="26"/>
                                        </p:tgtEl>
                                      </p:cBhvr>
                                    </p:animEffect>
                                  </p:childTnLst>
                                </p:cTn>
                              </p:par>
                              <p:par>
                                <p:cTn id="34" presetID="10" presetClass="entr" presetSubtype="0" fill="hold" nodeType="withEffect">
                                  <p:stCondLst>
                                    <p:cond delay="0"/>
                                  </p:stCondLst>
                                  <p:childTnLst>
                                    <p:set>
                                      <p:cBhvr>
                                        <p:cTn id="35" dur="1" fill="hold">
                                          <p:stCondLst>
                                            <p:cond delay="0"/>
                                          </p:stCondLst>
                                        </p:cTn>
                                        <p:tgtEl>
                                          <p:spTgt spid="21"/>
                                        </p:tgtEl>
                                        <p:attrNameLst>
                                          <p:attrName>style.visibility</p:attrName>
                                        </p:attrNameLst>
                                      </p:cBhvr>
                                      <p:to>
                                        <p:strVal val="visible"/>
                                      </p:to>
                                    </p:set>
                                    <p:animEffect transition="in" filter="fade">
                                      <p:cBhvr>
                                        <p:cTn id="36" dur="500"/>
                                        <p:tgtEl>
                                          <p:spTgt spid="21"/>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xit" presetSubtype="0" fill="hold" nodeType="clickEffect">
                                  <p:stCondLst>
                                    <p:cond delay="0"/>
                                  </p:stCondLst>
                                  <p:childTnLst>
                                    <p:animEffect transition="out" filter="fade">
                                      <p:cBhvr>
                                        <p:cTn id="40" dur="500"/>
                                        <p:tgtEl>
                                          <p:spTgt spid="26"/>
                                        </p:tgtEl>
                                      </p:cBhvr>
                                    </p:animEffect>
                                    <p:set>
                                      <p:cBhvr>
                                        <p:cTn id="41" dur="1" fill="hold">
                                          <p:stCondLst>
                                            <p:cond delay="499"/>
                                          </p:stCondLst>
                                        </p:cTn>
                                        <p:tgtEl>
                                          <p:spTgt spid="26"/>
                                        </p:tgtEl>
                                        <p:attrNameLst>
                                          <p:attrName>style.visibility</p:attrName>
                                        </p:attrNameLst>
                                      </p:cBhvr>
                                      <p:to>
                                        <p:strVal val="hidden"/>
                                      </p:to>
                                    </p:set>
                                  </p:childTnLst>
                                </p:cTn>
                              </p:par>
                              <p:par>
                                <p:cTn id="42" presetID="10" presetClass="exit" presetSubtype="0" fill="hold" nodeType="withEffect">
                                  <p:stCondLst>
                                    <p:cond delay="0"/>
                                  </p:stCondLst>
                                  <p:childTnLst>
                                    <p:animEffect transition="out" filter="fade">
                                      <p:cBhvr>
                                        <p:cTn id="43" dur="500"/>
                                        <p:tgtEl>
                                          <p:spTgt spid="21"/>
                                        </p:tgtEl>
                                      </p:cBhvr>
                                    </p:animEffect>
                                    <p:set>
                                      <p:cBhvr>
                                        <p:cTn id="44" dur="1" fill="hold">
                                          <p:stCondLst>
                                            <p:cond delay="499"/>
                                          </p:stCondLst>
                                        </p:cTn>
                                        <p:tgtEl>
                                          <p:spTgt spid="21"/>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22"/>
                                        </p:tgtEl>
                                        <p:attrNameLst>
                                          <p:attrName>style.visibility</p:attrName>
                                        </p:attrNameLst>
                                      </p:cBhvr>
                                      <p:to>
                                        <p:strVal val="visible"/>
                                      </p:to>
                                    </p:set>
                                    <p:animEffect transition="in" filter="fade">
                                      <p:cBhvr>
                                        <p:cTn id="49" dur="500"/>
                                        <p:tgtEl>
                                          <p:spTgt spid="22"/>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nodeType="clickEffect">
                                  <p:stCondLst>
                                    <p:cond delay="0"/>
                                  </p:stCondLst>
                                  <p:childTnLst>
                                    <p:set>
                                      <p:cBhvr>
                                        <p:cTn id="53" dur="1" fill="hold">
                                          <p:stCondLst>
                                            <p:cond delay="0"/>
                                          </p:stCondLst>
                                        </p:cTn>
                                        <p:tgtEl>
                                          <p:spTgt spid="17"/>
                                        </p:tgtEl>
                                        <p:attrNameLst>
                                          <p:attrName>style.visibility</p:attrName>
                                        </p:attrNameLst>
                                      </p:cBhvr>
                                      <p:to>
                                        <p:strVal val="visible"/>
                                      </p:to>
                                    </p:set>
                                    <p:animEffect transition="in" filter="fade">
                                      <p:cBhvr>
                                        <p:cTn id="54" dur="500"/>
                                        <p:tgtEl>
                                          <p:spTgt spid="17"/>
                                        </p:tgtEl>
                                      </p:cBhvr>
                                    </p:animEffect>
                                  </p:childTnLst>
                                </p:cTn>
                              </p:par>
                              <p:par>
                                <p:cTn id="55" presetID="10" presetClass="entr" presetSubtype="0" fill="hold" nodeType="withEffect">
                                  <p:stCondLst>
                                    <p:cond delay="0"/>
                                  </p:stCondLst>
                                  <p:childTnLst>
                                    <p:set>
                                      <p:cBhvr>
                                        <p:cTn id="56" dur="1" fill="hold">
                                          <p:stCondLst>
                                            <p:cond delay="0"/>
                                          </p:stCondLst>
                                        </p:cTn>
                                        <p:tgtEl>
                                          <p:spTgt spid="19"/>
                                        </p:tgtEl>
                                        <p:attrNameLst>
                                          <p:attrName>style.visibility</p:attrName>
                                        </p:attrNameLst>
                                      </p:cBhvr>
                                      <p:to>
                                        <p:strVal val="visible"/>
                                      </p:to>
                                    </p:set>
                                    <p:animEffect transition="in" filter="fade">
                                      <p:cBhvr>
                                        <p:cTn id="57" dur="500"/>
                                        <p:tgtEl>
                                          <p:spTgt spid="19"/>
                                        </p:tgtEl>
                                      </p:cBhvr>
                                    </p:animEffect>
                                  </p:childTnLst>
                                </p:cTn>
                              </p:par>
                              <p:par>
                                <p:cTn id="58" presetID="10" presetClass="entr" presetSubtype="0" fill="hold" nodeType="withEffect">
                                  <p:stCondLst>
                                    <p:cond delay="0"/>
                                  </p:stCondLst>
                                  <p:childTnLst>
                                    <p:set>
                                      <p:cBhvr>
                                        <p:cTn id="59" dur="1" fill="hold">
                                          <p:stCondLst>
                                            <p:cond delay="0"/>
                                          </p:stCondLst>
                                        </p:cTn>
                                        <p:tgtEl>
                                          <p:spTgt spid="20"/>
                                        </p:tgtEl>
                                        <p:attrNameLst>
                                          <p:attrName>style.visibility</p:attrName>
                                        </p:attrNameLst>
                                      </p:cBhvr>
                                      <p:to>
                                        <p:strVal val="visible"/>
                                      </p:to>
                                    </p:set>
                                    <p:animEffect transition="in" filter="fade">
                                      <p:cBhvr>
                                        <p:cTn id="60" dur="500"/>
                                        <p:tgtEl>
                                          <p:spTgt spid="20"/>
                                        </p:tgtEl>
                                      </p:cBhvr>
                                    </p:animEffect>
                                  </p:childTnLst>
                                </p:cTn>
                              </p:par>
                              <p:par>
                                <p:cTn id="61" presetID="10" presetClass="entr" presetSubtype="0" fill="hold" nodeType="withEffect">
                                  <p:stCondLst>
                                    <p:cond delay="0"/>
                                  </p:stCondLst>
                                  <p:childTnLst>
                                    <p:set>
                                      <p:cBhvr>
                                        <p:cTn id="62" dur="1" fill="hold">
                                          <p:stCondLst>
                                            <p:cond delay="0"/>
                                          </p:stCondLst>
                                        </p:cTn>
                                        <p:tgtEl>
                                          <p:spTgt spid="25"/>
                                        </p:tgtEl>
                                        <p:attrNameLst>
                                          <p:attrName>style.visibility</p:attrName>
                                        </p:attrNameLst>
                                      </p:cBhvr>
                                      <p:to>
                                        <p:strVal val="visible"/>
                                      </p:to>
                                    </p:set>
                                    <p:animEffect transition="in" filter="fade">
                                      <p:cBhvr>
                                        <p:cTn id="63" dur="500"/>
                                        <p:tgtEl>
                                          <p:spTgt spid="25"/>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xit" presetSubtype="0" fill="hold" nodeType="clickEffect">
                                  <p:stCondLst>
                                    <p:cond delay="0"/>
                                  </p:stCondLst>
                                  <p:childTnLst>
                                    <p:animEffect transition="out" filter="fade">
                                      <p:cBhvr>
                                        <p:cTn id="67" dur="500"/>
                                        <p:tgtEl>
                                          <p:spTgt spid="17"/>
                                        </p:tgtEl>
                                      </p:cBhvr>
                                    </p:animEffect>
                                    <p:set>
                                      <p:cBhvr>
                                        <p:cTn id="68" dur="1" fill="hold">
                                          <p:stCondLst>
                                            <p:cond delay="499"/>
                                          </p:stCondLst>
                                        </p:cTn>
                                        <p:tgtEl>
                                          <p:spTgt spid="17"/>
                                        </p:tgtEl>
                                        <p:attrNameLst>
                                          <p:attrName>style.visibility</p:attrName>
                                        </p:attrNameLst>
                                      </p:cBhvr>
                                      <p:to>
                                        <p:strVal val="hidden"/>
                                      </p:to>
                                    </p:set>
                                  </p:childTnLst>
                                </p:cTn>
                              </p:par>
                              <p:par>
                                <p:cTn id="69" presetID="10" presetClass="exit" presetSubtype="0" fill="hold" nodeType="withEffect">
                                  <p:stCondLst>
                                    <p:cond delay="0"/>
                                  </p:stCondLst>
                                  <p:childTnLst>
                                    <p:animEffect transition="out" filter="fade">
                                      <p:cBhvr>
                                        <p:cTn id="70" dur="500"/>
                                        <p:tgtEl>
                                          <p:spTgt spid="20"/>
                                        </p:tgtEl>
                                      </p:cBhvr>
                                    </p:animEffect>
                                    <p:set>
                                      <p:cBhvr>
                                        <p:cTn id="71" dur="1" fill="hold">
                                          <p:stCondLst>
                                            <p:cond delay="499"/>
                                          </p:stCondLst>
                                        </p:cTn>
                                        <p:tgtEl>
                                          <p:spTgt spid="20"/>
                                        </p:tgtEl>
                                        <p:attrNameLst>
                                          <p:attrName>style.visibility</p:attrName>
                                        </p:attrNameLst>
                                      </p:cBhvr>
                                      <p:to>
                                        <p:strVal val="hidden"/>
                                      </p:to>
                                    </p:set>
                                  </p:childTnLst>
                                </p:cTn>
                              </p:par>
                              <p:par>
                                <p:cTn id="72" presetID="10" presetClass="exit" presetSubtype="0" fill="hold" nodeType="withEffect">
                                  <p:stCondLst>
                                    <p:cond delay="0"/>
                                  </p:stCondLst>
                                  <p:childTnLst>
                                    <p:animEffect transition="out" filter="fade">
                                      <p:cBhvr>
                                        <p:cTn id="73" dur="500"/>
                                        <p:tgtEl>
                                          <p:spTgt spid="19"/>
                                        </p:tgtEl>
                                      </p:cBhvr>
                                    </p:animEffect>
                                    <p:set>
                                      <p:cBhvr>
                                        <p:cTn id="74" dur="1" fill="hold">
                                          <p:stCondLst>
                                            <p:cond delay="499"/>
                                          </p:stCondLst>
                                        </p:cTn>
                                        <p:tgtEl>
                                          <p:spTgt spid="19"/>
                                        </p:tgtEl>
                                        <p:attrNameLst>
                                          <p:attrName>style.visibility</p:attrName>
                                        </p:attrNameLst>
                                      </p:cBhvr>
                                      <p:to>
                                        <p:strVal val="hidden"/>
                                      </p:to>
                                    </p:set>
                                  </p:childTnLst>
                                </p:cTn>
                              </p:par>
                              <p:par>
                                <p:cTn id="75" presetID="10" presetClass="exit" presetSubtype="0" fill="hold" nodeType="withEffect">
                                  <p:stCondLst>
                                    <p:cond delay="0"/>
                                  </p:stCondLst>
                                  <p:childTnLst>
                                    <p:animEffect transition="out" filter="fade">
                                      <p:cBhvr>
                                        <p:cTn id="76" dur="500"/>
                                        <p:tgtEl>
                                          <p:spTgt spid="25"/>
                                        </p:tgtEl>
                                      </p:cBhvr>
                                    </p:animEffect>
                                    <p:set>
                                      <p:cBhvr>
                                        <p:cTn id="77" dur="1" fill="hold">
                                          <p:stCondLst>
                                            <p:cond delay="499"/>
                                          </p:stCondLst>
                                        </p:cTn>
                                        <p:tgtEl>
                                          <p:spTgt spid="2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5" grpId="0" animBg="1"/>
      <p:bldP spid="22"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txBox="1">
            <a:spLocks/>
          </p:cNvSpPr>
          <p:nvPr/>
        </p:nvSpPr>
        <p:spPr>
          <a:xfrm>
            <a:off x="236458" y="4419600"/>
            <a:ext cx="11643519" cy="2169132"/>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n-US" sz="3600" dirty="0" smtClean="0">
                <a:solidFill>
                  <a:srgbClr val="00B050"/>
                </a:solidFill>
                <a:latin typeface="Arial-Rounded" pitchFamily="34" charset="0"/>
                <a:ea typeface="Arial-Rounded" pitchFamily="34" charset="0"/>
                <a:cs typeface="Arial-Rounded" pitchFamily="34" charset="0"/>
              </a:rPr>
              <a:t>	</a:t>
            </a:r>
            <a:r>
              <a:rPr lang="en-US" sz="3600" dirty="0">
                <a:solidFill>
                  <a:srgbClr val="00B050"/>
                </a:solidFill>
                <a:latin typeface="Arial-Rounded" pitchFamily="34" charset="0"/>
                <a:ea typeface="Arial-Rounded" pitchFamily="34" charset="0"/>
                <a:cs typeface="Arial-Rounded" pitchFamily="34" charset="0"/>
              </a:rPr>
              <a:t> </a:t>
            </a:r>
            <a:r>
              <a:rPr lang="en-US" sz="3600" dirty="0" err="1">
                <a:solidFill>
                  <a:srgbClr val="00B050"/>
                </a:solidFill>
                <a:latin typeface="Arial-Rounded" pitchFamily="34" charset="0"/>
                <a:ea typeface="Arial-Rounded" pitchFamily="34" charset="0"/>
                <a:cs typeface="Arial-Rounded" pitchFamily="34" charset="0"/>
              </a:rPr>
              <a:t>Nhà</a:t>
            </a:r>
            <a:r>
              <a:rPr lang="en-US" sz="3600" dirty="0">
                <a:solidFill>
                  <a:srgbClr val="00B050"/>
                </a:solidFill>
                <a:latin typeface="Arial-Rounded" pitchFamily="34" charset="0"/>
                <a:ea typeface="Arial-Rounded" pitchFamily="34" charset="0"/>
                <a:cs typeface="Arial-Rounded" pitchFamily="34" charset="0"/>
              </a:rPr>
              <a:t> </a:t>
            </a:r>
            <a:r>
              <a:rPr lang="en-US" sz="3600" dirty="0" err="1">
                <a:solidFill>
                  <a:srgbClr val="00B050"/>
                </a:solidFill>
                <a:latin typeface="Arial-Rounded" pitchFamily="34" charset="0"/>
                <a:ea typeface="Arial-Rounded" pitchFamily="34" charset="0"/>
                <a:cs typeface="Arial-Rounded" pitchFamily="34" charset="0"/>
              </a:rPr>
              <a:t>vịt</a:t>
            </a:r>
            <a:r>
              <a:rPr lang="en-US" sz="3600" dirty="0">
                <a:solidFill>
                  <a:srgbClr val="00B050"/>
                </a:solidFill>
                <a:latin typeface="Arial-Rounded" pitchFamily="34" charset="0"/>
                <a:ea typeface="Arial-Rounded" pitchFamily="34" charset="0"/>
                <a:cs typeface="Arial-Rounded" pitchFamily="34" charset="0"/>
              </a:rPr>
              <a:t> ở </a:t>
            </a:r>
            <a:r>
              <a:rPr lang="en-US" sz="3600" dirty="0" err="1">
                <a:solidFill>
                  <a:srgbClr val="00B050"/>
                </a:solidFill>
                <a:latin typeface="Arial-Rounded" pitchFamily="34" charset="0"/>
                <a:ea typeface="Arial-Rounded" pitchFamily="34" charset="0"/>
                <a:cs typeface="Arial-Rounded" pitchFamily="34" charset="0"/>
              </a:rPr>
              <a:t>gần</a:t>
            </a:r>
            <a:r>
              <a:rPr lang="en-US" sz="3600" dirty="0">
                <a:solidFill>
                  <a:srgbClr val="00B050"/>
                </a:solidFill>
                <a:latin typeface="Arial-Rounded" pitchFamily="34" charset="0"/>
                <a:ea typeface="Arial-Rounded" pitchFamily="34" charset="0"/>
                <a:cs typeface="Arial-Rounded" pitchFamily="34" charset="0"/>
              </a:rPr>
              <a:t> </a:t>
            </a:r>
            <a:r>
              <a:rPr lang="en-US" sz="3600" dirty="0" err="1">
                <a:solidFill>
                  <a:srgbClr val="00B050"/>
                </a:solidFill>
                <a:latin typeface="Arial-Rounded" pitchFamily="34" charset="0"/>
                <a:ea typeface="Arial-Rounded" pitchFamily="34" charset="0"/>
                <a:cs typeface="Arial-Rounded" pitchFamily="34" charset="0"/>
              </a:rPr>
              <a:t>một</a:t>
            </a:r>
            <a:r>
              <a:rPr lang="en-US" sz="3600" dirty="0">
                <a:solidFill>
                  <a:srgbClr val="00B050"/>
                </a:solidFill>
                <a:latin typeface="Arial-Rounded" pitchFamily="34" charset="0"/>
                <a:ea typeface="Arial-Rounded" pitchFamily="34" charset="0"/>
                <a:cs typeface="Arial-Rounded" pitchFamily="34" charset="0"/>
              </a:rPr>
              <a:t> con </a:t>
            </a:r>
            <a:r>
              <a:rPr lang="en-US" sz="3600" dirty="0" err="1">
                <a:solidFill>
                  <a:srgbClr val="00B050"/>
                </a:solidFill>
                <a:latin typeface="Arial-Rounded" pitchFamily="34" charset="0"/>
                <a:ea typeface="Arial-Rounded" pitchFamily="34" charset="0"/>
                <a:cs typeface="Arial-Rounded" pitchFamily="34" charset="0"/>
              </a:rPr>
              <a:t>kênh</a:t>
            </a:r>
            <a:r>
              <a:rPr lang="en-US" sz="3600" dirty="0">
                <a:solidFill>
                  <a:srgbClr val="00B050"/>
                </a:solidFill>
                <a:latin typeface="Arial-Rounded" pitchFamily="34" charset="0"/>
                <a:ea typeface="Arial-Rounded" pitchFamily="34" charset="0"/>
                <a:cs typeface="Arial-Rounded" pitchFamily="34" charset="0"/>
              </a:rPr>
              <a:t> </a:t>
            </a:r>
            <a:r>
              <a:rPr lang="en-US" sz="3600" dirty="0" err="1">
                <a:solidFill>
                  <a:srgbClr val="00B050"/>
                </a:solidFill>
                <a:latin typeface="Arial-Rounded" pitchFamily="34" charset="0"/>
                <a:ea typeface="Arial-Rounded" pitchFamily="34" charset="0"/>
                <a:cs typeface="Arial-Rounded" pitchFamily="34" charset="0"/>
              </a:rPr>
              <a:t>xinh</a:t>
            </a:r>
            <a:r>
              <a:rPr lang="en-US" sz="3600" dirty="0">
                <a:solidFill>
                  <a:srgbClr val="00B050"/>
                </a:solidFill>
                <a:latin typeface="Arial-Rounded" pitchFamily="34" charset="0"/>
                <a:ea typeface="Arial-Rounded" pitchFamily="34" charset="0"/>
                <a:cs typeface="Arial-Rounded" pitchFamily="34" charset="0"/>
              </a:rPr>
              <a:t> </a:t>
            </a:r>
            <a:r>
              <a:rPr lang="en-US" sz="3600" dirty="0" err="1">
                <a:solidFill>
                  <a:srgbClr val="00B050"/>
                </a:solidFill>
                <a:latin typeface="Arial-Rounded" pitchFamily="34" charset="0"/>
                <a:ea typeface="Arial-Rounded" pitchFamily="34" charset="0"/>
                <a:cs typeface="Arial-Rounded" pitchFamily="34" charset="0"/>
              </a:rPr>
              <a:t>xinh</a:t>
            </a:r>
            <a:r>
              <a:rPr lang="en-US" sz="3600" dirty="0">
                <a:solidFill>
                  <a:srgbClr val="00B050"/>
                </a:solidFill>
                <a:latin typeface="Arial-Rounded" pitchFamily="34" charset="0"/>
                <a:ea typeface="Arial-Rounded" pitchFamily="34" charset="0"/>
                <a:cs typeface="Arial-Rounded" pitchFamily="34" charset="0"/>
              </a:rPr>
              <a:t>. </a:t>
            </a:r>
            <a:r>
              <a:rPr lang="en-US" sz="3600" dirty="0" err="1">
                <a:solidFill>
                  <a:srgbClr val="00B050"/>
                </a:solidFill>
                <a:latin typeface="Arial-Rounded" pitchFamily="34" charset="0"/>
                <a:ea typeface="Arial-Rounded" pitchFamily="34" charset="0"/>
                <a:cs typeface="Arial-Rounded" pitchFamily="34" charset="0"/>
              </a:rPr>
              <a:t>Hôm</a:t>
            </a:r>
            <a:r>
              <a:rPr lang="en-US" sz="3600" dirty="0">
                <a:solidFill>
                  <a:srgbClr val="00B050"/>
                </a:solidFill>
                <a:latin typeface="Arial-Rounded" pitchFamily="34" charset="0"/>
                <a:ea typeface="Arial-Rounded" pitchFamily="34" charset="0"/>
                <a:cs typeface="Arial-Rounded" pitchFamily="34" charset="0"/>
              </a:rPr>
              <a:t> nay </a:t>
            </a:r>
            <a:r>
              <a:rPr lang="en-US" sz="3600" dirty="0" err="1">
                <a:solidFill>
                  <a:srgbClr val="00B050"/>
                </a:solidFill>
                <a:latin typeface="Arial-Rounded" pitchFamily="34" charset="0"/>
                <a:ea typeface="Arial-Rounded" pitchFamily="34" charset="0"/>
                <a:cs typeface="Arial-Rounded" pitchFamily="34" charset="0"/>
              </a:rPr>
              <a:t>trời</a:t>
            </a:r>
            <a:r>
              <a:rPr lang="en-US" sz="3600" dirty="0">
                <a:solidFill>
                  <a:srgbClr val="00B050"/>
                </a:solidFill>
                <a:latin typeface="Arial-Rounded" pitchFamily="34" charset="0"/>
                <a:ea typeface="Arial-Rounded" pitchFamily="34" charset="0"/>
                <a:cs typeface="Arial-Rounded" pitchFamily="34" charset="0"/>
              </a:rPr>
              <a:t> </a:t>
            </a:r>
            <a:r>
              <a:rPr lang="en-US" sz="3600" dirty="0" err="1">
                <a:solidFill>
                  <a:srgbClr val="00B050"/>
                </a:solidFill>
                <a:latin typeface="Arial-Rounded" pitchFamily="34" charset="0"/>
                <a:ea typeface="Arial-Rounded" pitchFamily="34" charset="0"/>
                <a:cs typeface="Arial-Rounded" pitchFamily="34" charset="0"/>
              </a:rPr>
              <a:t>đẹp</a:t>
            </a:r>
            <a:r>
              <a:rPr lang="en-US" sz="3600" dirty="0">
                <a:solidFill>
                  <a:srgbClr val="00B050"/>
                </a:solidFill>
                <a:latin typeface="Arial-Rounded" pitchFamily="34" charset="0"/>
                <a:ea typeface="Arial-Rounded" pitchFamily="34" charset="0"/>
                <a:cs typeface="Arial-Rounded" pitchFamily="34" charset="0"/>
              </a:rPr>
              <a:t>, </a:t>
            </a:r>
            <a:r>
              <a:rPr lang="en-US" sz="3600" dirty="0" err="1">
                <a:solidFill>
                  <a:srgbClr val="00B050"/>
                </a:solidFill>
                <a:latin typeface="Arial-Rounded" pitchFamily="34" charset="0"/>
                <a:ea typeface="Arial-Rounded" pitchFamily="34" charset="0"/>
                <a:cs typeface="Arial-Rounded" pitchFamily="34" charset="0"/>
              </a:rPr>
              <a:t>bố</a:t>
            </a:r>
            <a:r>
              <a:rPr lang="en-US" sz="3600" dirty="0">
                <a:solidFill>
                  <a:srgbClr val="00B050"/>
                </a:solidFill>
                <a:latin typeface="Arial-Rounded" pitchFamily="34" charset="0"/>
                <a:ea typeface="Arial-Rounded" pitchFamily="34" charset="0"/>
                <a:cs typeface="Arial-Rounded" pitchFamily="34" charset="0"/>
              </a:rPr>
              <a:t> </a:t>
            </a:r>
            <a:r>
              <a:rPr lang="en-US" sz="3600" dirty="0" err="1">
                <a:solidFill>
                  <a:srgbClr val="00B050"/>
                </a:solidFill>
                <a:latin typeface="Arial-Rounded" pitchFamily="34" charset="0"/>
                <a:ea typeface="Arial-Rounded" pitchFamily="34" charset="0"/>
                <a:cs typeface="Arial-Rounded" pitchFamily="34" charset="0"/>
              </a:rPr>
              <a:t>mẹ</a:t>
            </a:r>
            <a:r>
              <a:rPr lang="en-US" sz="3600" dirty="0">
                <a:solidFill>
                  <a:srgbClr val="00B050"/>
                </a:solidFill>
                <a:latin typeface="Arial-Rounded" pitchFamily="34" charset="0"/>
                <a:ea typeface="Arial-Rounded" pitchFamily="34" charset="0"/>
                <a:cs typeface="Arial-Rounded" pitchFamily="34" charset="0"/>
              </a:rPr>
              <a:t> </a:t>
            </a:r>
            <a:r>
              <a:rPr lang="en-US" sz="3600" dirty="0" err="1">
                <a:solidFill>
                  <a:srgbClr val="00B050"/>
                </a:solidFill>
                <a:latin typeface="Arial-Rounded" pitchFamily="34" charset="0"/>
                <a:ea typeface="Arial-Rounded" pitchFamily="34" charset="0"/>
                <a:cs typeface="Arial-Rounded" pitchFamily="34" charset="0"/>
              </a:rPr>
              <a:t>cho</a:t>
            </a:r>
            <a:r>
              <a:rPr lang="en-US" sz="3600" dirty="0">
                <a:solidFill>
                  <a:srgbClr val="00B050"/>
                </a:solidFill>
                <a:latin typeface="Arial-Rounded" pitchFamily="34" charset="0"/>
                <a:ea typeface="Arial-Rounded" pitchFamily="34" charset="0"/>
                <a:cs typeface="Arial-Rounded" pitchFamily="34" charset="0"/>
              </a:rPr>
              <a:t> </a:t>
            </a:r>
            <a:r>
              <a:rPr lang="en-US" sz="3600" dirty="0" err="1">
                <a:solidFill>
                  <a:srgbClr val="00B050"/>
                </a:solidFill>
                <a:latin typeface="Arial-Rounded" pitchFamily="34" charset="0"/>
                <a:ea typeface="Arial-Rounded" pitchFamily="34" charset="0"/>
                <a:cs typeface="Arial-Rounded" pitchFamily="34" charset="0"/>
              </a:rPr>
              <a:t>vịt</a:t>
            </a:r>
            <a:r>
              <a:rPr lang="en-US" sz="3600" dirty="0">
                <a:solidFill>
                  <a:srgbClr val="00B050"/>
                </a:solidFill>
                <a:latin typeface="Arial-Rounded" pitchFamily="34" charset="0"/>
                <a:ea typeface="Arial-Rounded" pitchFamily="34" charset="0"/>
                <a:cs typeface="Arial-Rounded" pitchFamily="34" charset="0"/>
              </a:rPr>
              <a:t> con </a:t>
            </a:r>
            <a:r>
              <a:rPr lang="en-US" sz="3600" dirty="0" err="1">
                <a:solidFill>
                  <a:srgbClr val="00B050"/>
                </a:solidFill>
                <a:latin typeface="Arial-Rounded" pitchFamily="34" charset="0"/>
                <a:ea typeface="Arial-Rounded" pitchFamily="34" charset="0"/>
                <a:cs typeface="Arial-Rounded" pitchFamily="34" charset="0"/>
              </a:rPr>
              <a:t>ra</a:t>
            </a:r>
            <a:r>
              <a:rPr lang="en-US" sz="3600" dirty="0">
                <a:solidFill>
                  <a:srgbClr val="00B050"/>
                </a:solidFill>
                <a:latin typeface="Arial-Rounded" pitchFamily="34" charset="0"/>
                <a:ea typeface="Arial-Rounded" pitchFamily="34" charset="0"/>
                <a:cs typeface="Arial-Rounded" pitchFamily="34" charset="0"/>
              </a:rPr>
              <a:t> </a:t>
            </a:r>
            <a:r>
              <a:rPr lang="en-US" sz="3600" dirty="0" err="1">
                <a:solidFill>
                  <a:srgbClr val="00B050"/>
                </a:solidFill>
                <a:latin typeface="Arial-Rounded" pitchFamily="34" charset="0"/>
                <a:ea typeface="Arial-Rounded" pitchFamily="34" charset="0"/>
                <a:cs typeface="Arial-Rounded" pitchFamily="34" charset="0"/>
              </a:rPr>
              <a:t>kênh</a:t>
            </a:r>
            <a:r>
              <a:rPr lang="en-US" sz="3600" dirty="0">
                <a:solidFill>
                  <a:srgbClr val="00B050"/>
                </a:solidFill>
                <a:latin typeface="Arial-Rounded" pitchFamily="34" charset="0"/>
                <a:ea typeface="Arial-Rounded" pitchFamily="34" charset="0"/>
                <a:cs typeface="Arial-Rounded" pitchFamily="34" charset="0"/>
              </a:rPr>
              <a:t> </a:t>
            </a:r>
            <a:r>
              <a:rPr lang="en-US" sz="3600" dirty="0" err="1">
                <a:solidFill>
                  <a:srgbClr val="00B050"/>
                </a:solidFill>
                <a:latin typeface="Arial-Rounded" pitchFamily="34" charset="0"/>
                <a:ea typeface="Arial-Rounded" pitchFamily="34" charset="0"/>
                <a:cs typeface="Arial-Rounded" pitchFamily="34" charset="0"/>
              </a:rPr>
              <a:t>tập</a:t>
            </a:r>
            <a:r>
              <a:rPr lang="en-US" sz="3600" dirty="0">
                <a:solidFill>
                  <a:srgbClr val="00B050"/>
                </a:solidFill>
                <a:latin typeface="Arial-Rounded" pitchFamily="34" charset="0"/>
                <a:ea typeface="Arial-Rounded" pitchFamily="34" charset="0"/>
                <a:cs typeface="Arial-Rounded" pitchFamily="34" charset="0"/>
              </a:rPr>
              <a:t> </a:t>
            </a:r>
            <a:r>
              <a:rPr lang="en-US" sz="3600" dirty="0" err="1">
                <a:solidFill>
                  <a:srgbClr val="00B050"/>
                </a:solidFill>
                <a:latin typeface="Arial-Rounded" pitchFamily="34" charset="0"/>
                <a:ea typeface="Arial-Rounded" pitchFamily="34" charset="0"/>
                <a:cs typeface="Arial-Rounded" pitchFamily="34" charset="0"/>
              </a:rPr>
              <a:t>bơi</a:t>
            </a:r>
            <a:r>
              <a:rPr lang="en-US" sz="3600" dirty="0">
                <a:solidFill>
                  <a:srgbClr val="00B050"/>
                </a:solidFill>
                <a:latin typeface="Arial-Rounded" pitchFamily="34" charset="0"/>
                <a:ea typeface="Arial-Rounded" pitchFamily="34" charset="0"/>
                <a:cs typeface="Arial-Rounded" pitchFamily="34" charset="0"/>
              </a:rPr>
              <a:t>. </a:t>
            </a:r>
            <a:r>
              <a:rPr lang="en-US" sz="3600" dirty="0" err="1">
                <a:solidFill>
                  <a:srgbClr val="00B050"/>
                </a:solidFill>
                <a:latin typeface="Arial-Rounded" pitchFamily="34" charset="0"/>
                <a:ea typeface="Arial-Rounded" pitchFamily="34" charset="0"/>
                <a:cs typeface="Arial-Rounded" pitchFamily="34" charset="0"/>
              </a:rPr>
              <a:t>Mới</a:t>
            </a:r>
            <a:r>
              <a:rPr lang="en-US" sz="3600" dirty="0">
                <a:solidFill>
                  <a:srgbClr val="00B050"/>
                </a:solidFill>
                <a:latin typeface="Arial-Rounded" pitchFamily="34" charset="0"/>
                <a:ea typeface="Arial-Rounded" pitchFamily="34" charset="0"/>
                <a:cs typeface="Arial-Rounded" pitchFamily="34" charset="0"/>
              </a:rPr>
              <a:t> </a:t>
            </a:r>
            <a:r>
              <a:rPr lang="en-US" sz="3600" dirty="0" err="1">
                <a:solidFill>
                  <a:srgbClr val="00B050"/>
                </a:solidFill>
                <a:latin typeface="Arial-Rounded" pitchFamily="34" charset="0"/>
                <a:ea typeface="Arial-Rounded" pitchFamily="34" charset="0"/>
                <a:cs typeface="Arial-Rounded" pitchFamily="34" charset="0"/>
              </a:rPr>
              <a:t>tập</a:t>
            </a:r>
            <a:r>
              <a:rPr lang="en-US" sz="3600" dirty="0">
                <a:solidFill>
                  <a:srgbClr val="00B050"/>
                </a:solidFill>
                <a:latin typeface="Arial-Rounded" pitchFamily="34" charset="0"/>
                <a:ea typeface="Arial-Rounded" pitchFamily="34" charset="0"/>
                <a:cs typeface="Arial-Rounded" pitchFamily="34" charset="0"/>
              </a:rPr>
              <a:t> </a:t>
            </a:r>
            <a:r>
              <a:rPr lang="en-US" sz="3600" dirty="0" err="1">
                <a:solidFill>
                  <a:srgbClr val="00B050"/>
                </a:solidFill>
                <a:latin typeface="Arial-Rounded" pitchFamily="34" charset="0"/>
                <a:ea typeface="Arial-Rounded" pitchFamily="34" charset="0"/>
                <a:cs typeface="Arial-Rounded" pitchFamily="34" charset="0"/>
              </a:rPr>
              <a:t>mà</a:t>
            </a:r>
            <a:r>
              <a:rPr lang="en-US" sz="3600" dirty="0">
                <a:solidFill>
                  <a:srgbClr val="00B050"/>
                </a:solidFill>
                <a:latin typeface="Arial-Rounded" pitchFamily="34" charset="0"/>
                <a:ea typeface="Arial-Rounded" pitchFamily="34" charset="0"/>
                <a:cs typeface="Arial-Rounded" pitchFamily="34" charset="0"/>
              </a:rPr>
              <a:t> </a:t>
            </a:r>
            <a:r>
              <a:rPr lang="en-US" sz="3600" dirty="0" err="1">
                <a:solidFill>
                  <a:srgbClr val="00B050"/>
                </a:solidFill>
                <a:latin typeface="Arial-Rounded" pitchFamily="34" charset="0"/>
                <a:ea typeface="Arial-Rounded" pitchFamily="34" charset="0"/>
                <a:cs typeface="Arial-Rounded" pitchFamily="34" charset="0"/>
              </a:rPr>
              <a:t>vịt</a:t>
            </a:r>
            <a:r>
              <a:rPr lang="en-US" sz="3600" dirty="0">
                <a:solidFill>
                  <a:srgbClr val="00B050"/>
                </a:solidFill>
                <a:latin typeface="Arial-Rounded" pitchFamily="34" charset="0"/>
                <a:ea typeface="Arial-Rounded" pitchFamily="34" charset="0"/>
                <a:cs typeface="Arial-Rounded" pitchFamily="34" charset="0"/>
              </a:rPr>
              <a:t> con </a:t>
            </a:r>
            <a:r>
              <a:rPr lang="en-US" sz="3600" dirty="0" err="1">
                <a:solidFill>
                  <a:srgbClr val="00B050"/>
                </a:solidFill>
                <a:latin typeface="Arial-Rounded" pitchFamily="34" charset="0"/>
                <a:ea typeface="Arial-Rounded" pitchFamily="34" charset="0"/>
                <a:cs typeface="Arial-Rounded" pitchFamily="34" charset="0"/>
              </a:rPr>
              <a:t>đã</a:t>
            </a:r>
            <a:r>
              <a:rPr lang="en-US" sz="3600" dirty="0">
                <a:solidFill>
                  <a:srgbClr val="00B050"/>
                </a:solidFill>
                <a:latin typeface="Arial-Rounded" pitchFamily="34" charset="0"/>
                <a:ea typeface="Arial-Rounded" pitchFamily="34" charset="0"/>
                <a:cs typeface="Arial-Rounded" pitchFamily="34" charset="0"/>
              </a:rPr>
              <a:t> </a:t>
            </a:r>
            <a:r>
              <a:rPr lang="en-US" sz="3600" dirty="0" err="1">
                <a:solidFill>
                  <a:srgbClr val="00B050"/>
                </a:solidFill>
                <a:latin typeface="Arial-Rounded" pitchFamily="34" charset="0"/>
                <a:ea typeface="Arial-Rounded" pitchFamily="34" charset="0"/>
                <a:cs typeface="Arial-Rounded" pitchFamily="34" charset="0"/>
              </a:rPr>
              <a:t>bơi</a:t>
            </a:r>
            <a:r>
              <a:rPr lang="en-US" sz="3600" dirty="0">
                <a:solidFill>
                  <a:srgbClr val="00B050"/>
                </a:solidFill>
                <a:latin typeface="Arial-Rounded" pitchFamily="34" charset="0"/>
                <a:ea typeface="Arial-Rounded" pitchFamily="34" charset="0"/>
                <a:cs typeface="Arial-Rounded" pitchFamily="34" charset="0"/>
              </a:rPr>
              <a:t> </a:t>
            </a:r>
            <a:r>
              <a:rPr lang="en-US" sz="3600" dirty="0" err="1">
                <a:solidFill>
                  <a:srgbClr val="00B050"/>
                </a:solidFill>
                <a:latin typeface="Arial-Rounded" pitchFamily="34" charset="0"/>
                <a:ea typeface="Arial-Rounded" pitchFamily="34" charset="0"/>
                <a:cs typeface="Arial-Rounded" pitchFamily="34" charset="0"/>
              </a:rPr>
              <a:t>rất</a:t>
            </a:r>
            <a:r>
              <a:rPr lang="en-US" sz="3600" dirty="0">
                <a:solidFill>
                  <a:srgbClr val="00B050"/>
                </a:solidFill>
                <a:latin typeface="Arial-Rounded" pitchFamily="34" charset="0"/>
                <a:ea typeface="Arial-Rounded" pitchFamily="34" charset="0"/>
                <a:cs typeface="Arial-Rounded" pitchFamily="34" charset="0"/>
              </a:rPr>
              <a:t> </a:t>
            </a:r>
            <a:r>
              <a:rPr lang="en-US" sz="3600" dirty="0" err="1">
                <a:solidFill>
                  <a:srgbClr val="00B050"/>
                </a:solidFill>
                <a:latin typeface="Arial-Rounded" pitchFamily="34" charset="0"/>
                <a:ea typeface="Arial-Rounded" pitchFamily="34" charset="0"/>
                <a:cs typeface="Arial-Rounded" pitchFamily="34" charset="0"/>
              </a:rPr>
              <a:t>nhanh</a:t>
            </a:r>
            <a:r>
              <a:rPr lang="en-US" sz="3600" dirty="0">
                <a:solidFill>
                  <a:srgbClr val="00B050"/>
                </a:solidFill>
                <a:latin typeface="Arial-Rounded" pitchFamily="34" charset="0"/>
                <a:ea typeface="Arial-Rounded" pitchFamily="34" charset="0"/>
                <a:cs typeface="Arial-Rounded" pitchFamily="34" charset="0"/>
              </a:rPr>
              <a:t>. </a:t>
            </a:r>
            <a:r>
              <a:rPr lang="en-US" sz="3600" dirty="0" err="1">
                <a:solidFill>
                  <a:srgbClr val="00B050"/>
                </a:solidFill>
                <a:latin typeface="Arial-Rounded" pitchFamily="34" charset="0"/>
                <a:ea typeface="Arial-Rounded" pitchFamily="34" charset="0"/>
                <a:cs typeface="Arial-Rounded" pitchFamily="34" charset="0"/>
              </a:rPr>
              <a:t>Vịt</a:t>
            </a:r>
            <a:r>
              <a:rPr lang="en-US" sz="3600" dirty="0">
                <a:solidFill>
                  <a:srgbClr val="00B050"/>
                </a:solidFill>
                <a:latin typeface="Arial-Rounded" pitchFamily="34" charset="0"/>
                <a:ea typeface="Arial-Rounded" pitchFamily="34" charset="0"/>
                <a:cs typeface="Arial-Rounded" pitchFamily="34" charset="0"/>
              </a:rPr>
              <a:t> </a:t>
            </a:r>
            <a:r>
              <a:rPr lang="en-US" sz="3600" dirty="0" err="1">
                <a:solidFill>
                  <a:srgbClr val="00B050"/>
                </a:solidFill>
                <a:latin typeface="Arial-Rounded" pitchFamily="34" charset="0"/>
                <a:ea typeface="Arial-Rounded" pitchFamily="34" charset="0"/>
                <a:cs typeface="Arial-Rounded" pitchFamily="34" charset="0"/>
              </a:rPr>
              <a:t>bố</a:t>
            </a:r>
            <a:r>
              <a:rPr lang="en-US" sz="3600" dirty="0">
                <a:solidFill>
                  <a:srgbClr val="00B050"/>
                </a:solidFill>
                <a:latin typeface="Arial-Rounded" pitchFamily="34" charset="0"/>
                <a:ea typeface="Arial-Rounded" pitchFamily="34" charset="0"/>
                <a:cs typeface="Arial-Rounded" pitchFamily="34" charset="0"/>
              </a:rPr>
              <a:t> </a:t>
            </a:r>
            <a:r>
              <a:rPr lang="en-US" sz="3600" dirty="0" err="1">
                <a:solidFill>
                  <a:srgbClr val="00B050"/>
                </a:solidFill>
                <a:latin typeface="Arial-Rounded" pitchFamily="34" charset="0"/>
                <a:ea typeface="Arial-Rounded" pitchFamily="34" charset="0"/>
                <a:cs typeface="Arial-Rounded" pitchFamily="34" charset="0"/>
              </a:rPr>
              <a:t>vịt</a:t>
            </a:r>
            <a:r>
              <a:rPr lang="en-US" sz="3600" dirty="0">
                <a:solidFill>
                  <a:srgbClr val="00B050"/>
                </a:solidFill>
                <a:latin typeface="Arial-Rounded" pitchFamily="34" charset="0"/>
                <a:ea typeface="Arial-Rounded" pitchFamily="34" charset="0"/>
                <a:cs typeface="Arial-Rounded" pitchFamily="34" charset="0"/>
              </a:rPr>
              <a:t> </a:t>
            </a:r>
            <a:r>
              <a:rPr lang="en-US" sz="3600" dirty="0" err="1">
                <a:solidFill>
                  <a:srgbClr val="00B050"/>
                </a:solidFill>
                <a:latin typeface="Arial-Rounded" pitchFamily="34" charset="0"/>
                <a:ea typeface="Arial-Rounded" pitchFamily="34" charset="0"/>
                <a:cs typeface="Arial-Rounded" pitchFamily="34" charset="0"/>
              </a:rPr>
              <a:t>mẹ</a:t>
            </a:r>
            <a:r>
              <a:rPr lang="en-US" sz="3600" dirty="0">
                <a:solidFill>
                  <a:srgbClr val="00B050"/>
                </a:solidFill>
                <a:latin typeface="Arial-Rounded" pitchFamily="34" charset="0"/>
                <a:ea typeface="Arial-Rounded" pitchFamily="34" charset="0"/>
                <a:cs typeface="Arial-Rounded" pitchFamily="34" charset="0"/>
              </a:rPr>
              <a:t> </a:t>
            </a:r>
            <a:r>
              <a:rPr lang="en-US" sz="3600" dirty="0" err="1">
                <a:solidFill>
                  <a:srgbClr val="00B050"/>
                </a:solidFill>
                <a:latin typeface="Arial-Rounded" pitchFamily="34" charset="0"/>
                <a:ea typeface="Arial-Rounded" pitchFamily="34" charset="0"/>
                <a:cs typeface="Arial-Rounded" pitchFamily="34" charset="0"/>
              </a:rPr>
              <a:t>vui</a:t>
            </a:r>
            <a:r>
              <a:rPr lang="en-US" sz="3600" dirty="0">
                <a:solidFill>
                  <a:srgbClr val="00B050"/>
                </a:solidFill>
                <a:latin typeface="Arial-Rounded" pitchFamily="34" charset="0"/>
                <a:ea typeface="Arial-Rounded" pitchFamily="34" charset="0"/>
                <a:cs typeface="Arial-Rounded" pitchFamily="34" charset="0"/>
              </a:rPr>
              <a:t> </a:t>
            </a:r>
            <a:r>
              <a:rPr lang="en-US" sz="3600" dirty="0" err="1">
                <a:solidFill>
                  <a:srgbClr val="00B050"/>
                </a:solidFill>
                <a:latin typeface="Arial-Rounded" pitchFamily="34" charset="0"/>
                <a:ea typeface="Arial-Rounded" pitchFamily="34" charset="0"/>
                <a:cs typeface="Arial-Rounded" pitchFamily="34" charset="0"/>
              </a:rPr>
              <a:t>quá</a:t>
            </a:r>
            <a:r>
              <a:rPr lang="en-US" sz="3600" dirty="0">
                <a:solidFill>
                  <a:srgbClr val="00B050"/>
                </a:solidFill>
                <a:latin typeface="Arial-Rounded" pitchFamily="34" charset="0"/>
                <a:ea typeface="Arial-Rounded" pitchFamily="34" charset="0"/>
                <a:cs typeface="Arial-Rounded" pitchFamily="34" charset="0"/>
              </a:rPr>
              <a:t>, </a:t>
            </a:r>
            <a:r>
              <a:rPr lang="en-US" sz="3600" dirty="0" err="1">
                <a:solidFill>
                  <a:srgbClr val="00B050"/>
                </a:solidFill>
                <a:latin typeface="Arial-Rounded" pitchFamily="34" charset="0"/>
                <a:ea typeface="Arial-Rounded" pitchFamily="34" charset="0"/>
                <a:cs typeface="Arial-Rounded" pitchFamily="34" charset="0"/>
              </a:rPr>
              <a:t>kêu</a:t>
            </a:r>
            <a:r>
              <a:rPr lang="en-US" sz="3600" dirty="0">
                <a:solidFill>
                  <a:srgbClr val="00B050"/>
                </a:solidFill>
                <a:latin typeface="Arial-Rounded" pitchFamily="34" charset="0"/>
                <a:ea typeface="Arial-Rounded" pitchFamily="34" charset="0"/>
                <a:cs typeface="Arial-Rounded" pitchFamily="34" charset="0"/>
              </a:rPr>
              <a:t> </a:t>
            </a:r>
            <a:r>
              <a:rPr lang="en-US" sz="3600" dirty="0" err="1">
                <a:solidFill>
                  <a:srgbClr val="00B050"/>
                </a:solidFill>
                <a:latin typeface="Arial-Rounded" pitchFamily="34" charset="0"/>
                <a:ea typeface="Arial-Rounded" pitchFamily="34" charset="0"/>
                <a:cs typeface="Arial-Rounded" pitchFamily="34" charset="0"/>
              </a:rPr>
              <a:t>cạp</a:t>
            </a:r>
            <a:r>
              <a:rPr lang="en-US" sz="3600" dirty="0">
                <a:solidFill>
                  <a:srgbClr val="00B050"/>
                </a:solidFill>
                <a:latin typeface="Arial-Rounded" pitchFamily="34" charset="0"/>
                <a:ea typeface="Arial-Rounded" pitchFamily="34" charset="0"/>
                <a:cs typeface="Arial-Rounded" pitchFamily="34" charset="0"/>
              </a:rPr>
              <a:t> </a:t>
            </a:r>
            <a:r>
              <a:rPr lang="en-US" sz="3600" dirty="0" err="1">
                <a:solidFill>
                  <a:srgbClr val="00B050"/>
                </a:solidFill>
                <a:latin typeface="Arial-Rounded" pitchFamily="34" charset="0"/>
                <a:ea typeface="Arial-Rounded" pitchFamily="34" charset="0"/>
                <a:cs typeface="Arial-Rounded" pitchFamily="34" charset="0"/>
              </a:rPr>
              <a:t>cạp</a:t>
            </a:r>
            <a:r>
              <a:rPr lang="en-US" sz="3600" dirty="0">
                <a:solidFill>
                  <a:srgbClr val="00B050"/>
                </a:solidFill>
                <a:latin typeface="Arial-Rounded" pitchFamily="34" charset="0"/>
                <a:ea typeface="Arial-Rounded" pitchFamily="34" charset="0"/>
                <a:cs typeface="Arial-Rounded" pitchFamily="34" charset="0"/>
              </a:rPr>
              <a:t>. </a:t>
            </a:r>
            <a:r>
              <a:rPr lang="en-US" sz="3600" dirty="0" err="1">
                <a:solidFill>
                  <a:srgbClr val="00B050"/>
                </a:solidFill>
                <a:latin typeface="Arial-Rounded" pitchFamily="34" charset="0"/>
                <a:ea typeface="Arial-Rounded" pitchFamily="34" charset="0"/>
                <a:cs typeface="Arial-Rounded" pitchFamily="34" charset="0"/>
              </a:rPr>
              <a:t>Gia</a:t>
            </a:r>
            <a:r>
              <a:rPr lang="en-US" sz="3600" dirty="0">
                <a:solidFill>
                  <a:srgbClr val="00B050"/>
                </a:solidFill>
                <a:latin typeface="Arial-Rounded" pitchFamily="34" charset="0"/>
                <a:ea typeface="Arial-Rounded" pitchFamily="34" charset="0"/>
                <a:cs typeface="Arial-Rounded" pitchFamily="34" charset="0"/>
              </a:rPr>
              <a:t> </a:t>
            </a:r>
            <a:r>
              <a:rPr lang="en-US" sz="3600" dirty="0" err="1">
                <a:solidFill>
                  <a:srgbClr val="00B050"/>
                </a:solidFill>
                <a:latin typeface="Arial-Rounded" pitchFamily="34" charset="0"/>
                <a:ea typeface="Arial-Rounded" pitchFamily="34" charset="0"/>
                <a:cs typeface="Arial-Rounded" pitchFamily="34" charset="0"/>
              </a:rPr>
              <a:t>đình</a:t>
            </a:r>
            <a:r>
              <a:rPr lang="en-US" sz="3600" dirty="0">
                <a:solidFill>
                  <a:srgbClr val="00B050"/>
                </a:solidFill>
                <a:latin typeface="Arial-Rounded" pitchFamily="34" charset="0"/>
                <a:ea typeface="Arial-Rounded" pitchFamily="34" charset="0"/>
                <a:cs typeface="Arial-Rounded" pitchFamily="34" charset="0"/>
              </a:rPr>
              <a:t> </a:t>
            </a:r>
            <a:r>
              <a:rPr lang="en-US" sz="3600" dirty="0" err="1">
                <a:solidFill>
                  <a:srgbClr val="00B050"/>
                </a:solidFill>
                <a:latin typeface="Arial-Rounded" pitchFamily="34" charset="0"/>
                <a:ea typeface="Arial-Rounded" pitchFamily="34" charset="0"/>
                <a:cs typeface="Arial-Rounded" pitchFamily="34" charset="0"/>
              </a:rPr>
              <a:t>vịt</a:t>
            </a:r>
            <a:r>
              <a:rPr lang="en-US" sz="3600" dirty="0">
                <a:solidFill>
                  <a:srgbClr val="00B050"/>
                </a:solidFill>
                <a:latin typeface="Arial-Rounded" pitchFamily="34" charset="0"/>
                <a:ea typeface="Arial-Rounded" pitchFamily="34" charset="0"/>
                <a:cs typeface="Arial-Rounded" pitchFamily="34" charset="0"/>
              </a:rPr>
              <a:t> </a:t>
            </a:r>
            <a:r>
              <a:rPr lang="en-US" sz="3600" dirty="0" err="1">
                <a:solidFill>
                  <a:srgbClr val="00B050"/>
                </a:solidFill>
                <a:latin typeface="Arial-Rounded" pitchFamily="34" charset="0"/>
                <a:ea typeface="Arial-Rounded" pitchFamily="34" charset="0"/>
                <a:cs typeface="Arial-Rounded" pitchFamily="34" charset="0"/>
              </a:rPr>
              <a:t>làm</a:t>
            </a:r>
            <a:r>
              <a:rPr lang="en-US" sz="3600" dirty="0">
                <a:solidFill>
                  <a:srgbClr val="00B050"/>
                </a:solidFill>
                <a:latin typeface="Arial-Rounded" pitchFamily="34" charset="0"/>
                <a:ea typeface="Arial-Rounded" pitchFamily="34" charset="0"/>
                <a:cs typeface="Arial-Rounded" pitchFamily="34" charset="0"/>
              </a:rPr>
              <a:t> </a:t>
            </a:r>
            <a:r>
              <a:rPr lang="en-US" sz="3600" dirty="0" err="1">
                <a:solidFill>
                  <a:srgbClr val="00B050"/>
                </a:solidFill>
                <a:latin typeface="Arial-Rounded" pitchFamily="34" charset="0"/>
                <a:ea typeface="Arial-Rounded" pitchFamily="34" charset="0"/>
                <a:cs typeface="Arial-Rounded" pitchFamily="34" charset="0"/>
              </a:rPr>
              <a:t>xôn</a:t>
            </a:r>
            <a:r>
              <a:rPr lang="en-US" sz="3600" dirty="0">
                <a:solidFill>
                  <a:srgbClr val="00B050"/>
                </a:solidFill>
                <a:latin typeface="Arial-Rounded" pitchFamily="34" charset="0"/>
                <a:ea typeface="Arial-Rounded" pitchFamily="34" charset="0"/>
                <a:cs typeface="Arial-Rounded" pitchFamily="34" charset="0"/>
              </a:rPr>
              <a:t> </a:t>
            </a:r>
            <a:r>
              <a:rPr lang="en-US" sz="3600" dirty="0" err="1">
                <a:solidFill>
                  <a:srgbClr val="00B050"/>
                </a:solidFill>
                <a:latin typeface="Arial-Rounded" pitchFamily="34" charset="0"/>
                <a:ea typeface="Arial-Rounded" pitchFamily="34" charset="0"/>
                <a:cs typeface="Arial-Rounded" pitchFamily="34" charset="0"/>
              </a:rPr>
              <a:t>xao</a:t>
            </a:r>
            <a:r>
              <a:rPr lang="en-US" sz="3600" dirty="0">
                <a:solidFill>
                  <a:srgbClr val="00B050"/>
                </a:solidFill>
                <a:latin typeface="Arial-Rounded" pitchFamily="34" charset="0"/>
                <a:ea typeface="Arial-Rounded" pitchFamily="34" charset="0"/>
                <a:cs typeface="Arial-Rounded" pitchFamily="34" charset="0"/>
              </a:rPr>
              <a:t> </a:t>
            </a:r>
            <a:r>
              <a:rPr lang="en-US" sz="3600" dirty="0" err="1">
                <a:solidFill>
                  <a:srgbClr val="00B050"/>
                </a:solidFill>
                <a:latin typeface="Arial-Rounded" pitchFamily="34" charset="0"/>
                <a:ea typeface="Arial-Rounded" pitchFamily="34" charset="0"/>
                <a:cs typeface="Arial-Rounded" pitchFamily="34" charset="0"/>
              </a:rPr>
              <a:t>cả</a:t>
            </a:r>
            <a:r>
              <a:rPr lang="en-US" sz="3600" dirty="0">
                <a:solidFill>
                  <a:srgbClr val="00B050"/>
                </a:solidFill>
                <a:latin typeface="Arial-Rounded" pitchFamily="34" charset="0"/>
                <a:ea typeface="Arial-Rounded" pitchFamily="34" charset="0"/>
                <a:cs typeface="Arial-Rounded" pitchFamily="34" charset="0"/>
              </a:rPr>
              <a:t> </a:t>
            </a:r>
            <a:r>
              <a:rPr lang="en-US" sz="3600" dirty="0" err="1">
                <a:solidFill>
                  <a:srgbClr val="00B050"/>
                </a:solidFill>
                <a:latin typeface="Arial-Rounded" pitchFamily="34" charset="0"/>
                <a:ea typeface="Arial-Rounded" pitchFamily="34" charset="0"/>
                <a:cs typeface="Arial-Rounded" pitchFamily="34" charset="0"/>
              </a:rPr>
              <a:t>mặt</a:t>
            </a:r>
            <a:r>
              <a:rPr lang="en-US" sz="3600" dirty="0">
                <a:solidFill>
                  <a:srgbClr val="00B050"/>
                </a:solidFill>
                <a:latin typeface="Arial-Rounded" pitchFamily="34" charset="0"/>
                <a:ea typeface="Arial-Rounded" pitchFamily="34" charset="0"/>
                <a:cs typeface="Arial-Rounded" pitchFamily="34" charset="0"/>
              </a:rPr>
              <a:t> </a:t>
            </a:r>
            <a:r>
              <a:rPr lang="en-US" sz="3600" dirty="0" err="1">
                <a:solidFill>
                  <a:srgbClr val="00B050"/>
                </a:solidFill>
                <a:latin typeface="Arial-Rounded" pitchFamily="34" charset="0"/>
                <a:ea typeface="Arial-Rounded" pitchFamily="34" charset="0"/>
                <a:cs typeface="Arial-Rounded" pitchFamily="34" charset="0"/>
              </a:rPr>
              <a:t>kênh</a:t>
            </a:r>
            <a:r>
              <a:rPr lang="en-US" sz="3600" dirty="0">
                <a:solidFill>
                  <a:srgbClr val="00B050"/>
                </a:solidFill>
                <a:latin typeface="Arial-Rounded" pitchFamily="34" charset="0"/>
                <a:ea typeface="Arial-Rounded" pitchFamily="34" charset="0"/>
                <a:cs typeface="Arial-Rounded" pitchFamily="34" charset="0"/>
              </a:rPr>
              <a:t>.</a:t>
            </a:r>
          </a:p>
        </p:txBody>
      </p:sp>
      <p:pic>
        <p:nvPicPr>
          <p:cNvPr id="819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88704" y="140483"/>
            <a:ext cx="8139029" cy="44475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2203922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215396" y="203422"/>
            <a:ext cx="2621250" cy="941185"/>
            <a:chOff x="63500" y="1429216"/>
            <a:chExt cx="1970813" cy="705889"/>
          </a:xfrm>
        </p:grpSpPr>
        <p:sp>
          <p:nvSpPr>
            <p:cNvPr id="3" name="Rounded Rectangle 2"/>
            <p:cNvSpPr/>
            <p:nvPr/>
          </p:nvSpPr>
          <p:spPr>
            <a:xfrm>
              <a:off x="384358" y="1429216"/>
              <a:ext cx="1649955" cy="705889"/>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smtClean="0">
                  <a:latin typeface="Arial-Rounded" pitchFamily="34" charset="0"/>
                  <a:ea typeface="Arial-Rounded" pitchFamily="34" charset="0"/>
                  <a:cs typeface="Arial-Rounded" pitchFamily="34" charset="0"/>
                </a:rPr>
                <a:t>Nói</a:t>
              </a:r>
              <a:endParaRPr lang="en-US" sz="4800">
                <a:latin typeface="Arial-Rounded" pitchFamily="34" charset="0"/>
                <a:ea typeface="Arial-Rounded" pitchFamily="34" charset="0"/>
                <a:cs typeface="Arial-Rounded" pitchFamily="34" charset="0"/>
              </a:endParaRPr>
            </a:p>
          </p:txBody>
        </p:sp>
        <p:sp>
          <p:nvSpPr>
            <p:cNvPr id="4" name="Oval 3"/>
            <p:cNvSpPr/>
            <p:nvPr/>
          </p:nvSpPr>
          <p:spPr>
            <a:xfrm>
              <a:off x="63500" y="1458734"/>
              <a:ext cx="641717" cy="64171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smtClean="0">
                  <a:solidFill>
                    <a:schemeClr val="tx1"/>
                  </a:solidFill>
                  <a:latin typeface="Arial Rounded MT Bold" pitchFamily="34" charset="0"/>
                  <a:ea typeface="Arial-Rounded" pitchFamily="34" charset="0"/>
                  <a:cs typeface="Arial-Rounded" pitchFamily="34" charset="0"/>
                </a:rPr>
                <a:t>7</a:t>
              </a:r>
              <a:endParaRPr lang="en-US" sz="4800">
                <a:solidFill>
                  <a:schemeClr val="tx1"/>
                </a:solidFill>
                <a:latin typeface="Arial Rounded MT Bold" pitchFamily="34" charset="0"/>
                <a:ea typeface="Arial-Rounded" pitchFamily="34" charset="0"/>
                <a:cs typeface="Arial-Rounded" pitchFamily="34" charset="0"/>
              </a:endParaRPr>
            </a:p>
          </p:txBody>
        </p:sp>
      </p:grpSp>
      <p:sp>
        <p:nvSpPr>
          <p:cNvPr id="6" name="Title 1"/>
          <p:cNvSpPr txBox="1">
            <a:spLocks/>
          </p:cNvSpPr>
          <p:nvPr/>
        </p:nvSpPr>
        <p:spPr>
          <a:xfrm>
            <a:off x="2965569" y="943705"/>
            <a:ext cx="6297521"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latin typeface="Arial-Rounded" pitchFamily="34" charset="0"/>
                <a:ea typeface="Arial-Rounded" pitchFamily="34" charset="0"/>
                <a:cs typeface="Arial-Rounded" pitchFamily="34" charset="0"/>
              </a:rPr>
              <a:t>Giữ gìn sức khoẻ</a:t>
            </a:r>
            <a:endParaRPr lang="en-US" sz="6000">
              <a:latin typeface="Arial-Rounded" pitchFamily="34" charset="0"/>
              <a:ea typeface="Arial-Rounded" pitchFamily="34" charset="0"/>
              <a:cs typeface="Arial-Rounded" pitchFamily="34" charset="0"/>
            </a:endParaRPr>
          </a:p>
        </p:txBody>
      </p:sp>
      <p:pic>
        <p:nvPicPr>
          <p:cNvPr id="7" name="Picture 6"/>
          <p:cNvPicPr>
            <a:picLocks noChangeAspect="1"/>
          </p:cNvPicPr>
          <p:nvPr/>
        </p:nvPicPr>
        <p:blipFill rotWithShape="1">
          <a:blip r:embed="rId2" cstate="print">
            <a:extLst>
              <a:ext uri="{28A0092B-C50C-407E-A947-70E740481C1C}">
                <a14:useLocalDpi xmlns:a14="http://schemas.microsoft.com/office/drawing/2010/main" val="0"/>
              </a:ext>
            </a:extLst>
          </a:blip>
          <a:srcRect l="2171" t="56465" r="2171" b="1"/>
          <a:stretch/>
        </p:blipFill>
        <p:spPr>
          <a:xfrm>
            <a:off x="2379643" y="1872343"/>
            <a:ext cx="7469371" cy="4953000"/>
          </a:xfrm>
          <a:prstGeom prst="rect">
            <a:avLst/>
          </a:prstGeom>
        </p:spPr>
      </p:pic>
    </p:spTree>
    <p:extLst>
      <p:ext uri="{BB962C8B-B14F-4D97-AF65-F5344CB8AC3E}">
        <p14:creationId xmlns:p14="http://schemas.microsoft.com/office/powerpoint/2010/main" val="153341300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3" cstate="print">
            <a:extLst>
              <a:ext uri="{28A0092B-C50C-407E-A947-70E740481C1C}">
                <a14:useLocalDpi xmlns:a14="http://schemas.microsoft.com/office/drawing/2010/main" val="0"/>
              </a:ext>
            </a:extLst>
          </a:blip>
          <a:srcRect t="-1" b="72823"/>
          <a:stretch/>
        </p:blipFill>
        <p:spPr>
          <a:xfrm>
            <a:off x="25586" y="-174243"/>
            <a:ext cx="11928403" cy="4665466"/>
          </a:xfrm>
          <a:prstGeom prst="rect">
            <a:avLst/>
          </a:prstGeom>
        </p:spPr>
      </p:pic>
      <p:sp>
        <p:nvSpPr>
          <p:cNvPr id="2" name="Rectangle 1"/>
          <p:cNvSpPr/>
          <p:nvPr/>
        </p:nvSpPr>
        <p:spPr>
          <a:xfrm>
            <a:off x="-40914" y="-281607"/>
            <a:ext cx="11696009" cy="1958008"/>
          </a:xfrm>
          <a:custGeom>
            <a:avLst/>
            <a:gdLst>
              <a:gd name="connsiteX0" fmla="*/ 0 w 9144000"/>
              <a:gd name="connsiteY0" fmla="*/ 0 h 1373524"/>
              <a:gd name="connsiteX1" fmla="*/ 9144000 w 9144000"/>
              <a:gd name="connsiteY1" fmla="*/ 0 h 1373524"/>
              <a:gd name="connsiteX2" fmla="*/ 9144000 w 9144000"/>
              <a:gd name="connsiteY2" fmla="*/ 1373524 h 1373524"/>
              <a:gd name="connsiteX3" fmla="*/ 0 w 9144000"/>
              <a:gd name="connsiteY3" fmla="*/ 1373524 h 1373524"/>
              <a:gd name="connsiteX4" fmla="*/ 0 w 9144000"/>
              <a:gd name="connsiteY4"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0 w 9207500"/>
              <a:gd name="connsiteY3" fmla="*/ 992524 h 1373524"/>
              <a:gd name="connsiteX4" fmla="*/ 63500 w 9207500"/>
              <a:gd name="connsiteY4"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0 w 9207500"/>
              <a:gd name="connsiteY3" fmla="*/ 992524 h 1373524"/>
              <a:gd name="connsiteX4" fmla="*/ 63500 w 9207500"/>
              <a:gd name="connsiteY4"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0 w 9207500"/>
              <a:gd name="connsiteY3" fmla="*/ 992524 h 1373524"/>
              <a:gd name="connsiteX4" fmla="*/ 63500 w 9207500"/>
              <a:gd name="connsiteY4"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0 w 9207500"/>
              <a:gd name="connsiteY3" fmla="*/ 992524 h 1373524"/>
              <a:gd name="connsiteX4" fmla="*/ 63500 w 9207500"/>
              <a:gd name="connsiteY4"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1905000 w 9207500"/>
              <a:gd name="connsiteY3" fmla="*/ 1143000 h 1373524"/>
              <a:gd name="connsiteX4" fmla="*/ 0 w 9207500"/>
              <a:gd name="connsiteY4" fmla="*/ 992524 h 1373524"/>
              <a:gd name="connsiteX5" fmla="*/ 63500 w 9207500"/>
              <a:gd name="connsiteY5"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1930400 w 9207500"/>
              <a:gd name="connsiteY3" fmla="*/ 1079500 h 1373524"/>
              <a:gd name="connsiteX4" fmla="*/ 0 w 9207500"/>
              <a:gd name="connsiteY4" fmla="*/ 992524 h 1373524"/>
              <a:gd name="connsiteX5" fmla="*/ 63500 w 9207500"/>
              <a:gd name="connsiteY5"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3098800 w 9207500"/>
              <a:gd name="connsiteY3" fmla="*/ 1181100 h 1373524"/>
              <a:gd name="connsiteX4" fmla="*/ 1930400 w 9207500"/>
              <a:gd name="connsiteY4" fmla="*/ 1079500 h 1373524"/>
              <a:gd name="connsiteX5" fmla="*/ 0 w 9207500"/>
              <a:gd name="connsiteY5" fmla="*/ 992524 h 1373524"/>
              <a:gd name="connsiteX6" fmla="*/ 63500 w 9207500"/>
              <a:gd name="connsiteY6"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3733800 w 9207500"/>
              <a:gd name="connsiteY3" fmla="*/ 1244600 h 1373524"/>
              <a:gd name="connsiteX4" fmla="*/ 3098800 w 9207500"/>
              <a:gd name="connsiteY4" fmla="*/ 1181100 h 1373524"/>
              <a:gd name="connsiteX5" fmla="*/ 1930400 w 9207500"/>
              <a:gd name="connsiteY5" fmla="*/ 1079500 h 1373524"/>
              <a:gd name="connsiteX6" fmla="*/ 0 w 9207500"/>
              <a:gd name="connsiteY6" fmla="*/ 992524 h 1373524"/>
              <a:gd name="connsiteX7" fmla="*/ 63500 w 9207500"/>
              <a:gd name="connsiteY7"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4318000 w 9207500"/>
              <a:gd name="connsiteY3" fmla="*/ 1282700 h 1373524"/>
              <a:gd name="connsiteX4" fmla="*/ 3733800 w 9207500"/>
              <a:gd name="connsiteY4" fmla="*/ 1244600 h 1373524"/>
              <a:gd name="connsiteX5" fmla="*/ 3098800 w 9207500"/>
              <a:gd name="connsiteY5" fmla="*/ 1181100 h 1373524"/>
              <a:gd name="connsiteX6" fmla="*/ 1930400 w 9207500"/>
              <a:gd name="connsiteY6" fmla="*/ 1079500 h 1373524"/>
              <a:gd name="connsiteX7" fmla="*/ 0 w 9207500"/>
              <a:gd name="connsiteY7" fmla="*/ 992524 h 1373524"/>
              <a:gd name="connsiteX8" fmla="*/ 63500 w 9207500"/>
              <a:gd name="connsiteY8"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5080000 w 9207500"/>
              <a:gd name="connsiteY3" fmla="*/ 1308100 h 1373524"/>
              <a:gd name="connsiteX4" fmla="*/ 4318000 w 9207500"/>
              <a:gd name="connsiteY4" fmla="*/ 1282700 h 1373524"/>
              <a:gd name="connsiteX5" fmla="*/ 3733800 w 9207500"/>
              <a:gd name="connsiteY5" fmla="*/ 1244600 h 1373524"/>
              <a:gd name="connsiteX6" fmla="*/ 3098800 w 9207500"/>
              <a:gd name="connsiteY6" fmla="*/ 1181100 h 1373524"/>
              <a:gd name="connsiteX7" fmla="*/ 1930400 w 9207500"/>
              <a:gd name="connsiteY7" fmla="*/ 1079500 h 1373524"/>
              <a:gd name="connsiteX8" fmla="*/ 0 w 9207500"/>
              <a:gd name="connsiteY8" fmla="*/ 992524 h 1373524"/>
              <a:gd name="connsiteX9" fmla="*/ 63500 w 9207500"/>
              <a:gd name="connsiteY9"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6070600 w 9207500"/>
              <a:gd name="connsiteY3" fmla="*/ 1270000 h 1373524"/>
              <a:gd name="connsiteX4" fmla="*/ 5080000 w 9207500"/>
              <a:gd name="connsiteY4" fmla="*/ 1308100 h 1373524"/>
              <a:gd name="connsiteX5" fmla="*/ 4318000 w 9207500"/>
              <a:gd name="connsiteY5" fmla="*/ 1282700 h 1373524"/>
              <a:gd name="connsiteX6" fmla="*/ 3733800 w 9207500"/>
              <a:gd name="connsiteY6" fmla="*/ 1244600 h 1373524"/>
              <a:gd name="connsiteX7" fmla="*/ 3098800 w 9207500"/>
              <a:gd name="connsiteY7" fmla="*/ 1181100 h 1373524"/>
              <a:gd name="connsiteX8" fmla="*/ 1930400 w 9207500"/>
              <a:gd name="connsiteY8" fmla="*/ 1079500 h 1373524"/>
              <a:gd name="connsiteX9" fmla="*/ 0 w 9207500"/>
              <a:gd name="connsiteY9" fmla="*/ 992524 h 1373524"/>
              <a:gd name="connsiteX10" fmla="*/ 63500 w 9207500"/>
              <a:gd name="connsiteY10" fmla="*/ 0 h 1373524"/>
              <a:gd name="connsiteX0" fmla="*/ 63500 w 9207500"/>
              <a:gd name="connsiteY0" fmla="*/ 0 h 1436045"/>
              <a:gd name="connsiteX1" fmla="*/ 9207500 w 9207500"/>
              <a:gd name="connsiteY1" fmla="*/ 0 h 1436045"/>
              <a:gd name="connsiteX2" fmla="*/ 9207500 w 9207500"/>
              <a:gd name="connsiteY2" fmla="*/ 1373524 h 1436045"/>
              <a:gd name="connsiteX3" fmla="*/ 6731000 w 9207500"/>
              <a:gd name="connsiteY3" fmla="*/ 1168400 h 1436045"/>
              <a:gd name="connsiteX4" fmla="*/ 6070600 w 9207500"/>
              <a:gd name="connsiteY4" fmla="*/ 1270000 h 1436045"/>
              <a:gd name="connsiteX5" fmla="*/ 5080000 w 9207500"/>
              <a:gd name="connsiteY5" fmla="*/ 1308100 h 1436045"/>
              <a:gd name="connsiteX6" fmla="*/ 4318000 w 9207500"/>
              <a:gd name="connsiteY6" fmla="*/ 1282700 h 1436045"/>
              <a:gd name="connsiteX7" fmla="*/ 3733800 w 9207500"/>
              <a:gd name="connsiteY7" fmla="*/ 1244600 h 1436045"/>
              <a:gd name="connsiteX8" fmla="*/ 3098800 w 9207500"/>
              <a:gd name="connsiteY8" fmla="*/ 1181100 h 1436045"/>
              <a:gd name="connsiteX9" fmla="*/ 1930400 w 9207500"/>
              <a:gd name="connsiteY9" fmla="*/ 1079500 h 1436045"/>
              <a:gd name="connsiteX10" fmla="*/ 0 w 9207500"/>
              <a:gd name="connsiteY10" fmla="*/ 992524 h 1436045"/>
              <a:gd name="connsiteX11" fmla="*/ 63500 w 9207500"/>
              <a:gd name="connsiteY11" fmla="*/ 0 h 1436045"/>
              <a:gd name="connsiteX0" fmla="*/ 63500 w 9207500"/>
              <a:gd name="connsiteY0" fmla="*/ 0 h 1373524"/>
              <a:gd name="connsiteX1" fmla="*/ 9207500 w 9207500"/>
              <a:gd name="connsiteY1" fmla="*/ 0 h 1373524"/>
              <a:gd name="connsiteX2" fmla="*/ 9207500 w 9207500"/>
              <a:gd name="connsiteY2" fmla="*/ 1373524 h 1373524"/>
              <a:gd name="connsiteX3" fmla="*/ 6731000 w 9207500"/>
              <a:gd name="connsiteY3" fmla="*/ 1168400 h 1373524"/>
              <a:gd name="connsiteX4" fmla="*/ 6070600 w 9207500"/>
              <a:gd name="connsiteY4" fmla="*/ 1270000 h 1373524"/>
              <a:gd name="connsiteX5" fmla="*/ 5080000 w 9207500"/>
              <a:gd name="connsiteY5" fmla="*/ 1308100 h 1373524"/>
              <a:gd name="connsiteX6" fmla="*/ 4318000 w 9207500"/>
              <a:gd name="connsiteY6" fmla="*/ 1282700 h 1373524"/>
              <a:gd name="connsiteX7" fmla="*/ 3733800 w 9207500"/>
              <a:gd name="connsiteY7" fmla="*/ 1244600 h 1373524"/>
              <a:gd name="connsiteX8" fmla="*/ 3098800 w 9207500"/>
              <a:gd name="connsiteY8" fmla="*/ 1181100 h 1373524"/>
              <a:gd name="connsiteX9" fmla="*/ 1930400 w 9207500"/>
              <a:gd name="connsiteY9" fmla="*/ 1079500 h 1373524"/>
              <a:gd name="connsiteX10" fmla="*/ 0 w 9207500"/>
              <a:gd name="connsiteY10" fmla="*/ 992524 h 1373524"/>
              <a:gd name="connsiteX11" fmla="*/ 63500 w 9207500"/>
              <a:gd name="connsiteY11" fmla="*/ 0 h 1373524"/>
              <a:gd name="connsiteX0" fmla="*/ 63500 w 9245600"/>
              <a:gd name="connsiteY0" fmla="*/ 0 h 1308100"/>
              <a:gd name="connsiteX1" fmla="*/ 9207500 w 9245600"/>
              <a:gd name="connsiteY1" fmla="*/ 0 h 1308100"/>
              <a:gd name="connsiteX2" fmla="*/ 9245600 w 9245600"/>
              <a:gd name="connsiteY2" fmla="*/ 662324 h 1308100"/>
              <a:gd name="connsiteX3" fmla="*/ 6731000 w 9245600"/>
              <a:gd name="connsiteY3" fmla="*/ 1168400 h 1308100"/>
              <a:gd name="connsiteX4" fmla="*/ 6070600 w 9245600"/>
              <a:gd name="connsiteY4" fmla="*/ 1270000 h 1308100"/>
              <a:gd name="connsiteX5" fmla="*/ 5080000 w 9245600"/>
              <a:gd name="connsiteY5" fmla="*/ 1308100 h 1308100"/>
              <a:gd name="connsiteX6" fmla="*/ 4318000 w 9245600"/>
              <a:gd name="connsiteY6" fmla="*/ 1282700 h 1308100"/>
              <a:gd name="connsiteX7" fmla="*/ 3733800 w 9245600"/>
              <a:gd name="connsiteY7" fmla="*/ 1244600 h 1308100"/>
              <a:gd name="connsiteX8" fmla="*/ 3098800 w 9245600"/>
              <a:gd name="connsiteY8" fmla="*/ 1181100 h 1308100"/>
              <a:gd name="connsiteX9" fmla="*/ 1930400 w 9245600"/>
              <a:gd name="connsiteY9" fmla="*/ 1079500 h 1308100"/>
              <a:gd name="connsiteX10" fmla="*/ 0 w 9245600"/>
              <a:gd name="connsiteY10" fmla="*/ 992524 h 1308100"/>
              <a:gd name="connsiteX11" fmla="*/ 63500 w 9245600"/>
              <a:gd name="connsiteY11" fmla="*/ 0 h 1308100"/>
              <a:gd name="connsiteX0" fmla="*/ 63500 w 9245600"/>
              <a:gd name="connsiteY0" fmla="*/ 0 h 1308100"/>
              <a:gd name="connsiteX1" fmla="*/ 9207500 w 9245600"/>
              <a:gd name="connsiteY1" fmla="*/ 0 h 1308100"/>
              <a:gd name="connsiteX2" fmla="*/ 9245600 w 9245600"/>
              <a:gd name="connsiteY2" fmla="*/ 662324 h 1308100"/>
              <a:gd name="connsiteX3" fmla="*/ 6731000 w 9245600"/>
              <a:gd name="connsiteY3" fmla="*/ 1168400 h 1308100"/>
              <a:gd name="connsiteX4" fmla="*/ 6070600 w 9245600"/>
              <a:gd name="connsiteY4" fmla="*/ 1270000 h 1308100"/>
              <a:gd name="connsiteX5" fmla="*/ 5080000 w 9245600"/>
              <a:gd name="connsiteY5" fmla="*/ 1308100 h 1308100"/>
              <a:gd name="connsiteX6" fmla="*/ 4318000 w 9245600"/>
              <a:gd name="connsiteY6" fmla="*/ 1282700 h 1308100"/>
              <a:gd name="connsiteX7" fmla="*/ 3733800 w 9245600"/>
              <a:gd name="connsiteY7" fmla="*/ 1244600 h 1308100"/>
              <a:gd name="connsiteX8" fmla="*/ 3098800 w 9245600"/>
              <a:gd name="connsiteY8" fmla="*/ 1181100 h 1308100"/>
              <a:gd name="connsiteX9" fmla="*/ 1930400 w 9245600"/>
              <a:gd name="connsiteY9" fmla="*/ 1079500 h 1308100"/>
              <a:gd name="connsiteX10" fmla="*/ 0 w 9245600"/>
              <a:gd name="connsiteY10" fmla="*/ 992524 h 1308100"/>
              <a:gd name="connsiteX11" fmla="*/ 63500 w 9245600"/>
              <a:gd name="connsiteY11" fmla="*/ 0 h 1308100"/>
              <a:gd name="connsiteX0" fmla="*/ 63500 w 9207500"/>
              <a:gd name="connsiteY0" fmla="*/ 0 h 1308100"/>
              <a:gd name="connsiteX1" fmla="*/ 9207500 w 9207500"/>
              <a:gd name="connsiteY1" fmla="*/ 0 h 1308100"/>
              <a:gd name="connsiteX2" fmla="*/ 9004300 w 9207500"/>
              <a:gd name="connsiteY2" fmla="*/ 649624 h 1308100"/>
              <a:gd name="connsiteX3" fmla="*/ 6731000 w 9207500"/>
              <a:gd name="connsiteY3" fmla="*/ 1168400 h 1308100"/>
              <a:gd name="connsiteX4" fmla="*/ 6070600 w 9207500"/>
              <a:gd name="connsiteY4" fmla="*/ 1270000 h 1308100"/>
              <a:gd name="connsiteX5" fmla="*/ 5080000 w 9207500"/>
              <a:gd name="connsiteY5" fmla="*/ 1308100 h 1308100"/>
              <a:gd name="connsiteX6" fmla="*/ 4318000 w 9207500"/>
              <a:gd name="connsiteY6" fmla="*/ 1282700 h 1308100"/>
              <a:gd name="connsiteX7" fmla="*/ 3733800 w 9207500"/>
              <a:gd name="connsiteY7" fmla="*/ 1244600 h 1308100"/>
              <a:gd name="connsiteX8" fmla="*/ 3098800 w 9207500"/>
              <a:gd name="connsiteY8" fmla="*/ 1181100 h 1308100"/>
              <a:gd name="connsiteX9" fmla="*/ 1930400 w 9207500"/>
              <a:gd name="connsiteY9" fmla="*/ 1079500 h 1308100"/>
              <a:gd name="connsiteX10" fmla="*/ 0 w 9207500"/>
              <a:gd name="connsiteY10" fmla="*/ 992524 h 1308100"/>
              <a:gd name="connsiteX11" fmla="*/ 63500 w 9207500"/>
              <a:gd name="connsiteY11" fmla="*/ 0 h 1308100"/>
              <a:gd name="connsiteX0" fmla="*/ 63500 w 9207500"/>
              <a:gd name="connsiteY0" fmla="*/ 0 h 1308100"/>
              <a:gd name="connsiteX1" fmla="*/ 9207500 w 9207500"/>
              <a:gd name="connsiteY1" fmla="*/ 0 h 1308100"/>
              <a:gd name="connsiteX2" fmla="*/ 9004300 w 9207500"/>
              <a:gd name="connsiteY2" fmla="*/ 649624 h 1308100"/>
              <a:gd name="connsiteX3" fmla="*/ 6731000 w 9207500"/>
              <a:gd name="connsiteY3" fmla="*/ 1168400 h 1308100"/>
              <a:gd name="connsiteX4" fmla="*/ 6070600 w 9207500"/>
              <a:gd name="connsiteY4" fmla="*/ 1270000 h 1308100"/>
              <a:gd name="connsiteX5" fmla="*/ 5080000 w 9207500"/>
              <a:gd name="connsiteY5" fmla="*/ 1308100 h 1308100"/>
              <a:gd name="connsiteX6" fmla="*/ 4318000 w 9207500"/>
              <a:gd name="connsiteY6" fmla="*/ 1282700 h 1308100"/>
              <a:gd name="connsiteX7" fmla="*/ 3733800 w 9207500"/>
              <a:gd name="connsiteY7" fmla="*/ 1244600 h 1308100"/>
              <a:gd name="connsiteX8" fmla="*/ 3098800 w 9207500"/>
              <a:gd name="connsiteY8" fmla="*/ 1181100 h 1308100"/>
              <a:gd name="connsiteX9" fmla="*/ 1930400 w 9207500"/>
              <a:gd name="connsiteY9" fmla="*/ 1079500 h 1308100"/>
              <a:gd name="connsiteX10" fmla="*/ 0 w 9207500"/>
              <a:gd name="connsiteY10" fmla="*/ 992524 h 1308100"/>
              <a:gd name="connsiteX11" fmla="*/ 63500 w 9207500"/>
              <a:gd name="connsiteY11" fmla="*/ 0 h 1308100"/>
              <a:gd name="connsiteX0" fmla="*/ 63500 w 9024326"/>
              <a:gd name="connsiteY0" fmla="*/ 12700 h 1320800"/>
              <a:gd name="connsiteX1" fmla="*/ 8826500 w 9024326"/>
              <a:gd name="connsiteY1" fmla="*/ 0 h 1320800"/>
              <a:gd name="connsiteX2" fmla="*/ 9004300 w 9024326"/>
              <a:gd name="connsiteY2" fmla="*/ 662324 h 1320800"/>
              <a:gd name="connsiteX3" fmla="*/ 6731000 w 9024326"/>
              <a:gd name="connsiteY3" fmla="*/ 1181100 h 1320800"/>
              <a:gd name="connsiteX4" fmla="*/ 6070600 w 9024326"/>
              <a:gd name="connsiteY4" fmla="*/ 1282700 h 1320800"/>
              <a:gd name="connsiteX5" fmla="*/ 5080000 w 9024326"/>
              <a:gd name="connsiteY5" fmla="*/ 1320800 h 1320800"/>
              <a:gd name="connsiteX6" fmla="*/ 4318000 w 9024326"/>
              <a:gd name="connsiteY6" fmla="*/ 1295400 h 1320800"/>
              <a:gd name="connsiteX7" fmla="*/ 3733800 w 9024326"/>
              <a:gd name="connsiteY7" fmla="*/ 1257300 h 1320800"/>
              <a:gd name="connsiteX8" fmla="*/ 3098800 w 9024326"/>
              <a:gd name="connsiteY8" fmla="*/ 1193800 h 1320800"/>
              <a:gd name="connsiteX9" fmla="*/ 1930400 w 9024326"/>
              <a:gd name="connsiteY9" fmla="*/ 1092200 h 1320800"/>
              <a:gd name="connsiteX10" fmla="*/ 0 w 9024326"/>
              <a:gd name="connsiteY10" fmla="*/ 1005224 h 1320800"/>
              <a:gd name="connsiteX11" fmla="*/ 63500 w 9024326"/>
              <a:gd name="connsiteY11" fmla="*/ 12700 h 1320800"/>
              <a:gd name="connsiteX0" fmla="*/ 63500 w 8826500"/>
              <a:gd name="connsiteY0" fmla="*/ 12700 h 1320800"/>
              <a:gd name="connsiteX1" fmla="*/ 8826500 w 8826500"/>
              <a:gd name="connsiteY1" fmla="*/ 0 h 1320800"/>
              <a:gd name="connsiteX2" fmla="*/ 85852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57900 w 8826500"/>
              <a:gd name="connsiteY4" fmla="*/ 12700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83600 w 8826500"/>
              <a:gd name="connsiteY2" fmla="*/ 6623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83600 w 8826500"/>
              <a:gd name="connsiteY2" fmla="*/ 6623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83600 w 8826500"/>
              <a:gd name="connsiteY2" fmla="*/ 6623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83600 w 8826500"/>
              <a:gd name="connsiteY2" fmla="*/ 6623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30762 w 8793762"/>
              <a:gd name="connsiteY0" fmla="*/ 12700 h 1320800"/>
              <a:gd name="connsiteX1" fmla="*/ 8793762 w 8793762"/>
              <a:gd name="connsiteY1" fmla="*/ 0 h 1320800"/>
              <a:gd name="connsiteX2" fmla="*/ 8450862 w 8793762"/>
              <a:gd name="connsiteY2" fmla="*/ 662324 h 1320800"/>
              <a:gd name="connsiteX3" fmla="*/ 6749062 w 8793762"/>
              <a:gd name="connsiteY3" fmla="*/ 1206500 h 1320800"/>
              <a:gd name="connsiteX4" fmla="*/ 6037862 w 8793762"/>
              <a:gd name="connsiteY4" fmla="*/ 1308100 h 1320800"/>
              <a:gd name="connsiteX5" fmla="*/ 5047262 w 8793762"/>
              <a:gd name="connsiteY5" fmla="*/ 1320800 h 1320800"/>
              <a:gd name="connsiteX6" fmla="*/ 4285262 w 8793762"/>
              <a:gd name="connsiteY6" fmla="*/ 1295400 h 1320800"/>
              <a:gd name="connsiteX7" fmla="*/ 3701062 w 8793762"/>
              <a:gd name="connsiteY7" fmla="*/ 1257300 h 1320800"/>
              <a:gd name="connsiteX8" fmla="*/ 3066062 w 8793762"/>
              <a:gd name="connsiteY8" fmla="*/ 1193800 h 1320800"/>
              <a:gd name="connsiteX9" fmla="*/ 1897662 w 8793762"/>
              <a:gd name="connsiteY9" fmla="*/ 1092200 h 1320800"/>
              <a:gd name="connsiteX10" fmla="*/ 0 w 8793762"/>
              <a:gd name="connsiteY10" fmla="*/ 1195983 h 1320800"/>
              <a:gd name="connsiteX11" fmla="*/ 30762 w 8793762"/>
              <a:gd name="connsiteY11" fmla="*/ 12700 h 1320800"/>
              <a:gd name="connsiteX0" fmla="*/ 30762 w 8793762"/>
              <a:gd name="connsiteY0" fmla="*/ 12700 h 1320800"/>
              <a:gd name="connsiteX1" fmla="*/ 8793762 w 8793762"/>
              <a:gd name="connsiteY1" fmla="*/ 0 h 1320800"/>
              <a:gd name="connsiteX2" fmla="*/ 8450862 w 8793762"/>
              <a:gd name="connsiteY2" fmla="*/ 662324 h 1320800"/>
              <a:gd name="connsiteX3" fmla="*/ 6749062 w 8793762"/>
              <a:gd name="connsiteY3" fmla="*/ 1206500 h 1320800"/>
              <a:gd name="connsiteX4" fmla="*/ 6037862 w 8793762"/>
              <a:gd name="connsiteY4" fmla="*/ 1308100 h 1320800"/>
              <a:gd name="connsiteX5" fmla="*/ 5047262 w 8793762"/>
              <a:gd name="connsiteY5" fmla="*/ 1320800 h 1320800"/>
              <a:gd name="connsiteX6" fmla="*/ 4285262 w 8793762"/>
              <a:gd name="connsiteY6" fmla="*/ 1295400 h 1320800"/>
              <a:gd name="connsiteX7" fmla="*/ 3701062 w 8793762"/>
              <a:gd name="connsiteY7" fmla="*/ 1257300 h 1320800"/>
              <a:gd name="connsiteX8" fmla="*/ 3066062 w 8793762"/>
              <a:gd name="connsiteY8" fmla="*/ 1193800 h 1320800"/>
              <a:gd name="connsiteX9" fmla="*/ 1875837 w 8793762"/>
              <a:gd name="connsiteY9" fmla="*/ 1219373 h 1320800"/>
              <a:gd name="connsiteX10" fmla="*/ 0 w 8793762"/>
              <a:gd name="connsiteY10" fmla="*/ 1195983 h 1320800"/>
              <a:gd name="connsiteX11" fmla="*/ 30762 w 8793762"/>
              <a:gd name="connsiteY11" fmla="*/ 12700 h 1320800"/>
              <a:gd name="connsiteX0" fmla="*/ 30762 w 8793762"/>
              <a:gd name="connsiteY0" fmla="*/ 12700 h 1320973"/>
              <a:gd name="connsiteX1" fmla="*/ 8793762 w 8793762"/>
              <a:gd name="connsiteY1" fmla="*/ 0 h 1320973"/>
              <a:gd name="connsiteX2" fmla="*/ 8450862 w 8793762"/>
              <a:gd name="connsiteY2" fmla="*/ 662324 h 1320973"/>
              <a:gd name="connsiteX3" fmla="*/ 6749062 w 8793762"/>
              <a:gd name="connsiteY3" fmla="*/ 1206500 h 1320973"/>
              <a:gd name="connsiteX4" fmla="*/ 6037862 w 8793762"/>
              <a:gd name="connsiteY4" fmla="*/ 1308100 h 1320973"/>
              <a:gd name="connsiteX5" fmla="*/ 5047262 w 8793762"/>
              <a:gd name="connsiteY5" fmla="*/ 1320800 h 1320973"/>
              <a:gd name="connsiteX6" fmla="*/ 4285262 w 8793762"/>
              <a:gd name="connsiteY6" fmla="*/ 1295400 h 1320973"/>
              <a:gd name="connsiteX7" fmla="*/ 3701062 w 8793762"/>
              <a:gd name="connsiteY7" fmla="*/ 1257300 h 1320973"/>
              <a:gd name="connsiteX8" fmla="*/ 3066062 w 8793762"/>
              <a:gd name="connsiteY8" fmla="*/ 1320973 h 1320973"/>
              <a:gd name="connsiteX9" fmla="*/ 1875837 w 8793762"/>
              <a:gd name="connsiteY9" fmla="*/ 1219373 h 1320973"/>
              <a:gd name="connsiteX10" fmla="*/ 0 w 8793762"/>
              <a:gd name="connsiteY10" fmla="*/ 1195983 h 1320973"/>
              <a:gd name="connsiteX11" fmla="*/ 30762 w 8793762"/>
              <a:gd name="connsiteY11" fmla="*/ 12700 h 1320973"/>
              <a:gd name="connsiteX0" fmla="*/ 30762 w 8793762"/>
              <a:gd name="connsiteY0" fmla="*/ 12700 h 1320973"/>
              <a:gd name="connsiteX1" fmla="*/ 8793762 w 8793762"/>
              <a:gd name="connsiteY1" fmla="*/ 0 h 1320973"/>
              <a:gd name="connsiteX2" fmla="*/ 8450862 w 8793762"/>
              <a:gd name="connsiteY2" fmla="*/ 662324 h 1320973"/>
              <a:gd name="connsiteX3" fmla="*/ 6749062 w 8793762"/>
              <a:gd name="connsiteY3" fmla="*/ 1206500 h 1320973"/>
              <a:gd name="connsiteX4" fmla="*/ 6037862 w 8793762"/>
              <a:gd name="connsiteY4" fmla="*/ 1308100 h 1320973"/>
              <a:gd name="connsiteX5" fmla="*/ 5047262 w 8793762"/>
              <a:gd name="connsiteY5" fmla="*/ 1320800 h 1320973"/>
              <a:gd name="connsiteX6" fmla="*/ 4285262 w 8793762"/>
              <a:gd name="connsiteY6" fmla="*/ 1295400 h 1320973"/>
              <a:gd name="connsiteX7" fmla="*/ 3701062 w 8793762"/>
              <a:gd name="connsiteY7" fmla="*/ 1257300 h 1320973"/>
              <a:gd name="connsiteX8" fmla="*/ 3066062 w 8793762"/>
              <a:gd name="connsiteY8" fmla="*/ 1320973 h 1320973"/>
              <a:gd name="connsiteX9" fmla="*/ 1875837 w 8793762"/>
              <a:gd name="connsiteY9" fmla="*/ 1246625 h 1320973"/>
              <a:gd name="connsiteX10" fmla="*/ 0 w 8793762"/>
              <a:gd name="connsiteY10" fmla="*/ 1195983 h 1320973"/>
              <a:gd name="connsiteX11" fmla="*/ 30762 w 8793762"/>
              <a:gd name="connsiteY11" fmla="*/ 12700 h 1320973"/>
              <a:gd name="connsiteX0" fmla="*/ 30762 w 8793762"/>
              <a:gd name="connsiteY0" fmla="*/ 12700 h 1320973"/>
              <a:gd name="connsiteX1" fmla="*/ 8793762 w 8793762"/>
              <a:gd name="connsiteY1" fmla="*/ 0 h 1320973"/>
              <a:gd name="connsiteX2" fmla="*/ 8450862 w 8793762"/>
              <a:gd name="connsiteY2" fmla="*/ 662324 h 1320973"/>
              <a:gd name="connsiteX3" fmla="*/ 6749062 w 8793762"/>
              <a:gd name="connsiteY3" fmla="*/ 1206500 h 1320973"/>
              <a:gd name="connsiteX4" fmla="*/ 6037862 w 8793762"/>
              <a:gd name="connsiteY4" fmla="*/ 1308100 h 1320973"/>
              <a:gd name="connsiteX5" fmla="*/ 5047262 w 8793762"/>
              <a:gd name="connsiteY5" fmla="*/ 1320800 h 1320973"/>
              <a:gd name="connsiteX6" fmla="*/ 4285262 w 8793762"/>
              <a:gd name="connsiteY6" fmla="*/ 1295400 h 1320973"/>
              <a:gd name="connsiteX7" fmla="*/ 3711975 w 8793762"/>
              <a:gd name="connsiteY7" fmla="*/ 1320887 h 1320973"/>
              <a:gd name="connsiteX8" fmla="*/ 3066062 w 8793762"/>
              <a:gd name="connsiteY8" fmla="*/ 1320973 h 1320973"/>
              <a:gd name="connsiteX9" fmla="*/ 1875837 w 8793762"/>
              <a:gd name="connsiteY9" fmla="*/ 1246625 h 1320973"/>
              <a:gd name="connsiteX10" fmla="*/ 0 w 8793762"/>
              <a:gd name="connsiteY10" fmla="*/ 1195983 h 1320973"/>
              <a:gd name="connsiteX11" fmla="*/ 30762 w 8793762"/>
              <a:gd name="connsiteY11" fmla="*/ 12700 h 1320973"/>
              <a:gd name="connsiteX0" fmla="*/ 30762 w 8793762"/>
              <a:gd name="connsiteY0" fmla="*/ 12700 h 1349903"/>
              <a:gd name="connsiteX1" fmla="*/ 8793762 w 8793762"/>
              <a:gd name="connsiteY1" fmla="*/ 0 h 1349903"/>
              <a:gd name="connsiteX2" fmla="*/ 8450862 w 8793762"/>
              <a:gd name="connsiteY2" fmla="*/ 662324 h 1349903"/>
              <a:gd name="connsiteX3" fmla="*/ 6749062 w 8793762"/>
              <a:gd name="connsiteY3" fmla="*/ 1206500 h 1349903"/>
              <a:gd name="connsiteX4" fmla="*/ 6037862 w 8793762"/>
              <a:gd name="connsiteY4" fmla="*/ 1308100 h 1349903"/>
              <a:gd name="connsiteX5" fmla="*/ 5047262 w 8793762"/>
              <a:gd name="connsiteY5" fmla="*/ 1320800 h 1349903"/>
              <a:gd name="connsiteX6" fmla="*/ 4350739 w 8793762"/>
              <a:gd name="connsiteY6" fmla="*/ 1349903 h 1349903"/>
              <a:gd name="connsiteX7" fmla="*/ 3711975 w 8793762"/>
              <a:gd name="connsiteY7" fmla="*/ 1320887 h 1349903"/>
              <a:gd name="connsiteX8" fmla="*/ 3066062 w 8793762"/>
              <a:gd name="connsiteY8" fmla="*/ 1320973 h 1349903"/>
              <a:gd name="connsiteX9" fmla="*/ 1875837 w 8793762"/>
              <a:gd name="connsiteY9" fmla="*/ 1246625 h 1349903"/>
              <a:gd name="connsiteX10" fmla="*/ 0 w 8793762"/>
              <a:gd name="connsiteY10" fmla="*/ 1195983 h 1349903"/>
              <a:gd name="connsiteX11" fmla="*/ 30762 w 8793762"/>
              <a:gd name="connsiteY11" fmla="*/ 12700 h 1349903"/>
              <a:gd name="connsiteX0" fmla="*/ 30762 w 8793762"/>
              <a:gd name="connsiteY0" fmla="*/ 12700 h 1366306"/>
              <a:gd name="connsiteX1" fmla="*/ 8793762 w 8793762"/>
              <a:gd name="connsiteY1" fmla="*/ 0 h 1366306"/>
              <a:gd name="connsiteX2" fmla="*/ 8450862 w 8793762"/>
              <a:gd name="connsiteY2" fmla="*/ 662324 h 1366306"/>
              <a:gd name="connsiteX3" fmla="*/ 6749062 w 8793762"/>
              <a:gd name="connsiteY3" fmla="*/ 1206500 h 1366306"/>
              <a:gd name="connsiteX4" fmla="*/ 6037862 w 8793762"/>
              <a:gd name="connsiteY4" fmla="*/ 1308100 h 1366306"/>
              <a:gd name="connsiteX5" fmla="*/ 5047262 w 8793762"/>
              <a:gd name="connsiteY5" fmla="*/ 1320800 h 1366306"/>
              <a:gd name="connsiteX6" fmla="*/ 4350739 w 8793762"/>
              <a:gd name="connsiteY6" fmla="*/ 1349903 h 1366306"/>
              <a:gd name="connsiteX7" fmla="*/ 3722888 w 8793762"/>
              <a:gd name="connsiteY7" fmla="*/ 1366306 h 1366306"/>
              <a:gd name="connsiteX8" fmla="*/ 3066062 w 8793762"/>
              <a:gd name="connsiteY8" fmla="*/ 1320973 h 1366306"/>
              <a:gd name="connsiteX9" fmla="*/ 1875837 w 8793762"/>
              <a:gd name="connsiteY9" fmla="*/ 1246625 h 1366306"/>
              <a:gd name="connsiteX10" fmla="*/ 0 w 8793762"/>
              <a:gd name="connsiteY10" fmla="*/ 1195983 h 1366306"/>
              <a:gd name="connsiteX11" fmla="*/ 30762 w 8793762"/>
              <a:gd name="connsiteY11" fmla="*/ 12700 h 1366306"/>
              <a:gd name="connsiteX0" fmla="*/ 30762 w 8793762"/>
              <a:gd name="connsiteY0" fmla="*/ 12700 h 1366306"/>
              <a:gd name="connsiteX1" fmla="*/ 8793762 w 8793762"/>
              <a:gd name="connsiteY1" fmla="*/ 0 h 1366306"/>
              <a:gd name="connsiteX2" fmla="*/ 8450862 w 8793762"/>
              <a:gd name="connsiteY2" fmla="*/ 662324 h 1366306"/>
              <a:gd name="connsiteX3" fmla="*/ 6749062 w 8793762"/>
              <a:gd name="connsiteY3" fmla="*/ 1206500 h 1366306"/>
              <a:gd name="connsiteX4" fmla="*/ 6037862 w 8793762"/>
              <a:gd name="connsiteY4" fmla="*/ 1308100 h 1366306"/>
              <a:gd name="connsiteX5" fmla="*/ 5058175 w 8793762"/>
              <a:gd name="connsiteY5" fmla="*/ 1366219 h 1366306"/>
              <a:gd name="connsiteX6" fmla="*/ 4350739 w 8793762"/>
              <a:gd name="connsiteY6" fmla="*/ 1349903 h 1366306"/>
              <a:gd name="connsiteX7" fmla="*/ 3722888 w 8793762"/>
              <a:gd name="connsiteY7" fmla="*/ 1366306 h 1366306"/>
              <a:gd name="connsiteX8" fmla="*/ 3066062 w 8793762"/>
              <a:gd name="connsiteY8" fmla="*/ 1320973 h 1366306"/>
              <a:gd name="connsiteX9" fmla="*/ 1875837 w 8793762"/>
              <a:gd name="connsiteY9" fmla="*/ 1246625 h 1366306"/>
              <a:gd name="connsiteX10" fmla="*/ 0 w 8793762"/>
              <a:gd name="connsiteY10" fmla="*/ 1195983 h 1366306"/>
              <a:gd name="connsiteX11" fmla="*/ 30762 w 8793762"/>
              <a:gd name="connsiteY11" fmla="*/ 12700 h 1366306"/>
              <a:gd name="connsiteX0" fmla="*/ 30762 w 8793762"/>
              <a:gd name="connsiteY0" fmla="*/ 12700 h 1377154"/>
              <a:gd name="connsiteX1" fmla="*/ 8793762 w 8793762"/>
              <a:gd name="connsiteY1" fmla="*/ 0 h 1377154"/>
              <a:gd name="connsiteX2" fmla="*/ 8450862 w 8793762"/>
              <a:gd name="connsiteY2" fmla="*/ 662324 h 1377154"/>
              <a:gd name="connsiteX3" fmla="*/ 6749062 w 8793762"/>
              <a:gd name="connsiteY3" fmla="*/ 1206500 h 1377154"/>
              <a:gd name="connsiteX4" fmla="*/ 6037862 w 8793762"/>
              <a:gd name="connsiteY4" fmla="*/ 1308100 h 1377154"/>
              <a:gd name="connsiteX5" fmla="*/ 5058175 w 8793762"/>
              <a:gd name="connsiteY5" fmla="*/ 1366219 h 1377154"/>
              <a:gd name="connsiteX6" fmla="*/ 4350739 w 8793762"/>
              <a:gd name="connsiteY6" fmla="*/ 1377154 h 1377154"/>
              <a:gd name="connsiteX7" fmla="*/ 3722888 w 8793762"/>
              <a:gd name="connsiteY7" fmla="*/ 1366306 h 1377154"/>
              <a:gd name="connsiteX8" fmla="*/ 3066062 w 8793762"/>
              <a:gd name="connsiteY8" fmla="*/ 1320973 h 1377154"/>
              <a:gd name="connsiteX9" fmla="*/ 1875837 w 8793762"/>
              <a:gd name="connsiteY9" fmla="*/ 1246625 h 1377154"/>
              <a:gd name="connsiteX10" fmla="*/ 0 w 8793762"/>
              <a:gd name="connsiteY10" fmla="*/ 1195983 h 1377154"/>
              <a:gd name="connsiteX11" fmla="*/ 30762 w 8793762"/>
              <a:gd name="connsiteY11" fmla="*/ 12700 h 1377154"/>
              <a:gd name="connsiteX0" fmla="*/ 30762 w 8793762"/>
              <a:gd name="connsiteY0" fmla="*/ 12700 h 1377154"/>
              <a:gd name="connsiteX1" fmla="*/ 8793762 w 8793762"/>
              <a:gd name="connsiteY1" fmla="*/ 0 h 1377154"/>
              <a:gd name="connsiteX2" fmla="*/ 8450862 w 8793762"/>
              <a:gd name="connsiteY2" fmla="*/ 662324 h 1377154"/>
              <a:gd name="connsiteX3" fmla="*/ 6749062 w 8793762"/>
              <a:gd name="connsiteY3" fmla="*/ 1206500 h 1377154"/>
              <a:gd name="connsiteX4" fmla="*/ 6048774 w 8793762"/>
              <a:gd name="connsiteY4" fmla="*/ 1335352 h 1377154"/>
              <a:gd name="connsiteX5" fmla="*/ 5058175 w 8793762"/>
              <a:gd name="connsiteY5" fmla="*/ 1366219 h 1377154"/>
              <a:gd name="connsiteX6" fmla="*/ 4350739 w 8793762"/>
              <a:gd name="connsiteY6" fmla="*/ 1377154 h 1377154"/>
              <a:gd name="connsiteX7" fmla="*/ 3722888 w 8793762"/>
              <a:gd name="connsiteY7" fmla="*/ 1366306 h 1377154"/>
              <a:gd name="connsiteX8" fmla="*/ 3066062 w 8793762"/>
              <a:gd name="connsiteY8" fmla="*/ 1320973 h 1377154"/>
              <a:gd name="connsiteX9" fmla="*/ 1875837 w 8793762"/>
              <a:gd name="connsiteY9" fmla="*/ 1246625 h 1377154"/>
              <a:gd name="connsiteX10" fmla="*/ 0 w 8793762"/>
              <a:gd name="connsiteY10" fmla="*/ 1195983 h 1377154"/>
              <a:gd name="connsiteX11" fmla="*/ 30762 w 8793762"/>
              <a:gd name="connsiteY11" fmla="*/ 12700 h 1377154"/>
              <a:gd name="connsiteX0" fmla="*/ 30762 w 8793762"/>
              <a:gd name="connsiteY0" fmla="*/ 12700 h 1377154"/>
              <a:gd name="connsiteX1" fmla="*/ 8793762 w 8793762"/>
              <a:gd name="connsiteY1" fmla="*/ 0 h 1377154"/>
              <a:gd name="connsiteX2" fmla="*/ 8450862 w 8793762"/>
              <a:gd name="connsiteY2" fmla="*/ 662324 h 1377154"/>
              <a:gd name="connsiteX3" fmla="*/ 6956403 w 8793762"/>
              <a:gd name="connsiteY3" fmla="*/ 1197417 h 1377154"/>
              <a:gd name="connsiteX4" fmla="*/ 6048774 w 8793762"/>
              <a:gd name="connsiteY4" fmla="*/ 1335352 h 1377154"/>
              <a:gd name="connsiteX5" fmla="*/ 5058175 w 8793762"/>
              <a:gd name="connsiteY5" fmla="*/ 1366219 h 1377154"/>
              <a:gd name="connsiteX6" fmla="*/ 4350739 w 8793762"/>
              <a:gd name="connsiteY6" fmla="*/ 1377154 h 1377154"/>
              <a:gd name="connsiteX7" fmla="*/ 3722888 w 8793762"/>
              <a:gd name="connsiteY7" fmla="*/ 1366306 h 1377154"/>
              <a:gd name="connsiteX8" fmla="*/ 3066062 w 8793762"/>
              <a:gd name="connsiteY8" fmla="*/ 1320973 h 1377154"/>
              <a:gd name="connsiteX9" fmla="*/ 1875837 w 8793762"/>
              <a:gd name="connsiteY9" fmla="*/ 1246625 h 1377154"/>
              <a:gd name="connsiteX10" fmla="*/ 0 w 8793762"/>
              <a:gd name="connsiteY10" fmla="*/ 1195983 h 1377154"/>
              <a:gd name="connsiteX11" fmla="*/ 30762 w 8793762"/>
              <a:gd name="connsiteY11" fmla="*/ 12700 h 1377154"/>
              <a:gd name="connsiteX0" fmla="*/ 30762 w 8793762"/>
              <a:gd name="connsiteY0" fmla="*/ 12700 h 1377154"/>
              <a:gd name="connsiteX1" fmla="*/ 8793762 w 8793762"/>
              <a:gd name="connsiteY1" fmla="*/ 0 h 1377154"/>
              <a:gd name="connsiteX2" fmla="*/ 8450862 w 8793762"/>
              <a:gd name="connsiteY2" fmla="*/ 662324 h 1377154"/>
              <a:gd name="connsiteX3" fmla="*/ 6956403 w 8793762"/>
              <a:gd name="connsiteY3" fmla="*/ 1197417 h 1377154"/>
              <a:gd name="connsiteX4" fmla="*/ 6048774 w 8793762"/>
              <a:gd name="connsiteY4" fmla="*/ 1335352 h 1377154"/>
              <a:gd name="connsiteX5" fmla="*/ 5058175 w 8793762"/>
              <a:gd name="connsiteY5" fmla="*/ 1366219 h 1377154"/>
              <a:gd name="connsiteX6" fmla="*/ 4350739 w 8793762"/>
              <a:gd name="connsiteY6" fmla="*/ 1377154 h 1377154"/>
              <a:gd name="connsiteX7" fmla="*/ 3722888 w 8793762"/>
              <a:gd name="connsiteY7" fmla="*/ 1366306 h 1377154"/>
              <a:gd name="connsiteX8" fmla="*/ 3066062 w 8793762"/>
              <a:gd name="connsiteY8" fmla="*/ 1320973 h 1377154"/>
              <a:gd name="connsiteX9" fmla="*/ 1875837 w 8793762"/>
              <a:gd name="connsiteY9" fmla="*/ 1246625 h 1377154"/>
              <a:gd name="connsiteX10" fmla="*/ 0 w 8793762"/>
              <a:gd name="connsiteY10" fmla="*/ 1195983 h 1377154"/>
              <a:gd name="connsiteX11" fmla="*/ 30762 w 8793762"/>
              <a:gd name="connsiteY11" fmla="*/ 12700 h 1377154"/>
              <a:gd name="connsiteX0" fmla="*/ 30762 w 8793762"/>
              <a:gd name="connsiteY0" fmla="*/ 12700 h 1377154"/>
              <a:gd name="connsiteX1" fmla="*/ 8793762 w 8793762"/>
              <a:gd name="connsiteY1" fmla="*/ 0 h 1377154"/>
              <a:gd name="connsiteX2" fmla="*/ 8450862 w 8793762"/>
              <a:gd name="connsiteY2" fmla="*/ 662324 h 1377154"/>
              <a:gd name="connsiteX3" fmla="*/ 6956403 w 8793762"/>
              <a:gd name="connsiteY3" fmla="*/ 1197417 h 1377154"/>
              <a:gd name="connsiteX4" fmla="*/ 6048774 w 8793762"/>
              <a:gd name="connsiteY4" fmla="*/ 1335352 h 1377154"/>
              <a:gd name="connsiteX5" fmla="*/ 5058175 w 8793762"/>
              <a:gd name="connsiteY5" fmla="*/ 1366219 h 1377154"/>
              <a:gd name="connsiteX6" fmla="*/ 4350739 w 8793762"/>
              <a:gd name="connsiteY6" fmla="*/ 1377154 h 1377154"/>
              <a:gd name="connsiteX7" fmla="*/ 3722888 w 8793762"/>
              <a:gd name="connsiteY7" fmla="*/ 1366306 h 1377154"/>
              <a:gd name="connsiteX8" fmla="*/ 3066062 w 8793762"/>
              <a:gd name="connsiteY8" fmla="*/ 1320973 h 1377154"/>
              <a:gd name="connsiteX9" fmla="*/ 1875837 w 8793762"/>
              <a:gd name="connsiteY9" fmla="*/ 1273876 h 1377154"/>
              <a:gd name="connsiteX10" fmla="*/ 0 w 8793762"/>
              <a:gd name="connsiteY10" fmla="*/ 1195983 h 1377154"/>
              <a:gd name="connsiteX11" fmla="*/ 30762 w 8793762"/>
              <a:gd name="connsiteY11" fmla="*/ 12700 h 1377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793762" h="1377154">
                <a:moveTo>
                  <a:pt x="30762" y="12700"/>
                </a:moveTo>
                <a:lnTo>
                  <a:pt x="8793762" y="0"/>
                </a:lnTo>
                <a:cubicBezTo>
                  <a:pt x="8726029" y="216541"/>
                  <a:pt x="8757088" y="462755"/>
                  <a:pt x="8450862" y="662324"/>
                </a:cubicBezTo>
                <a:cubicBezTo>
                  <a:pt x="8144636" y="861893"/>
                  <a:pt x="7364004" y="1115428"/>
                  <a:pt x="6956403" y="1197417"/>
                </a:cubicBezTo>
                <a:cubicBezTo>
                  <a:pt x="6534229" y="1282337"/>
                  <a:pt x="6313357" y="1305719"/>
                  <a:pt x="6048774" y="1335352"/>
                </a:cubicBezTo>
                <a:lnTo>
                  <a:pt x="5058175" y="1366219"/>
                </a:lnTo>
                <a:lnTo>
                  <a:pt x="4350739" y="1377154"/>
                </a:lnTo>
                <a:lnTo>
                  <a:pt x="3722888" y="1366306"/>
                </a:lnTo>
                <a:lnTo>
                  <a:pt x="3066062" y="1320973"/>
                </a:lnTo>
                <a:lnTo>
                  <a:pt x="1875837" y="1273876"/>
                </a:lnTo>
                <a:lnTo>
                  <a:pt x="0" y="1195983"/>
                </a:lnTo>
                <a:lnTo>
                  <a:pt x="30762" y="1270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lIns="121725" tIns="60862" rIns="121725" bIns="60862" spcCol="0" rtlCol="0" anchor="ctr"/>
          <a:lstStyle/>
          <a:p>
            <a:pPr algn="ctr"/>
            <a:endParaRPr lang="en-US"/>
          </a:p>
        </p:txBody>
      </p:sp>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1812" y="-16933"/>
            <a:ext cx="2203358" cy="2227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 name="TextBox 27"/>
          <p:cNvSpPr txBox="1"/>
          <p:nvPr/>
        </p:nvSpPr>
        <p:spPr>
          <a:xfrm>
            <a:off x="171213" y="32012"/>
            <a:ext cx="1127504" cy="697627"/>
          </a:xfrm>
          <a:prstGeom prst="rect">
            <a:avLst/>
          </a:prstGeom>
          <a:noFill/>
        </p:spPr>
        <p:txBody>
          <a:bodyPr wrap="square" lIns="121725" tIns="60862" rIns="121725" bIns="60862" rtlCol="0">
            <a:spAutoFit/>
          </a:bodyPr>
          <a:lstStyle/>
          <a:p>
            <a:pPr algn="ctr"/>
            <a:r>
              <a:rPr lang="en-US" sz="3700" b="1">
                <a:solidFill>
                  <a:schemeClr val="bg1"/>
                </a:solidFill>
                <a:latin typeface="Arrus-Black" pitchFamily="18" charset="0"/>
                <a:ea typeface="Arrus-Black" pitchFamily="18" charset="0"/>
                <a:cs typeface="Arrus-Black" pitchFamily="18" charset="0"/>
              </a:rPr>
              <a:t>Bài</a:t>
            </a:r>
          </a:p>
        </p:txBody>
      </p:sp>
      <p:sp>
        <p:nvSpPr>
          <p:cNvPr id="32" name="TextBox 31"/>
          <p:cNvSpPr txBox="1"/>
          <p:nvPr/>
        </p:nvSpPr>
        <p:spPr>
          <a:xfrm>
            <a:off x="1015111" y="481571"/>
            <a:ext cx="1127504" cy="938521"/>
          </a:xfrm>
          <a:prstGeom prst="rect">
            <a:avLst/>
          </a:prstGeom>
          <a:noFill/>
        </p:spPr>
        <p:txBody>
          <a:bodyPr wrap="square" lIns="121725" tIns="60862" rIns="121725" bIns="60862" rtlCol="0">
            <a:spAutoFit/>
          </a:bodyPr>
          <a:lstStyle/>
          <a:p>
            <a:pPr algn="ctr"/>
            <a:r>
              <a:rPr lang="en-US" sz="5300" b="1" smtClean="0">
                <a:solidFill>
                  <a:srgbClr val="FFC000"/>
                </a:solidFill>
                <a:latin typeface=".VnCooper" pitchFamily="34" charset="0"/>
                <a:ea typeface="Arial-Rounded" pitchFamily="34" charset="0"/>
                <a:cs typeface="Arial-Rounded" pitchFamily="34" charset="0"/>
              </a:rPr>
              <a:t>57</a:t>
            </a:r>
            <a:endParaRPr lang="en-US" sz="5300" b="1">
              <a:solidFill>
                <a:srgbClr val="FFC000"/>
              </a:solidFill>
              <a:latin typeface=".VnCooper" pitchFamily="34" charset="0"/>
              <a:ea typeface="Arial-Rounded" pitchFamily="34" charset="0"/>
              <a:cs typeface="Arial-Rounded" pitchFamily="34" charset="0"/>
            </a:endParaRPr>
          </a:p>
        </p:txBody>
      </p:sp>
      <p:sp>
        <p:nvSpPr>
          <p:cNvPr id="5" name="Title 1"/>
          <p:cNvSpPr txBox="1">
            <a:spLocks/>
          </p:cNvSpPr>
          <p:nvPr/>
        </p:nvSpPr>
        <p:spPr>
          <a:xfrm>
            <a:off x="823119" y="175312"/>
            <a:ext cx="10717370" cy="150108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pPr>
            <a:r>
              <a:rPr lang="en-US" sz="8800" b="1" smtClean="0">
                <a:solidFill>
                  <a:schemeClr val="bg1"/>
                </a:solidFill>
                <a:latin typeface="Arial-Rounded" pitchFamily="34" charset="0"/>
                <a:ea typeface="Arial-Rounded" pitchFamily="34" charset="0"/>
                <a:cs typeface="Arial-Rounded" pitchFamily="34" charset="0"/>
              </a:rPr>
              <a:t>anh  ênh  inh</a:t>
            </a:r>
            <a:endParaRPr lang="en-US" sz="8800" b="1">
              <a:solidFill>
                <a:schemeClr val="bg1"/>
              </a:solidFill>
              <a:latin typeface="Arial-Rounded" pitchFamily="34" charset="0"/>
              <a:ea typeface="Arial-Rounded" pitchFamily="34" charset="0"/>
              <a:cs typeface="Arial-Rounded" pitchFamily="34" charset="0"/>
            </a:endParaRPr>
          </a:p>
        </p:txBody>
      </p:sp>
      <p:grpSp>
        <p:nvGrpSpPr>
          <p:cNvPr id="27" name="Group 26"/>
          <p:cNvGrpSpPr/>
          <p:nvPr/>
        </p:nvGrpSpPr>
        <p:grpSpPr>
          <a:xfrm>
            <a:off x="574823" y="1937273"/>
            <a:ext cx="3448696" cy="941185"/>
            <a:chOff x="63500" y="1429216"/>
            <a:chExt cx="2592937" cy="705889"/>
          </a:xfrm>
        </p:grpSpPr>
        <p:sp>
          <p:nvSpPr>
            <p:cNvPr id="4" name="Rounded Rectangle 3"/>
            <p:cNvSpPr/>
            <p:nvPr/>
          </p:nvSpPr>
          <p:spPr>
            <a:xfrm>
              <a:off x="384358" y="1429216"/>
              <a:ext cx="2272079" cy="705889"/>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700">
                  <a:latin typeface="Arial-Rounded" pitchFamily="34" charset="0"/>
                  <a:ea typeface="Arial-Rounded" pitchFamily="34" charset="0"/>
                  <a:cs typeface="Arial-Rounded" pitchFamily="34" charset="0"/>
                </a:rPr>
                <a:t>Nhận biết</a:t>
              </a:r>
            </a:p>
          </p:txBody>
        </p:sp>
        <p:sp>
          <p:nvSpPr>
            <p:cNvPr id="3" name="Oval 2"/>
            <p:cNvSpPr/>
            <p:nvPr/>
          </p:nvSpPr>
          <p:spPr>
            <a:xfrm>
              <a:off x="63500" y="1458734"/>
              <a:ext cx="641717" cy="64171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300" smtClean="0">
                  <a:solidFill>
                    <a:schemeClr val="tx1"/>
                  </a:solidFill>
                  <a:latin typeface="Arial Rounded MT Bold" pitchFamily="34" charset="0"/>
                  <a:ea typeface="Arial-Rounded" pitchFamily="34" charset="0"/>
                  <a:cs typeface="Arial-Rounded" pitchFamily="34" charset="0"/>
                </a:rPr>
                <a:t>2</a:t>
              </a:r>
              <a:endParaRPr lang="en-US" sz="4300">
                <a:solidFill>
                  <a:schemeClr val="tx1"/>
                </a:solidFill>
                <a:latin typeface="Arial Rounded MT Bold" pitchFamily="34" charset="0"/>
                <a:ea typeface="Arial-Rounded" pitchFamily="34" charset="0"/>
                <a:cs typeface="Arial-Rounded" pitchFamily="34" charset="0"/>
              </a:endParaRPr>
            </a:p>
          </p:txBody>
        </p:sp>
      </p:grpSp>
      <p:grpSp>
        <p:nvGrpSpPr>
          <p:cNvPr id="29" name="Group 28"/>
          <p:cNvGrpSpPr/>
          <p:nvPr/>
        </p:nvGrpSpPr>
        <p:grpSpPr>
          <a:xfrm>
            <a:off x="628412" y="5051443"/>
            <a:ext cx="11700907" cy="1567588"/>
            <a:chOff x="502854" y="5406302"/>
            <a:chExt cx="10717370" cy="1567588"/>
          </a:xfrm>
        </p:grpSpPr>
        <p:sp>
          <p:nvSpPr>
            <p:cNvPr id="34" name="Title 1"/>
            <p:cNvSpPr txBox="1">
              <a:spLocks/>
            </p:cNvSpPr>
            <p:nvPr/>
          </p:nvSpPr>
          <p:spPr>
            <a:xfrm>
              <a:off x="502854" y="5406302"/>
              <a:ext cx="10717370" cy="150108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lnSpc>
                  <a:spcPct val="120000"/>
                </a:lnSpc>
              </a:pPr>
              <a:r>
                <a:rPr lang="en-US" sz="5000" b="1" smtClean="0">
                  <a:solidFill>
                    <a:srgbClr val="0070C0"/>
                  </a:solidFill>
                  <a:latin typeface="Arial-Rounded" pitchFamily="34" charset="0"/>
                  <a:ea typeface="Arial-Rounded" pitchFamily="34" charset="0"/>
                  <a:cs typeface="Arial-Rounded" pitchFamily="34" charset="0"/>
                </a:rPr>
                <a:t>Con k</a:t>
              </a:r>
              <a:r>
                <a:rPr lang="en-US" sz="5000" b="1" smtClean="0">
                  <a:solidFill>
                    <a:srgbClr val="FF0000"/>
                  </a:solidFill>
                  <a:latin typeface="Arial-Rounded" pitchFamily="34" charset="0"/>
                  <a:ea typeface="Arial-Rounded" pitchFamily="34" charset="0"/>
                  <a:cs typeface="Arial-Rounded" pitchFamily="34" charset="0"/>
                </a:rPr>
                <a:t>ênh</a:t>
              </a:r>
              <a:r>
                <a:rPr lang="en-US" sz="5000" b="1" smtClean="0">
                  <a:solidFill>
                    <a:srgbClr val="0070C0"/>
                  </a:solidFill>
                  <a:latin typeface="Arial-Rounded" pitchFamily="34" charset="0"/>
                  <a:ea typeface="Arial-Rounded" pitchFamily="34" charset="0"/>
                  <a:cs typeface="Arial-Rounded" pitchFamily="34" charset="0"/>
                </a:rPr>
                <a:t> x</a:t>
              </a:r>
              <a:r>
                <a:rPr lang="en-US" sz="5000" b="1" smtClean="0">
                  <a:solidFill>
                    <a:srgbClr val="FF0000"/>
                  </a:solidFill>
                  <a:latin typeface="Arial-Rounded" pitchFamily="34" charset="0"/>
                  <a:ea typeface="Arial-Rounded" pitchFamily="34" charset="0"/>
                  <a:cs typeface="Arial-Rounded" pitchFamily="34" charset="0"/>
                </a:rPr>
                <a:t>inh</a:t>
              </a:r>
              <a:r>
                <a:rPr lang="en-US" sz="5000" b="1" smtClean="0">
                  <a:solidFill>
                    <a:srgbClr val="0070C0"/>
                  </a:solidFill>
                  <a:latin typeface="Arial-Rounded" pitchFamily="34" charset="0"/>
                  <a:ea typeface="Arial-Rounded" pitchFamily="34" charset="0"/>
                  <a:cs typeface="Arial-Rounded" pitchFamily="34" charset="0"/>
                </a:rPr>
                <a:t> x</a:t>
              </a:r>
              <a:r>
                <a:rPr lang="en-US" sz="5000" b="1" smtClean="0">
                  <a:solidFill>
                    <a:srgbClr val="FF0000"/>
                  </a:solidFill>
                  <a:latin typeface="Arial-Rounded" pitchFamily="34" charset="0"/>
                  <a:ea typeface="Arial-Rounded" pitchFamily="34" charset="0"/>
                  <a:cs typeface="Arial-Rounded" pitchFamily="34" charset="0"/>
                </a:rPr>
                <a:t>inh</a:t>
              </a:r>
              <a:r>
                <a:rPr lang="en-US" sz="5000" b="1" smtClean="0">
                  <a:solidFill>
                    <a:srgbClr val="0070C0"/>
                  </a:solidFill>
                  <a:latin typeface="Arial-Rounded" pitchFamily="34" charset="0"/>
                  <a:ea typeface="Arial-Rounded" pitchFamily="34" charset="0"/>
                  <a:cs typeface="Arial-Rounded" pitchFamily="34" charset="0"/>
                </a:rPr>
                <a:t> chảy qua c</a:t>
              </a:r>
              <a:r>
                <a:rPr lang="en-US" sz="5000" b="1" smtClean="0">
                  <a:solidFill>
                    <a:srgbClr val="FF0000"/>
                  </a:solidFill>
                  <a:latin typeface="Arial-Rounded" pitchFamily="34" charset="0"/>
                  <a:ea typeface="Arial-Rounded" pitchFamily="34" charset="0"/>
                  <a:cs typeface="Arial-Rounded" pitchFamily="34" charset="0"/>
                </a:rPr>
                <a:t>anh</a:t>
              </a:r>
              <a:r>
                <a:rPr lang="en-US" sz="5000" b="1" smtClean="0">
                  <a:solidFill>
                    <a:srgbClr val="0070C0"/>
                  </a:solidFill>
                  <a:latin typeface="Arial-Rounded" pitchFamily="34" charset="0"/>
                  <a:ea typeface="Arial-Rounded" pitchFamily="34" charset="0"/>
                  <a:cs typeface="Arial-Rounded" pitchFamily="34" charset="0"/>
                </a:rPr>
                <a:t> đồng.</a:t>
              </a:r>
              <a:endParaRPr lang="en-US" sz="5000" b="1">
                <a:solidFill>
                  <a:srgbClr val="0070C0"/>
                </a:solidFill>
                <a:latin typeface="Arial-Rounded" pitchFamily="34" charset="0"/>
                <a:ea typeface="Arial-Rounded" pitchFamily="34" charset="0"/>
                <a:cs typeface="Arial-Rounded" pitchFamily="34" charset="0"/>
              </a:endParaRPr>
            </a:p>
          </p:txBody>
        </p:sp>
        <p:sp>
          <p:nvSpPr>
            <p:cNvPr id="17" name="Title 1"/>
            <p:cNvSpPr txBox="1">
              <a:spLocks/>
            </p:cNvSpPr>
            <p:nvPr/>
          </p:nvSpPr>
          <p:spPr>
            <a:xfrm>
              <a:off x="7430816" y="5472802"/>
              <a:ext cx="1833736" cy="150108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pPr>
              <a:r>
                <a:rPr lang="en-US" sz="5000" b="1" smtClean="0">
                  <a:solidFill>
                    <a:srgbClr val="0070C0"/>
                  </a:solidFill>
                  <a:latin typeface="Arial-Rounded" pitchFamily="34" charset="0"/>
                  <a:ea typeface="Arial-Rounded" pitchFamily="34" charset="0"/>
                  <a:cs typeface="Arial-Rounded" pitchFamily="34" charset="0"/>
                </a:rPr>
                <a:t>́</a:t>
              </a:r>
              <a:endParaRPr lang="en-US" sz="5000" b="1">
                <a:solidFill>
                  <a:srgbClr val="0070C0"/>
                </a:solidFill>
                <a:latin typeface="Arial-Rounded" pitchFamily="34" charset="0"/>
                <a:ea typeface="Arial-Rounded" pitchFamily="34" charset="0"/>
                <a:cs typeface="Arial-Rounded" pitchFamily="34" charset="0"/>
              </a:endParaRPr>
            </a:p>
          </p:txBody>
        </p:sp>
      </p:grpSp>
    </p:spTree>
    <p:extLst>
      <p:ext uri="{BB962C8B-B14F-4D97-AF65-F5344CB8AC3E}">
        <p14:creationId xmlns:p14="http://schemas.microsoft.com/office/powerpoint/2010/main" val="1533710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wipe(left)">
                                      <p:cBhvr>
                                        <p:cTn id="7" dur="1000"/>
                                        <p:tgtEl>
                                          <p:spTgt spid="29"/>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wipe(down)">
                                      <p:cBhvr>
                                        <p:cTn id="12" dur="580">
                                          <p:stCondLst>
                                            <p:cond delay="0"/>
                                          </p:stCondLst>
                                        </p:cTn>
                                        <p:tgtEl>
                                          <p:spTgt spid="28"/>
                                        </p:tgtEl>
                                      </p:cBhvr>
                                    </p:animEffect>
                                    <p:anim calcmode="lin" valueType="num">
                                      <p:cBhvr>
                                        <p:cTn id="13" dur="1822" tmFilter="0,0; 0.14,0.36; 0.43,0.73; 0.71,0.91; 1.0,1.0">
                                          <p:stCondLst>
                                            <p:cond delay="0"/>
                                          </p:stCondLst>
                                        </p:cTn>
                                        <p:tgtEl>
                                          <p:spTgt spid="28"/>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28"/>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28"/>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28"/>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28"/>
                                        </p:tgtEl>
                                        <p:attrNameLst>
                                          <p:attrName>ppt_y</p:attrName>
                                        </p:attrNameLst>
                                      </p:cBhvr>
                                      <p:tavLst>
                                        <p:tav tm="0" fmla="#ppt_y-sin(pi*$)/81">
                                          <p:val>
                                            <p:fltVal val="0"/>
                                          </p:val>
                                        </p:tav>
                                        <p:tav tm="100000">
                                          <p:val>
                                            <p:fltVal val="1"/>
                                          </p:val>
                                        </p:tav>
                                      </p:tavLst>
                                    </p:anim>
                                    <p:animScale>
                                      <p:cBhvr>
                                        <p:cTn id="18" dur="26">
                                          <p:stCondLst>
                                            <p:cond delay="650"/>
                                          </p:stCondLst>
                                        </p:cTn>
                                        <p:tgtEl>
                                          <p:spTgt spid="28"/>
                                        </p:tgtEl>
                                      </p:cBhvr>
                                      <p:to x="100000" y="60000"/>
                                    </p:animScale>
                                    <p:animScale>
                                      <p:cBhvr>
                                        <p:cTn id="19" dur="166" decel="50000">
                                          <p:stCondLst>
                                            <p:cond delay="676"/>
                                          </p:stCondLst>
                                        </p:cTn>
                                        <p:tgtEl>
                                          <p:spTgt spid="28"/>
                                        </p:tgtEl>
                                      </p:cBhvr>
                                      <p:to x="100000" y="100000"/>
                                    </p:animScale>
                                    <p:animScale>
                                      <p:cBhvr>
                                        <p:cTn id="20" dur="26">
                                          <p:stCondLst>
                                            <p:cond delay="1312"/>
                                          </p:stCondLst>
                                        </p:cTn>
                                        <p:tgtEl>
                                          <p:spTgt spid="28"/>
                                        </p:tgtEl>
                                      </p:cBhvr>
                                      <p:to x="100000" y="80000"/>
                                    </p:animScale>
                                    <p:animScale>
                                      <p:cBhvr>
                                        <p:cTn id="21" dur="166" decel="50000">
                                          <p:stCondLst>
                                            <p:cond delay="1338"/>
                                          </p:stCondLst>
                                        </p:cTn>
                                        <p:tgtEl>
                                          <p:spTgt spid="28"/>
                                        </p:tgtEl>
                                      </p:cBhvr>
                                      <p:to x="100000" y="100000"/>
                                    </p:animScale>
                                    <p:animScale>
                                      <p:cBhvr>
                                        <p:cTn id="22" dur="26">
                                          <p:stCondLst>
                                            <p:cond delay="1642"/>
                                          </p:stCondLst>
                                        </p:cTn>
                                        <p:tgtEl>
                                          <p:spTgt spid="28"/>
                                        </p:tgtEl>
                                      </p:cBhvr>
                                      <p:to x="100000" y="90000"/>
                                    </p:animScale>
                                    <p:animScale>
                                      <p:cBhvr>
                                        <p:cTn id="23" dur="166" decel="50000">
                                          <p:stCondLst>
                                            <p:cond delay="1668"/>
                                          </p:stCondLst>
                                        </p:cTn>
                                        <p:tgtEl>
                                          <p:spTgt spid="28"/>
                                        </p:tgtEl>
                                      </p:cBhvr>
                                      <p:to x="100000" y="100000"/>
                                    </p:animScale>
                                    <p:animScale>
                                      <p:cBhvr>
                                        <p:cTn id="24" dur="26">
                                          <p:stCondLst>
                                            <p:cond delay="1808"/>
                                          </p:stCondLst>
                                        </p:cTn>
                                        <p:tgtEl>
                                          <p:spTgt spid="28"/>
                                        </p:tgtEl>
                                      </p:cBhvr>
                                      <p:to x="100000" y="95000"/>
                                    </p:animScale>
                                    <p:animScale>
                                      <p:cBhvr>
                                        <p:cTn id="25" dur="166" decel="50000">
                                          <p:stCondLst>
                                            <p:cond delay="1834"/>
                                          </p:stCondLst>
                                        </p:cTn>
                                        <p:tgtEl>
                                          <p:spTgt spid="28"/>
                                        </p:tgtEl>
                                      </p:cBhvr>
                                      <p:to x="100000" y="100000"/>
                                    </p:animScale>
                                  </p:childTnLst>
                                </p:cTn>
                              </p:par>
                              <p:par>
                                <p:cTn id="26" presetID="26" presetClass="entr" presetSubtype="0" fill="hold" grpId="0" nodeType="withEffect">
                                  <p:stCondLst>
                                    <p:cond delay="0"/>
                                  </p:stCondLst>
                                  <p:childTnLst>
                                    <p:set>
                                      <p:cBhvr>
                                        <p:cTn id="27" dur="1" fill="hold">
                                          <p:stCondLst>
                                            <p:cond delay="0"/>
                                          </p:stCondLst>
                                        </p:cTn>
                                        <p:tgtEl>
                                          <p:spTgt spid="32"/>
                                        </p:tgtEl>
                                        <p:attrNameLst>
                                          <p:attrName>style.visibility</p:attrName>
                                        </p:attrNameLst>
                                      </p:cBhvr>
                                      <p:to>
                                        <p:strVal val="visible"/>
                                      </p:to>
                                    </p:set>
                                    <p:animEffect transition="in" filter="wipe(down)">
                                      <p:cBhvr>
                                        <p:cTn id="28" dur="580">
                                          <p:stCondLst>
                                            <p:cond delay="0"/>
                                          </p:stCondLst>
                                        </p:cTn>
                                        <p:tgtEl>
                                          <p:spTgt spid="32"/>
                                        </p:tgtEl>
                                      </p:cBhvr>
                                    </p:animEffect>
                                    <p:anim calcmode="lin" valueType="num">
                                      <p:cBhvr>
                                        <p:cTn id="29" dur="1822" tmFilter="0,0; 0.14,0.36; 0.43,0.73; 0.71,0.91; 1.0,1.0">
                                          <p:stCondLst>
                                            <p:cond delay="0"/>
                                          </p:stCondLst>
                                        </p:cTn>
                                        <p:tgtEl>
                                          <p:spTgt spid="32"/>
                                        </p:tgtEl>
                                        <p:attrNameLst>
                                          <p:attrName>ppt_x</p:attrName>
                                        </p:attrNameLst>
                                      </p:cBhvr>
                                      <p:tavLst>
                                        <p:tav tm="0">
                                          <p:val>
                                            <p:strVal val="#ppt_x-0.25"/>
                                          </p:val>
                                        </p:tav>
                                        <p:tav tm="100000">
                                          <p:val>
                                            <p:strVal val="#ppt_x"/>
                                          </p:val>
                                        </p:tav>
                                      </p:tavLst>
                                    </p:anim>
                                    <p:anim calcmode="lin" valueType="num">
                                      <p:cBhvr>
                                        <p:cTn id="30" dur="664" tmFilter="0.0,0.0; 0.25,0.07; 0.50,0.2; 0.75,0.467; 1.0,1.0">
                                          <p:stCondLst>
                                            <p:cond delay="0"/>
                                          </p:stCondLst>
                                        </p:cTn>
                                        <p:tgtEl>
                                          <p:spTgt spid="32"/>
                                        </p:tgtEl>
                                        <p:attrNameLst>
                                          <p:attrName>ppt_y</p:attrName>
                                        </p:attrNameLst>
                                      </p:cBhvr>
                                      <p:tavLst>
                                        <p:tav tm="0" fmla="#ppt_y-sin(pi*$)/3">
                                          <p:val>
                                            <p:fltVal val="0.5"/>
                                          </p:val>
                                        </p:tav>
                                        <p:tav tm="100000">
                                          <p:val>
                                            <p:fltVal val="1"/>
                                          </p:val>
                                        </p:tav>
                                      </p:tavLst>
                                    </p:anim>
                                    <p:anim calcmode="lin" valueType="num">
                                      <p:cBhvr>
                                        <p:cTn id="31" dur="664" tmFilter="0, 0; 0.125,0.2665; 0.25,0.4; 0.375,0.465; 0.5,0.5;  0.625,0.535; 0.75,0.6; 0.875,0.7335; 1,1">
                                          <p:stCondLst>
                                            <p:cond delay="664"/>
                                          </p:stCondLst>
                                        </p:cTn>
                                        <p:tgtEl>
                                          <p:spTgt spid="32"/>
                                        </p:tgtEl>
                                        <p:attrNameLst>
                                          <p:attrName>ppt_y</p:attrName>
                                        </p:attrNameLst>
                                      </p:cBhvr>
                                      <p:tavLst>
                                        <p:tav tm="0" fmla="#ppt_y-sin(pi*$)/9">
                                          <p:val>
                                            <p:fltVal val="0"/>
                                          </p:val>
                                        </p:tav>
                                        <p:tav tm="100000">
                                          <p:val>
                                            <p:fltVal val="1"/>
                                          </p:val>
                                        </p:tav>
                                      </p:tavLst>
                                    </p:anim>
                                    <p:anim calcmode="lin" valueType="num">
                                      <p:cBhvr>
                                        <p:cTn id="32" dur="332" tmFilter="0, 0; 0.125,0.2665; 0.25,0.4; 0.375,0.465; 0.5,0.5;  0.625,0.535; 0.75,0.6; 0.875,0.7335; 1,1">
                                          <p:stCondLst>
                                            <p:cond delay="1324"/>
                                          </p:stCondLst>
                                        </p:cTn>
                                        <p:tgtEl>
                                          <p:spTgt spid="32"/>
                                        </p:tgtEl>
                                        <p:attrNameLst>
                                          <p:attrName>ppt_y</p:attrName>
                                        </p:attrNameLst>
                                      </p:cBhvr>
                                      <p:tavLst>
                                        <p:tav tm="0" fmla="#ppt_y-sin(pi*$)/27">
                                          <p:val>
                                            <p:fltVal val="0"/>
                                          </p:val>
                                        </p:tav>
                                        <p:tav tm="100000">
                                          <p:val>
                                            <p:fltVal val="1"/>
                                          </p:val>
                                        </p:tav>
                                      </p:tavLst>
                                    </p:anim>
                                    <p:anim calcmode="lin" valueType="num">
                                      <p:cBhvr>
                                        <p:cTn id="33" dur="164" tmFilter="0, 0; 0.125,0.2665; 0.25,0.4; 0.375,0.465; 0.5,0.5;  0.625,0.535; 0.75,0.6; 0.875,0.7335; 1,1">
                                          <p:stCondLst>
                                            <p:cond delay="1656"/>
                                          </p:stCondLst>
                                        </p:cTn>
                                        <p:tgtEl>
                                          <p:spTgt spid="32"/>
                                        </p:tgtEl>
                                        <p:attrNameLst>
                                          <p:attrName>ppt_y</p:attrName>
                                        </p:attrNameLst>
                                      </p:cBhvr>
                                      <p:tavLst>
                                        <p:tav tm="0" fmla="#ppt_y-sin(pi*$)/81">
                                          <p:val>
                                            <p:fltVal val="0"/>
                                          </p:val>
                                        </p:tav>
                                        <p:tav tm="100000">
                                          <p:val>
                                            <p:fltVal val="1"/>
                                          </p:val>
                                        </p:tav>
                                      </p:tavLst>
                                    </p:anim>
                                    <p:animScale>
                                      <p:cBhvr>
                                        <p:cTn id="34" dur="26">
                                          <p:stCondLst>
                                            <p:cond delay="650"/>
                                          </p:stCondLst>
                                        </p:cTn>
                                        <p:tgtEl>
                                          <p:spTgt spid="32"/>
                                        </p:tgtEl>
                                      </p:cBhvr>
                                      <p:to x="100000" y="60000"/>
                                    </p:animScale>
                                    <p:animScale>
                                      <p:cBhvr>
                                        <p:cTn id="35" dur="166" decel="50000">
                                          <p:stCondLst>
                                            <p:cond delay="676"/>
                                          </p:stCondLst>
                                        </p:cTn>
                                        <p:tgtEl>
                                          <p:spTgt spid="32"/>
                                        </p:tgtEl>
                                      </p:cBhvr>
                                      <p:to x="100000" y="100000"/>
                                    </p:animScale>
                                    <p:animScale>
                                      <p:cBhvr>
                                        <p:cTn id="36" dur="26">
                                          <p:stCondLst>
                                            <p:cond delay="1312"/>
                                          </p:stCondLst>
                                        </p:cTn>
                                        <p:tgtEl>
                                          <p:spTgt spid="32"/>
                                        </p:tgtEl>
                                      </p:cBhvr>
                                      <p:to x="100000" y="80000"/>
                                    </p:animScale>
                                    <p:animScale>
                                      <p:cBhvr>
                                        <p:cTn id="37" dur="166" decel="50000">
                                          <p:stCondLst>
                                            <p:cond delay="1338"/>
                                          </p:stCondLst>
                                        </p:cTn>
                                        <p:tgtEl>
                                          <p:spTgt spid="32"/>
                                        </p:tgtEl>
                                      </p:cBhvr>
                                      <p:to x="100000" y="100000"/>
                                    </p:animScale>
                                    <p:animScale>
                                      <p:cBhvr>
                                        <p:cTn id="38" dur="26">
                                          <p:stCondLst>
                                            <p:cond delay="1642"/>
                                          </p:stCondLst>
                                        </p:cTn>
                                        <p:tgtEl>
                                          <p:spTgt spid="32"/>
                                        </p:tgtEl>
                                      </p:cBhvr>
                                      <p:to x="100000" y="90000"/>
                                    </p:animScale>
                                    <p:animScale>
                                      <p:cBhvr>
                                        <p:cTn id="39" dur="166" decel="50000">
                                          <p:stCondLst>
                                            <p:cond delay="1668"/>
                                          </p:stCondLst>
                                        </p:cTn>
                                        <p:tgtEl>
                                          <p:spTgt spid="32"/>
                                        </p:tgtEl>
                                      </p:cBhvr>
                                      <p:to x="100000" y="100000"/>
                                    </p:animScale>
                                    <p:animScale>
                                      <p:cBhvr>
                                        <p:cTn id="40" dur="26">
                                          <p:stCondLst>
                                            <p:cond delay="1808"/>
                                          </p:stCondLst>
                                        </p:cTn>
                                        <p:tgtEl>
                                          <p:spTgt spid="32"/>
                                        </p:tgtEl>
                                      </p:cBhvr>
                                      <p:to x="100000" y="95000"/>
                                    </p:animScale>
                                    <p:animScale>
                                      <p:cBhvr>
                                        <p:cTn id="41" dur="166" decel="50000">
                                          <p:stCondLst>
                                            <p:cond delay="1834"/>
                                          </p:stCondLst>
                                        </p:cTn>
                                        <p:tgtEl>
                                          <p:spTgt spid="32"/>
                                        </p:tgtEl>
                                      </p:cBhvr>
                                      <p:to x="100000" y="100000"/>
                                    </p:animScale>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5"/>
                                        </p:tgtEl>
                                        <p:attrNameLst>
                                          <p:attrName>style.visibility</p:attrName>
                                        </p:attrNameLst>
                                      </p:cBhvr>
                                      <p:to>
                                        <p:strVal val="visible"/>
                                      </p:to>
                                    </p:set>
                                    <p:animEffect transition="in" filter="wipe(left)">
                                      <p:cBhvr>
                                        <p:cTn id="46"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32" grpId="0"/>
      <p:bldP spid="5"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vid oi.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rot="5400000">
            <a:off x="2566945" y="-2769732"/>
            <a:ext cx="6858000" cy="12397464"/>
          </a:xfrm>
          <a:prstGeom prst="rect">
            <a:avLst/>
          </a:prstGeom>
        </p:spPr>
      </p:pic>
    </p:spTree>
    <p:extLst>
      <p:ext uri="{BB962C8B-B14F-4D97-AF65-F5344CB8AC3E}">
        <p14:creationId xmlns:p14="http://schemas.microsoft.com/office/powerpoint/2010/main" val="129899609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vid ôi.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rot="5400000">
            <a:off x="2592585" y="-2573933"/>
            <a:ext cx="6382150" cy="11567320"/>
          </a:xfrm>
          <a:prstGeom prst="rect">
            <a:avLst/>
          </a:prstGeom>
        </p:spPr>
      </p:pic>
    </p:spTree>
    <p:extLst>
      <p:ext uri="{BB962C8B-B14F-4D97-AF65-F5344CB8AC3E}">
        <p14:creationId xmlns:p14="http://schemas.microsoft.com/office/powerpoint/2010/main" val="41054942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52400"/>
            <a:ext cx="12161837" cy="6629400"/>
          </a:xfrm>
          <a:prstGeom prst="rect">
            <a:avLst/>
          </a:prstGeom>
        </p:spPr>
      </p:pic>
    </p:spTree>
    <p:extLst>
      <p:ext uri="{BB962C8B-B14F-4D97-AF65-F5344CB8AC3E}">
        <p14:creationId xmlns:p14="http://schemas.microsoft.com/office/powerpoint/2010/main" val="366392308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vid uôi,ươi.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rot="5400000">
            <a:off x="2747234" y="-2990915"/>
            <a:ext cx="6438769" cy="11201400"/>
          </a:xfrm>
          <a:prstGeom prst="rect">
            <a:avLst/>
          </a:prstGeom>
        </p:spPr>
      </p:pic>
    </p:spTree>
    <p:extLst>
      <p:ext uri="{BB962C8B-B14F-4D97-AF65-F5344CB8AC3E}">
        <p14:creationId xmlns:p14="http://schemas.microsoft.com/office/powerpoint/2010/main" val="392936385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640" y="228600"/>
            <a:ext cx="12161837" cy="6192388"/>
          </a:xfrm>
          <a:prstGeom prst="rect">
            <a:avLst/>
          </a:prstGeom>
        </p:spPr>
      </p:pic>
    </p:spTree>
    <p:extLst>
      <p:ext uri="{BB962C8B-B14F-4D97-AF65-F5344CB8AC3E}">
        <p14:creationId xmlns:p14="http://schemas.microsoft.com/office/powerpoint/2010/main" val="35176477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vid ot,ôt,ơt.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rot="5400000">
            <a:off x="1601066" y="-2644141"/>
            <a:ext cx="8121508" cy="11049001"/>
          </a:xfrm>
          <a:prstGeom prst="rect">
            <a:avLst/>
          </a:prstGeom>
        </p:spPr>
      </p:pic>
      <p:pic>
        <p:nvPicPr>
          <p:cNvPr id="3" name="vid et.mp4">
            <a:hlinkClick r:id="" action="ppaction://media"/>
          </p:cNvPr>
          <p:cNvPicPr>
            <a:picLocks noChangeAspect="1"/>
          </p:cNvPicPr>
          <p:nvPr>
            <a:videoFile r:link="rId4"/>
            <p:extLst>
              <p:ext uri="{DAA4B4D4-6D71-4841-9C94-3DE7FCFB9230}">
                <p14:media xmlns:p14="http://schemas.microsoft.com/office/powerpoint/2010/main" r:embed="rId3"/>
              </p:ext>
            </p:extLst>
          </p:nvPr>
        </p:nvPicPr>
        <p:blipFill>
          <a:blip r:embed="rId7"/>
          <a:stretch>
            <a:fillRect/>
          </a:stretch>
        </p:blipFill>
        <p:spPr>
          <a:xfrm>
            <a:off x="6065838" y="3409950"/>
            <a:ext cx="28575" cy="38100"/>
          </a:xfrm>
          <a:prstGeom prst="rect">
            <a:avLst/>
          </a:prstGeom>
        </p:spPr>
      </p:pic>
    </p:spTree>
    <p:extLst>
      <p:ext uri="{BB962C8B-B14F-4D97-AF65-F5344CB8AC3E}">
        <p14:creationId xmlns:p14="http://schemas.microsoft.com/office/powerpoint/2010/main" val="26738022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video>
              <p:cMediaNode vol="80000">
                <p:cTn id="13" fill="hold" display="0">
                  <p:stCondLst>
                    <p:cond delay="indefinite"/>
                  </p:stCondLst>
                </p:cTn>
                <p:tgtEl>
                  <p:spTgt spid="3"/>
                </p:tgtEl>
              </p:cMediaNode>
            </p:vide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7317" y="152400"/>
            <a:ext cx="12024519" cy="5791200"/>
          </a:xfrm>
          <a:prstGeom prst="rect">
            <a:avLst/>
          </a:prstGeom>
        </p:spPr>
      </p:pic>
    </p:spTree>
    <p:extLst>
      <p:ext uri="{BB962C8B-B14F-4D97-AF65-F5344CB8AC3E}">
        <p14:creationId xmlns:p14="http://schemas.microsoft.com/office/powerpoint/2010/main" val="326253119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vid et.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6065838" y="3409950"/>
            <a:ext cx="28575" cy="38100"/>
          </a:xfrm>
          <a:prstGeom prst="rect">
            <a:avLst/>
          </a:prstGeom>
        </p:spPr>
      </p:pic>
      <p:pic>
        <p:nvPicPr>
          <p:cNvPr id="4" name="vid et.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rot="5400000">
            <a:off x="2728119" y="-2728119"/>
            <a:ext cx="6705600" cy="12161838"/>
          </a:xfrm>
          <a:prstGeom prst="rect">
            <a:avLst/>
          </a:prstGeom>
        </p:spPr>
      </p:pic>
    </p:spTree>
    <p:extLst>
      <p:ext uri="{BB962C8B-B14F-4D97-AF65-F5344CB8AC3E}">
        <p14:creationId xmlns:p14="http://schemas.microsoft.com/office/powerpoint/2010/main" val="64139999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video>
              <p:cMediaNode vol="80000">
                <p:cTn id="13" fill="hold" display="0">
                  <p:stCondLst>
                    <p:cond delay="indefinite"/>
                  </p:stCondLst>
                </p:cTn>
                <p:tgtEl>
                  <p:spTgt spid="4"/>
                </p:tgtEl>
              </p:cMediaNode>
            </p:vide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8319" y="838201"/>
            <a:ext cx="11048999" cy="4453171"/>
          </a:xfrm>
          <a:prstGeom prst="rect">
            <a:avLst/>
          </a:prstGeom>
        </p:spPr>
      </p:pic>
    </p:spTree>
    <p:extLst>
      <p:ext uri="{BB962C8B-B14F-4D97-AF65-F5344CB8AC3E}">
        <p14:creationId xmlns:p14="http://schemas.microsoft.com/office/powerpoint/2010/main" val="153261054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519" y="1981200"/>
            <a:ext cx="5054600" cy="192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2872187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p:cNvSpPr>
          <p:nvPr/>
        </p:nvSpPr>
        <p:spPr>
          <a:xfrm>
            <a:off x="3924431" y="2881984"/>
            <a:ext cx="2123468" cy="1270916"/>
          </a:xfrm>
          <a:prstGeom prst="rect">
            <a:avLst/>
          </a:prstGeom>
          <a:solidFill>
            <a:srgbClr val="FFE389"/>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spcBef>
                <a:spcPts val="799"/>
              </a:spcBef>
            </a:pPr>
            <a:r>
              <a:rPr lang="en-US" sz="8800" smtClean="0">
                <a:solidFill>
                  <a:srgbClr val="0070C0"/>
                </a:solidFill>
                <a:latin typeface="Arial-Rounded" pitchFamily="34" charset="0"/>
                <a:ea typeface="Arial-Rounded" pitchFamily="34" charset="0"/>
                <a:cs typeface="Arial-Rounded" pitchFamily="34" charset="0"/>
              </a:rPr>
              <a:t>c</a:t>
            </a:r>
            <a:endParaRPr lang="en-US" sz="8800">
              <a:solidFill>
                <a:srgbClr val="0070C0"/>
              </a:solidFill>
              <a:latin typeface="Arial-Rounded" pitchFamily="34" charset="0"/>
              <a:ea typeface="Arial-Rounded" pitchFamily="34" charset="0"/>
              <a:cs typeface="Arial-Rounded" pitchFamily="34" charset="0"/>
            </a:endParaRPr>
          </a:p>
        </p:txBody>
      </p:sp>
      <p:sp>
        <p:nvSpPr>
          <p:cNvPr id="9" name="Title 1"/>
          <p:cNvSpPr txBox="1">
            <a:spLocks/>
          </p:cNvSpPr>
          <p:nvPr/>
        </p:nvSpPr>
        <p:spPr>
          <a:xfrm>
            <a:off x="6121244" y="2881984"/>
            <a:ext cx="2123468" cy="1270916"/>
          </a:xfrm>
          <a:prstGeom prst="rect">
            <a:avLst/>
          </a:prstGeom>
          <a:solidFill>
            <a:srgbClr val="FFE389"/>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spcBef>
                <a:spcPts val="799"/>
              </a:spcBef>
            </a:pPr>
            <a:r>
              <a:rPr lang="en-US" sz="8800" smtClean="0">
                <a:solidFill>
                  <a:srgbClr val="FF0000"/>
                </a:solidFill>
                <a:latin typeface="Arial-Rounded" pitchFamily="34" charset="0"/>
                <a:ea typeface="Arial-Rounded" pitchFamily="34" charset="0"/>
                <a:cs typeface="Arial-Rounded" pitchFamily="34" charset="0"/>
              </a:rPr>
              <a:t>anh</a:t>
            </a:r>
            <a:endParaRPr lang="en-US" sz="8800">
              <a:solidFill>
                <a:srgbClr val="FF0000"/>
              </a:solidFill>
              <a:latin typeface="Arial-Rounded" pitchFamily="34" charset="0"/>
              <a:ea typeface="Arial-Rounded" pitchFamily="34" charset="0"/>
              <a:cs typeface="Arial-Rounded" pitchFamily="34" charset="0"/>
            </a:endParaRPr>
          </a:p>
        </p:txBody>
      </p:sp>
      <p:sp>
        <p:nvSpPr>
          <p:cNvPr id="10" name="Title 1"/>
          <p:cNvSpPr txBox="1">
            <a:spLocks/>
          </p:cNvSpPr>
          <p:nvPr/>
        </p:nvSpPr>
        <p:spPr>
          <a:xfrm>
            <a:off x="3925738" y="4271442"/>
            <a:ext cx="4295089" cy="1432470"/>
          </a:xfrm>
          <a:prstGeom prst="rect">
            <a:avLst/>
          </a:prstGeom>
          <a:solidFill>
            <a:srgbClr val="FFE389"/>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spcBef>
                <a:spcPts val="799"/>
              </a:spcBef>
            </a:pPr>
            <a:r>
              <a:rPr lang="en-US" sz="8800" smtClean="0">
                <a:solidFill>
                  <a:srgbClr val="0070C0"/>
                </a:solidFill>
                <a:latin typeface="Arial-Rounded" pitchFamily="34" charset="0"/>
                <a:ea typeface="Arial-Rounded" pitchFamily="34" charset="0"/>
                <a:cs typeface="Arial-Rounded" pitchFamily="34" charset="0"/>
              </a:rPr>
              <a:t>c</a:t>
            </a:r>
            <a:r>
              <a:rPr lang="en-US" sz="8800" smtClean="0">
                <a:solidFill>
                  <a:srgbClr val="FF0000"/>
                </a:solidFill>
                <a:latin typeface="Arial-Rounded" pitchFamily="34" charset="0"/>
                <a:ea typeface="Arial-Rounded" pitchFamily="34" charset="0"/>
                <a:cs typeface="Arial-Rounded" pitchFamily="34" charset="0"/>
              </a:rPr>
              <a:t>anh</a:t>
            </a:r>
            <a:endParaRPr lang="en-US" sz="8800">
              <a:solidFill>
                <a:srgbClr val="FF0000"/>
              </a:solidFill>
              <a:latin typeface="Arial-Rounded" pitchFamily="34" charset="0"/>
              <a:ea typeface="Arial-Rounded" pitchFamily="34" charset="0"/>
              <a:cs typeface="Arial-Rounded" pitchFamily="34" charset="0"/>
            </a:endParaRPr>
          </a:p>
        </p:txBody>
      </p:sp>
      <p:grpSp>
        <p:nvGrpSpPr>
          <p:cNvPr id="34" name="Group 33"/>
          <p:cNvGrpSpPr/>
          <p:nvPr/>
        </p:nvGrpSpPr>
        <p:grpSpPr>
          <a:xfrm>
            <a:off x="215396" y="203422"/>
            <a:ext cx="2621250" cy="941185"/>
            <a:chOff x="63500" y="1429216"/>
            <a:chExt cx="1970813" cy="705889"/>
          </a:xfrm>
        </p:grpSpPr>
        <p:sp>
          <p:nvSpPr>
            <p:cNvPr id="35" name="Rounded Rectangle 34"/>
            <p:cNvSpPr/>
            <p:nvPr/>
          </p:nvSpPr>
          <p:spPr>
            <a:xfrm>
              <a:off x="384358" y="1429216"/>
              <a:ext cx="1649955" cy="705889"/>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smtClean="0">
                  <a:latin typeface="Arial-Rounded" pitchFamily="34" charset="0"/>
                  <a:ea typeface="Arial-Rounded" pitchFamily="34" charset="0"/>
                  <a:cs typeface="Arial-Rounded" pitchFamily="34" charset="0"/>
                </a:rPr>
                <a:t>Đọc</a:t>
              </a:r>
              <a:endParaRPr lang="en-US" sz="4800">
                <a:latin typeface="Arial-Rounded" pitchFamily="34" charset="0"/>
                <a:ea typeface="Arial-Rounded" pitchFamily="34" charset="0"/>
                <a:cs typeface="Arial-Rounded" pitchFamily="34" charset="0"/>
              </a:endParaRPr>
            </a:p>
          </p:txBody>
        </p:sp>
        <p:sp>
          <p:nvSpPr>
            <p:cNvPr id="36" name="Oval 35"/>
            <p:cNvSpPr/>
            <p:nvPr/>
          </p:nvSpPr>
          <p:spPr>
            <a:xfrm>
              <a:off x="63500" y="1458734"/>
              <a:ext cx="641717" cy="64171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smtClean="0">
                  <a:solidFill>
                    <a:schemeClr val="tx1"/>
                  </a:solidFill>
                  <a:latin typeface="Arial Rounded MT Bold" pitchFamily="34" charset="0"/>
                  <a:ea typeface="Arial-Rounded" pitchFamily="34" charset="0"/>
                  <a:cs typeface="Arial-Rounded" pitchFamily="34" charset="0"/>
                </a:rPr>
                <a:t>3</a:t>
              </a:r>
              <a:endParaRPr lang="en-US" sz="4800">
                <a:solidFill>
                  <a:schemeClr val="tx1"/>
                </a:solidFill>
                <a:latin typeface="Arial Rounded MT Bold" pitchFamily="34" charset="0"/>
                <a:ea typeface="Arial-Rounded" pitchFamily="34" charset="0"/>
                <a:cs typeface="Arial-Rounded" pitchFamily="34" charset="0"/>
              </a:endParaRPr>
            </a:p>
          </p:txBody>
        </p:sp>
      </p:grpSp>
      <p:sp>
        <p:nvSpPr>
          <p:cNvPr id="24" name="Title 1"/>
          <p:cNvSpPr txBox="1">
            <a:spLocks/>
          </p:cNvSpPr>
          <p:nvPr/>
        </p:nvSpPr>
        <p:spPr>
          <a:xfrm>
            <a:off x="1966119" y="1557788"/>
            <a:ext cx="2335815"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800" smtClean="0">
                <a:solidFill>
                  <a:srgbClr val="FF0000"/>
                </a:solidFill>
                <a:latin typeface="Arial-Rounded" pitchFamily="34" charset="0"/>
                <a:ea typeface="Arial-Rounded" pitchFamily="34" charset="0"/>
                <a:cs typeface="Arial-Rounded" pitchFamily="34" charset="0"/>
              </a:rPr>
              <a:t>anh</a:t>
            </a:r>
            <a:endParaRPr lang="en-US" sz="8800">
              <a:solidFill>
                <a:srgbClr val="FF0000"/>
              </a:solidFill>
              <a:latin typeface="Arial-Rounded" pitchFamily="34" charset="0"/>
              <a:ea typeface="Arial-Rounded" pitchFamily="34" charset="0"/>
              <a:cs typeface="Arial-Rounded" pitchFamily="34" charset="0"/>
            </a:endParaRPr>
          </a:p>
        </p:txBody>
      </p:sp>
      <p:sp>
        <p:nvSpPr>
          <p:cNvPr id="26" name="Title 1"/>
          <p:cNvSpPr txBox="1">
            <a:spLocks/>
          </p:cNvSpPr>
          <p:nvPr/>
        </p:nvSpPr>
        <p:spPr>
          <a:xfrm>
            <a:off x="4910511" y="1557788"/>
            <a:ext cx="2335815"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800" smtClean="0">
                <a:solidFill>
                  <a:srgbClr val="FF0000"/>
                </a:solidFill>
                <a:latin typeface="Arial-Rounded" pitchFamily="34" charset="0"/>
                <a:ea typeface="Arial-Rounded" pitchFamily="34" charset="0"/>
                <a:cs typeface="Arial-Rounded" pitchFamily="34" charset="0"/>
              </a:rPr>
              <a:t>ênh</a:t>
            </a:r>
            <a:endParaRPr lang="en-US" sz="8800">
              <a:solidFill>
                <a:srgbClr val="FF0000"/>
              </a:solidFill>
              <a:latin typeface="Arial-Rounded" pitchFamily="34" charset="0"/>
              <a:ea typeface="Arial-Rounded" pitchFamily="34" charset="0"/>
              <a:cs typeface="Arial-Rounded" pitchFamily="34" charset="0"/>
            </a:endParaRPr>
          </a:p>
        </p:txBody>
      </p:sp>
      <p:sp>
        <p:nvSpPr>
          <p:cNvPr id="11" name="Title 1"/>
          <p:cNvSpPr txBox="1">
            <a:spLocks/>
          </p:cNvSpPr>
          <p:nvPr/>
        </p:nvSpPr>
        <p:spPr>
          <a:xfrm>
            <a:off x="5125531" y="4750725"/>
            <a:ext cx="2018038" cy="937203"/>
          </a:xfrm>
          <a:prstGeom prst="rect">
            <a:avLst/>
          </a:prstGeom>
        </p:spPr>
        <p:txBody>
          <a:bodyPr vert="horz" lIns="40487" tIns="20243" rIns="40487" bIns="20243"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800" smtClean="0">
                <a:solidFill>
                  <a:srgbClr val="0070C0"/>
                </a:solidFill>
                <a:latin typeface="Arial-Rounded"/>
                <a:ea typeface="Arial-Rounded"/>
                <a:cs typeface="Arial-Rounded"/>
              </a:rPr>
              <a:t>́</a:t>
            </a:r>
            <a:endParaRPr lang="en-US" sz="8800">
              <a:solidFill>
                <a:srgbClr val="0070C0"/>
              </a:solidFill>
              <a:latin typeface="Arial-Rounded" pitchFamily="34" charset="0"/>
              <a:ea typeface="Arial-Rounded" pitchFamily="34" charset="0"/>
              <a:cs typeface="Arial-Rounded" pitchFamily="34" charset="0"/>
            </a:endParaRPr>
          </a:p>
        </p:txBody>
      </p:sp>
      <p:sp>
        <p:nvSpPr>
          <p:cNvPr id="12" name="Title 1"/>
          <p:cNvSpPr txBox="1">
            <a:spLocks/>
          </p:cNvSpPr>
          <p:nvPr/>
        </p:nvSpPr>
        <p:spPr>
          <a:xfrm>
            <a:off x="7707504" y="1557788"/>
            <a:ext cx="2335815"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800" smtClean="0">
                <a:solidFill>
                  <a:srgbClr val="FF0000"/>
                </a:solidFill>
                <a:latin typeface="Arial-Rounded" pitchFamily="34" charset="0"/>
                <a:ea typeface="Arial-Rounded" pitchFamily="34" charset="0"/>
                <a:cs typeface="Arial-Rounded" pitchFamily="34" charset="0"/>
              </a:rPr>
              <a:t>inh</a:t>
            </a:r>
            <a:endParaRPr lang="en-US" sz="8800">
              <a:solidFill>
                <a:srgbClr val="FF0000"/>
              </a:solidFill>
              <a:latin typeface="Arial-Rounded" pitchFamily="34" charset="0"/>
              <a:ea typeface="Arial-Rounded" pitchFamily="34" charset="0"/>
              <a:cs typeface="Arial-Rounded" pitchFamily="34" charset="0"/>
            </a:endParaRPr>
          </a:p>
        </p:txBody>
      </p:sp>
    </p:spTree>
    <p:extLst>
      <p:ext uri="{BB962C8B-B14F-4D97-AF65-F5344CB8AC3E}">
        <p14:creationId xmlns:p14="http://schemas.microsoft.com/office/powerpoint/2010/main" val="761758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fade">
                                      <p:cBhvr>
                                        <p:cTn id="35" dur="1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24" grpId="0"/>
      <p:bldP spid="26" grpId="0"/>
      <p:bldP spid="11" grpId="0"/>
      <p:bldP spid="12"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99319" y="685800"/>
            <a:ext cx="10896600" cy="5262979"/>
          </a:xfrm>
          <a:prstGeom prst="rect">
            <a:avLst/>
          </a:prstGeom>
          <a:noFill/>
        </p:spPr>
        <p:txBody>
          <a:bodyPr wrap="square" rtlCol="0">
            <a:spAutoFit/>
          </a:bodyPr>
          <a:lstStyle/>
          <a:p>
            <a:r>
              <a:rPr lang="en-US" sz="3600" dirty="0" smtClean="0">
                <a:solidFill>
                  <a:schemeClr val="tx2">
                    <a:lumMod val="75000"/>
                  </a:schemeClr>
                </a:solidFill>
              </a:rPr>
              <a:t>    </a:t>
            </a:r>
            <a:r>
              <a:rPr lang="en-US" sz="3600" dirty="0" err="1" smtClean="0">
                <a:solidFill>
                  <a:schemeClr val="tx2">
                    <a:lumMod val="75000"/>
                  </a:schemeClr>
                </a:solidFill>
              </a:rPr>
              <a:t>Bài</a:t>
            </a:r>
            <a:r>
              <a:rPr lang="en-US" sz="3600" dirty="0" smtClean="0">
                <a:solidFill>
                  <a:schemeClr val="tx2">
                    <a:lumMod val="75000"/>
                  </a:schemeClr>
                </a:solidFill>
              </a:rPr>
              <a:t> 1: </a:t>
            </a:r>
            <a:r>
              <a:rPr lang="en-US" sz="3600" dirty="0" err="1" smtClean="0">
                <a:solidFill>
                  <a:schemeClr val="tx2">
                    <a:lumMod val="75000"/>
                  </a:schemeClr>
                </a:solidFill>
              </a:rPr>
              <a:t>Chọn</a:t>
            </a:r>
            <a:r>
              <a:rPr lang="en-US" sz="3600" dirty="0" smtClean="0">
                <a:solidFill>
                  <a:schemeClr val="tx2">
                    <a:lumMod val="75000"/>
                  </a:schemeClr>
                </a:solidFill>
              </a:rPr>
              <a:t> </a:t>
            </a:r>
            <a:r>
              <a:rPr lang="en-US" sz="3600" dirty="0" err="1" smtClean="0">
                <a:solidFill>
                  <a:schemeClr val="tx2">
                    <a:lumMod val="75000"/>
                  </a:schemeClr>
                </a:solidFill>
              </a:rPr>
              <a:t>tiếng</a:t>
            </a:r>
            <a:r>
              <a:rPr lang="en-US" sz="3600" dirty="0" smtClean="0">
                <a:solidFill>
                  <a:schemeClr val="tx2">
                    <a:lumMod val="75000"/>
                  </a:schemeClr>
                </a:solidFill>
              </a:rPr>
              <a:t> </a:t>
            </a:r>
            <a:r>
              <a:rPr lang="en-US" sz="3600" dirty="0" err="1" smtClean="0">
                <a:solidFill>
                  <a:schemeClr val="tx2">
                    <a:lumMod val="75000"/>
                  </a:schemeClr>
                </a:solidFill>
              </a:rPr>
              <a:t>phù</a:t>
            </a:r>
            <a:r>
              <a:rPr lang="en-US" sz="3600" dirty="0" smtClean="0">
                <a:solidFill>
                  <a:schemeClr val="tx2">
                    <a:lumMod val="75000"/>
                  </a:schemeClr>
                </a:solidFill>
              </a:rPr>
              <a:t> </a:t>
            </a:r>
            <a:r>
              <a:rPr lang="en-US" sz="3600" dirty="0" err="1" smtClean="0">
                <a:solidFill>
                  <a:schemeClr val="tx2">
                    <a:lumMod val="75000"/>
                  </a:schemeClr>
                </a:solidFill>
              </a:rPr>
              <a:t>hợp</a:t>
            </a:r>
            <a:r>
              <a:rPr lang="en-US" sz="3600" dirty="0" smtClean="0">
                <a:solidFill>
                  <a:schemeClr val="tx2">
                    <a:lumMod val="75000"/>
                  </a:schemeClr>
                </a:solidFill>
              </a:rPr>
              <a:t> </a:t>
            </a:r>
            <a:r>
              <a:rPr lang="en-US" sz="3600" dirty="0" err="1" smtClean="0">
                <a:solidFill>
                  <a:schemeClr val="tx2">
                    <a:lumMod val="75000"/>
                  </a:schemeClr>
                </a:solidFill>
              </a:rPr>
              <a:t>trong</a:t>
            </a:r>
            <a:r>
              <a:rPr lang="en-US" sz="3600" dirty="0" smtClean="0">
                <a:solidFill>
                  <a:schemeClr val="tx2">
                    <a:lumMod val="75000"/>
                  </a:schemeClr>
                </a:solidFill>
              </a:rPr>
              <a:t> </a:t>
            </a:r>
            <a:r>
              <a:rPr lang="en-US" sz="3600" dirty="0" err="1" smtClean="0">
                <a:solidFill>
                  <a:schemeClr val="tx2">
                    <a:lumMod val="75000"/>
                  </a:schemeClr>
                </a:solidFill>
              </a:rPr>
              <a:t>ngoặc</a:t>
            </a:r>
            <a:r>
              <a:rPr lang="en-US" sz="3600" dirty="0" smtClean="0">
                <a:solidFill>
                  <a:schemeClr val="tx2">
                    <a:lumMod val="75000"/>
                  </a:schemeClr>
                </a:solidFill>
              </a:rPr>
              <a:t> </a:t>
            </a:r>
            <a:r>
              <a:rPr lang="en-US" sz="3600" dirty="0" err="1" smtClean="0">
                <a:solidFill>
                  <a:schemeClr val="tx2">
                    <a:lumMod val="75000"/>
                  </a:schemeClr>
                </a:solidFill>
              </a:rPr>
              <a:t>đơn</a:t>
            </a:r>
            <a:r>
              <a:rPr lang="en-US" sz="3600" dirty="0" smtClean="0">
                <a:solidFill>
                  <a:schemeClr val="tx2">
                    <a:lumMod val="75000"/>
                  </a:schemeClr>
                </a:solidFill>
              </a:rPr>
              <a:t> </a:t>
            </a:r>
            <a:r>
              <a:rPr lang="en-US" sz="3600" dirty="0" err="1" smtClean="0">
                <a:solidFill>
                  <a:schemeClr val="tx2">
                    <a:lumMod val="75000"/>
                  </a:schemeClr>
                </a:solidFill>
              </a:rPr>
              <a:t>để</a:t>
            </a:r>
            <a:r>
              <a:rPr lang="en-US" sz="3600" dirty="0" smtClean="0">
                <a:solidFill>
                  <a:schemeClr val="tx2">
                    <a:lumMod val="75000"/>
                  </a:schemeClr>
                </a:solidFill>
              </a:rPr>
              <a:t> </a:t>
            </a:r>
            <a:r>
              <a:rPr lang="en-US" sz="3600" dirty="0" err="1" smtClean="0">
                <a:solidFill>
                  <a:schemeClr val="tx2">
                    <a:lumMod val="75000"/>
                  </a:schemeClr>
                </a:solidFill>
              </a:rPr>
              <a:t>điền</a:t>
            </a:r>
            <a:r>
              <a:rPr lang="en-US" sz="3600" dirty="0" smtClean="0">
                <a:solidFill>
                  <a:schemeClr val="tx2">
                    <a:lumMod val="75000"/>
                  </a:schemeClr>
                </a:solidFill>
              </a:rPr>
              <a:t> </a:t>
            </a:r>
            <a:r>
              <a:rPr lang="en-US" sz="3600" dirty="0" err="1" smtClean="0">
                <a:solidFill>
                  <a:schemeClr val="tx2">
                    <a:lumMod val="75000"/>
                  </a:schemeClr>
                </a:solidFill>
              </a:rPr>
              <a:t>vào</a:t>
            </a:r>
            <a:r>
              <a:rPr lang="en-US" sz="3600" dirty="0" smtClean="0">
                <a:solidFill>
                  <a:schemeClr val="tx2">
                    <a:lumMod val="75000"/>
                  </a:schemeClr>
                </a:solidFill>
              </a:rPr>
              <a:t> </a:t>
            </a:r>
            <a:r>
              <a:rPr lang="en-US" sz="3600" dirty="0" err="1" smtClean="0">
                <a:solidFill>
                  <a:schemeClr val="tx2">
                    <a:lumMod val="75000"/>
                  </a:schemeClr>
                </a:solidFill>
              </a:rPr>
              <a:t>chỗ</a:t>
            </a:r>
            <a:r>
              <a:rPr lang="en-US" sz="3600" dirty="0" smtClean="0">
                <a:solidFill>
                  <a:schemeClr val="tx2">
                    <a:lumMod val="75000"/>
                  </a:schemeClr>
                </a:solidFill>
              </a:rPr>
              <a:t> </a:t>
            </a:r>
            <a:r>
              <a:rPr lang="en-US" sz="3600" dirty="0" err="1" smtClean="0">
                <a:solidFill>
                  <a:schemeClr val="tx2">
                    <a:lumMod val="75000"/>
                  </a:schemeClr>
                </a:solidFill>
              </a:rPr>
              <a:t>trống</a:t>
            </a:r>
            <a:endParaRPr lang="en-US" sz="3600" dirty="0" smtClean="0">
              <a:solidFill>
                <a:schemeClr val="tx2">
                  <a:lumMod val="75000"/>
                </a:schemeClr>
              </a:solidFill>
            </a:endParaRPr>
          </a:p>
          <a:p>
            <a:endParaRPr lang="en-US" sz="3600" dirty="0" smtClean="0">
              <a:solidFill>
                <a:schemeClr val="tx2">
                  <a:lumMod val="75000"/>
                </a:schemeClr>
              </a:solidFill>
            </a:endParaRPr>
          </a:p>
          <a:p>
            <a:pPr>
              <a:lnSpc>
                <a:spcPct val="150000"/>
              </a:lnSpc>
            </a:pPr>
            <a:r>
              <a:rPr lang="en-US" sz="4000" dirty="0" smtClean="0">
                <a:solidFill>
                  <a:srgbClr val="7030A0"/>
                </a:solidFill>
              </a:rPr>
              <a:t>a) </a:t>
            </a:r>
            <a:r>
              <a:rPr lang="en-US" sz="4000" dirty="0" err="1" smtClean="0">
                <a:solidFill>
                  <a:srgbClr val="7030A0"/>
                </a:solidFill>
              </a:rPr>
              <a:t>Lũy</a:t>
            </a:r>
            <a:r>
              <a:rPr lang="en-US" sz="4000" dirty="0" smtClean="0">
                <a:solidFill>
                  <a:srgbClr val="7030A0"/>
                </a:solidFill>
              </a:rPr>
              <a:t> </a:t>
            </a:r>
            <a:r>
              <a:rPr lang="en-US" sz="4000" dirty="0" err="1" smtClean="0">
                <a:solidFill>
                  <a:srgbClr val="7030A0"/>
                </a:solidFill>
              </a:rPr>
              <a:t>tre</a:t>
            </a:r>
            <a:r>
              <a:rPr lang="en-US" sz="4000" dirty="0" smtClean="0">
                <a:solidFill>
                  <a:srgbClr val="7030A0"/>
                </a:solidFill>
              </a:rPr>
              <a:t> .......... </a:t>
            </a:r>
            <a:r>
              <a:rPr lang="en-US" sz="4000" dirty="0" err="1" smtClean="0">
                <a:solidFill>
                  <a:srgbClr val="7030A0"/>
                </a:solidFill>
              </a:rPr>
              <a:t>mát</a:t>
            </a:r>
            <a:r>
              <a:rPr lang="en-US" sz="4000" dirty="0" smtClean="0">
                <a:solidFill>
                  <a:srgbClr val="7030A0"/>
                </a:solidFill>
              </a:rPr>
              <a:t>. (</a:t>
            </a:r>
            <a:r>
              <a:rPr lang="en-US" sz="4000" dirty="0" err="1" smtClean="0">
                <a:solidFill>
                  <a:schemeClr val="tx2">
                    <a:lumMod val="60000"/>
                    <a:lumOff val="40000"/>
                  </a:schemeClr>
                </a:solidFill>
              </a:rPr>
              <a:t>xanh</a:t>
            </a:r>
            <a:r>
              <a:rPr lang="en-US" sz="4000" dirty="0" smtClean="0">
                <a:solidFill>
                  <a:schemeClr val="tx2">
                    <a:lumMod val="60000"/>
                    <a:lumOff val="40000"/>
                  </a:schemeClr>
                </a:solidFill>
              </a:rPr>
              <a:t>/ </a:t>
            </a:r>
            <a:r>
              <a:rPr lang="en-US" sz="4000" dirty="0" err="1" smtClean="0">
                <a:solidFill>
                  <a:schemeClr val="tx2">
                    <a:lumMod val="60000"/>
                    <a:lumOff val="40000"/>
                  </a:schemeClr>
                </a:solidFill>
              </a:rPr>
              <a:t>sanh</a:t>
            </a:r>
            <a:r>
              <a:rPr lang="en-US" sz="4000" dirty="0" smtClean="0">
                <a:solidFill>
                  <a:srgbClr val="7030A0"/>
                </a:solidFill>
              </a:rPr>
              <a:t>)</a:t>
            </a:r>
          </a:p>
          <a:p>
            <a:pPr>
              <a:lnSpc>
                <a:spcPct val="150000"/>
              </a:lnSpc>
            </a:pPr>
            <a:r>
              <a:rPr lang="en-US" sz="4000" dirty="0" smtClean="0">
                <a:solidFill>
                  <a:srgbClr val="7030A0"/>
                </a:solidFill>
              </a:rPr>
              <a:t>b) </a:t>
            </a:r>
            <a:r>
              <a:rPr lang="en-US" sz="4000" dirty="0" err="1" smtClean="0">
                <a:solidFill>
                  <a:srgbClr val="7030A0"/>
                </a:solidFill>
              </a:rPr>
              <a:t>Hôm</a:t>
            </a:r>
            <a:r>
              <a:rPr lang="en-US" sz="4000" dirty="0" smtClean="0">
                <a:solidFill>
                  <a:srgbClr val="7030A0"/>
                </a:solidFill>
              </a:rPr>
              <a:t> nay </a:t>
            </a:r>
            <a:r>
              <a:rPr lang="en-US" sz="4000" dirty="0" err="1" smtClean="0">
                <a:solidFill>
                  <a:srgbClr val="7030A0"/>
                </a:solidFill>
              </a:rPr>
              <a:t>là</a:t>
            </a:r>
            <a:r>
              <a:rPr lang="en-US" sz="4000" dirty="0" smtClean="0">
                <a:solidFill>
                  <a:srgbClr val="7030A0"/>
                </a:solidFill>
              </a:rPr>
              <a:t> </a:t>
            </a:r>
            <a:r>
              <a:rPr lang="en-US" sz="4000" dirty="0" err="1" smtClean="0">
                <a:solidFill>
                  <a:srgbClr val="7030A0"/>
                </a:solidFill>
              </a:rPr>
              <a:t>ngày</a:t>
            </a:r>
            <a:r>
              <a:rPr lang="en-US" sz="4000" dirty="0" smtClean="0">
                <a:solidFill>
                  <a:srgbClr val="7030A0"/>
                </a:solidFill>
              </a:rPr>
              <a:t> ......... </a:t>
            </a:r>
            <a:r>
              <a:rPr lang="en-US" sz="4000" dirty="0" err="1" smtClean="0">
                <a:solidFill>
                  <a:srgbClr val="7030A0"/>
                </a:solidFill>
              </a:rPr>
              <a:t>nhật</a:t>
            </a:r>
            <a:r>
              <a:rPr lang="en-US" sz="4000" dirty="0" smtClean="0">
                <a:solidFill>
                  <a:srgbClr val="7030A0"/>
                </a:solidFill>
              </a:rPr>
              <a:t> </a:t>
            </a:r>
            <a:r>
              <a:rPr lang="en-US" sz="4000" dirty="0" err="1" smtClean="0">
                <a:solidFill>
                  <a:srgbClr val="7030A0"/>
                </a:solidFill>
              </a:rPr>
              <a:t>của</a:t>
            </a:r>
            <a:r>
              <a:rPr lang="en-US" sz="4000" dirty="0" smtClean="0">
                <a:solidFill>
                  <a:srgbClr val="7030A0"/>
                </a:solidFill>
              </a:rPr>
              <a:t> Lan. ( </a:t>
            </a:r>
            <a:r>
              <a:rPr lang="en-US" sz="4000" dirty="0" err="1" smtClean="0">
                <a:solidFill>
                  <a:schemeClr val="tx2">
                    <a:lumMod val="60000"/>
                    <a:lumOff val="40000"/>
                  </a:schemeClr>
                </a:solidFill>
              </a:rPr>
              <a:t>sinh</a:t>
            </a:r>
            <a:r>
              <a:rPr lang="en-US" sz="4000" dirty="0" smtClean="0">
                <a:solidFill>
                  <a:schemeClr val="tx2">
                    <a:lumMod val="60000"/>
                    <a:lumOff val="40000"/>
                  </a:schemeClr>
                </a:solidFill>
              </a:rPr>
              <a:t>/ </a:t>
            </a:r>
            <a:r>
              <a:rPr lang="en-US" sz="4000" dirty="0" err="1" smtClean="0">
                <a:solidFill>
                  <a:schemeClr val="tx2">
                    <a:lumMod val="60000"/>
                    <a:lumOff val="40000"/>
                  </a:schemeClr>
                </a:solidFill>
              </a:rPr>
              <a:t>xinh</a:t>
            </a:r>
            <a:r>
              <a:rPr lang="en-US" sz="4000" dirty="0" smtClean="0">
                <a:solidFill>
                  <a:srgbClr val="7030A0"/>
                </a:solidFill>
              </a:rPr>
              <a:t>)</a:t>
            </a:r>
          </a:p>
          <a:p>
            <a:pPr>
              <a:lnSpc>
                <a:spcPct val="150000"/>
              </a:lnSpc>
            </a:pPr>
            <a:r>
              <a:rPr lang="en-US" sz="4000" dirty="0" smtClean="0">
                <a:solidFill>
                  <a:srgbClr val="7030A0"/>
                </a:solidFill>
              </a:rPr>
              <a:t>c) </a:t>
            </a:r>
            <a:r>
              <a:rPr lang="en-US" sz="4000" dirty="0" err="1" smtClean="0">
                <a:solidFill>
                  <a:srgbClr val="7030A0"/>
                </a:solidFill>
              </a:rPr>
              <a:t>Bạn</a:t>
            </a:r>
            <a:r>
              <a:rPr lang="en-US" sz="4000" dirty="0" smtClean="0">
                <a:solidFill>
                  <a:srgbClr val="7030A0"/>
                </a:solidFill>
              </a:rPr>
              <a:t> Nam </a:t>
            </a:r>
            <a:r>
              <a:rPr lang="en-US" sz="4000" dirty="0" err="1" smtClean="0">
                <a:solidFill>
                  <a:srgbClr val="7030A0"/>
                </a:solidFill>
              </a:rPr>
              <a:t>cao</a:t>
            </a:r>
            <a:r>
              <a:rPr lang="en-US" sz="4000" dirty="0" smtClean="0">
                <a:solidFill>
                  <a:srgbClr val="7030A0"/>
                </a:solidFill>
              </a:rPr>
              <a:t> ......... </a:t>
            </a:r>
            <a:r>
              <a:rPr lang="en-US" sz="4000" dirty="0" err="1">
                <a:solidFill>
                  <a:srgbClr val="7030A0"/>
                </a:solidFill>
              </a:rPr>
              <a:t>k</a:t>
            </a:r>
            <a:r>
              <a:rPr lang="en-US" sz="4000" dirty="0" err="1" smtClean="0">
                <a:solidFill>
                  <a:srgbClr val="7030A0"/>
                </a:solidFill>
              </a:rPr>
              <a:t>hênh</a:t>
            </a:r>
            <a:r>
              <a:rPr lang="en-US" sz="4000" dirty="0" smtClean="0">
                <a:solidFill>
                  <a:srgbClr val="7030A0"/>
                </a:solidFill>
              </a:rPr>
              <a:t>. (</a:t>
            </a:r>
            <a:r>
              <a:rPr lang="en-US" sz="4000" dirty="0" err="1" smtClean="0">
                <a:solidFill>
                  <a:schemeClr val="tx2">
                    <a:lumMod val="60000"/>
                    <a:lumOff val="40000"/>
                  </a:schemeClr>
                </a:solidFill>
              </a:rPr>
              <a:t>lênh</a:t>
            </a:r>
            <a:r>
              <a:rPr lang="en-US" sz="4000" dirty="0" smtClean="0">
                <a:solidFill>
                  <a:schemeClr val="tx2">
                    <a:lumMod val="60000"/>
                    <a:lumOff val="40000"/>
                  </a:schemeClr>
                </a:solidFill>
              </a:rPr>
              <a:t>/ </a:t>
            </a:r>
            <a:r>
              <a:rPr lang="en-US" sz="4000" dirty="0" err="1" smtClean="0">
                <a:solidFill>
                  <a:schemeClr val="tx2">
                    <a:lumMod val="60000"/>
                    <a:lumOff val="40000"/>
                  </a:schemeClr>
                </a:solidFill>
              </a:rPr>
              <a:t>nênh</a:t>
            </a:r>
            <a:r>
              <a:rPr lang="en-US" sz="4000" dirty="0" smtClean="0">
                <a:solidFill>
                  <a:srgbClr val="7030A0"/>
                </a:solidFill>
              </a:rPr>
              <a:t>)</a:t>
            </a:r>
            <a:endParaRPr lang="en-US" sz="4800" dirty="0" smtClean="0">
              <a:solidFill>
                <a:srgbClr val="7030A0"/>
              </a:solidFill>
            </a:endParaRPr>
          </a:p>
          <a:p>
            <a:pPr marL="914400" indent="-914400">
              <a:buAutoNum type="alphaLcParenR"/>
            </a:pPr>
            <a:endParaRPr lang="en-US" sz="4800" dirty="0">
              <a:solidFill>
                <a:srgbClr val="7030A0"/>
              </a:solidFill>
            </a:endParaRPr>
          </a:p>
        </p:txBody>
      </p:sp>
      <p:sp>
        <p:nvSpPr>
          <p:cNvPr id="3" name="Rectangle 2"/>
          <p:cNvSpPr/>
          <p:nvPr/>
        </p:nvSpPr>
        <p:spPr>
          <a:xfrm>
            <a:off x="3146264" y="2517070"/>
            <a:ext cx="1182055" cy="707886"/>
          </a:xfrm>
          <a:prstGeom prst="rect">
            <a:avLst/>
          </a:prstGeom>
        </p:spPr>
        <p:txBody>
          <a:bodyPr wrap="none">
            <a:spAutoFit/>
          </a:bodyPr>
          <a:lstStyle/>
          <a:p>
            <a:r>
              <a:rPr lang="en-US" sz="4000" dirty="0" err="1">
                <a:solidFill>
                  <a:srgbClr val="FF0000"/>
                </a:solidFill>
              </a:rPr>
              <a:t>xanh</a:t>
            </a:r>
            <a:endParaRPr lang="en-US" sz="4000" dirty="0">
              <a:solidFill>
                <a:srgbClr val="FF0000"/>
              </a:solidFill>
            </a:endParaRPr>
          </a:p>
        </p:txBody>
      </p:sp>
      <p:sp>
        <p:nvSpPr>
          <p:cNvPr id="4" name="Rectangle 3"/>
          <p:cNvSpPr/>
          <p:nvPr/>
        </p:nvSpPr>
        <p:spPr>
          <a:xfrm>
            <a:off x="5166519" y="3400854"/>
            <a:ext cx="1040670" cy="707886"/>
          </a:xfrm>
          <a:prstGeom prst="rect">
            <a:avLst/>
          </a:prstGeom>
        </p:spPr>
        <p:txBody>
          <a:bodyPr wrap="none">
            <a:spAutoFit/>
          </a:bodyPr>
          <a:lstStyle/>
          <a:p>
            <a:r>
              <a:rPr lang="en-US" sz="4000" dirty="0" err="1" smtClean="0">
                <a:solidFill>
                  <a:srgbClr val="FF0000"/>
                </a:solidFill>
              </a:rPr>
              <a:t>sinh</a:t>
            </a:r>
            <a:endParaRPr lang="en-US" sz="4000" dirty="0">
              <a:solidFill>
                <a:srgbClr val="FF0000"/>
              </a:solidFill>
            </a:endParaRPr>
          </a:p>
        </p:txBody>
      </p:sp>
      <p:sp>
        <p:nvSpPr>
          <p:cNvPr id="5" name="Rectangle 4"/>
          <p:cNvSpPr/>
          <p:nvPr/>
        </p:nvSpPr>
        <p:spPr>
          <a:xfrm>
            <a:off x="4328319" y="4301997"/>
            <a:ext cx="1095172" cy="707886"/>
          </a:xfrm>
          <a:prstGeom prst="rect">
            <a:avLst/>
          </a:prstGeom>
        </p:spPr>
        <p:txBody>
          <a:bodyPr wrap="none">
            <a:spAutoFit/>
          </a:bodyPr>
          <a:lstStyle/>
          <a:p>
            <a:r>
              <a:rPr lang="en-US" sz="4000" dirty="0" err="1" smtClean="0">
                <a:solidFill>
                  <a:srgbClr val="FF0000"/>
                </a:solidFill>
              </a:rPr>
              <a:t>lênh</a:t>
            </a:r>
            <a:endParaRPr lang="en-US" sz="4000" dirty="0">
              <a:solidFill>
                <a:srgbClr val="FF0000"/>
              </a:solidFill>
            </a:endParaRPr>
          </a:p>
        </p:txBody>
      </p:sp>
    </p:spTree>
    <p:extLst>
      <p:ext uri="{BB962C8B-B14F-4D97-AF65-F5344CB8AC3E}">
        <p14:creationId xmlns:p14="http://schemas.microsoft.com/office/powerpoint/2010/main" val="1222623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99319" y="685800"/>
            <a:ext cx="10896600"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smtClean="0">
                <a:ln>
                  <a:noFill/>
                </a:ln>
                <a:solidFill>
                  <a:srgbClr val="1F497D">
                    <a:lumMod val="75000"/>
                  </a:srgbClr>
                </a:solidFill>
                <a:effectLst/>
                <a:uLnTx/>
                <a:uFillTx/>
                <a:latin typeface="Calibri"/>
                <a:ea typeface="+mn-ea"/>
                <a:cs typeface="+mn-cs"/>
              </a:rPr>
              <a:t>    </a:t>
            </a:r>
            <a:r>
              <a:rPr kumimoji="0" lang="en-US" sz="3600" b="0" i="0" u="none" strike="noStrike" kern="1200" cap="none" spc="0" normalizeH="0" baseline="0" noProof="0" dirty="0" err="1" smtClean="0">
                <a:ln>
                  <a:noFill/>
                </a:ln>
                <a:solidFill>
                  <a:srgbClr val="1F497D">
                    <a:lumMod val="75000"/>
                  </a:srgbClr>
                </a:solidFill>
                <a:effectLst/>
                <a:uLnTx/>
                <a:uFillTx/>
                <a:latin typeface="Calibri"/>
                <a:ea typeface="+mn-ea"/>
                <a:cs typeface="+mn-cs"/>
              </a:rPr>
              <a:t>Bài</a:t>
            </a:r>
            <a:r>
              <a:rPr kumimoji="0" lang="en-US" sz="3600" b="0" i="0" u="none" strike="noStrike" kern="1200" cap="none" spc="0" normalizeH="0" baseline="0" noProof="0" dirty="0" smtClean="0">
                <a:ln>
                  <a:noFill/>
                </a:ln>
                <a:solidFill>
                  <a:srgbClr val="1F497D">
                    <a:lumMod val="75000"/>
                  </a:srgbClr>
                </a:solidFill>
                <a:effectLst/>
                <a:uLnTx/>
                <a:uFillTx/>
                <a:latin typeface="Calibri"/>
                <a:ea typeface="+mn-ea"/>
                <a:cs typeface="+mn-cs"/>
              </a:rPr>
              <a:t> 2 : </a:t>
            </a:r>
            <a:r>
              <a:rPr kumimoji="0" lang="en-US" sz="3600" b="0" i="0" u="none" strike="noStrike" kern="1200" cap="none" spc="0" normalizeH="0" baseline="0" noProof="0" dirty="0" err="1" smtClean="0">
                <a:ln>
                  <a:noFill/>
                </a:ln>
                <a:solidFill>
                  <a:srgbClr val="1F497D">
                    <a:lumMod val="75000"/>
                  </a:srgbClr>
                </a:solidFill>
                <a:effectLst/>
                <a:uLnTx/>
                <a:uFillTx/>
                <a:latin typeface="Calibri"/>
                <a:ea typeface="+mn-ea"/>
                <a:cs typeface="+mn-cs"/>
              </a:rPr>
              <a:t>Nối</a:t>
            </a:r>
            <a:r>
              <a:rPr kumimoji="0" lang="en-US" sz="3600" b="0" i="0" u="none" strike="noStrike" kern="1200" cap="none" spc="0" normalizeH="0" noProof="0" dirty="0" smtClean="0">
                <a:ln>
                  <a:noFill/>
                </a:ln>
                <a:solidFill>
                  <a:srgbClr val="1F497D">
                    <a:lumMod val="75000"/>
                  </a:srgbClr>
                </a:solidFill>
                <a:effectLst/>
                <a:uLnTx/>
                <a:uFillTx/>
                <a:latin typeface="Calibri"/>
                <a:ea typeface="+mn-ea"/>
                <a:cs typeface="+mn-cs"/>
              </a:rPr>
              <a:t> </a:t>
            </a:r>
            <a:r>
              <a:rPr kumimoji="0" lang="en-US" sz="3600" b="0" i="0" u="none" strike="noStrike" kern="1200" cap="none" spc="0" normalizeH="0" noProof="0" dirty="0" err="1" smtClean="0">
                <a:ln>
                  <a:noFill/>
                </a:ln>
                <a:solidFill>
                  <a:srgbClr val="1F497D">
                    <a:lumMod val="75000"/>
                  </a:srgbClr>
                </a:solidFill>
                <a:effectLst/>
                <a:uLnTx/>
                <a:uFillTx/>
                <a:latin typeface="Calibri"/>
                <a:ea typeface="+mn-ea"/>
                <a:cs typeface="+mn-cs"/>
              </a:rPr>
              <a:t>đúng</a:t>
            </a:r>
            <a:r>
              <a:rPr kumimoji="0" lang="en-US" sz="3600" b="0" i="0" u="none" strike="noStrike" kern="1200" cap="none" spc="0" normalizeH="0" noProof="0" dirty="0" smtClean="0">
                <a:ln>
                  <a:noFill/>
                </a:ln>
                <a:solidFill>
                  <a:srgbClr val="1F497D">
                    <a:lumMod val="75000"/>
                  </a:srgbClr>
                </a:solidFill>
                <a:effectLst/>
                <a:uLnTx/>
                <a:uFillTx/>
                <a:latin typeface="Calibri"/>
                <a:ea typeface="+mn-ea"/>
                <a:cs typeface="+mn-cs"/>
              </a:rPr>
              <a:t> </a:t>
            </a:r>
            <a:r>
              <a:rPr kumimoji="0" lang="en-US" sz="3600" b="0" i="0" u="none" strike="noStrike" kern="1200" cap="none" spc="0" normalizeH="0" noProof="0" dirty="0" err="1" smtClean="0">
                <a:ln>
                  <a:noFill/>
                </a:ln>
                <a:solidFill>
                  <a:srgbClr val="1F497D">
                    <a:lumMod val="75000"/>
                  </a:srgbClr>
                </a:solidFill>
                <a:effectLst/>
                <a:uLnTx/>
                <a:uFillTx/>
                <a:latin typeface="Calibri"/>
                <a:ea typeface="+mn-ea"/>
                <a:cs typeface="+mn-cs"/>
              </a:rPr>
              <a:t>từ</a:t>
            </a:r>
            <a:r>
              <a:rPr kumimoji="0" lang="en-US" sz="3600" b="0" i="0" u="none" strike="noStrike" kern="1200" cap="none" spc="0" normalizeH="0" noProof="0" dirty="0" smtClean="0">
                <a:ln>
                  <a:noFill/>
                </a:ln>
                <a:solidFill>
                  <a:srgbClr val="1F497D">
                    <a:lumMod val="75000"/>
                  </a:srgbClr>
                </a:solidFill>
                <a:effectLst/>
                <a:uLnTx/>
                <a:uFillTx/>
                <a:latin typeface="Calibri"/>
                <a:ea typeface="+mn-ea"/>
                <a:cs typeface="+mn-cs"/>
              </a:rPr>
              <a:t> </a:t>
            </a:r>
            <a:r>
              <a:rPr kumimoji="0" lang="en-US" sz="3600" b="0" i="0" u="none" strike="noStrike" kern="1200" cap="none" spc="0" normalizeH="0" noProof="0" dirty="0" err="1" smtClean="0">
                <a:ln>
                  <a:noFill/>
                </a:ln>
                <a:solidFill>
                  <a:srgbClr val="1F497D">
                    <a:lumMod val="75000"/>
                  </a:srgbClr>
                </a:solidFill>
                <a:effectLst/>
                <a:uLnTx/>
                <a:uFillTx/>
                <a:latin typeface="Calibri"/>
                <a:ea typeface="+mn-ea"/>
                <a:cs typeface="+mn-cs"/>
              </a:rPr>
              <a:t>vào</a:t>
            </a:r>
            <a:r>
              <a:rPr kumimoji="0" lang="en-US" sz="3600" b="0" i="0" u="none" strike="noStrike" kern="1200" cap="none" spc="0" normalizeH="0" noProof="0" dirty="0" smtClean="0">
                <a:ln>
                  <a:noFill/>
                </a:ln>
                <a:solidFill>
                  <a:srgbClr val="1F497D">
                    <a:lumMod val="75000"/>
                  </a:srgbClr>
                </a:solidFill>
                <a:effectLst/>
                <a:uLnTx/>
                <a:uFillTx/>
                <a:latin typeface="Calibri"/>
                <a:ea typeface="+mn-ea"/>
                <a:cs typeface="+mn-cs"/>
              </a:rPr>
              <a:t> </a:t>
            </a:r>
            <a:r>
              <a:rPr kumimoji="0" lang="en-US" sz="3600" b="0" i="0" u="none" strike="noStrike" kern="1200" cap="none" spc="0" normalizeH="0" noProof="0" dirty="0" err="1" smtClean="0">
                <a:ln>
                  <a:noFill/>
                </a:ln>
                <a:solidFill>
                  <a:srgbClr val="1F497D">
                    <a:lumMod val="75000"/>
                  </a:srgbClr>
                </a:solidFill>
                <a:effectLst/>
                <a:uLnTx/>
                <a:uFillTx/>
                <a:latin typeface="Calibri"/>
                <a:ea typeface="+mn-ea"/>
                <a:cs typeface="+mn-cs"/>
              </a:rPr>
              <a:t>mỗi</a:t>
            </a:r>
            <a:r>
              <a:rPr kumimoji="0" lang="en-US" sz="3600" b="0" i="0" u="none" strike="noStrike" kern="1200" cap="none" spc="0" normalizeH="0" noProof="0" dirty="0" smtClean="0">
                <a:ln>
                  <a:noFill/>
                </a:ln>
                <a:solidFill>
                  <a:srgbClr val="1F497D">
                    <a:lumMod val="75000"/>
                  </a:srgbClr>
                </a:solidFill>
                <a:effectLst/>
                <a:uLnTx/>
                <a:uFillTx/>
                <a:latin typeface="Calibri"/>
                <a:ea typeface="+mn-ea"/>
                <a:cs typeface="+mn-cs"/>
              </a:rPr>
              <a:t> </a:t>
            </a:r>
            <a:r>
              <a:rPr kumimoji="0" lang="en-US" sz="3600" b="0" i="0" u="none" strike="noStrike" kern="1200" cap="none" spc="0" normalizeH="0" noProof="0" dirty="0" err="1" smtClean="0">
                <a:ln>
                  <a:noFill/>
                </a:ln>
                <a:solidFill>
                  <a:srgbClr val="1F497D">
                    <a:lumMod val="75000"/>
                  </a:srgbClr>
                </a:solidFill>
                <a:effectLst/>
                <a:uLnTx/>
                <a:uFillTx/>
                <a:latin typeface="Calibri"/>
                <a:ea typeface="+mn-ea"/>
                <a:cs typeface="+mn-cs"/>
              </a:rPr>
              <a:t>hình</a:t>
            </a:r>
            <a:r>
              <a:rPr kumimoji="0" lang="en-US" sz="3600" b="0" i="0" u="none" strike="noStrike" kern="1200" cap="none" spc="0" normalizeH="0" noProof="0" dirty="0" smtClean="0">
                <a:ln>
                  <a:noFill/>
                </a:ln>
                <a:solidFill>
                  <a:srgbClr val="1F497D">
                    <a:lumMod val="75000"/>
                  </a:srgbClr>
                </a:solidFill>
                <a:effectLst/>
                <a:uLnTx/>
                <a:uFillTx/>
                <a:latin typeface="Calibri"/>
                <a:ea typeface="+mn-ea"/>
                <a:cs typeface="+mn-cs"/>
              </a:rPr>
              <a:t> </a:t>
            </a:r>
            <a:r>
              <a:rPr kumimoji="0" lang="en-US" sz="3600" b="0" i="0" u="none" strike="noStrike" kern="1200" cap="none" spc="0" normalizeH="0" noProof="0" dirty="0" err="1" smtClean="0">
                <a:ln>
                  <a:noFill/>
                </a:ln>
                <a:solidFill>
                  <a:srgbClr val="1F497D">
                    <a:lumMod val="75000"/>
                  </a:srgbClr>
                </a:solidFill>
                <a:effectLst/>
                <a:uLnTx/>
                <a:uFillTx/>
                <a:latin typeface="Calibri"/>
                <a:ea typeface="+mn-ea"/>
                <a:cs typeface="+mn-cs"/>
              </a:rPr>
              <a:t>ảnh</a:t>
            </a:r>
            <a:r>
              <a:rPr kumimoji="0" lang="en-US" sz="3600" b="0" i="0" u="none" strike="noStrike" kern="1200" cap="none" spc="0" normalizeH="0" noProof="0" dirty="0" smtClean="0">
                <a:ln>
                  <a:noFill/>
                </a:ln>
                <a:solidFill>
                  <a:srgbClr val="1F497D">
                    <a:lumMod val="75000"/>
                  </a:srgbClr>
                </a:solidFill>
                <a:effectLst/>
                <a:uLnTx/>
                <a:uFillTx/>
                <a:latin typeface="Calibri"/>
                <a:ea typeface="+mn-ea"/>
                <a:cs typeface="+mn-cs"/>
              </a:rPr>
              <a:t>.</a:t>
            </a:r>
            <a:endParaRPr kumimoji="0" lang="en-US" sz="3600" b="0" i="0" u="none" strike="noStrike" kern="1200" cap="none" spc="0" normalizeH="0" baseline="0" noProof="0" dirty="0" smtClean="0">
              <a:ln>
                <a:noFill/>
              </a:ln>
              <a:solidFill>
                <a:srgbClr val="1F497D">
                  <a:lumMod val="75000"/>
                </a:srgbClr>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smtClean="0">
              <a:ln>
                <a:noFill/>
              </a:ln>
              <a:solidFill>
                <a:srgbClr val="1F497D">
                  <a:lumMod val="75000"/>
                </a:srgbClr>
              </a:solidFill>
              <a:effectLst/>
              <a:uLnTx/>
              <a:uFillTx/>
              <a:latin typeface="Calibri"/>
              <a:ea typeface="+mn-ea"/>
              <a:cs typeface="+mn-cs"/>
            </a:endParaRPr>
          </a:p>
        </p:txBody>
      </p:sp>
      <p:sp>
        <p:nvSpPr>
          <p:cNvPr id="3" name="Rectangle 2"/>
          <p:cNvSpPr/>
          <p:nvPr/>
        </p:nvSpPr>
        <p:spPr>
          <a:xfrm>
            <a:off x="4281573" y="5029200"/>
            <a:ext cx="3323346" cy="707886"/>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dirty="0" err="1">
                <a:solidFill>
                  <a:schemeClr val="tx2">
                    <a:lumMod val="60000"/>
                    <a:lumOff val="40000"/>
                  </a:schemeClr>
                </a:solidFill>
                <a:latin typeface="Calibri"/>
              </a:rPr>
              <a:t>q</a:t>
            </a:r>
            <a:r>
              <a:rPr lang="en-US" sz="4000" dirty="0" err="1" smtClean="0">
                <a:solidFill>
                  <a:schemeClr val="tx2">
                    <a:lumMod val="60000"/>
                    <a:lumOff val="40000"/>
                  </a:schemeClr>
                </a:solidFill>
                <a:latin typeface="Calibri"/>
              </a:rPr>
              <a:t>uả</a:t>
            </a:r>
            <a:r>
              <a:rPr lang="en-US" sz="4000" dirty="0" smtClean="0">
                <a:solidFill>
                  <a:schemeClr val="tx2">
                    <a:lumMod val="60000"/>
                    <a:lumOff val="40000"/>
                  </a:schemeClr>
                </a:solidFill>
                <a:latin typeface="Calibri"/>
              </a:rPr>
              <a:t> </a:t>
            </a:r>
            <a:r>
              <a:rPr lang="en-US" sz="4000" dirty="0" err="1" smtClean="0">
                <a:solidFill>
                  <a:schemeClr val="tx2">
                    <a:lumMod val="60000"/>
                    <a:lumOff val="40000"/>
                  </a:schemeClr>
                </a:solidFill>
                <a:latin typeface="Calibri"/>
              </a:rPr>
              <a:t>th</a:t>
            </a:r>
            <a:r>
              <a:rPr kumimoji="0" lang="en-US" sz="4000" b="0" i="0" u="none" strike="noStrike" kern="1200" cap="none" spc="0" normalizeH="0" baseline="0" noProof="0" dirty="0" err="1" smtClean="0">
                <a:ln>
                  <a:noFill/>
                </a:ln>
                <a:solidFill>
                  <a:schemeClr val="tx2">
                    <a:lumMod val="60000"/>
                    <a:lumOff val="40000"/>
                  </a:schemeClr>
                </a:solidFill>
                <a:effectLst/>
                <a:uLnTx/>
                <a:uFillTx/>
                <a:latin typeface="Calibri"/>
                <a:ea typeface="+mn-ea"/>
                <a:cs typeface="+mn-cs"/>
              </a:rPr>
              <a:t>anh</a:t>
            </a:r>
            <a:r>
              <a:rPr kumimoji="0" lang="en-US" sz="4000" b="0" i="0" u="none" strike="noStrike" kern="1200" cap="none" spc="0" normalizeH="0" baseline="0" noProof="0" dirty="0" smtClean="0">
                <a:ln>
                  <a:noFill/>
                </a:ln>
                <a:solidFill>
                  <a:schemeClr val="tx2">
                    <a:lumMod val="60000"/>
                    <a:lumOff val="40000"/>
                  </a:schemeClr>
                </a:solidFill>
                <a:effectLst/>
                <a:uLnTx/>
                <a:uFillTx/>
                <a:latin typeface="Calibri"/>
                <a:ea typeface="+mn-ea"/>
                <a:cs typeface="+mn-cs"/>
              </a:rPr>
              <a:t> long</a:t>
            </a:r>
            <a:endParaRPr kumimoji="0" lang="en-US" sz="4000" b="0" i="0" u="none" strike="noStrike" kern="1200" cap="none" spc="0" normalizeH="0" baseline="0" noProof="0" dirty="0">
              <a:ln>
                <a:noFill/>
              </a:ln>
              <a:solidFill>
                <a:schemeClr val="tx2">
                  <a:lumMod val="60000"/>
                  <a:lumOff val="40000"/>
                </a:schemeClr>
              </a:solidFill>
              <a:effectLst/>
              <a:uLnTx/>
              <a:uFillTx/>
              <a:latin typeface="Calibri"/>
              <a:ea typeface="+mn-ea"/>
              <a:cs typeface="+mn-cs"/>
            </a:endParaRPr>
          </a:p>
        </p:txBody>
      </p:sp>
      <p:sp>
        <p:nvSpPr>
          <p:cNvPr id="4" name="Rectangle 3"/>
          <p:cNvSpPr/>
          <p:nvPr/>
        </p:nvSpPr>
        <p:spPr>
          <a:xfrm>
            <a:off x="8680621" y="5009502"/>
            <a:ext cx="1906612" cy="707886"/>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noProof="0" dirty="0" err="1">
                <a:solidFill>
                  <a:schemeClr val="tx2">
                    <a:lumMod val="60000"/>
                    <a:lumOff val="40000"/>
                  </a:schemeClr>
                </a:solidFill>
                <a:latin typeface="Calibri"/>
              </a:rPr>
              <a:t>x</a:t>
            </a:r>
            <a:r>
              <a:rPr kumimoji="0" lang="en-US" sz="4000" b="0" i="0" u="none" strike="noStrike" kern="1200" cap="none" spc="0" normalizeH="0" baseline="0" noProof="0" dirty="0" err="1" smtClean="0">
                <a:ln>
                  <a:noFill/>
                </a:ln>
                <a:solidFill>
                  <a:schemeClr val="tx2">
                    <a:lumMod val="60000"/>
                    <a:lumOff val="40000"/>
                  </a:schemeClr>
                </a:solidFill>
                <a:effectLst/>
                <a:uLnTx/>
                <a:uFillTx/>
                <a:latin typeface="Calibri"/>
                <a:ea typeface="+mn-ea"/>
                <a:cs typeface="+mn-cs"/>
              </a:rPr>
              <a:t>inh</a:t>
            </a:r>
            <a:r>
              <a:rPr kumimoji="0" lang="en-US" sz="4000" b="0" i="0" u="none" strike="noStrike" kern="1200" cap="none" spc="0" normalizeH="0" baseline="0" noProof="0" dirty="0" smtClean="0">
                <a:ln>
                  <a:noFill/>
                </a:ln>
                <a:solidFill>
                  <a:schemeClr val="tx2">
                    <a:lumMod val="60000"/>
                    <a:lumOff val="40000"/>
                  </a:schemeClr>
                </a:solidFill>
                <a:effectLst/>
                <a:uLnTx/>
                <a:uFillTx/>
                <a:latin typeface="Calibri"/>
                <a:ea typeface="+mn-ea"/>
                <a:cs typeface="+mn-cs"/>
              </a:rPr>
              <a:t> </a:t>
            </a:r>
            <a:r>
              <a:rPr kumimoji="0" lang="en-US" sz="4000" b="0" i="0" u="none" strike="noStrike" kern="1200" cap="none" spc="0" normalizeH="0" baseline="0" noProof="0" dirty="0" err="1" smtClean="0">
                <a:ln>
                  <a:noFill/>
                </a:ln>
                <a:solidFill>
                  <a:schemeClr val="tx2">
                    <a:lumMod val="60000"/>
                    <a:lumOff val="40000"/>
                  </a:schemeClr>
                </a:solidFill>
                <a:effectLst/>
                <a:uLnTx/>
                <a:uFillTx/>
                <a:latin typeface="Calibri"/>
                <a:ea typeface="+mn-ea"/>
                <a:cs typeface="+mn-cs"/>
              </a:rPr>
              <a:t>xắn</a:t>
            </a:r>
            <a:endParaRPr kumimoji="0" lang="en-US" sz="4000" b="0" i="0" u="none" strike="noStrike" kern="1200" cap="none" spc="0" normalizeH="0" baseline="0" noProof="0" dirty="0">
              <a:ln>
                <a:noFill/>
              </a:ln>
              <a:solidFill>
                <a:schemeClr val="tx2">
                  <a:lumMod val="60000"/>
                  <a:lumOff val="40000"/>
                </a:schemeClr>
              </a:solidFill>
              <a:effectLst/>
              <a:uLnTx/>
              <a:uFillTx/>
              <a:latin typeface="Calibri"/>
              <a:ea typeface="+mn-ea"/>
              <a:cs typeface="+mn-cs"/>
            </a:endParaRPr>
          </a:p>
        </p:txBody>
      </p:sp>
      <p:sp>
        <p:nvSpPr>
          <p:cNvPr id="5" name="Rectangle 4"/>
          <p:cNvSpPr/>
          <p:nvPr/>
        </p:nvSpPr>
        <p:spPr>
          <a:xfrm>
            <a:off x="899319" y="5080833"/>
            <a:ext cx="2210862" cy="707886"/>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dirty="0">
                <a:solidFill>
                  <a:schemeClr val="tx2">
                    <a:lumMod val="60000"/>
                    <a:lumOff val="40000"/>
                  </a:schemeClr>
                </a:solidFill>
                <a:latin typeface="Calibri"/>
              </a:rPr>
              <a:t>ê</a:t>
            </a:r>
            <a:r>
              <a:rPr kumimoji="0" lang="en-US" sz="4000" b="0" i="0" u="none" strike="noStrike" kern="1200" cap="none" spc="0" normalizeH="0" baseline="0" noProof="0" dirty="0" err="1" smtClean="0">
                <a:ln>
                  <a:noFill/>
                </a:ln>
                <a:solidFill>
                  <a:schemeClr val="tx2">
                    <a:lumMod val="60000"/>
                    <a:lumOff val="40000"/>
                  </a:schemeClr>
                </a:solidFill>
                <a:effectLst/>
                <a:uLnTx/>
                <a:uFillTx/>
                <a:latin typeface="Calibri"/>
                <a:ea typeface="+mn-ea"/>
                <a:cs typeface="+mn-cs"/>
              </a:rPr>
              <a:t>nh</a:t>
            </a:r>
            <a:r>
              <a:rPr kumimoji="0" lang="en-US" sz="4000" b="0" i="0" u="none" strike="noStrike" kern="1200" cap="none" spc="0" normalizeH="0" baseline="0" noProof="0" dirty="0" smtClean="0">
                <a:ln>
                  <a:noFill/>
                </a:ln>
                <a:solidFill>
                  <a:schemeClr val="tx2">
                    <a:lumMod val="60000"/>
                    <a:lumOff val="40000"/>
                  </a:schemeClr>
                </a:solidFill>
                <a:effectLst/>
                <a:uLnTx/>
                <a:uFillTx/>
                <a:latin typeface="Calibri"/>
                <a:ea typeface="+mn-ea"/>
                <a:cs typeface="+mn-cs"/>
              </a:rPr>
              <a:t> </a:t>
            </a:r>
            <a:r>
              <a:rPr kumimoji="0" lang="en-US" sz="4000" b="0" i="0" u="none" strike="noStrike" kern="1200" cap="none" spc="0" normalizeH="0" baseline="0" noProof="0" dirty="0" err="1" smtClean="0">
                <a:ln>
                  <a:noFill/>
                </a:ln>
                <a:solidFill>
                  <a:schemeClr val="tx2">
                    <a:lumMod val="60000"/>
                    <a:lumOff val="40000"/>
                  </a:schemeClr>
                </a:solidFill>
                <a:effectLst/>
                <a:uLnTx/>
                <a:uFillTx/>
                <a:latin typeface="Calibri"/>
                <a:ea typeface="+mn-ea"/>
                <a:cs typeface="+mn-cs"/>
              </a:rPr>
              <a:t>ương</a:t>
            </a:r>
            <a:endParaRPr kumimoji="0" lang="en-US" sz="4000" b="0" i="0" u="none" strike="noStrike" kern="1200" cap="none" spc="0" normalizeH="0" baseline="0" noProof="0" dirty="0">
              <a:ln>
                <a:noFill/>
              </a:ln>
              <a:solidFill>
                <a:schemeClr val="tx2">
                  <a:lumMod val="60000"/>
                  <a:lumOff val="40000"/>
                </a:schemeClr>
              </a:solidFill>
              <a:effectLst/>
              <a:uLnTx/>
              <a:uFillTx/>
              <a:latin typeface="Calibri"/>
              <a:ea typeface="+mn-ea"/>
              <a:cs typeface="+mn-cs"/>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6919" y="1849843"/>
            <a:ext cx="2466975" cy="1847850"/>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80719" y="1781265"/>
            <a:ext cx="2035969" cy="2273380"/>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14519" y="1745522"/>
            <a:ext cx="2838817" cy="2204258"/>
          </a:xfrm>
          <a:prstGeom prst="rect">
            <a:avLst/>
          </a:prstGeom>
        </p:spPr>
      </p:pic>
      <p:sp>
        <p:nvSpPr>
          <p:cNvPr id="9" name="TextBox 8"/>
          <p:cNvSpPr txBox="1"/>
          <p:nvPr/>
        </p:nvSpPr>
        <p:spPr>
          <a:xfrm>
            <a:off x="975519" y="5024735"/>
            <a:ext cx="533400" cy="461665"/>
          </a:xfrm>
          <a:prstGeom prst="rect">
            <a:avLst/>
          </a:prstGeom>
          <a:noFill/>
        </p:spPr>
        <p:txBody>
          <a:bodyPr wrap="square" rtlCol="0">
            <a:spAutoFit/>
          </a:bodyPr>
          <a:lstStyle/>
          <a:p>
            <a:r>
              <a:rPr lang="en-US" sz="2400" b="1" dirty="0" smtClean="0">
                <a:solidFill>
                  <a:schemeClr val="tx2">
                    <a:lumMod val="60000"/>
                    <a:lumOff val="40000"/>
                  </a:schemeClr>
                </a:solidFill>
              </a:rPr>
              <a:t>~</a:t>
            </a:r>
            <a:endParaRPr lang="en-US" sz="2400" b="1" dirty="0">
              <a:solidFill>
                <a:schemeClr val="tx2">
                  <a:lumMod val="60000"/>
                  <a:lumOff val="40000"/>
                </a:schemeClr>
              </a:solidFill>
            </a:endParaRPr>
          </a:p>
        </p:txBody>
      </p:sp>
      <p:cxnSp>
        <p:nvCxnSpPr>
          <p:cNvPr id="11" name="Straight Connector 10"/>
          <p:cNvCxnSpPr>
            <a:endCxn id="3" idx="0"/>
          </p:cNvCxnSpPr>
          <p:nvPr/>
        </p:nvCxnSpPr>
        <p:spPr>
          <a:xfrm>
            <a:off x="2338955" y="3673742"/>
            <a:ext cx="3604291" cy="1355458"/>
          </a:xfrm>
          <a:prstGeom prst="line">
            <a:avLst/>
          </a:prstGeom>
        </p:spPr>
        <p:style>
          <a:lnRef idx="2">
            <a:schemeClr val="accent2"/>
          </a:lnRef>
          <a:fillRef idx="0">
            <a:schemeClr val="accent2"/>
          </a:fillRef>
          <a:effectRef idx="1">
            <a:schemeClr val="accent2"/>
          </a:effectRef>
          <a:fontRef idx="minor">
            <a:schemeClr val="tx1"/>
          </a:fontRef>
        </p:style>
      </p:cxnSp>
      <p:cxnSp>
        <p:nvCxnSpPr>
          <p:cNvPr id="17" name="Straight Connector 16"/>
          <p:cNvCxnSpPr>
            <a:endCxn id="5" idx="0"/>
          </p:cNvCxnSpPr>
          <p:nvPr/>
        </p:nvCxnSpPr>
        <p:spPr>
          <a:xfrm flipH="1">
            <a:off x="2004750" y="3949780"/>
            <a:ext cx="7181150" cy="1131053"/>
          </a:xfrm>
          <a:prstGeom prst="line">
            <a:avLst/>
          </a:prstGeom>
        </p:spPr>
        <p:style>
          <a:lnRef idx="2">
            <a:schemeClr val="accent2"/>
          </a:lnRef>
          <a:fillRef idx="0">
            <a:schemeClr val="accent2"/>
          </a:fillRef>
          <a:effectRef idx="1">
            <a:schemeClr val="accent2"/>
          </a:effectRef>
          <a:fontRef idx="minor">
            <a:schemeClr val="tx1"/>
          </a:fontRef>
        </p:style>
      </p:cxnSp>
      <p:cxnSp>
        <p:nvCxnSpPr>
          <p:cNvPr id="18" name="Straight Connector 17"/>
          <p:cNvCxnSpPr>
            <a:endCxn id="4" idx="0"/>
          </p:cNvCxnSpPr>
          <p:nvPr/>
        </p:nvCxnSpPr>
        <p:spPr>
          <a:xfrm>
            <a:off x="6474179" y="3610027"/>
            <a:ext cx="3159748" cy="1399475"/>
          </a:xfrm>
          <a:prstGeom prst="line">
            <a:avLst/>
          </a:prstGeom>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2809725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wipe(down)">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wipe(down)">
                                      <p:cBhvr>
                                        <p:cTn id="1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2118233" y="1752600"/>
            <a:ext cx="7906322" cy="1569660"/>
          </a:xfrm>
          <a:prstGeom prst="rect">
            <a:avLst/>
          </a:prstGeom>
          <a:noFill/>
        </p:spPr>
        <p:txBody>
          <a:bodyPr wrap="square" rtlCol="0">
            <a:spAutoFit/>
          </a:bodyPr>
          <a:lstStyle/>
          <a:p>
            <a:pPr algn="ctr"/>
            <a:r>
              <a:rPr lang="en-US" sz="9600" smtClean="0">
                <a:latin typeface="Bandit" pitchFamily="18" charset="0"/>
                <a:ea typeface="Bandit" pitchFamily="18" charset="0"/>
                <a:cs typeface="Bandit" pitchFamily="18" charset="0"/>
              </a:rPr>
              <a:t>Dặn dò</a:t>
            </a:r>
            <a:endParaRPr lang="en-US" sz="9600">
              <a:latin typeface="Bandit" pitchFamily="18" charset="0"/>
              <a:ea typeface="Bandit" pitchFamily="18" charset="0"/>
              <a:cs typeface="Bandit" pitchFamily="18" charset="0"/>
            </a:endParaRPr>
          </a:p>
        </p:txBody>
      </p:sp>
    </p:spTree>
    <p:extLst>
      <p:ext uri="{BB962C8B-B14F-4D97-AF65-F5344CB8AC3E}">
        <p14:creationId xmlns:p14="http://schemas.microsoft.com/office/powerpoint/2010/main" val="112445769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642519" y="1143000"/>
            <a:ext cx="5105400" cy="1323439"/>
          </a:xfrm>
          <a:prstGeom prst="rect">
            <a:avLst/>
          </a:prstGeom>
          <a:solidFill>
            <a:srgbClr val="FFC000"/>
          </a:solidFill>
        </p:spPr>
        <p:txBody>
          <a:bodyPr wrap="square" rtlCol="0">
            <a:spAutoFit/>
          </a:bodyPr>
          <a:lstStyle/>
          <a:p>
            <a:pPr algn="ctr"/>
            <a:r>
              <a:rPr lang="en-US" sz="8000" smtClean="0">
                <a:latin typeface="Arial-Rounded" pitchFamily="34" charset="0"/>
                <a:ea typeface="Arial-Rounded" pitchFamily="34" charset="0"/>
                <a:cs typeface="Arial-Rounded" pitchFamily="34" charset="0"/>
              </a:rPr>
              <a:t>So sánh</a:t>
            </a:r>
            <a:endParaRPr lang="en-US" sz="8000">
              <a:latin typeface="Arial-Rounded" pitchFamily="34" charset="0"/>
              <a:ea typeface="Arial-Rounded" pitchFamily="34" charset="0"/>
              <a:cs typeface="Arial-Rounded" pitchFamily="34" charset="0"/>
            </a:endParaRPr>
          </a:p>
        </p:txBody>
      </p:sp>
      <p:sp>
        <p:nvSpPr>
          <p:cNvPr id="6" name="TextBox 5"/>
          <p:cNvSpPr txBox="1"/>
          <p:nvPr/>
        </p:nvSpPr>
        <p:spPr>
          <a:xfrm>
            <a:off x="1746837" y="3512966"/>
            <a:ext cx="3088767" cy="1862048"/>
          </a:xfrm>
          <a:prstGeom prst="rect">
            <a:avLst/>
          </a:prstGeom>
          <a:solidFill>
            <a:schemeClr val="accent5">
              <a:lumMod val="20000"/>
              <a:lumOff val="80000"/>
            </a:schemeClr>
          </a:solidFill>
        </p:spPr>
        <p:txBody>
          <a:bodyPr wrap="square" rtlCol="0">
            <a:spAutoFit/>
          </a:bodyPr>
          <a:lstStyle/>
          <a:p>
            <a:pPr algn="ctr"/>
            <a:r>
              <a:rPr lang="en-US" sz="11500" smtClean="0">
                <a:solidFill>
                  <a:srgbClr val="0070C0"/>
                </a:solidFill>
                <a:latin typeface="Arial-Rounded" pitchFamily="34" charset="0"/>
                <a:ea typeface="Arial-Rounded" pitchFamily="34" charset="0"/>
                <a:cs typeface="Arial-Rounded" pitchFamily="34" charset="0"/>
              </a:rPr>
              <a:t>anh</a:t>
            </a:r>
            <a:endParaRPr lang="en-US" sz="11500">
              <a:solidFill>
                <a:srgbClr val="0070C0"/>
              </a:solidFill>
              <a:latin typeface="Arial-Rounded" pitchFamily="34" charset="0"/>
              <a:ea typeface="Arial-Rounded" pitchFamily="34" charset="0"/>
              <a:cs typeface="Arial-Rounded" pitchFamily="34" charset="0"/>
            </a:endParaRPr>
          </a:p>
        </p:txBody>
      </p:sp>
      <p:sp>
        <p:nvSpPr>
          <p:cNvPr id="7" name="TextBox 6"/>
          <p:cNvSpPr txBox="1"/>
          <p:nvPr/>
        </p:nvSpPr>
        <p:spPr>
          <a:xfrm>
            <a:off x="4978514" y="3512966"/>
            <a:ext cx="2552700" cy="1862048"/>
          </a:xfrm>
          <a:prstGeom prst="rect">
            <a:avLst/>
          </a:prstGeom>
          <a:solidFill>
            <a:schemeClr val="accent5">
              <a:lumMod val="20000"/>
              <a:lumOff val="80000"/>
            </a:schemeClr>
          </a:solidFill>
        </p:spPr>
        <p:txBody>
          <a:bodyPr wrap="square" rtlCol="0">
            <a:spAutoFit/>
          </a:bodyPr>
          <a:lstStyle/>
          <a:p>
            <a:pPr algn="ctr"/>
            <a:r>
              <a:rPr lang="en-US" sz="11500" smtClean="0">
                <a:solidFill>
                  <a:srgbClr val="0070C0"/>
                </a:solidFill>
                <a:latin typeface="Arial-Rounded" pitchFamily="34" charset="0"/>
                <a:ea typeface="Arial-Rounded" pitchFamily="34" charset="0"/>
                <a:cs typeface="Arial-Rounded" pitchFamily="34" charset="0"/>
              </a:rPr>
              <a:t>ênh</a:t>
            </a:r>
            <a:endParaRPr lang="en-US" sz="11500">
              <a:solidFill>
                <a:srgbClr val="0070C0"/>
              </a:solidFill>
              <a:latin typeface="Arial-Rounded" pitchFamily="34" charset="0"/>
              <a:ea typeface="Arial-Rounded" pitchFamily="34" charset="0"/>
              <a:cs typeface="Arial-Rounded" pitchFamily="34" charset="0"/>
            </a:endParaRPr>
          </a:p>
        </p:txBody>
      </p:sp>
      <p:sp>
        <p:nvSpPr>
          <p:cNvPr id="9" name="TextBox 8"/>
          <p:cNvSpPr txBox="1"/>
          <p:nvPr/>
        </p:nvSpPr>
        <p:spPr>
          <a:xfrm>
            <a:off x="2148933" y="3512966"/>
            <a:ext cx="3088767" cy="1862048"/>
          </a:xfrm>
          <a:prstGeom prst="rect">
            <a:avLst/>
          </a:prstGeom>
          <a:noFill/>
        </p:spPr>
        <p:txBody>
          <a:bodyPr wrap="square" rtlCol="0">
            <a:spAutoFit/>
          </a:bodyPr>
          <a:lstStyle/>
          <a:p>
            <a:pPr algn="ctr"/>
            <a:r>
              <a:rPr lang="en-US" sz="11500" smtClean="0">
                <a:solidFill>
                  <a:srgbClr val="FF0000"/>
                </a:solidFill>
                <a:latin typeface="Arial-Rounded" pitchFamily="34" charset="0"/>
                <a:ea typeface="Arial-Rounded" pitchFamily="34" charset="0"/>
                <a:cs typeface="Arial-Rounded" pitchFamily="34" charset="0"/>
              </a:rPr>
              <a:t>nh</a:t>
            </a:r>
            <a:endParaRPr lang="en-US" sz="11500">
              <a:solidFill>
                <a:srgbClr val="FF0000"/>
              </a:solidFill>
              <a:latin typeface="Arial-Rounded" pitchFamily="34" charset="0"/>
              <a:ea typeface="Arial-Rounded" pitchFamily="34" charset="0"/>
              <a:cs typeface="Arial-Rounded" pitchFamily="34" charset="0"/>
            </a:endParaRPr>
          </a:p>
        </p:txBody>
      </p:sp>
      <p:sp>
        <p:nvSpPr>
          <p:cNvPr id="10" name="TextBox 9"/>
          <p:cNvSpPr txBox="1"/>
          <p:nvPr/>
        </p:nvSpPr>
        <p:spPr>
          <a:xfrm>
            <a:off x="5361939" y="3512966"/>
            <a:ext cx="2552700" cy="1862048"/>
          </a:xfrm>
          <a:prstGeom prst="rect">
            <a:avLst/>
          </a:prstGeom>
          <a:noFill/>
        </p:spPr>
        <p:txBody>
          <a:bodyPr wrap="square" rtlCol="0">
            <a:spAutoFit/>
          </a:bodyPr>
          <a:lstStyle/>
          <a:p>
            <a:pPr algn="ctr"/>
            <a:r>
              <a:rPr lang="en-US" sz="11500" smtClean="0">
                <a:solidFill>
                  <a:srgbClr val="FF0000"/>
                </a:solidFill>
                <a:latin typeface="Arial-Rounded" pitchFamily="34" charset="0"/>
                <a:ea typeface="Arial-Rounded" pitchFamily="34" charset="0"/>
                <a:cs typeface="Arial-Rounded" pitchFamily="34" charset="0"/>
              </a:rPr>
              <a:t>nh</a:t>
            </a:r>
            <a:endParaRPr lang="en-US" sz="11500">
              <a:solidFill>
                <a:srgbClr val="FF0000"/>
              </a:solidFill>
              <a:latin typeface="Arial-Rounded" pitchFamily="34" charset="0"/>
              <a:ea typeface="Arial-Rounded" pitchFamily="34" charset="0"/>
              <a:cs typeface="Arial-Rounded" pitchFamily="34" charset="0"/>
            </a:endParaRPr>
          </a:p>
        </p:txBody>
      </p:sp>
      <p:sp>
        <p:nvSpPr>
          <p:cNvPr id="12" name="TextBox 11"/>
          <p:cNvSpPr txBox="1"/>
          <p:nvPr/>
        </p:nvSpPr>
        <p:spPr>
          <a:xfrm>
            <a:off x="1230444" y="3505200"/>
            <a:ext cx="2552700" cy="1862048"/>
          </a:xfrm>
          <a:prstGeom prst="rect">
            <a:avLst/>
          </a:prstGeom>
          <a:noFill/>
        </p:spPr>
        <p:txBody>
          <a:bodyPr wrap="square" rtlCol="0">
            <a:spAutoFit/>
          </a:bodyPr>
          <a:lstStyle/>
          <a:p>
            <a:pPr algn="ctr"/>
            <a:r>
              <a:rPr lang="en-US" sz="11500" smtClean="0">
                <a:solidFill>
                  <a:srgbClr val="7030A0"/>
                </a:solidFill>
                <a:latin typeface="Arial-Rounded" pitchFamily="34" charset="0"/>
                <a:ea typeface="Arial-Rounded" pitchFamily="34" charset="0"/>
                <a:cs typeface="Arial-Rounded" pitchFamily="34" charset="0"/>
              </a:rPr>
              <a:t>a</a:t>
            </a:r>
            <a:endParaRPr lang="en-US" sz="11500">
              <a:solidFill>
                <a:srgbClr val="7030A0"/>
              </a:solidFill>
              <a:latin typeface="Arial-Rounded" pitchFamily="34" charset="0"/>
              <a:ea typeface="Arial-Rounded" pitchFamily="34" charset="0"/>
              <a:cs typeface="Arial-Rounded" pitchFamily="34" charset="0"/>
            </a:endParaRPr>
          </a:p>
        </p:txBody>
      </p:sp>
      <p:sp>
        <p:nvSpPr>
          <p:cNvPr id="13" name="TextBox 12"/>
          <p:cNvSpPr txBox="1"/>
          <p:nvPr/>
        </p:nvSpPr>
        <p:spPr>
          <a:xfrm>
            <a:off x="4190119" y="3505200"/>
            <a:ext cx="2552700" cy="1862048"/>
          </a:xfrm>
          <a:prstGeom prst="rect">
            <a:avLst/>
          </a:prstGeom>
          <a:noFill/>
        </p:spPr>
        <p:txBody>
          <a:bodyPr wrap="square" rtlCol="0">
            <a:spAutoFit/>
          </a:bodyPr>
          <a:lstStyle/>
          <a:p>
            <a:pPr algn="ctr"/>
            <a:r>
              <a:rPr lang="en-US" sz="11500">
                <a:solidFill>
                  <a:srgbClr val="FFFF00"/>
                </a:solidFill>
                <a:latin typeface="Arial-Rounded" pitchFamily="34" charset="0"/>
                <a:ea typeface="Arial-Rounded" pitchFamily="34" charset="0"/>
                <a:cs typeface="Arial-Rounded" pitchFamily="34" charset="0"/>
              </a:rPr>
              <a:t>ê</a:t>
            </a:r>
          </a:p>
        </p:txBody>
      </p:sp>
      <p:sp>
        <p:nvSpPr>
          <p:cNvPr id="14" name="TextBox 13"/>
          <p:cNvSpPr txBox="1"/>
          <p:nvPr/>
        </p:nvSpPr>
        <p:spPr>
          <a:xfrm>
            <a:off x="7625131" y="3512966"/>
            <a:ext cx="3088767" cy="1862048"/>
          </a:xfrm>
          <a:prstGeom prst="rect">
            <a:avLst/>
          </a:prstGeom>
          <a:solidFill>
            <a:schemeClr val="accent5">
              <a:lumMod val="20000"/>
              <a:lumOff val="80000"/>
            </a:schemeClr>
          </a:solidFill>
        </p:spPr>
        <p:txBody>
          <a:bodyPr wrap="square" rtlCol="0">
            <a:spAutoFit/>
          </a:bodyPr>
          <a:lstStyle/>
          <a:p>
            <a:pPr algn="ctr"/>
            <a:r>
              <a:rPr lang="en-US" sz="11500" smtClean="0">
                <a:solidFill>
                  <a:srgbClr val="0070C0"/>
                </a:solidFill>
                <a:latin typeface="Arial-Rounded" pitchFamily="34" charset="0"/>
                <a:ea typeface="Arial-Rounded" pitchFamily="34" charset="0"/>
                <a:cs typeface="Arial-Rounded" pitchFamily="34" charset="0"/>
              </a:rPr>
              <a:t>inh</a:t>
            </a:r>
            <a:endParaRPr lang="en-US" sz="11500">
              <a:solidFill>
                <a:srgbClr val="0070C0"/>
              </a:solidFill>
              <a:latin typeface="Arial-Rounded" pitchFamily="34" charset="0"/>
              <a:ea typeface="Arial-Rounded" pitchFamily="34" charset="0"/>
              <a:cs typeface="Arial-Rounded" pitchFamily="34" charset="0"/>
            </a:endParaRPr>
          </a:p>
        </p:txBody>
      </p:sp>
      <p:sp>
        <p:nvSpPr>
          <p:cNvPr id="15" name="TextBox 14"/>
          <p:cNvSpPr txBox="1"/>
          <p:nvPr/>
        </p:nvSpPr>
        <p:spPr>
          <a:xfrm>
            <a:off x="8033719" y="3512966"/>
            <a:ext cx="2552700" cy="1862048"/>
          </a:xfrm>
          <a:prstGeom prst="rect">
            <a:avLst/>
          </a:prstGeom>
          <a:noFill/>
        </p:spPr>
        <p:txBody>
          <a:bodyPr wrap="square" rtlCol="0">
            <a:spAutoFit/>
          </a:bodyPr>
          <a:lstStyle/>
          <a:p>
            <a:pPr algn="ctr"/>
            <a:r>
              <a:rPr lang="en-US" sz="11500" smtClean="0">
                <a:solidFill>
                  <a:srgbClr val="FF0000"/>
                </a:solidFill>
                <a:latin typeface="Arial-Rounded" pitchFamily="34" charset="0"/>
                <a:ea typeface="Arial-Rounded" pitchFamily="34" charset="0"/>
                <a:cs typeface="Arial-Rounded" pitchFamily="34" charset="0"/>
              </a:rPr>
              <a:t>nh</a:t>
            </a:r>
            <a:endParaRPr lang="en-US" sz="11500">
              <a:solidFill>
                <a:srgbClr val="FF0000"/>
              </a:solidFill>
              <a:latin typeface="Arial-Rounded" pitchFamily="34" charset="0"/>
              <a:ea typeface="Arial-Rounded" pitchFamily="34" charset="0"/>
              <a:cs typeface="Arial-Rounded" pitchFamily="34" charset="0"/>
            </a:endParaRPr>
          </a:p>
        </p:txBody>
      </p:sp>
      <p:sp>
        <p:nvSpPr>
          <p:cNvPr id="16" name="TextBox 15"/>
          <p:cNvSpPr txBox="1"/>
          <p:nvPr/>
        </p:nvSpPr>
        <p:spPr>
          <a:xfrm>
            <a:off x="7114251" y="3505200"/>
            <a:ext cx="2552700" cy="1862048"/>
          </a:xfrm>
          <a:prstGeom prst="rect">
            <a:avLst/>
          </a:prstGeom>
          <a:noFill/>
        </p:spPr>
        <p:txBody>
          <a:bodyPr wrap="square" rtlCol="0">
            <a:spAutoFit/>
          </a:bodyPr>
          <a:lstStyle/>
          <a:p>
            <a:pPr algn="ctr"/>
            <a:r>
              <a:rPr lang="en-US" sz="11500" smtClean="0">
                <a:solidFill>
                  <a:srgbClr val="00B050"/>
                </a:solidFill>
                <a:latin typeface="Arial-Rounded" pitchFamily="34" charset="0"/>
                <a:ea typeface="Arial-Rounded" pitchFamily="34" charset="0"/>
                <a:cs typeface="Arial-Rounded" pitchFamily="34" charset="0"/>
              </a:rPr>
              <a:t>i</a:t>
            </a:r>
            <a:endParaRPr lang="en-US" sz="11500">
              <a:solidFill>
                <a:srgbClr val="00B050"/>
              </a:solidFill>
              <a:latin typeface="Arial-Rounded" pitchFamily="34" charset="0"/>
              <a:ea typeface="Arial-Rounded" pitchFamily="34" charset="0"/>
              <a:cs typeface="Arial-Rounded" pitchFamily="34" charset="0"/>
            </a:endParaRPr>
          </a:p>
        </p:txBody>
      </p:sp>
    </p:spTree>
    <p:extLst>
      <p:ext uri="{BB962C8B-B14F-4D97-AF65-F5344CB8AC3E}">
        <p14:creationId xmlns:p14="http://schemas.microsoft.com/office/powerpoint/2010/main" val="2042814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fade">
                                      <p:cBhvr>
                                        <p:cTn id="30" dur="500"/>
                                        <p:tgtEl>
                                          <p:spTgt spid="10"/>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5"/>
                                        </p:tgtEl>
                                        <p:attrNameLst>
                                          <p:attrName>style.visibility</p:attrName>
                                        </p:attrNameLst>
                                      </p:cBhvr>
                                      <p:to>
                                        <p:strVal val="visible"/>
                                      </p:to>
                                    </p:set>
                                    <p:animEffect transition="in" filter="fade">
                                      <p:cBhvr>
                                        <p:cTn id="33" dur="500"/>
                                        <p:tgtEl>
                                          <p:spTgt spid="15"/>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12"/>
                                        </p:tgtEl>
                                        <p:attrNameLst>
                                          <p:attrName>style.visibility</p:attrName>
                                        </p:attrNameLst>
                                      </p:cBhvr>
                                      <p:to>
                                        <p:strVal val="visible"/>
                                      </p:to>
                                    </p:set>
                                    <p:animEffect transition="in" filter="fade">
                                      <p:cBhvr>
                                        <p:cTn id="38" dur="500"/>
                                        <p:tgtEl>
                                          <p:spTgt spid="12"/>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animEffect transition="in" filter="fade">
                                      <p:cBhvr>
                                        <p:cTn id="43" dur="500"/>
                                        <p:tgtEl>
                                          <p:spTgt spid="13"/>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16"/>
                                        </p:tgtEl>
                                        <p:attrNameLst>
                                          <p:attrName>style.visibility</p:attrName>
                                        </p:attrNameLst>
                                      </p:cBhvr>
                                      <p:to>
                                        <p:strVal val="visible"/>
                                      </p:to>
                                    </p:set>
                                    <p:animEffect transition="in" filter="fade">
                                      <p:cBhvr>
                                        <p:cTn id="4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P spid="9" grpId="0"/>
      <p:bldP spid="10" grpId="0"/>
      <p:bldP spid="12" grpId="0"/>
      <p:bldP spid="13" grpId="0"/>
      <p:bldP spid="14" grpId="0" animBg="1"/>
      <p:bldP spid="15" grpId="0"/>
      <p:bldP spid="1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791272" y="5337366"/>
            <a:ext cx="256939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chanh</a:t>
            </a:r>
            <a:endParaRPr lang="en-US" sz="6600">
              <a:solidFill>
                <a:srgbClr val="0070C0"/>
              </a:solidFill>
              <a:latin typeface="Arial-Rounded" pitchFamily="34" charset="0"/>
              <a:ea typeface="Arial-Rounded" pitchFamily="34" charset="0"/>
              <a:cs typeface="Arial-Rounded" pitchFamily="34" charset="0"/>
            </a:endParaRPr>
          </a:p>
        </p:txBody>
      </p:sp>
      <p:sp>
        <p:nvSpPr>
          <p:cNvPr id="5" name="Title 1"/>
          <p:cNvSpPr txBox="1">
            <a:spLocks/>
          </p:cNvSpPr>
          <p:nvPr/>
        </p:nvSpPr>
        <p:spPr>
          <a:xfrm>
            <a:off x="4706572" y="5358875"/>
            <a:ext cx="256939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mảnh</a:t>
            </a:r>
            <a:endParaRPr lang="en-US" sz="6600">
              <a:solidFill>
                <a:srgbClr val="0070C0"/>
              </a:solidFill>
              <a:latin typeface="Arial-Rounded" pitchFamily="34" charset="0"/>
              <a:ea typeface="Arial-Rounded" pitchFamily="34" charset="0"/>
              <a:cs typeface="Arial-Rounded" pitchFamily="34" charset="0"/>
            </a:endParaRPr>
          </a:p>
        </p:txBody>
      </p:sp>
      <p:sp>
        <p:nvSpPr>
          <p:cNvPr id="7" name="Title 1"/>
          <p:cNvSpPr txBox="1">
            <a:spLocks/>
          </p:cNvSpPr>
          <p:nvPr/>
        </p:nvSpPr>
        <p:spPr>
          <a:xfrm>
            <a:off x="7898004" y="5355124"/>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cạnh</a:t>
            </a:r>
            <a:endParaRPr lang="en-US" sz="6600">
              <a:solidFill>
                <a:srgbClr val="0070C0"/>
              </a:solidFill>
              <a:latin typeface="Arial-Rounded" pitchFamily="34" charset="0"/>
              <a:ea typeface="Arial-Rounded" pitchFamily="34" charset="0"/>
              <a:cs typeface="Arial-Rounded" pitchFamily="34" charset="0"/>
            </a:endParaRPr>
          </a:p>
        </p:txBody>
      </p:sp>
      <p:sp>
        <p:nvSpPr>
          <p:cNvPr id="8" name="Title 1"/>
          <p:cNvSpPr txBox="1">
            <a:spLocks/>
          </p:cNvSpPr>
          <p:nvPr/>
        </p:nvSpPr>
        <p:spPr>
          <a:xfrm>
            <a:off x="2689976" y="5161082"/>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FF0000"/>
                </a:solidFill>
                <a:latin typeface="Arial-Rounded" pitchFamily="34" charset="0"/>
                <a:ea typeface="Arial-Rounded" pitchFamily="34" charset="0"/>
                <a:cs typeface="Arial-Rounded" pitchFamily="34" charset="0"/>
              </a:rPr>
              <a:t>anh</a:t>
            </a:r>
            <a:endParaRPr lang="en-US" sz="6600">
              <a:solidFill>
                <a:srgbClr val="FF0000"/>
              </a:solidFill>
              <a:latin typeface="Arial-Rounded" pitchFamily="34" charset="0"/>
              <a:ea typeface="Arial-Rounded" pitchFamily="34" charset="0"/>
              <a:cs typeface="Arial-Rounded" pitchFamily="34" charset="0"/>
            </a:endParaRPr>
          </a:p>
        </p:txBody>
      </p:sp>
      <p:sp>
        <p:nvSpPr>
          <p:cNvPr id="11" name="Title 1"/>
          <p:cNvSpPr txBox="1">
            <a:spLocks/>
          </p:cNvSpPr>
          <p:nvPr/>
        </p:nvSpPr>
        <p:spPr>
          <a:xfrm>
            <a:off x="5564144" y="5182591"/>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FF0000"/>
                </a:solidFill>
                <a:latin typeface="Arial-Rounded" pitchFamily="34" charset="0"/>
                <a:ea typeface="Arial-Rounded" pitchFamily="34" charset="0"/>
                <a:cs typeface="Arial-Rounded" pitchFamily="34" charset="0"/>
              </a:rPr>
              <a:t>anh</a:t>
            </a:r>
            <a:endParaRPr lang="en-US" sz="6600">
              <a:solidFill>
                <a:srgbClr val="FF0000"/>
              </a:solidFill>
              <a:latin typeface="Arial-Rounded" pitchFamily="34" charset="0"/>
              <a:ea typeface="Arial-Rounded" pitchFamily="34" charset="0"/>
              <a:cs typeface="Arial-Rounded" pitchFamily="34" charset="0"/>
            </a:endParaRPr>
          </a:p>
        </p:txBody>
      </p:sp>
      <p:sp>
        <p:nvSpPr>
          <p:cNvPr id="13" name="Title 1"/>
          <p:cNvSpPr txBox="1">
            <a:spLocks/>
          </p:cNvSpPr>
          <p:nvPr/>
        </p:nvSpPr>
        <p:spPr>
          <a:xfrm>
            <a:off x="8445634" y="5178840"/>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FF0000"/>
                </a:solidFill>
                <a:latin typeface="Arial-Rounded" pitchFamily="34" charset="0"/>
                <a:ea typeface="Arial-Rounded" pitchFamily="34" charset="0"/>
                <a:cs typeface="Arial-Rounded" pitchFamily="34" charset="0"/>
              </a:rPr>
              <a:t>anh</a:t>
            </a:r>
            <a:endParaRPr lang="en-US" sz="6600">
              <a:solidFill>
                <a:srgbClr val="FF0000"/>
              </a:solidFill>
              <a:latin typeface="Arial-Rounded" pitchFamily="34" charset="0"/>
              <a:ea typeface="Arial-Rounded" pitchFamily="34" charset="0"/>
              <a:cs typeface="Arial-Rounded" pitchFamily="34" charset="0"/>
            </a:endParaRPr>
          </a:p>
        </p:txBody>
      </p:sp>
      <p:sp>
        <p:nvSpPr>
          <p:cNvPr id="3" name="AutoShape 6" descr="Vẹt Sun Conure - PetXinh.net Nhím Kiểng Hamster Thỏ Bọ Ú giá rẻ"/>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8" descr="Vẹt Sun Conure - PetXinh.net Nhím Kiểng Hamster Thỏ Bọ Ú giá rẻ"/>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26" name="Picture 2" descr="Chanh Tươi 5 Quả Loại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42519" y="184482"/>
            <a:ext cx="4692318" cy="469231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56719" y="345395"/>
            <a:ext cx="6591379" cy="4386263"/>
          </a:xfrm>
          <a:prstGeom prst="rect">
            <a:avLst/>
          </a:prstGeom>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35750" y="349024"/>
            <a:ext cx="7032023" cy="4382634"/>
          </a:xfrm>
          <a:prstGeom prst="rect">
            <a:avLst/>
          </a:prstGeom>
        </p:spPr>
      </p:pic>
    </p:spTree>
    <p:extLst>
      <p:ext uri="{BB962C8B-B14F-4D97-AF65-F5344CB8AC3E}">
        <p14:creationId xmlns:p14="http://schemas.microsoft.com/office/powerpoint/2010/main" val="2071382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fade">
                                      <p:cBhvr>
                                        <p:cTn id="12" dur="500"/>
                                        <p:tgtEl>
                                          <p:spTgt spid="102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nodeType="clickEffect">
                                  <p:stCondLst>
                                    <p:cond delay="0"/>
                                  </p:stCondLst>
                                  <p:childTnLst>
                                    <p:animEffect transition="out" filter="fade">
                                      <p:cBhvr>
                                        <p:cTn id="16" dur="500"/>
                                        <p:tgtEl>
                                          <p:spTgt spid="1026"/>
                                        </p:tgtEl>
                                      </p:cBhvr>
                                    </p:animEffect>
                                    <p:set>
                                      <p:cBhvr>
                                        <p:cTn id="17" dur="1" fill="hold">
                                          <p:stCondLst>
                                            <p:cond delay="499"/>
                                          </p:stCondLst>
                                        </p:cTn>
                                        <p:tgtEl>
                                          <p:spTgt spid="1026"/>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barn(inVertical)">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xit" presetSubtype="4" fill="hold" nodeType="clickEffect">
                                  <p:stCondLst>
                                    <p:cond delay="0"/>
                                  </p:stCondLst>
                                  <p:childTnLst>
                                    <p:animEffect transition="out" filter="wipe(down)">
                                      <p:cBhvr>
                                        <p:cTn id="31" dur="500"/>
                                        <p:tgtEl>
                                          <p:spTgt spid="6"/>
                                        </p:tgtEl>
                                      </p:cBhvr>
                                    </p:animEffect>
                                    <p:set>
                                      <p:cBhvr>
                                        <p:cTn id="32" dur="1" fill="hold">
                                          <p:stCondLst>
                                            <p:cond delay="499"/>
                                          </p:stCondLst>
                                        </p:cTn>
                                        <p:tgtEl>
                                          <p:spTgt spid="6"/>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fade">
                                      <p:cBhvr>
                                        <p:cTn id="37" dur="500"/>
                                        <p:tgtEl>
                                          <p:spTgt spid="9"/>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xit" presetSubtype="0" fill="hold" nodeType="clickEffect">
                                  <p:stCondLst>
                                    <p:cond delay="0"/>
                                  </p:stCondLst>
                                  <p:childTnLst>
                                    <p:animEffect transition="out" filter="fade">
                                      <p:cBhvr>
                                        <p:cTn id="41" dur="500"/>
                                        <p:tgtEl>
                                          <p:spTgt spid="9"/>
                                        </p:tgtEl>
                                      </p:cBhvr>
                                    </p:animEffect>
                                    <p:set>
                                      <p:cBhvr>
                                        <p:cTn id="42" dur="1" fill="hold">
                                          <p:stCondLst>
                                            <p:cond delay="499"/>
                                          </p:stCondLst>
                                        </p:cTn>
                                        <p:tgtEl>
                                          <p:spTgt spid="9"/>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7"/>
                                        </p:tgtEl>
                                        <p:attrNameLst>
                                          <p:attrName>style.visibility</p:attrName>
                                        </p:attrNameLst>
                                      </p:cBhvr>
                                      <p:to>
                                        <p:strVal val="visible"/>
                                      </p:to>
                                    </p:set>
                                    <p:animEffect transition="in" filter="fade">
                                      <p:cBhvr>
                                        <p:cTn id="47" dur="500"/>
                                        <p:tgtEl>
                                          <p:spTgt spid="7"/>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8"/>
                                        </p:tgtEl>
                                        <p:attrNameLst>
                                          <p:attrName>style.visibility</p:attrName>
                                        </p:attrNameLst>
                                      </p:cBhvr>
                                      <p:to>
                                        <p:strVal val="visible"/>
                                      </p:to>
                                    </p:set>
                                    <p:animEffect transition="in" filter="fade">
                                      <p:cBhvr>
                                        <p:cTn id="52" dur="500"/>
                                        <p:tgtEl>
                                          <p:spTgt spid="8"/>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11"/>
                                        </p:tgtEl>
                                        <p:attrNameLst>
                                          <p:attrName>style.visibility</p:attrName>
                                        </p:attrNameLst>
                                      </p:cBhvr>
                                      <p:to>
                                        <p:strVal val="visible"/>
                                      </p:to>
                                    </p:set>
                                    <p:animEffect transition="in" filter="fade">
                                      <p:cBhvr>
                                        <p:cTn id="55" dur="500"/>
                                        <p:tgtEl>
                                          <p:spTgt spid="11"/>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13"/>
                                        </p:tgtEl>
                                        <p:attrNameLst>
                                          <p:attrName>style.visibility</p:attrName>
                                        </p:attrNameLst>
                                      </p:cBhvr>
                                      <p:to>
                                        <p:strVal val="visible"/>
                                      </p:to>
                                    </p:set>
                                    <p:animEffect transition="in" filter="fade">
                                      <p:cBhvr>
                                        <p:cTn id="58"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7" grpId="0"/>
      <p:bldP spid="8" grpId="0"/>
      <p:bldP spid="11" grpId="0"/>
      <p:bldP spid="1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908063" y="5337366"/>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kênh</a:t>
            </a:r>
            <a:endParaRPr lang="en-US" sz="6600">
              <a:solidFill>
                <a:srgbClr val="0070C0"/>
              </a:solidFill>
              <a:latin typeface="Arial-Rounded" pitchFamily="34" charset="0"/>
              <a:ea typeface="Arial-Rounded" pitchFamily="34" charset="0"/>
              <a:cs typeface="Arial-Rounded" pitchFamily="34" charset="0"/>
            </a:endParaRPr>
          </a:p>
        </p:txBody>
      </p:sp>
      <p:sp>
        <p:nvSpPr>
          <p:cNvPr id="5" name="Title 1"/>
          <p:cNvSpPr txBox="1">
            <a:spLocks/>
          </p:cNvSpPr>
          <p:nvPr/>
        </p:nvSpPr>
        <p:spPr>
          <a:xfrm>
            <a:off x="4706572" y="5358875"/>
            <a:ext cx="256939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0070C0"/>
                </a:solidFill>
                <a:latin typeface="Arial-Rounded" pitchFamily="34" charset="0"/>
                <a:ea typeface="Arial-Rounded" pitchFamily="34" charset="0"/>
                <a:cs typeface="Arial-Rounded" pitchFamily="34" charset="0"/>
              </a:rPr>
              <a:t>g</a:t>
            </a:r>
            <a:r>
              <a:rPr lang="en-US" sz="6600" smtClean="0">
                <a:solidFill>
                  <a:srgbClr val="0070C0"/>
                </a:solidFill>
                <a:latin typeface="Arial-Rounded" pitchFamily="34" charset="0"/>
                <a:ea typeface="Arial-Rounded" pitchFamily="34" charset="0"/>
                <a:cs typeface="Arial-Rounded" pitchFamily="34" charset="0"/>
              </a:rPr>
              <a:t>hềnh</a:t>
            </a:r>
            <a:endParaRPr lang="en-US" sz="6600">
              <a:solidFill>
                <a:srgbClr val="0070C0"/>
              </a:solidFill>
              <a:latin typeface="Arial-Rounded" pitchFamily="34" charset="0"/>
              <a:ea typeface="Arial-Rounded" pitchFamily="34" charset="0"/>
              <a:cs typeface="Arial-Rounded" pitchFamily="34" charset="0"/>
            </a:endParaRPr>
          </a:p>
        </p:txBody>
      </p:sp>
      <p:sp>
        <p:nvSpPr>
          <p:cNvPr id="7" name="Title 1"/>
          <p:cNvSpPr txBox="1">
            <a:spLocks/>
          </p:cNvSpPr>
          <p:nvPr/>
        </p:nvSpPr>
        <p:spPr>
          <a:xfrm>
            <a:off x="7898004" y="5355124"/>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lệnh</a:t>
            </a:r>
            <a:endParaRPr lang="en-US" sz="6600">
              <a:solidFill>
                <a:srgbClr val="0070C0"/>
              </a:solidFill>
              <a:latin typeface="Arial-Rounded" pitchFamily="34" charset="0"/>
              <a:ea typeface="Arial-Rounded" pitchFamily="34" charset="0"/>
              <a:cs typeface="Arial-Rounded" pitchFamily="34" charset="0"/>
            </a:endParaRPr>
          </a:p>
        </p:txBody>
      </p:sp>
      <p:sp>
        <p:nvSpPr>
          <p:cNvPr id="8" name="Title 1"/>
          <p:cNvSpPr txBox="1">
            <a:spLocks/>
          </p:cNvSpPr>
          <p:nvPr/>
        </p:nvSpPr>
        <p:spPr>
          <a:xfrm>
            <a:off x="2453934" y="5161082"/>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FF0000"/>
                </a:solidFill>
                <a:latin typeface="Arial-Rounded" pitchFamily="34" charset="0"/>
                <a:ea typeface="Arial-Rounded" pitchFamily="34" charset="0"/>
                <a:cs typeface="Arial-Rounded" pitchFamily="34" charset="0"/>
              </a:rPr>
              <a:t>ênh</a:t>
            </a:r>
            <a:endParaRPr lang="en-US" sz="6600">
              <a:solidFill>
                <a:srgbClr val="FF0000"/>
              </a:solidFill>
              <a:latin typeface="Arial-Rounded" pitchFamily="34" charset="0"/>
              <a:ea typeface="Arial-Rounded" pitchFamily="34" charset="0"/>
              <a:cs typeface="Arial-Rounded" pitchFamily="34" charset="0"/>
            </a:endParaRPr>
          </a:p>
        </p:txBody>
      </p:sp>
      <p:sp>
        <p:nvSpPr>
          <p:cNvPr id="11" name="Title 1"/>
          <p:cNvSpPr txBox="1">
            <a:spLocks/>
          </p:cNvSpPr>
          <p:nvPr/>
        </p:nvSpPr>
        <p:spPr>
          <a:xfrm>
            <a:off x="5645151" y="5182591"/>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dirty="0" err="1" smtClean="0">
                <a:solidFill>
                  <a:srgbClr val="FF0000"/>
                </a:solidFill>
                <a:latin typeface="Arial-Rounded" pitchFamily="34" charset="0"/>
                <a:ea typeface="Arial-Rounded" pitchFamily="34" charset="0"/>
                <a:cs typeface="Arial-Rounded" pitchFamily="34" charset="0"/>
              </a:rPr>
              <a:t>ênh</a:t>
            </a:r>
            <a:endParaRPr lang="en-US" sz="6600" dirty="0">
              <a:solidFill>
                <a:srgbClr val="FF0000"/>
              </a:solidFill>
              <a:latin typeface="Arial-Rounded" pitchFamily="34" charset="0"/>
              <a:ea typeface="Arial-Rounded" pitchFamily="34" charset="0"/>
              <a:cs typeface="Arial-Rounded" pitchFamily="34" charset="0"/>
            </a:endParaRPr>
          </a:p>
        </p:txBody>
      </p:sp>
      <p:sp>
        <p:nvSpPr>
          <p:cNvPr id="13" name="Title 1"/>
          <p:cNvSpPr txBox="1">
            <a:spLocks/>
          </p:cNvSpPr>
          <p:nvPr/>
        </p:nvSpPr>
        <p:spPr>
          <a:xfrm>
            <a:off x="8347300" y="5177707"/>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FF0000"/>
                </a:solidFill>
                <a:latin typeface="Arial-Rounded" pitchFamily="34" charset="0"/>
                <a:ea typeface="Arial-Rounded" pitchFamily="34" charset="0"/>
                <a:cs typeface="Arial-Rounded" pitchFamily="34" charset="0"/>
              </a:rPr>
              <a:t>ênh</a:t>
            </a:r>
            <a:endParaRPr lang="en-US" sz="6600">
              <a:solidFill>
                <a:srgbClr val="FF0000"/>
              </a:solidFill>
              <a:latin typeface="Arial-Rounded" pitchFamily="34" charset="0"/>
              <a:ea typeface="Arial-Rounded" pitchFamily="34" charset="0"/>
              <a:cs typeface="Arial-Rounded" pitchFamily="34" charset="0"/>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45351" y="320962"/>
            <a:ext cx="6568349" cy="4634641"/>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17591" y="320962"/>
            <a:ext cx="7347357" cy="4680461"/>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17591" y="291933"/>
            <a:ext cx="7347356" cy="4777845"/>
          </a:xfrm>
          <a:prstGeom prst="rect">
            <a:avLst/>
          </a:prstGeom>
        </p:spPr>
      </p:pic>
    </p:spTree>
    <p:extLst>
      <p:ext uri="{BB962C8B-B14F-4D97-AF65-F5344CB8AC3E}">
        <p14:creationId xmlns:p14="http://schemas.microsoft.com/office/powerpoint/2010/main" val="3323644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xit" presetSubtype="4" fill="hold" nodeType="clickEffect">
                                  <p:stCondLst>
                                    <p:cond delay="0"/>
                                  </p:stCondLst>
                                  <p:childTnLst>
                                    <p:animEffect transition="out" filter="wipe(down)">
                                      <p:cBhvr>
                                        <p:cTn id="16" dur="500"/>
                                        <p:tgtEl>
                                          <p:spTgt spid="4"/>
                                        </p:tgtEl>
                                      </p:cBhvr>
                                    </p:animEffect>
                                    <p:set>
                                      <p:cBhvr>
                                        <p:cTn id="17" dur="1" fill="hold">
                                          <p:stCondLst>
                                            <p:cond delay="499"/>
                                          </p:stCondLst>
                                        </p:cTn>
                                        <p:tgtEl>
                                          <p:spTgt spid="4"/>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6" presetClass="exit" presetSubtype="32" fill="hold" nodeType="clickEffect">
                                  <p:stCondLst>
                                    <p:cond delay="0"/>
                                  </p:stCondLst>
                                  <p:childTnLst>
                                    <p:animEffect transition="out" filter="circle(out)">
                                      <p:cBhvr>
                                        <p:cTn id="25" dur="2000"/>
                                        <p:tgtEl>
                                          <p:spTgt spid="6"/>
                                        </p:tgtEl>
                                      </p:cBhvr>
                                    </p:animEffect>
                                    <p:set>
                                      <p:cBhvr>
                                        <p:cTn id="26" dur="1" fill="hold">
                                          <p:stCondLst>
                                            <p:cond delay="1999"/>
                                          </p:stCondLst>
                                        </p:cTn>
                                        <p:tgtEl>
                                          <p:spTgt spid="6"/>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fade">
                                      <p:cBhvr>
                                        <p:cTn id="31" dur="500"/>
                                        <p:tgtEl>
                                          <p:spTgt spid="5"/>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nodeType="clickEffect">
                                  <p:stCondLst>
                                    <p:cond delay="0"/>
                                  </p:stCondLst>
                                  <p:childTnLst>
                                    <p:set>
                                      <p:cBhvr>
                                        <p:cTn id="35" dur="1" fill="hold">
                                          <p:stCondLst>
                                            <p:cond delay="0"/>
                                          </p:stCondLst>
                                        </p:cTn>
                                        <p:tgtEl>
                                          <p:spTgt spid="3"/>
                                        </p:tgtEl>
                                        <p:attrNameLst>
                                          <p:attrName>style.visibility</p:attrName>
                                        </p:attrNameLst>
                                      </p:cBhvr>
                                      <p:to>
                                        <p:strVal val="visible"/>
                                      </p:to>
                                    </p:set>
                                    <p:animEffect transition="in" filter="wipe(down)">
                                      <p:cBhvr>
                                        <p:cTn id="36" dur="500"/>
                                        <p:tgtEl>
                                          <p:spTgt spid="3"/>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xit" presetSubtype="4" fill="hold" nodeType="clickEffect">
                                  <p:stCondLst>
                                    <p:cond delay="0"/>
                                  </p:stCondLst>
                                  <p:childTnLst>
                                    <p:animEffect transition="out" filter="wipe(down)">
                                      <p:cBhvr>
                                        <p:cTn id="40" dur="500"/>
                                        <p:tgtEl>
                                          <p:spTgt spid="3"/>
                                        </p:tgtEl>
                                      </p:cBhvr>
                                    </p:animEffect>
                                    <p:set>
                                      <p:cBhvr>
                                        <p:cTn id="41" dur="1" fill="hold">
                                          <p:stCondLst>
                                            <p:cond delay="499"/>
                                          </p:stCondLst>
                                        </p:cTn>
                                        <p:tgtEl>
                                          <p:spTgt spid="3"/>
                                        </p:tgtEl>
                                        <p:attrNameLst>
                                          <p:attrName>style.visibility</p:attrName>
                                        </p:attrNameLst>
                                      </p:cBhvr>
                                      <p:to>
                                        <p:strVal val="hidden"/>
                                      </p:to>
                                    </p:se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7"/>
                                        </p:tgtEl>
                                        <p:attrNameLst>
                                          <p:attrName>style.visibility</p:attrName>
                                        </p:attrNameLst>
                                      </p:cBhvr>
                                      <p:to>
                                        <p:strVal val="visible"/>
                                      </p:to>
                                    </p:set>
                                    <p:animEffect transition="in" filter="fade">
                                      <p:cBhvr>
                                        <p:cTn id="46" dur="500"/>
                                        <p:tgtEl>
                                          <p:spTgt spid="7"/>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8"/>
                                        </p:tgtEl>
                                        <p:attrNameLst>
                                          <p:attrName>style.visibility</p:attrName>
                                        </p:attrNameLst>
                                      </p:cBhvr>
                                      <p:to>
                                        <p:strVal val="visible"/>
                                      </p:to>
                                    </p:set>
                                    <p:animEffect transition="in" filter="fade">
                                      <p:cBhvr>
                                        <p:cTn id="51" dur="500"/>
                                        <p:tgtEl>
                                          <p:spTgt spid="8"/>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11"/>
                                        </p:tgtEl>
                                        <p:attrNameLst>
                                          <p:attrName>style.visibility</p:attrName>
                                        </p:attrNameLst>
                                      </p:cBhvr>
                                      <p:to>
                                        <p:strVal val="visible"/>
                                      </p:to>
                                    </p:set>
                                    <p:animEffect transition="in" filter="fade">
                                      <p:cBhvr>
                                        <p:cTn id="54" dur="500"/>
                                        <p:tgtEl>
                                          <p:spTgt spid="11"/>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13"/>
                                        </p:tgtEl>
                                        <p:attrNameLst>
                                          <p:attrName>style.visibility</p:attrName>
                                        </p:attrNameLst>
                                      </p:cBhvr>
                                      <p:to>
                                        <p:strVal val="visible"/>
                                      </p:to>
                                    </p:set>
                                    <p:animEffect transition="in" filter="fade">
                                      <p:cBhvr>
                                        <p:cTn id="5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7" grpId="0"/>
      <p:bldP spid="8" grpId="0"/>
      <p:bldP spid="11" grpId="0"/>
      <p:bldP spid="1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908063" y="5129284"/>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kính</a:t>
            </a:r>
            <a:endParaRPr lang="en-US" sz="6600">
              <a:solidFill>
                <a:srgbClr val="0070C0"/>
              </a:solidFill>
              <a:latin typeface="Arial-Rounded" pitchFamily="34" charset="0"/>
              <a:ea typeface="Arial-Rounded" pitchFamily="34" charset="0"/>
              <a:cs typeface="Arial-Rounded" pitchFamily="34" charset="0"/>
            </a:endParaRPr>
          </a:p>
        </p:txBody>
      </p:sp>
      <p:sp>
        <p:nvSpPr>
          <p:cNvPr id="5" name="Title 1"/>
          <p:cNvSpPr txBox="1">
            <a:spLocks/>
          </p:cNvSpPr>
          <p:nvPr/>
        </p:nvSpPr>
        <p:spPr>
          <a:xfrm>
            <a:off x="4996036" y="5129284"/>
            <a:ext cx="2123468"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chỉnh</a:t>
            </a:r>
            <a:endParaRPr lang="en-US" sz="6600">
              <a:solidFill>
                <a:srgbClr val="0070C0"/>
              </a:solidFill>
              <a:latin typeface="Arial-Rounded" pitchFamily="34" charset="0"/>
              <a:ea typeface="Arial-Rounded" pitchFamily="34" charset="0"/>
              <a:cs typeface="Arial-Rounded" pitchFamily="34" charset="0"/>
            </a:endParaRPr>
          </a:p>
        </p:txBody>
      </p:sp>
      <p:sp>
        <p:nvSpPr>
          <p:cNvPr id="7" name="Title 1"/>
          <p:cNvSpPr txBox="1">
            <a:spLocks/>
          </p:cNvSpPr>
          <p:nvPr/>
        </p:nvSpPr>
        <p:spPr>
          <a:xfrm>
            <a:off x="7898004" y="5129284"/>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thịnh</a:t>
            </a:r>
            <a:endParaRPr lang="en-US" sz="6600">
              <a:solidFill>
                <a:srgbClr val="0070C0"/>
              </a:solidFill>
              <a:latin typeface="Arial-Rounded" pitchFamily="34" charset="0"/>
              <a:ea typeface="Arial-Rounded" pitchFamily="34" charset="0"/>
              <a:cs typeface="Arial-Rounded" pitchFamily="34" charset="0"/>
            </a:endParaRPr>
          </a:p>
        </p:txBody>
      </p:sp>
      <p:sp>
        <p:nvSpPr>
          <p:cNvPr id="3" name="AutoShape 6" descr="Vẹt Sun Conure - PetXinh.net Nhím Kiểng Hamster Thỏ Bọ Ú giá rẻ"/>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8" descr="Vẹt Sun Conure - PetXinh.net Nhím Kiểng Hamster Thỏ Bọ Ú giá rẻ"/>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 name="Title 1"/>
          <p:cNvSpPr txBox="1">
            <a:spLocks/>
          </p:cNvSpPr>
          <p:nvPr/>
        </p:nvSpPr>
        <p:spPr>
          <a:xfrm>
            <a:off x="8600326" y="4953000"/>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FF0000"/>
                </a:solidFill>
                <a:latin typeface="Arial-Rounded" pitchFamily="34" charset="0"/>
                <a:ea typeface="Arial-Rounded" pitchFamily="34" charset="0"/>
                <a:cs typeface="Arial-Rounded" pitchFamily="34" charset="0"/>
              </a:rPr>
              <a:t>inh</a:t>
            </a:r>
            <a:endParaRPr lang="en-US" sz="6600">
              <a:solidFill>
                <a:srgbClr val="FF0000"/>
              </a:solidFill>
              <a:latin typeface="Arial-Rounded" pitchFamily="34" charset="0"/>
              <a:ea typeface="Arial-Rounded" pitchFamily="34" charset="0"/>
              <a:cs typeface="Arial-Rounded" pitchFamily="34" charset="0"/>
            </a:endParaRPr>
          </a:p>
        </p:txBody>
      </p:sp>
      <p:sp>
        <p:nvSpPr>
          <p:cNvPr id="6" name="AutoShape 4" descr="Crepe sầu riêng - lá dứa ngàn lớp (không cần lò) - Savoury DaysSavoury Days"/>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6" descr="Crepe sầu riêng - lá dứa ngàn lớp (không cần lò) - Savoury DaysSavoury Days"/>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nvGrpSpPr>
          <p:cNvPr id="9" name="Group 8"/>
          <p:cNvGrpSpPr/>
          <p:nvPr/>
        </p:nvGrpSpPr>
        <p:grpSpPr>
          <a:xfrm>
            <a:off x="2013506" y="4956007"/>
            <a:ext cx="2134869" cy="1396675"/>
            <a:chOff x="2013506" y="4956007"/>
            <a:chExt cx="2134869" cy="1396675"/>
          </a:xfrm>
        </p:grpSpPr>
        <p:sp>
          <p:nvSpPr>
            <p:cNvPr id="25" name="Title 1"/>
            <p:cNvSpPr txBox="1">
              <a:spLocks/>
            </p:cNvSpPr>
            <p:nvPr/>
          </p:nvSpPr>
          <p:spPr>
            <a:xfrm>
              <a:off x="2552982" y="4956007"/>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FF0000"/>
                  </a:solidFill>
                  <a:latin typeface="Arial-Rounded" pitchFamily="34" charset="0"/>
                  <a:ea typeface="Arial-Rounded" pitchFamily="34" charset="0"/>
                  <a:cs typeface="Arial-Rounded" pitchFamily="34" charset="0"/>
                </a:rPr>
                <a:t>nh</a:t>
              </a:r>
              <a:endParaRPr lang="en-US" sz="6600">
                <a:solidFill>
                  <a:srgbClr val="FF0000"/>
                </a:solidFill>
                <a:latin typeface="Arial-Rounded" pitchFamily="34" charset="0"/>
                <a:ea typeface="Arial-Rounded" pitchFamily="34" charset="0"/>
                <a:cs typeface="Arial-Rounded" pitchFamily="34" charset="0"/>
              </a:endParaRPr>
            </a:p>
          </p:txBody>
        </p:sp>
        <p:pic>
          <p:nvPicPr>
            <p:cNvPr id="2052"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t="35162" b="-1"/>
            <a:stretch/>
          </p:blipFill>
          <p:spPr bwMode="auto">
            <a:xfrm>
              <a:off x="2013506" y="5201905"/>
              <a:ext cx="1590675" cy="1150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20" name="Group 19"/>
          <p:cNvGrpSpPr/>
          <p:nvPr/>
        </p:nvGrpSpPr>
        <p:grpSpPr>
          <a:xfrm>
            <a:off x="5196499" y="4965259"/>
            <a:ext cx="2134869" cy="1396675"/>
            <a:chOff x="2013506" y="4956007"/>
            <a:chExt cx="2134869" cy="1396675"/>
          </a:xfrm>
        </p:grpSpPr>
        <p:sp>
          <p:nvSpPr>
            <p:cNvPr id="21" name="Title 1"/>
            <p:cNvSpPr txBox="1">
              <a:spLocks/>
            </p:cNvSpPr>
            <p:nvPr/>
          </p:nvSpPr>
          <p:spPr>
            <a:xfrm>
              <a:off x="2552982" y="4956007"/>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FF0000"/>
                  </a:solidFill>
                  <a:latin typeface="Arial-Rounded" pitchFamily="34" charset="0"/>
                  <a:ea typeface="Arial-Rounded" pitchFamily="34" charset="0"/>
                  <a:cs typeface="Arial-Rounded" pitchFamily="34" charset="0"/>
                </a:rPr>
                <a:t>nh</a:t>
              </a:r>
              <a:endParaRPr lang="en-US" sz="6600">
                <a:solidFill>
                  <a:srgbClr val="FF0000"/>
                </a:solidFill>
                <a:latin typeface="Arial-Rounded" pitchFamily="34" charset="0"/>
                <a:ea typeface="Arial-Rounded" pitchFamily="34" charset="0"/>
                <a:cs typeface="Arial-Rounded" pitchFamily="34" charset="0"/>
              </a:endParaRPr>
            </a:p>
          </p:txBody>
        </p:sp>
        <p:pic>
          <p:nvPicPr>
            <p:cNvPr id="22"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t="35162" b="-1"/>
            <a:stretch/>
          </p:blipFill>
          <p:spPr bwMode="auto">
            <a:xfrm>
              <a:off x="2013506" y="5201905"/>
              <a:ext cx="1590675" cy="1150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2054" name="Picture 6" descr="Gọng Kính Cận Nửa Gọng Clubmaster Thời Trang Unisex - G118 – MẮT KÍNH SHADY  - CHUYÊN GIA KÍNH CẬN"/>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852854" y="263213"/>
            <a:ext cx="6409832" cy="4273222"/>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Báo giá kèm phụ kiện cửa kính cường lực lùa ray treo mở trượt 05/202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43127" y="177378"/>
            <a:ext cx="4443484" cy="43590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9961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054"/>
                                        </p:tgtEl>
                                        <p:attrNameLst>
                                          <p:attrName>style.visibility</p:attrName>
                                        </p:attrNameLst>
                                      </p:cBhvr>
                                      <p:to>
                                        <p:strVal val="visible"/>
                                      </p:to>
                                    </p:set>
                                    <p:animEffect transition="in" filter="fade">
                                      <p:cBhvr>
                                        <p:cTn id="12" dur="500"/>
                                        <p:tgtEl>
                                          <p:spTgt spid="205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nodeType="clickEffect">
                                  <p:stCondLst>
                                    <p:cond delay="0"/>
                                  </p:stCondLst>
                                  <p:childTnLst>
                                    <p:animEffect transition="out" filter="fade">
                                      <p:cBhvr>
                                        <p:cTn id="16" dur="500"/>
                                        <p:tgtEl>
                                          <p:spTgt spid="2054"/>
                                        </p:tgtEl>
                                      </p:cBhvr>
                                    </p:animEffect>
                                    <p:set>
                                      <p:cBhvr>
                                        <p:cTn id="17" dur="1" fill="hold">
                                          <p:stCondLst>
                                            <p:cond delay="499"/>
                                          </p:stCondLst>
                                        </p:cTn>
                                        <p:tgtEl>
                                          <p:spTgt spid="2054"/>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056"/>
                                        </p:tgtEl>
                                        <p:attrNameLst>
                                          <p:attrName>style.visibility</p:attrName>
                                        </p:attrNameLst>
                                      </p:cBhvr>
                                      <p:to>
                                        <p:strVal val="visible"/>
                                      </p:to>
                                    </p:set>
                                    <p:animEffect transition="in" filter="fade">
                                      <p:cBhvr>
                                        <p:cTn id="22" dur="500"/>
                                        <p:tgtEl>
                                          <p:spTgt spid="205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nodeType="clickEffect">
                                  <p:stCondLst>
                                    <p:cond delay="0"/>
                                  </p:stCondLst>
                                  <p:childTnLst>
                                    <p:animEffect transition="out" filter="fade">
                                      <p:cBhvr>
                                        <p:cTn id="26" dur="500"/>
                                        <p:tgtEl>
                                          <p:spTgt spid="2056"/>
                                        </p:tgtEl>
                                      </p:cBhvr>
                                    </p:animEffect>
                                    <p:set>
                                      <p:cBhvr>
                                        <p:cTn id="27" dur="1" fill="hold">
                                          <p:stCondLst>
                                            <p:cond delay="499"/>
                                          </p:stCondLst>
                                        </p:cTn>
                                        <p:tgtEl>
                                          <p:spTgt spid="2056"/>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fade">
                                      <p:cBhvr>
                                        <p:cTn id="32" dur="500"/>
                                        <p:tgtEl>
                                          <p:spTgt spid="5"/>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fade">
                                      <p:cBhvr>
                                        <p:cTn id="37" dur="500"/>
                                        <p:tgtEl>
                                          <p:spTgt spid="7"/>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fade">
                                      <p:cBhvr>
                                        <p:cTn id="42" dur="500"/>
                                        <p:tgtEl>
                                          <p:spTgt spid="9"/>
                                        </p:tgtEl>
                                      </p:cBhvr>
                                    </p:animEffect>
                                  </p:childTnLst>
                                </p:cTn>
                              </p:par>
                              <p:par>
                                <p:cTn id="43" presetID="10" presetClass="entr" presetSubtype="0" fill="hold" nodeType="withEffect">
                                  <p:stCondLst>
                                    <p:cond delay="0"/>
                                  </p:stCondLst>
                                  <p:childTnLst>
                                    <p:set>
                                      <p:cBhvr>
                                        <p:cTn id="44" dur="1" fill="hold">
                                          <p:stCondLst>
                                            <p:cond delay="0"/>
                                          </p:stCondLst>
                                        </p:cTn>
                                        <p:tgtEl>
                                          <p:spTgt spid="20"/>
                                        </p:tgtEl>
                                        <p:attrNameLst>
                                          <p:attrName>style.visibility</p:attrName>
                                        </p:attrNameLst>
                                      </p:cBhvr>
                                      <p:to>
                                        <p:strVal val="visible"/>
                                      </p:to>
                                    </p:set>
                                    <p:animEffect transition="in" filter="fade">
                                      <p:cBhvr>
                                        <p:cTn id="45" dur="500"/>
                                        <p:tgtEl>
                                          <p:spTgt spid="20"/>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27"/>
                                        </p:tgtEl>
                                        <p:attrNameLst>
                                          <p:attrName>style.visibility</p:attrName>
                                        </p:attrNameLst>
                                      </p:cBhvr>
                                      <p:to>
                                        <p:strVal val="visible"/>
                                      </p:to>
                                    </p:set>
                                    <p:animEffect transition="in" filter="fade">
                                      <p:cBhvr>
                                        <p:cTn id="48"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7" grpId="0"/>
      <p:bldP spid="2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6" descr="Vẹt Sun Conure - PetXinh.net Nhím Kiểng Hamster Thỏ Bọ Ú giá rẻ"/>
          <p:cNvSpPr>
            <a:spLocks noChangeAspect="1" noChangeArrowheads="1"/>
          </p:cNvSpPr>
          <p:nvPr/>
        </p:nvSpPr>
        <p:spPr bwMode="auto">
          <a:xfrm>
            <a:off x="155575" y="-1447800"/>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8" descr="Vẹt Sun Conure - PetXinh.net Nhím Kiểng Hamster Thỏ Bọ Ú giá rẻ"/>
          <p:cNvSpPr>
            <a:spLocks noChangeAspect="1" noChangeArrowheads="1"/>
          </p:cNvSpPr>
          <p:nvPr/>
        </p:nvSpPr>
        <p:spPr bwMode="auto">
          <a:xfrm>
            <a:off x="307975" y="-1295400"/>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 name="Title 1"/>
          <p:cNvSpPr txBox="1">
            <a:spLocks/>
          </p:cNvSpPr>
          <p:nvPr/>
        </p:nvSpPr>
        <p:spPr>
          <a:xfrm>
            <a:off x="1791272" y="1776484"/>
            <a:ext cx="256939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chanh</a:t>
            </a:r>
            <a:endParaRPr lang="en-US" sz="6600">
              <a:solidFill>
                <a:srgbClr val="0070C0"/>
              </a:solidFill>
              <a:latin typeface="Arial-Rounded" pitchFamily="34" charset="0"/>
              <a:ea typeface="Arial-Rounded" pitchFamily="34" charset="0"/>
              <a:cs typeface="Arial-Rounded" pitchFamily="34" charset="0"/>
            </a:endParaRPr>
          </a:p>
        </p:txBody>
      </p:sp>
      <p:sp>
        <p:nvSpPr>
          <p:cNvPr id="26" name="Title 1"/>
          <p:cNvSpPr txBox="1">
            <a:spLocks/>
          </p:cNvSpPr>
          <p:nvPr/>
        </p:nvSpPr>
        <p:spPr>
          <a:xfrm>
            <a:off x="4706572" y="1797993"/>
            <a:ext cx="256939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mảnh</a:t>
            </a:r>
            <a:endParaRPr lang="en-US" sz="6600">
              <a:solidFill>
                <a:srgbClr val="0070C0"/>
              </a:solidFill>
              <a:latin typeface="Arial-Rounded" pitchFamily="34" charset="0"/>
              <a:ea typeface="Arial-Rounded" pitchFamily="34" charset="0"/>
              <a:cs typeface="Arial-Rounded" pitchFamily="34" charset="0"/>
            </a:endParaRPr>
          </a:p>
        </p:txBody>
      </p:sp>
      <p:sp>
        <p:nvSpPr>
          <p:cNvPr id="27" name="Title 1"/>
          <p:cNvSpPr txBox="1">
            <a:spLocks/>
          </p:cNvSpPr>
          <p:nvPr/>
        </p:nvSpPr>
        <p:spPr>
          <a:xfrm>
            <a:off x="7898004" y="1794242"/>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cạnh</a:t>
            </a:r>
            <a:endParaRPr lang="en-US" sz="6600">
              <a:solidFill>
                <a:srgbClr val="0070C0"/>
              </a:solidFill>
              <a:latin typeface="Arial-Rounded" pitchFamily="34" charset="0"/>
              <a:ea typeface="Arial-Rounded" pitchFamily="34" charset="0"/>
              <a:cs typeface="Arial-Rounded" pitchFamily="34" charset="0"/>
            </a:endParaRPr>
          </a:p>
        </p:txBody>
      </p:sp>
      <p:sp>
        <p:nvSpPr>
          <p:cNvPr id="43" name="Title 1"/>
          <p:cNvSpPr txBox="1">
            <a:spLocks/>
          </p:cNvSpPr>
          <p:nvPr/>
        </p:nvSpPr>
        <p:spPr>
          <a:xfrm>
            <a:off x="2689976" y="1600200"/>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FF0000"/>
                </a:solidFill>
                <a:latin typeface="Arial-Rounded" pitchFamily="34" charset="0"/>
                <a:ea typeface="Arial-Rounded" pitchFamily="34" charset="0"/>
                <a:cs typeface="Arial-Rounded" pitchFamily="34" charset="0"/>
              </a:rPr>
              <a:t>anh</a:t>
            </a:r>
            <a:endParaRPr lang="en-US" sz="6600">
              <a:solidFill>
                <a:srgbClr val="FF0000"/>
              </a:solidFill>
              <a:latin typeface="Arial-Rounded" pitchFamily="34" charset="0"/>
              <a:ea typeface="Arial-Rounded" pitchFamily="34" charset="0"/>
              <a:cs typeface="Arial-Rounded" pitchFamily="34" charset="0"/>
            </a:endParaRPr>
          </a:p>
        </p:txBody>
      </p:sp>
      <p:sp>
        <p:nvSpPr>
          <p:cNvPr id="44" name="Title 1"/>
          <p:cNvSpPr txBox="1">
            <a:spLocks/>
          </p:cNvSpPr>
          <p:nvPr/>
        </p:nvSpPr>
        <p:spPr>
          <a:xfrm>
            <a:off x="5564144" y="1621709"/>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FF0000"/>
                </a:solidFill>
                <a:latin typeface="Arial-Rounded" pitchFamily="34" charset="0"/>
                <a:ea typeface="Arial-Rounded" pitchFamily="34" charset="0"/>
                <a:cs typeface="Arial-Rounded" pitchFamily="34" charset="0"/>
              </a:rPr>
              <a:t>anh</a:t>
            </a:r>
            <a:endParaRPr lang="en-US" sz="6600">
              <a:solidFill>
                <a:srgbClr val="FF0000"/>
              </a:solidFill>
              <a:latin typeface="Arial-Rounded" pitchFamily="34" charset="0"/>
              <a:ea typeface="Arial-Rounded" pitchFamily="34" charset="0"/>
              <a:cs typeface="Arial-Rounded" pitchFamily="34" charset="0"/>
            </a:endParaRPr>
          </a:p>
        </p:txBody>
      </p:sp>
      <p:sp>
        <p:nvSpPr>
          <p:cNvPr id="45" name="Title 1"/>
          <p:cNvSpPr txBox="1">
            <a:spLocks/>
          </p:cNvSpPr>
          <p:nvPr/>
        </p:nvSpPr>
        <p:spPr>
          <a:xfrm>
            <a:off x="8445634" y="1617958"/>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FF0000"/>
                </a:solidFill>
                <a:latin typeface="Arial-Rounded" pitchFamily="34" charset="0"/>
                <a:ea typeface="Arial-Rounded" pitchFamily="34" charset="0"/>
                <a:cs typeface="Arial-Rounded" pitchFamily="34" charset="0"/>
              </a:rPr>
              <a:t>anh</a:t>
            </a:r>
            <a:endParaRPr lang="en-US" sz="6600">
              <a:solidFill>
                <a:srgbClr val="FF0000"/>
              </a:solidFill>
              <a:latin typeface="Arial-Rounded" pitchFamily="34" charset="0"/>
              <a:ea typeface="Arial-Rounded" pitchFamily="34" charset="0"/>
              <a:cs typeface="Arial-Rounded" pitchFamily="34" charset="0"/>
            </a:endParaRPr>
          </a:p>
        </p:txBody>
      </p:sp>
      <p:sp>
        <p:nvSpPr>
          <p:cNvPr id="46" name="Title 1"/>
          <p:cNvSpPr txBox="1">
            <a:spLocks/>
          </p:cNvSpPr>
          <p:nvPr/>
        </p:nvSpPr>
        <p:spPr>
          <a:xfrm>
            <a:off x="1908063" y="2995684"/>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kênh</a:t>
            </a:r>
            <a:endParaRPr lang="en-US" sz="6600">
              <a:solidFill>
                <a:srgbClr val="0070C0"/>
              </a:solidFill>
              <a:latin typeface="Arial-Rounded" pitchFamily="34" charset="0"/>
              <a:ea typeface="Arial-Rounded" pitchFamily="34" charset="0"/>
              <a:cs typeface="Arial-Rounded" pitchFamily="34" charset="0"/>
            </a:endParaRPr>
          </a:p>
        </p:txBody>
      </p:sp>
      <p:sp>
        <p:nvSpPr>
          <p:cNvPr id="47" name="Title 1"/>
          <p:cNvSpPr txBox="1">
            <a:spLocks/>
          </p:cNvSpPr>
          <p:nvPr/>
        </p:nvSpPr>
        <p:spPr>
          <a:xfrm>
            <a:off x="4706572" y="3017193"/>
            <a:ext cx="256939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0070C0"/>
                </a:solidFill>
                <a:latin typeface="Arial-Rounded" pitchFamily="34" charset="0"/>
                <a:ea typeface="Arial-Rounded" pitchFamily="34" charset="0"/>
                <a:cs typeface="Arial-Rounded" pitchFamily="34" charset="0"/>
              </a:rPr>
              <a:t>g</a:t>
            </a:r>
            <a:r>
              <a:rPr lang="en-US" sz="6600" smtClean="0">
                <a:solidFill>
                  <a:srgbClr val="0070C0"/>
                </a:solidFill>
                <a:latin typeface="Arial-Rounded" pitchFamily="34" charset="0"/>
                <a:ea typeface="Arial-Rounded" pitchFamily="34" charset="0"/>
                <a:cs typeface="Arial-Rounded" pitchFamily="34" charset="0"/>
              </a:rPr>
              <a:t>hềnh</a:t>
            </a:r>
            <a:endParaRPr lang="en-US" sz="6600">
              <a:solidFill>
                <a:srgbClr val="0070C0"/>
              </a:solidFill>
              <a:latin typeface="Arial-Rounded" pitchFamily="34" charset="0"/>
              <a:ea typeface="Arial-Rounded" pitchFamily="34" charset="0"/>
              <a:cs typeface="Arial-Rounded" pitchFamily="34" charset="0"/>
            </a:endParaRPr>
          </a:p>
        </p:txBody>
      </p:sp>
      <p:sp>
        <p:nvSpPr>
          <p:cNvPr id="48" name="Title 1"/>
          <p:cNvSpPr txBox="1">
            <a:spLocks/>
          </p:cNvSpPr>
          <p:nvPr/>
        </p:nvSpPr>
        <p:spPr>
          <a:xfrm>
            <a:off x="7898004" y="3013442"/>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lệnh</a:t>
            </a:r>
            <a:endParaRPr lang="en-US" sz="6600">
              <a:solidFill>
                <a:srgbClr val="0070C0"/>
              </a:solidFill>
              <a:latin typeface="Arial-Rounded" pitchFamily="34" charset="0"/>
              <a:ea typeface="Arial-Rounded" pitchFamily="34" charset="0"/>
              <a:cs typeface="Arial-Rounded" pitchFamily="34" charset="0"/>
            </a:endParaRPr>
          </a:p>
        </p:txBody>
      </p:sp>
      <p:sp>
        <p:nvSpPr>
          <p:cNvPr id="49" name="Title 1"/>
          <p:cNvSpPr txBox="1">
            <a:spLocks/>
          </p:cNvSpPr>
          <p:nvPr/>
        </p:nvSpPr>
        <p:spPr>
          <a:xfrm>
            <a:off x="2453934" y="2819400"/>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FF0000"/>
                </a:solidFill>
                <a:latin typeface="Arial-Rounded" pitchFamily="34" charset="0"/>
                <a:ea typeface="Arial-Rounded" pitchFamily="34" charset="0"/>
                <a:cs typeface="Arial-Rounded" pitchFamily="34" charset="0"/>
              </a:rPr>
              <a:t>ênh</a:t>
            </a:r>
            <a:endParaRPr lang="en-US" sz="6600">
              <a:solidFill>
                <a:srgbClr val="FF0000"/>
              </a:solidFill>
              <a:latin typeface="Arial-Rounded" pitchFamily="34" charset="0"/>
              <a:ea typeface="Arial-Rounded" pitchFamily="34" charset="0"/>
              <a:cs typeface="Arial-Rounded" pitchFamily="34" charset="0"/>
            </a:endParaRPr>
          </a:p>
        </p:txBody>
      </p:sp>
      <p:sp>
        <p:nvSpPr>
          <p:cNvPr id="50" name="Title 1"/>
          <p:cNvSpPr txBox="1">
            <a:spLocks/>
          </p:cNvSpPr>
          <p:nvPr/>
        </p:nvSpPr>
        <p:spPr>
          <a:xfrm>
            <a:off x="5645151" y="2840909"/>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FF0000"/>
                </a:solidFill>
                <a:latin typeface="Arial-Rounded" pitchFamily="34" charset="0"/>
                <a:ea typeface="Arial-Rounded" pitchFamily="34" charset="0"/>
                <a:cs typeface="Arial-Rounded" pitchFamily="34" charset="0"/>
              </a:rPr>
              <a:t>ênh</a:t>
            </a:r>
            <a:endParaRPr lang="en-US" sz="6600">
              <a:solidFill>
                <a:srgbClr val="FF0000"/>
              </a:solidFill>
              <a:latin typeface="Arial-Rounded" pitchFamily="34" charset="0"/>
              <a:ea typeface="Arial-Rounded" pitchFamily="34" charset="0"/>
              <a:cs typeface="Arial-Rounded" pitchFamily="34" charset="0"/>
            </a:endParaRPr>
          </a:p>
        </p:txBody>
      </p:sp>
      <p:sp>
        <p:nvSpPr>
          <p:cNvPr id="51" name="Title 1"/>
          <p:cNvSpPr txBox="1">
            <a:spLocks/>
          </p:cNvSpPr>
          <p:nvPr/>
        </p:nvSpPr>
        <p:spPr>
          <a:xfrm>
            <a:off x="8347300" y="2836025"/>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FF0000"/>
                </a:solidFill>
                <a:latin typeface="Arial-Rounded" pitchFamily="34" charset="0"/>
                <a:ea typeface="Arial-Rounded" pitchFamily="34" charset="0"/>
                <a:cs typeface="Arial-Rounded" pitchFamily="34" charset="0"/>
              </a:rPr>
              <a:t>ênh</a:t>
            </a:r>
            <a:endParaRPr lang="en-US" sz="6600">
              <a:solidFill>
                <a:srgbClr val="FF0000"/>
              </a:solidFill>
              <a:latin typeface="Arial-Rounded" pitchFamily="34" charset="0"/>
              <a:ea typeface="Arial-Rounded" pitchFamily="34" charset="0"/>
              <a:cs typeface="Arial-Rounded" pitchFamily="34" charset="0"/>
            </a:endParaRPr>
          </a:p>
        </p:txBody>
      </p:sp>
      <p:sp>
        <p:nvSpPr>
          <p:cNvPr id="52" name="Title 1"/>
          <p:cNvSpPr txBox="1">
            <a:spLocks/>
          </p:cNvSpPr>
          <p:nvPr/>
        </p:nvSpPr>
        <p:spPr>
          <a:xfrm>
            <a:off x="1908063" y="4253750"/>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kính</a:t>
            </a:r>
            <a:endParaRPr lang="en-US" sz="6600">
              <a:solidFill>
                <a:srgbClr val="0070C0"/>
              </a:solidFill>
              <a:latin typeface="Arial-Rounded" pitchFamily="34" charset="0"/>
              <a:ea typeface="Arial-Rounded" pitchFamily="34" charset="0"/>
              <a:cs typeface="Arial-Rounded" pitchFamily="34" charset="0"/>
            </a:endParaRPr>
          </a:p>
        </p:txBody>
      </p:sp>
      <p:sp>
        <p:nvSpPr>
          <p:cNvPr id="53" name="Title 1"/>
          <p:cNvSpPr txBox="1">
            <a:spLocks/>
          </p:cNvSpPr>
          <p:nvPr/>
        </p:nvSpPr>
        <p:spPr>
          <a:xfrm>
            <a:off x="4861719" y="4253750"/>
            <a:ext cx="2123468"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chỉnh</a:t>
            </a:r>
            <a:endParaRPr lang="en-US" sz="6600">
              <a:solidFill>
                <a:srgbClr val="0070C0"/>
              </a:solidFill>
              <a:latin typeface="Arial-Rounded" pitchFamily="34" charset="0"/>
              <a:ea typeface="Arial-Rounded" pitchFamily="34" charset="0"/>
              <a:cs typeface="Arial-Rounded" pitchFamily="34" charset="0"/>
            </a:endParaRPr>
          </a:p>
        </p:txBody>
      </p:sp>
      <p:sp>
        <p:nvSpPr>
          <p:cNvPr id="54" name="Title 1"/>
          <p:cNvSpPr txBox="1">
            <a:spLocks/>
          </p:cNvSpPr>
          <p:nvPr/>
        </p:nvSpPr>
        <p:spPr>
          <a:xfrm>
            <a:off x="7898004" y="4253750"/>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0070C0"/>
                </a:solidFill>
                <a:latin typeface="Arial-Rounded" pitchFamily="34" charset="0"/>
                <a:ea typeface="Arial-Rounded" pitchFamily="34" charset="0"/>
                <a:cs typeface="Arial-Rounded" pitchFamily="34" charset="0"/>
              </a:rPr>
              <a:t>thịnh</a:t>
            </a:r>
            <a:endParaRPr lang="en-US" sz="6600">
              <a:solidFill>
                <a:srgbClr val="0070C0"/>
              </a:solidFill>
              <a:latin typeface="Arial-Rounded" pitchFamily="34" charset="0"/>
              <a:ea typeface="Arial-Rounded" pitchFamily="34" charset="0"/>
              <a:cs typeface="Arial-Rounded" pitchFamily="34" charset="0"/>
            </a:endParaRPr>
          </a:p>
        </p:txBody>
      </p:sp>
      <p:sp>
        <p:nvSpPr>
          <p:cNvPr id="55" name="Title 1"/>
          <p:cNvSpPr txBox="1">
            <a:spLocks/>
          </p:cNvSpPr>
          <p:nvPr/>
        </p:nvSpPr>
        <p:spPr>
          <a:xfrm>
            <a:off x="8600326" y="4077466"/>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FF0000"/>
                </a:solidFill>
                <a:latin typeface="Arial-Rounded" pitchFamily="34" charset="0"/>
                <a:ea typeface="Arial-Rounded" pitchFamily="34" charset="0"/>
                <a:cs typeface="Arial-Rounded" pitchFamily="34" charset="0"/>
              </a:rPr>
              <a:t>inh</a:t>
            </a:r>
            <a:endParaRPr lang="en-US" sz="6600">
              <a:solidFill>
                <a:srgbClr val="FF0000"/>
              </a:solidFill>
              <a:latin typeface="Arial-Rounded" pitchFamily="34" charset="0"/>
              <a:ea typeface="Arial-Rounded" pitchFamily="34" charset="0"/>
              <a:cs typeface="Arial-Rounded" pitchFamily="34" charset="0"/>
            </a:endParaRPr>
          </a:p>
        </p:txBody>
      </p:sp>
      <p:grpSp>
        <p:nvGrpSpPr>
          <p:cNvPr id="56" name="Group 55"/>
          <p:cNvGrpSpPr/>
          <p:nvPr/>
        </p:nvGrpSpPr>
        <p:grpSpPr>
          <a:xfrm>
            <a:off x="2013506" y="4080473"/>
            <a:ext cx="2134869" cy="1396675"/>
            <a:chOff x="2013506" y="4956007"/>
            <a:chExt cx="2134869" cy="1396675"/>
          </a:xfrm>
        </p:grpSpPr>
        <p:sp>
          <p:nvSpPr>
            <p:cNvPr id="57" name="Title 1"/>
            <p:cNvSpPr txBox="1">
              <a:spLocks/>
            </p:cNvSpPr>
            <p:nvPr/>
          </p:nvSpPr>
          <p:spPr>
            <a:xfrm>
              <a:off x="2552982" y="4956007"/>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FF0000"/>
                  </a:solidFill>
                  <a:latin typeface="Arial-Rounded" pitchFamily="34" charset="0"/>
                  <a:ea typeface="Arial-Rounded" pitchFamily="34" charset="0"/>
                  <a:cs typeface="Arial-Rounded" pitchFamily="34" charset="0"/>
                </a:rPr>
                <a:t>nh</a:t>
              </a:r>
              <a:endParaRPr lang="en-US" sz="6600">
                <a:solidFill>
                  <a:srgbClr val="FF0000"/>
                </a:solidFill>
                <a:latin typeface="Arial-Rounded" pitchFamily="34" charset="0"/>
                <a:ea typeface="Arial-Rounded" pitchFamily="34" charset="0"/>
                <a:cs typeface="Arial-Rounded" pitchFamily="34" charset="0"/>
              </a:endParaRPr>
            </a:p>
          </p:txBody>
        </p:sp>
        <p:pic>
          <p:nvPicPr>
            <p:cNvPr id="58"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t="35162" b="-1"/>
            <a:stretch/>
          </p:blipFill>
          <p:spPr bwMode="auto">
            <a:xfrm>
              <a:off x="2013506" y="5201905"/>
              <a:ext cx="1590675" cy="1150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59" name="Group 58"/>
          <p:cNvGrpSpPr/>
          <p:nvPr/>
        </p:nvGrpSpPr>
        <p:grpSpPr>
          <a:xfrm>
            <a:off x="5062182" y="4089725"/>
            <a:ext cx="2134869" cy="1396675"/>
            <a:chOff x="2013506" y="4956007"/>
            <a:chExt cx="2134869" cy="1396675"/>
          </a:xfrm>
        </p:grpSpPr>
        <p:sp>
          <p:nvSpPr>
            <p:cNvPr id="60" name="Title 1"/>
            <p:cNvSpPr txBox="1">
              <a:spLocks/>
            </p:cNvSpPr>
            <p:nvPr/>
          </p:nvSpPr>
          <p:spPr>
            <a:xfrm>
              <a:off x="2552982" y="4956007"/>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smtClean="0">
                  <a:solidFill>
                    <a:srgbClr val="FF0000"/>
                  </a:solidFill>
                  <a:latin typeface="Arial-Rounded" pitchFamily="34" charset="0"/>
                  <a:ea typeface="Arial-Rounded" pitchFamily="34" charset="0"/>
                  <a:cs typeface="Arial-Rounded" pitchFamily="34" charset="0"/>
                </a:rPr>
                <a:t>nh</a:t>
              </a:r>
              <a:endParaRPr lang="en-US" sz="6600">
                <a:solidFill>
                  <a:srgbClr val="FF0000"/>
                </a:solidFill>
                <a:latin typeface="Arial-Rounded" pitchFamily="34" charset="0"/>
                <a:ea typeface="Arial-Rounded" pitchFamily="34" charset="0"/>
                <a:cs typeface="Arial-Rounded" pitchFamily="34" charset="0"/>
              </a:endParaRPr>
            </a:p>
          </p:txBody>
        </p:sp>
        <p:pic>
          <p:nvPicPr>
            <p:cNvPr id="61"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t="35162" b="-1"/>
            <a:stretch/>
          </p:blipFill>
          <p:spPr bwMode="auto">
            <a:xfrm>
              <a:off x="2013506" y="5201905"/>
              <a:ext cx="1590675" cy="1150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326665282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4067</TotalTime>
  <Words>348</Words>
  <Application>Microsoft Office PowerPoint</Application>
  <PresentationFormat>Custom</PresentationFormat>
  <Paragraphs>175</Paragraphs>
  <Slides>42</Slides>
  <Notes>20</Notes>
  <HiddenSlides>0</HiddenSlides>
  <MMClips>11</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42</vt:i4>
      </vt:variant>
    </vt:vector>
  </HeadingPairs>
  <TitlesOfParts>
    <vt:vector size="54" baseType="lpstr">
      <vt:lpstr>.VnArial</vt:lpstr>
      <vt:lpstr>.VnCooper</vt:lpstr>
      <vt:lpstr>Arial</vt:lpstr>
      <vt:lpstr>Arial Rounded MT Bold</vt:lpstr>
      <vt:lpstr>Arial-Rounded</vt:lpstr>
      <vt:lpstr>Arrus-Black</vt:lpstr>
      <vt:lpstr>AvantGarde</vt:lpstr>
      <vt:lpstr>Bandit</vt:lpstr>
      <vt:lpstr>Calibri</vt:lpstr>
      <vt:lpstr>DomCasual</vt:lpstr>
      <vt:lpstr>HP001 4 hàng</vt:lpstr>
      <vt:lpstr>Office Theme</vt:lpstr>
      <vt:lpstr>TIẾNG VIỆT 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PC</dc:creator>
  <cp:lastModifiedBy>Admin</cp:lastModifiedBy>
  <cp:revision>554</cp:revision>
  <dcterms:created xsi:type="dcterms:W3CDTF">2021-05-08T14:00:55Z</dcterms:created>
  <dcterms:modified xsi:type="dcterms:W3CDTF">2021-12-07T01:08:17Z</dcterms:modified>
</cp:coreProperties>
</file>