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57" r:id="rId2"/>
    <p:sldId id="259" r:id="rId3"/>
    <p:sldId id="260" r:id="rId4"/>
    <p:sldId id="375" r:id="rId5"/>
    <p:sldId id="336" r:id="rId6"/>
    <p:sldId id="262" r:id="rId7"/>
    <p:sldId id="396" r:id="rId8"/>
    <p:sldId id="263" r:id="rId9"/>
    <p:sldId id="282" r:id="rId10"/>
    <p:sldId id="283" r:id="rId11"/>
    <p:sldId id="284" r:id="rId12"/>
    <p:sldId id="264" r:id="rId13"/>
    <p:sldId id="372" r:id="rId14"/>
    <p:sldId id="355" r:id="rId15"/>
    <p:sldId id="267" r:id="rId16"/>
    <p:sldId id="357" r:id="rId17"/>
    <p:sldId id="350" r:id="rId18"/>
    <p:sldId id="356" r:id="rId19"/>
    <p:sldId id="320" r:id="rId20"/>
    <p:sldId id="272" r:id="rId21"/>
    <p:sldId id="390" r:id="rId22"/>
    <p:sldId id="338" r:id="rId23"/>
    <p:sldId id="339" r:id="rId24"/>
    <p:sldId id="326" r:id="rId25"/>
    <p:sldId id="274" r:id="rId26"/>
    <p:sldId id="397" r:id="rId27"/>
    <p:sldId id="398" r:id="rId28"/>
    <p:sldId id="401" r:id="rId29"/>
    <p:sldId id="402" r:id="rId30"/>
    <p:sldId id="403" r:id="rId31"/>
    <p:sldId id="404" r:id="rId32"/>
    <p:sldId id="405" r:id="rId33"/>
    <p:sldId id="399" r:id="rId34"/>
    <p:sldId id="400" r:id="rId35"/>
    <p:sldId id="277" r:id="rId36"/>
  </p:sldIdLst>
  <p:sldSz cx="12161838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3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E389"/>
    <a:srgbClr val="BD196F"/>
    <a:srgbClr val="006F96"/>
    <a:srgbClr val="FBD1A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70" autoAdjust="0"/>
    <p:restoredTop sz="90214" autoAdjust="0"/>
  </p:normalViewPr>
  <p:slideViewPr>
    <p:cSldViewPr>
      <p:cViewPr varScale="1">
        <p:scale>
          <a:sx n="66" d="100"/>
          <a:sy n="66" d="100"/>
        </p:scale>
        <p:origin x="792" y="72"/>
      </p:cViewPr>
      <p:guideLst>
        <p:guide orient="horz" pos="2160"/>
        <p:guide pos="3831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93E71-07F5-488B-AE25-F3CA7D5BF9F6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8938" y="685800"/>
            <a:ext cx="60801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6B2E6C-2AFC-4020-8547-494ABD7E66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073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6193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8991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0931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1915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Ôn</a:t>
            </a:r>
            <a:r>
              <a:rPr lang="en-US" baseline="0" smtClean="0"/>
              <a:t> lại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7AB927-42BB-4505-9EDE-3A59CF2143B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743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Hay còn</a:t>
            </a:r>
            <a:r>
              <a:rPr lang="en-US" baseline="0" smtClean="0"/>
              <a:t> gọi là CHIM ĐA ĐA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7955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Chênh</a:t>
            </a:r>
            <a:r>
              <a:rPr lang="en-US" baseline="0" smtClean="0"/>
              <a:t> lệch về độ tuổi và cao thấp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7955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7955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Ôn</a:t>
            </a:r>
            <a:r>
              <a:rPr lang="en-US" baseline="0" smtClean="0"/>
              <a:t> lại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7AB927-42BB-4505-9EDE-3A59CF2143B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743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807AB927-42BB-4505-9EDE-3A59CF2143B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1841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807AB927-42BB-4505-9EDE-3A59CF2143B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1841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807AB927-42BB-4505-9EDE-3A59CF2143B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1841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8024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8024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Luyện</a:t>
            </a:r>
            <a:r>
              <a:rPr lang="en-US" baseline="0" smtClean="0"/>
              <a:t> luôn từ khó đọc nhé!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5580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440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2138" y="2130426"/>
            <a:ext cx="10337562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4276" y="3886200"/>
            <a:ext cx="8513287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579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630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702" y="4406901"/>
            <a:ext cx="10337562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0702" y="2906713"/>
            <a:ext cx="10337562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723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8678" y="1600201"/>
            <a:ext cx="7176751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88126" y="1600201"/>
            <a:ext cx="717886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400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92" y="274638"/>
            <a:ext cx="10945654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8092" y="1535113"/>
            <a:ext cx="537359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8092" y="2174875"/>
            <a:ext cx="537359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8046" y="1535113"/>
            <a:ext cx="537570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8046" y="2174875"/>
            <a:ext cx="537570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351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585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163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93" y="273050"/>
            <a:ext cx="4001161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4941" y="273051"/>
            <a:ext cx="6798805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093" y="1435101"/>
            <a:ext cx="4001161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820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3805" y="4800600"/>
            <a:ext cx="7297103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3805" y="612775"/>
            <a:ext cx="7297103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3805" y="5367338"/>
            <a:ext cx="7297103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005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012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728995" y="274639"/>
            <a:ext cx="3637994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8678" y="274639"/>
            <a:ext cx="1071762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52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8092" y="274638"/>
            <a:ext cx="1094565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8092" y="1600201"/>
            <a:ext cx="1094565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8092" y="6356351"/>
            <a:ext cx="28377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9D0918-B3BC-4D15-9AF8-385E8378AD06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55295" y="6356351"/>
            <a:ext cx="38512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15984" y="6356351"/>
            <a:ext cx="28377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56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5" Type="http://schemas.openxmlformats.org/officeDocument/2006/relationships/image" Target="../media/image16.png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wmv"/><Relationship Id="rId1" Type="http://schemas.microsoft.com/office/2007/relationships/media" Target="../media/media4.wmv"/><Relationship Id="rId5" Type="http://schemas.openxmlformats.org/officeDocument/2006/relationships/image" Target="../media/image16.png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2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2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2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2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2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4" Type="http://schemas.openxmlformats.org/officeDocument/2006/relationships/image" Target="../media/image27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12161838" cy="3022600"/>
          </a:xfrm>
          <a:prstGeom prst="rect">
            <a:avLst/>
          </a:prstGeom>
          <a:solidFill>
            <a:srgbClr val="0086EA"/>
          </a:solidFill>
          <a:effectLst>
            <a:glow rad="50800">
              <a:schemeClr val="accent5">
                <a:satMod val="175000"/>
                <a:alpha val="18000"/>
              </a:schemeClr>
            </a:glow>
          </a:effectLst>
        </p:spPr>
        <p:txBody>
          <a:bodyPr vert="horz" lIns="91294" tIns="45647" rIns="91294" bIns="45647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10600" b="1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pic>
        <p:nvPicPr>
          <p:cNvPr id="3074" name="Picture 2" descr="Bộ SGK Lớp 6 - Kết nối tri thức với cuộc sống - Công ty Cổ phần Đầu tư và  Phát triển Giáo dục Phương Nam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33"/>
          <a:stretch/>
        </p:blipFill>
        <p:spPr bwMode="auto">
          <a:xfrm>
            <a:off x="329384" y="462491"/>
            <a:ext cx="2039642" cy="1874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394362" y="1254919"/>
            <a:ext cx="8330788" cy="1325563"/>
          </a:xfrm>
        </p:spPr>
        <p:txBody>
          <a:bodyPr>
            <a:noAutofit/>
          </a:bodyPr>
          <a:lstStyle/>
          <a:p>
            <a:pPr algn="ctr"/>
            <a:r>
              <a:rPr lang="en-US" sz="10600" b="1">
                <a:solidFill>
                  <a:schemeClr val="bg1"/>
                </a:solidFill>
                <a:latin typeface="AvantGarde" pitchFamily="2" charset="0"/>
                <a:ea typeface="AvantGarde" pitchFamily="2" charset="0"/>
                <a:cs typeface="AvantGarde" pitchFamily="2" charset="0"/>
              </a:rPr>
              <a:t>TIẾNG </a:t>
            </a:r>
            <a:r>
              <a:rPr lang="en-US" sz="10600" b="1" smtClean="0">
                <a:solidFill>
                  <a:schemeClr val="bg1"/>
                </a:solidFill>
                <a:latin typeface="AvantGarde" pitchFamily="2" charset="0"/>
                <a:ea typeface="AvantGarde" pitchFamily="2" charset="0"/>
                <a:cs typeface="AvantGarde" pitchFamily="2" charset="0"/>
              </a:rPr>
              <a:t>VIỆT </a:t>
            </a:r>
            <a:r>
              <a:rPr lang="en-US" sz="10600" b="1" smtClean="0">
                <a:solidFill>
                  <a:schemeClr val="bg1"/>
                </a:solidFill>
                <a:latin typeface=".VnArial" pitchFamily="34" charset="0"/>
                <a:ea typeface="AvantGarde" pitchFamily="2" charset="0"/>
                <a:cs typeface="AvantGarde" pitchFamily="2" charset="0"/>
              </a:rPr>
              <a:t>1</a:t>
            </a:r>
            <a:endParaRPr lang="en-US" sz="10600" b="1">
              <a:solidFill>
                <a:schemeClr val="bg1"/>
              </a:solidFill>
              <a:latin typeface=".VnArial" pitchFamily="34" charset="0"/>
              <a:ea typeface="AvantGarde" pitchFamily="2" charset="0"/>
              <a:cs typeface="AvantGarde" pitchFamily="2" charset="0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1513" y="4205197"/>
            <a:ext cx="4512126" cy="2182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23003"/>
            <a:ext cx="3439518" cy="4234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Straight Connector 8"/>
          <p:cNvCxnSpPr/>
          <p:nvPr/>
        </p:nvCxnSpPr>
        <p:spPr>
          <a:xfrm flipH="1" flipV="1">
            <a:off x="0" y="6807200"/>
            <a:ext cx="12161838" cy="16933"/>
          </a:xfrm>
          <a:prstGeom prst="line">
            <a:avLst/>
          </a:prstGeom>
          <a:ln w="88900">
            <a:solidFill>
              <a:srgbClr val="0086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6842919" y="3276600"/>
            <a:ext cx="32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TRANG 130, 131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31698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958"/>
          <a:stretch/>
        </p:blipFill>
        <p:spPr>
          <a:xfrm>
            <a:off x="462935" y="-76200"/>
            <a:ext cx="11077554" cy="501790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-40914" y="-281607"/>
            <a:ext cx="11696009" cy="1958008"/>
          </a:xfrm>
          <a:custGeom>
            <a:avLst/>
            <a:gdLst>
              <a:gd name="connsiteX0" fmla="*/ 0 w 9144000"/>
              <a:gd name="connsiteY0" fmla="*/ 0 h 1373524"/>
              <a:gd name="connsiteX1" fmla="*/ 9144000 w 9144000"/>
              <a:gd name="connsiteY1" fmla="*/ 0 h 1373524"/>
              <a:gd name="connsiteX2" fmla="*/ 9144000 w 9144000"/>
              <a:gd name="connsiteY2" fmla="*/ 1373524 h 1373524"/>
              <a:gd name="connsiteX3" fmla="*/ 0 w 9144000"/>
              <a:gd name="connsiteY3" fmla="*/ 1373524 h 1373524"/>
              <a:gd name="connsiteX4" fmla="*/ 0 w 91440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0 w 9207500"/>
              <a:gd name="connsiteY3" fmla="*/ 992524 h 1373524"/>
              <a:gd name="connsiteX4" fmla="*/ 63500 w 92075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0 w 9207500"/>
              <a:gd name="connsiteY3" fmla="*/ 992524 h 1373524"/>
              <a:gd name="connsiteX4" fmla="*/ 63500 w 92075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0 w 9207500"/>
              <a:gd name="connsiteY3" fmla="*/ 992524 h 1373524"/>
              <a:gd name="connsiteX4" fmla="*/ 63500 w 92075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0 w 9207500"/>
              <a:gd name="connsiteY3" fmla="*/ 992524 h 1373524"/>
              <a:gd name="connsiteX4" fmla="*/ 63500 w 92075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1905000 w 9207500"/>
              <a:gd name="connsiteY3" fmla="*/ 1143000 h 1373524"/>
              <a:gd name="connsiteX4" fmla="*/ 0 w 9207500"/>
              <a:gd name="connsiteY4" fmla="*/ 992524 h 1373524"/>
              <a:gd name="connsiteX5" fmla="*/ 63500 w 9207500"/>
              <a:gd name="connsiteY5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1930400 w 9207500"/>
              <a:gd name="connsiteY3" fmla="*/ 1079500 h 1373524"/>
              <a:gd name="connsiteX4" fmla="*/ 0 w 9207500"/>
              <a:gd name="connsiteY4" fmla="*/ 992524 h 1373524"/>
              <a:gd name="connsiteX5" fmla="*/ 63500 w 9207500"/>
              <a:gd name="connsiteY5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3098800 w 9207500"/>
              <a:gd name="connsiteY3" fmla="*/ 1181100 h 1373524"/>
              <a:gd name="connsiteX4" fmla="*/ 1930400 w 9207500"/>
              <a:gd name="connsiteY4" fmla="*/ 1079500 h 1373524"/>
              <a:gd name="connsiteX5" fmla="*/ 0 w 9207500"/>
              <a:gd name="connsiteY5" fmla="*/ 992524 h 1373524"/>
              <a:gd name="connsiteX6" fmla="*/ 63500 w 9207500"/>
              <a:gd name="connsiteY6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3733800 w 9207500"/>
              <a:gd name="connsiteY3" fmla="*/ 1244600 h 1373524"/>
              <a:gd name="connsiteX4" fmla="*/ 3098800 w 9207500"/>
              <a:gd name="connsiteY4" fmla="*/ 1181100 h 1373524"/>
              <a:gd name="connsiteX5" fmla="*/ 1930400 w 9207500"/>
              <a:gd name="connsiteY5" fmla="*/ 1079500 h 1373524"/>
              <a:gd name="connsiteX6" fmla="*/ 0 w 9207500"/>
              <a:gd name="connsiteY6" fmla="*/ 992524 h 1373524"/>
              <a:gd name="connsiteX7" fmla="*/ 63500 w 9207500"/>
              <a:gd name="connsiteY7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4318000 w 9207500"/>
              <a:gd name="connsiteY3" fmla="*/ 1282700 h 1373524"/>
              <a:gd name="connsiteX4" fmla="*/ 3733800 w 9207500"/>
              <a:gd name="connsiteY4" fmla="*/ 1244600 h 1373524"/>
              <a:gd name="connsiteX5" fmla="*/ 3098800 w 9207500"/>
              <a:gd name="connsiteY5" fmla="*/ 1181100 h 1373524"/>
              <a:gd name="connsiteX6" fmla="*/ 1930400 w 9207500"/>
              <a:gd name="connsiteY6" fmla="*/ 1079500 h 1373524"/>
              <a:gd name="connsiteX7" fmla="*/ 0 w 9207500"/>
              <a:gd name="connsiteY7" fmla="*/ 992524 h 1373524"/>
              <a:gd name="connsiteX8" fmla="*/ 63500 w 9207500"/>
              <a:gd name="connsiteY8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5080000 w 9207500"/>
              <a:gd name="connsiteY3" fmla="*/ 1308100 h 1373524"/>
              <a:gd name="connsiteX4" fmla="*/ 4318000 w 9207500"/>
              <a:gd name="connsiteY4" fmla="*/ 1282700 h 1373524"/>
              <a:gd name="connsiteX5" fmla="*/ 3733800 w 9207500"/>
              <a:gd name="connsiteY5" fmla="*/ 1244600 h 1373524"/>
              <a:gd name="connsiteX6" fmla="*/ 3098800 w 9207500"/>
              <a:gd name="connsiteY6" fmla="*/ 1181100 h 1373524"/>
              <a:gd name="connsiteX7" fmla="*/ 1930400 w 9207500"/>
              <a:gd name="connsiteY7" fmla="*/ 1079500 h 1373524"/>
              <a:gd name="connsiteX8" fmla="*/ 0 w 9207500"/>
              <a:gd name="connsiteY8" fmla="*/ 992524 h 1373524"/>
              <a:gd name="connsiteX9" fmla="*/ 63500 w 9207500"/>
              <a:gd name="connsiteY9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6070600 w 9207500"/>
              <a:gd name="connsiteY3" fmla="*/ 1270000 h 1373524"/>
              <a:gd name="connsiteX4" fmla="*/ 5080000 w 9207500"/>
              <a:gd name="connsiteY4" fmla="*/ 1308100 h 1373524"/>
              <a:gd name="connsiteX5" fmla="*/ 4318000 w 9207500"/>
              <a:gd name="connsiteY5" fmla="*/ 1282700 h 1373524"/>
              <a:gd name="connsiteX6" fmla="*/ 3733800 w 9207500"/>
              <a:gd name="connsiteY6" fmla="*/ 1244600 h 1373524"/>
              <a:gd name="connsiteX7" fmla="*/ 3098800 w 9207500"/>
              <a:gd name="connsiteY7" fmla="*/ 1181100 h 1373524"/>
              <a:gd name="connsiteX8" fmla="*/ 1930400 w 9207500"/>
              <a:gd name="connsiteY8" fmla="*/ 1079500 h 1373524"/>
              <a:gd name="connsiteX9" fmla="*/ 0 w 9207500"/>
              <a:gd name="connsiteY9" fmla="*/ 992524 h 1373524"/>
              <a:gd name="connsiteX10" fmla="*/ 63500 w 9207500"/>
              <a:gd name="connsiteY10" fmla="*/ 0 h 1373524"/>
              <a:gd name="connsiteX0" fmla="*/ 63500 w 9207500"/>
              <a:gd name="connsiteY0" fmla="*/ 0 h 1436045"/>
              <a:gd name="connsiteX1" fmla="*/ 9207500 w 9207500"/>
              <a:gd name="connsiteY1" fmla="*/ 0 h 1436045"/>
              <a:gd name="connsiteX2" fmla="*/ 9207500 w 9207500"/>
              <a:gd name="connsiteY2" fmla="*/ 1373524 h 1436045"/>
              <a:gd name="connsiteX3" fmla="*/ 6731000 w 9207500"/>
              <a:gd name="connsiteY3" fmla="*/ 1168400 h 1436045"/>
              <a:gd name="connsiteX4" fmla="*/ 6070600 w 9207500"/>
              <a:gd name="connsiteY4" fmla="*/ 1270000 h 1436045"/>
              <a:gd name="connsiteX5" fmla="*/ 5080000 w 9207500"/>
              <a:gd name="connsiteY5" fmla="*/ 1308100 h 1436045"/>
              <a:gd name="connsiteX6" fmla="*/ 4318000 w 9207500"/>
              <a:gd name="connsiteY6" fmla="*/ 1282700 h 1436045"/>
              <a:gd name="connsiteX7" fmla="*/ 3733800 w 9207500"/>
              <a:gd name="connsiteY7" fmla="*/ 1244600 h 1436045"/>
              <a:gd name="connsiteX8" fmla="*/ 3098800 w 9207500"/>
              <a:gd name="connsiteY8" fmla="*/ 1181100 h 1436045"/>
              <a:gd name="connsiteX9" fmla="*/ 1930400 w 9207500"/>
              <a:gd name="connsiteY9" fmla="*/ 1079500 h 1436045"/>
              <a:gd name="connsiteX10" fmla="*/ 0 w 9207500"/>
              <a:gd name="connsiteY10" fmla="*/ 992524 h 1436045"/>
              <a:gd name="connsiteX11" fmla="*/ 63500 w 9207500"/>
              <a:gd name="connsiteY11" fmla="*/ 0 h 1436045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6731000 w 9207500"/>
              <a:gd name="connsiteY3" fmla="*/ 1168400 h 1373524"/>
              <a:gd name="connsiteX4" fmla="*/ 6070600 w 9207500"/>
              <a:gd name="connsiteY4" fmla="*/ 1270000 h 1373524"/>
              <a:gd name="connsiteX5" fmla="*/ 5080000 w 9207500"/>
              <a:gd name="connsiteY5" fmla="*/ 1308100 h 1373524"/>
              <a:gd name="connsiteX6" fmla="*/ 4318000 w 9207500"/>
              <a:gd name="connsiteY6" fmla="*/ 1282700 h 1373524"/>
              <a:gd name="connsiteX7" fmla="*/ 3733800 w 9207500"/>
              <a:gd name="connsiteY7" fmla="*/ 1244600 h 1373524"/>
              <a:gd name="connsiteX8" fmla="*/ 3098800 w 9207500"/>
              <a:gd name="connsiteY8" fmla="*/ 1181100 h 1373524"/>
              <a:gd name="connsiteX9" fmla="*/ 1930400 w 9207500"/>
              <a:gd name="connsiteY9" fmla="*/ 1079500 h 1373524"/>
              <a:gd name="connsiteX10" fmla="*/ 0 w 9207500"/>
              <a:gd name="connsiteY10" fmla="*/ 992524 h 1373524"/>
              <a:gd name="connsiteX11" fmla="*/ 63500 w 9207500"/>
              <a:gd name="connsiteY11" fmla="*/ 0 h 1373524"/>
              <a:gd name="connsiteX0" fmla="*/ 63500 w 9245600"/>
              <a:gd name="connsiteY0" fmla="*/ 0 h 1308100"/>
              <a:gd name="connsiteX1" fmla="*/ 9207500 w 9245600"/>
              <a:gd name="connsiteY1" fmla="*/ 0 h 1308100"/>
              <a:gd name="connsiteX2" fmla="*/ 9245600 w 9245600"/>
              <a:gd name="connsiteY2" fmla="*/ 662324 h 1308100"/>
              <a:gd name="connsiteX3" fmla="*/ 6731000 w 9245600"/>
              <a:gd name="connsiteY3" fmla="*/ 1168400 h 1308100"/>
              <a:gd name="connsiteX4" fmla="*/ 6070600 w 9245600"/>
              <a:gd name="connsiteY4" fmla="*/ 1270000 h 1308100"/>
              <a:gd name="connsiteX5" fmla="*/ 5080000 w 9245600"/>
              <a:gd name="connsiteY5" fmla="*/ 1308100 h 1308100"/>
              <a:gd name="connsiteX6" fmla="*/ 4318000 w 9245600"/>
              <a:gd name="connsiteY6" fmla="*/ 1282700 h 1308100"/>
              <a:gd name="connsiteX7" fmla="*/ 3733800 w 9245600"/>
              <a:gd name="connsiteY7" fmla="*/ 1244600 h 1308100"/>
              <a:gd name="connsiteX8" fmla="*/ 3098800 w 9245600"/>
              <a:gd name="connsiteY8" fmla="*/ 1181100 h 1308100"/>
              <a:gd name="connsiteX9" fmla="*/ 1930400 w 9245600"/>
              <a:gd name="connsiteY9" fmla="*/ 1079500 h 1308100"/>
              <a:gd name="connsiteX10" fmla="*/ 0 w 9245600"/>
              <a:gd name="connsiteY10" fmla="*/ 992524 h 1308100"/>
              <a:gd name="connsiteX11" fmla="*/ 63500 w 9245600"/>
              <a:gd name="connsiteY11" fmla="*/ 0 h 1308100"/>
              <a:gd name="connsiteX0" fmla="*/ 63500 w 9245600"/>
              <a:gd name="connsiteY0" fmla="*/ 0 h 1308100"/>
              <a:gd name="connsiteX1" fmla="*/ 9207500 w 9245600"/>
              <a:gd name="connsiteY1" fmla="*/ 0 h 1308100"/>
              <a:gd name="connsiteX2" fmla="*/ 9245600 w 9245600"/>
              <a:gd name="connsiteY2" fmla="*/ 662324 h 1308100"/>
              <a:gd name="connsiteX3" fmla="*/ 6731000 w 9245600"/>
              <a:gd name="connsiteY3" fmla="*/ 1168400 h 1308100"/>
              <a:gd name="connsiteX4" fmla="*/ 6070600 w 9245600"/>
              <a:gd name="connsiteY4" fmla="*/ 1270000 h 1308100"/>
              <a:gd name="connsiteX5" fmla="*/ 5080000 w 9245600"/>
              <a:gd name="connsiteY5" fmla="*/ 1308100 h 1308100"/>
              <a:gd name="connsiteX6" fmla="*/ 4318000 w 9245600"/>
              <a:gd name="connsiteY6" fmla="*/ 1282700 h 1308100"/>
              <a:gd name="connsiteX7" fmla="*/ 3733800 w 9245600"/>
              <a:gd name="connsiteY7" fmla="*/ 1244600 h 1308100"/>
              <a:gd name="connsiteX8" fmla="*/ 3098800 w 9245600"/>
              <a:gd name="connsiteY8" fmla="*/ 1181100 h 1308100"/>
              <a:gd name="connsiteX9" fmla="*/ 1930400 w 9245600"/>
              <a:gd name="connsiteY9" fmla="*/ 1079500 h 1308100"/>
              <a:gd name="connsiteX10" fmla="*/ 0 w 9245600"/>
              <a:gd name="connsiteY10" fmla="*/ 992524 h 1308100"/>
              <a:gd name="connsiteX11" fmla="*/ 63500 w 9245600"/>
              <a:gd name="connsiteY11" fmla="*/ 0 h 1308100"/>
              <a:gd name="connsiteX0" fmla="*/ 63500 w 9207500"/>
              <a:gd name="connsiteY0" fmla="*/ 0 h 1308100"/>
              <a:gd name="connsiteX1" fmla="*/ 9207500 w 9207500"/>
              <a:gd name="connsiteY1" fmla="*/ 0 h 1308100"/>
              <a:gd name="connsiteX2" fmla="*/ 9004300 w 9207500"/>
              <a:gd name="connsiteY2" fmla="*/ 649624 h 1308100"/>
              <a:gd name="connsiteX3" fmla="*/ 6731000 w 9207500"/>
              <a:gd name="connsiteY3" fmla="*/ 1168400 h 1308100"/>
              <a:gd name="connsiteX4" fmla="*/ 6070600 w 9207500"/>
              <a:gd name="connsiteY4" fmla="*/ 1270000 h 1308100"/>
              <a:gd name="connsiteX5" fmla="*/ 5080000 w 9207500"/>
              <a:gd name="connsiteY5" fmla="*/ 1308100 h 1308100"/>
              <a:gd name="connsiteX6" fmla="*/ 4318000 w 9207500"/>
              <a:gd name="connsiteY6" fmla="*/ 1282700 h 1308100"/>
              <a:gd name="connsiteX7" fmla="*/ 3733800 w 9207500"/>
              <a:gd name="connsiteY7" fmla="*/ 1244600 h 1308100"/>
              <a:gd name="connsiteX8" fmla="*/ 3098800 w 9207500"/>
              <a:gd name="connsiteY8" fmla="*/ 1181100 h 1308100"/>
              <a:gd name="connsiteX9" fmla="*/ 1930400 w 9207500"/>
              <a:gd name="connsiteY9" fmla="*/ 1079500 h 1308100"/>
              <a:gd name="connsiteX10" fmla="*/ 0 w 9207500"/>
              <a:gd name="connsiteY10" fmla="*/ 992524 h 1308100"/>
              <a:gd name="connsiteX11" fmla="*/ 63500 w 9207500"/>
              <a:gd name="connsiteY11" fmla="*/ 0 h 1308100"/>
              <a:gd name="connsiteX0" fmla="*/ 63500 w 9207500"/>
              <a:gd name="connsiteY0" fmla="*/ 0 h 1308100"/>
              <a:gd name="connsiteX1" fmla="*/ 9207500 w 9207500"/>
              <a:gd name="connsiteY1" fmla="*/ 0 h 1308100"/>
              <a:gd name="connsiteX2" fmla="*/ 9004300 w 9207500"/>
              <a:gd name="connsiteY2" fmla="*/ 649624 h 1308100"/>
              <a:gd name="connsiteX3" fmla="*/ 6731000 w 9207500"/>
              <a:gd name="connsiteY3" fmla="*/ 1168400 h 1308100"/>
              <a:gd name="connsiteX4" fmla="*/ 6070600 w 9207500"/>
              <a:gd name="connsiteY4" fmla="*/ 1270000 h 1308100"/>
              <a:gd name="connsiteX5" fmla="*/ 5080000 w 9207500"/>
              <a:gd name="connsiteY5" fmla="*/ 1308100 h 1308100"/>
              <a:gd name="connsiteX6" fmla="*/ 4318000 w 9207500"/>
              <a:gd name="connsiteY6" fmla="*/ 1282700 h 1308100"/>
              <a:gd name="connsiteX7" fmla="*/ 3733800 w 9207500"/>
              <a:gd name="connsiteY7" fmla="*/ 1244600 h 1308100"/>
              <a:gd name="connsiteX8" fmla="*/ 3098800 w 9207500"/>
              <a:gd name="connsiteY8" fmla="*/ 1181100 h 1308100"/>
              <a:gd name="connsiteX9" fmla="*/ 1930400 w 9207500"/>
              <a:gd name="connsiteY9" fmla="*/ 1079500 h 1308100"/>
              <a:gd name="connsiteX10" fmla="*/ 0 w 9207500"/>
              <a:gd name="connsiteY10" fmla="*/ 992524 h 1308100"/>
              <a:gd name="connsiteX11" fmla="*/ 63500 w 9207500"/>
              <a:gd name="connsiteY11" fmla="*/ 0 h 1308100"/>
              <a:gd name="connsiteX0" fmla="*/ 63500 w 9024326"/>
              <a:gd name="connsiteY0" fmla="*/ 12700 h 1320800"/>
              <a:gd name="connsiteX1" fmla="*/ 8826500 w 9024326"/>
              <a:gd name="connsiteY1" fmla="*/ 0 h 1320800"/>
              <a:gd name="connsiteX2" fmla="*/ 9004300 w 9024326"/>
              <a:gd name="connsiteY2" fmla="*/ 662324 h 1320800"/>
              <a:gd name="connsiteX3" fmla="*/ 6731000 w 9024326"/>
              <a:gd name="connsiteY3" fmla="*/ 1181100 h 1320800"/>
              <a:gd name="connsiteX4" fmla="*/ 6070600 w 9024326"/>
              <a:gd name="connsiteY4" fmla="*/ 1282700 h 1320800"/>
              <a:gd name="connsiteX5" fmla="*/ 5080000 w 9024326"/>
              <a:gd name="connsiteY5" fmla="*/ 1320800 h 1320800"/>
              <a:gd name="connsiteX6" fmla="*/ 4318000 w 9024326"/>
              <a:gd name="connsiteY6" fmla="*/ 1295400 h 1320800"/>
              <a:gd name="connsiteX7" fmla="*/ 3733800 w 9024326"/>
              <a:gd name="connsiteY7" fmla="*/ 1257300 h 1320800"/>
              <a:gd name="connsiteX8" fmla="*/ 3098800 w 9024326"/>
              <a:gd name="connsiteY8" fmla="*/ 1193800 h 1320800"/>
              <a:gd name="connsiteX9" fmla="*/ 1930400 w 9024326"/>
              <a:gd name="connsiteY9" fmla="*/ 1092200 h 1320800"/>
              <a:gd name="connsiteX10" fmla="*/ 0 w 9024326"/>
              <a:gd name="connsiteY10" fmla="*/ 1005224 h 1320800"/>
              <a:gd name="connsiteX11" fmla="*/ 63500 w 9024326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5852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57900 w 8826500"/>
              <a:gd name="connsiteY4" fmla="*/ 12700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83600 w 8826500"/>
              <a:gd name="connsiteY2" fmla="*/ 6623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83600 w 8826500"/>
              <a:gd name="connsiteY2" fmla="*/ 6623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83600 w 8826500"/>
              <a:gd name="connsiteY2" fmla="*/ 6623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83600 w 8826500"/>
              <a:gd name="connsiteY2" fmla="*/ 6623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30762 w 8793762"/>
              <a:gd name="connsiteY0" fmla="*/ 12700 h 1320800"/>
              <a:gd name="connsiteX1" fmla="*/ 8793762 w 8793762"/>
              <a:gd name="connsiteY1" fmla="*/ 0 h 1320800"/>
              <a:gd name="connsiteX2" fmla="*/ 8450862 w 8793762"/>
              <a:gd name="connsiteY2" fmla="*/ 662324 h 1320800"/>
              <a:gd name="connsiteX3" fmla="*/ 6749062 w 8793762"/>
              <a:gd name="connsiteY3" fmla="*/ 1206500 h 1320800"/>
              <a:gd name="connsiteX4" fmla="*/ 6037862 w 8793762"/>
              <a:gd name="connsiteY4" fmla="*/ 1308100 h 1320800"/>
              <a:gd name="connsiteX5" fmla="*/ 5047262 w 8793762"/>
              <a:gd name="connsiteY5" fmla="*/ 1320800 h 1320800"/>
              <a:gd name="connsiteX6" fmla="*/ 4285262 w 8793762"/>
              <a:gd name="connsiteY6" fmla="*/ 1295400 h 1320800"/>
              <a:gd name="connsiteX7" fmla="*/ 3701062 w 8793762"/>
              <a:gd name="connsiteY7" fmla="*/ 1257300 h 1320800"/>
              <a:gd name="connsiteX8" fmla="*/ 3066062 w 8793762"/>
              <a:gd name="connsiteY8" fmla="*/ 1193800 h 1320800"/>
              <a:gd name="connsiteX9" fmla="*/ 1897662 w 8793762"/>
              <a:gd name="connsiteY9" fmla="*/ 1092200 h 1320800"/>
              <a:gd name="connsiteX10" fmla="*/ 0 w 8793762"/>
              <a:gd name="connsiteY10" fmla="*/ 1195983 h 1320800"/>
              <a:gd name="connsiteX11" fmla="*/ 30762 w 8793762"/>
              <a:gd name="connsiteY11" fmla="*/ 12700 h 1320800"/>
              <a:gd name="connsiteX0" fmla="*/ 30762 w 8793762"/>
              <a:gd name="connsiteY0" fmla="*/ 12700 h 1320800"/>
              <a:gd name="connsiteX1" fmla="*/ 8793762 w 8793762"/>
              <a:gd name="connsiteY1" fmla="*/ 0 h 1320800"/>
              <a:gd name="connsiteX2" fmla="*/ 8450862 w 8793762"/>
              <a:gd name="connsiteY2" fmla="*/ 662324 h 1320800"/>
              <a:gd name="connsiteX3" fmla="*/ 6749062 w 8793762"/>
              <a:gd name="connsiteY3" fmla="*/ 1206500 h 1320800"/>
              <a:gd name="connsiteX4" fmla="*/ 6037862 w 8793762"/>
              <a:gd name="connsiteY4" fmla="*/ 1308100 h 1320800"/>
              <a:gd name="connsiteX5" fmla="*/ 5047262 w 8793762"/>
              <a:gd name="connsiteY5" fmla="*/ 1320800 h 1320800"/>
              <a:gd name="connsiteX6" fmla="*/ 4285262 w 8793762"/>
              <a:gd name="connsiteY6" fmla="*/ 1295400 h 1320800"/>
              <a:gd name="connsiteX7" fmla="*/ 3701062 w 8793762"/>
              <a:gd name="connsiteY7" fmla="*/ 1257300 h 1320800"/>
              <a:gd name="connsiteX8" fmla="*/ 3066062 w 8793762"/>
              <a:gd name="connsiteY8" fmla="*/ 1193800 h 1320800"/>
              <a:gd name="connsiteX9" fmla="*/ 1875837 w 8793762"/>
              <a:gd name="connsiteY9" fmla="*/ 1219373 h 1320800"/>
              <a:gd name="connsiteX10" fmla="*/ 0 w 8793762"/>
              <a:gd name="connsiteY10" fmla="*/ 1195983 h 1320800"/>
              <a:gd name="connsiteX11" fmla="*/ 30762 w 8793762"/>
              <a:gd name="connsiteY11" fmla="*/ 12700 h 1320800"/>
              <a:gd name="connsiteX0" fmla="*/ 30762 w 8793762"/>
              <a:gd name="connsiteY0" fmla="*/ 12700 h 1320973"/>
              <a:gd name="connsiteX1" fmla="*/ 8793762 w 8793762"/>
              <a:gd name="connsiteY1" fmla="*/ 0 h 1320973"/>
              <a:gd name="connsiteX2" fmla="*/ 8450862 w 8793762"/>
              <a:gd name="connsiteY2" fmla="*/ 662324 h 1320973"/>
              <a:gd name="connsiteX3" fmla="*/ 6749062 w 8793762"/>
              <a:gd name="connsiteY3" fmla="*/ 1206500 h 1320973"/>
              <a:gd name="connsiteX4" fmla="*/ 6037862 w 8793762"/>
              <a:gd name="connsiteY4" fmla="*/ 1308100 h 1320973"/>
              <a:gd name="connsiteX5" fmla="*/ 5047262 w 8793762"/>
              <a:gd name="connsiteY5" fmla="*/ 1320800 h 1320973"/>
              <a:gd name="connsiteX6" fmla="*/ 4285262 w 8793762"/>
              <a:gd name="connsiteY6" fmla="*/ 1295400 h 1320973"/>
              <a:gd name="connsiteX7" fmla="*/ 3701062 w 8793762"/>
              <a:gd name="connsiteY7" fmla="*/ 1257300 h 1320973"/>
              <a:gd name="connsiteX8" fmla="*/ 3066062 w 8793762"/>
              <a:gd name="connsiteY8" fmla="*/ 1320973 h 1320973"/>
              <a:gd name="connsiteX9" fmla="*/ 1875837 w 8793762"/>
              <a:gd name="connsiteY9" fmla="*/ 1219373 h 1320973"/>
              <a:gd name="connsiteX10" fmla="*/ 0 w 8793762"/>
              <a:gd name="connsiteY10" fmla="*/ 1195983 h 1320973"/>
              <a:gd name="connsiteX11" fmla="*/ 30762 w 8793762"/>
              <a:gd name="connsiteY11" fmla="*/ 12700 h 1320973"/>
              <a:gd name="connsiteX0" fmla="*/ 30762 w 8793762"/>
              <a:gd name="connsiteY0" fmla="*/ 12700 h 1320973"/>
              <a:gd name="connsiteX1" fmla="*/ 8793762 w 8793762"/>
              <a:gd name="connsiteY1" fmla="*/ 0 h 1320973"/>
              <a:gd name="connsiteX2" fmla="*/ 8450862 w 8793762"/>
              <a:gd name="connsiteY2" fmla="*/ 662324 h 1320973"/>
              <a:gd name="connsiteX3" fmla="*/ 6749062 w 8793762"/>
              <a:gd name="connsiteY3" fmla="*/ 1206500 h 1320973"/>
              <a:gd name="connsiteX4" fmla="*/ 6037862 w 8793762"/>
              <a:gd name="connsiteY4" fmla="*/ 1308100 h 1320973"/>
              <a:gd name="connsiteX5" fmla="*/ 5047262 w 8793762"/>
              <a:gd name="connsiteY5" fmla="*/ 1320800 h 1320973"/>
              <a:gd name="connsiteX6" fmla="*/ 4285262 w 8793762"/>
              <a:gd name="connsiteY6" fmla="*/ 1295400 h 1320973"/>
              <a:gd name="connsiteX7" fmla="*/ 3701062 w 8793762"/>
              <a:gd name="connsiteY7" fmla="*/ 1257300 h 1320973"/>
              <a:gd name="connsiteX8" fmla="*/ 3066062 w 8793762"/>
              <a:gd name="connsiteY8" fmla="*/ 1320973 h 1320973"/>
              <a:gd name="connsiteX9" fmla="*/ 1875837 w 8793762"/>
              <a:gd name="connsiteY9" fmla="*/ 1246625 h 1320973"/>
              <a:gd name="connsiteX10" fmla="*/ 0 w 8793762"/>
              <a:gd name="connsiteY10" fmla="*/ 1195983 h 1320973"/>
              <a:gd name="connsiteX11" fmla="*/ 30762 w 8793762"/>
              <a:gd name="connsiteY11" fmla="*/ 12700 h 1320973"/>
              <a:gd name="connsiteX0" fmla="*/ 30762 w 8793762"/>
              <a:gd name="connsiteY0" fmla="*/ 12700 h 1320973"/>
              <a:gd name="connsiteX1" fmla="*/ 8793762 w 8793762"/>
              <a:gd name="connsiteY1" fmla="*/ 0 h 1320973"/>
              <a:gd name="connsiteX2" fmla="*/ 8450862 w 8793762"/>
              <a:gd name="connsiteY2" fmla="*/ 662324 h 1320973"/>
              <a:gd name="connsiteX3" fmla="*/ 6749062 w 8793762"/>
              <a:gd name="connsiteY3" fmla="*/ 1206500 h 1320973"/>
              <a:gd name="connsiteX4" fmla="*/ 6037862 w 8793762"/>
              <a:gd name="connsiteY4" fmla="*/ 1308100 h 1320973"/>
              <a:gd name="connsiteX5" fmla="*/ 5047262 w 8793762"/>
              <a:gd name="connsiteY5" fmla="*/ 1320800 h 1320973"/>
              <a:gd name="connsiteX6" fmla="*/ 4285262 w 8793762"/>
              <a:gd name="connsiteY6" fmla="*/ 1295400 h 1320973"/>
              <a:gd name="connsiteX7" fmla="*/ 3711975 w 8793762"/>
              <a:gd name="connsiteY7" fmla="*/ 1320887 h 1320973"/>
              <a:gd name="connsiteX8" fmla="*/ 3066062 w 8793762"/>
              <a:gd name="connsiteY8" fmla="*/ 1320973 h 1320973"/>
              <a:gd name="connsiteX9" fmla="*/ 1875837 w 8793762"/>
              <a:gd name="connsiteY9" fmla="*/ 1246625 h 1320973"/>
              <a:gd name="connsiteX10" fmla="*/ 0 w 8793762"/>
              <a:gd name="connsiteY10" fmla="*/ 1195983 h 1320973"/>
              <a:gd name="connsiteX11" fmla="*/ 30762 w 8793762"/>
              <a:gd name="connsiteY11" fmla="*/ 12700 h 1320973"/>
              <a:gd name="connsiteX0" fmla="*/ 30762 w 8793762"/>
              <a:gd name="connsiteY0" fmla="*/ 12700 h 1349903"/>
              <a:gd name="connsiteX1" fmla="*/ 8793762 w 8793762"/>
              <a:gd name="connsiteY1" fmla="*/ 0 h 1349903"/>
              <a:gd name="connsiteX2" fmla="*/ 8450862 w 8793762"/>
              <a:gd name="connsiteY2" fmla="*/ 662324 h 1349903"/>
              <a:gd name="connsiteX3" fmla="*/ 6749062 w 8793762"/>
              <a:gd name="connsiteY3" fmla="*/ 1206500 h 1349903"/>
              <a:gd name="connsiteX4" fmla="*/ 6037862 w 8793762"/>
              <a:gd name="connsiteY4" fmla="*/ 1308100 h 1349903"/>
              <a:gd name="connsiteX5" fmla="*/ 5047262 w 8793762"/>
              <a:gd name="connsiteY5" fmla="*/ 1320800 h 1349903"/>
              <a:gd name="connsiteX6" fmla="*/ 4350739 w 8793762"/>
              <a:gd name="connsiteY6" fmla="*/ 1349903 h 1349903"/>
              <a:gd name="connsiteX7" fmla="*/ 3711975 w 8793762"/>
              <a:gd name="connsiteY7" fmla="*/ 1320887 h 1349903"/>
              <a:gd name="connsiteX8" fmla="*/ 3066062 w 8793762"/>
              <a:gd name="connsiteY8" fmla="*/ 1320973 h 1349903"/>
              <a:gd name="connsiteX9" fmla="*/ 1875837 w 8793762"/>
              <a:gd name="connsiteY9" fmla="*/ 1246625 h 1349903"/>
              <a:gd name="connsiteX10" fmla="*/ 0 w 8793762"/>
              <a:gd name="connsiteY10" fmla="*/ 1195983 h 1349903"/>
              <a:gd name="connsiteX11" fmla="*/ 30762 w 8793762"/>
              <a:gd name="connsiteY11" fmla="*/ 12700 h 1349903"/>
              <a:gd name="connsiteX0" fmla="*/ 30762 w 8793762"/>
              <a:gd name="connsiteY0" fmla="*/ 12700 h 1366306"/>
              <a:gd name="connsiteX1" fmla="*/ 8793762 w 8793762"/>
              <a:gd name="connsiteY1" fmla="*/ 0 h 1366306"/>
              <a:gd name="connsiteX2" fmla="*/ 8450862 w 8793762"/>
              <a:gd name="connsiteY2" fmla="*/ 662324 h 1366306"/>
              <a:gd name="connsiteX3" fmla="*/ 6749062 w 8793762"/>
              <a:gd name="connsiteY3" fmla="*/ 1206500 h 1366306"/>
              <a:gd name="connsiteX4" fmla="*/ 6037862 w 8793762"/>
              <a:gd name="connsiteY4" fmla="*/ 1308100 h 1366306"/>
              <a:gd name="connsiteX5" fmla="*/ 5047262 w 8793762"/>
              <a:gd name="connsiteY5" fmla="*/ 1320800 h 1366306"/>
              <a:gd name="connsiteX6" fmla="*/ 4350739 w 8793762"/>
              <a:gd name="connsiteY6" fmla="*/ 1349903 h 1366306"/>
              <a:gd name="connsiteX7" fmla="*/ 3722888 w 8793762"/>
              <a:gd name="connsiteY7" fmla="*/ 1366306 h 1366306"/>
              <a:gd name="connsiteX8" fmla="*/ 3066062 w 8793762"/>
              <a:gd name="connsiteY8" fmla="*/ 1320973 h 1366306"/>
              <a:gd name="connsiteX9" fmla="*/ 1875837 w 8793762"/>
              <a:gd name="connsiteY9" fmla="*/ 1246625 h 1366306"/>
              <a:gd name="connsiteX10" fmla="*/ 0 w 8793762"/>
              <a:gd name="connsiteY10" fmla="*/ 1195983 h 1366306"/>
              <a:gd name="connsiteX11" fmla="*/ 30762 w 8793762"/>
              <a:gd name="connsiteY11" fmla="*/ 12700 h 1366306"/>
              <a:gd name="connsiteX0" fmla="*/ 30762 w 8793762"/>
              <a:gd name="connsiteY0" fmla="*/ 12700 h 1366306"/>
              <a:gd name="connsiteX1" fmla="*/ 8793762 w 8793762"/>
              <a:gd name="connsiteY1" fmla="*/ 0 h 1366306"/>
              <a:gd name="connsiteX2" fmla="*/ 8450862 w 8793762"/>
              <a:gd name="connsiteY2" fmla="*/ 662324 h 1366306"/>
              <a:gd name="connsiteX3" fmla="*/ 6749062 w 8793762"/>
              <a:gd name="connsiteY3" fmla="*/ 1206500 h 1366306"/>
              <a:gd name="connsiteX4" fmla="*/ 6037862 w 8793762"/>
              <a:gd name="connsiteY4" fmla="*/ 1308100 h 1366306"/>
              <a:gd name="connsiteX5" fmla="*/ 5058175 w 8793762"/>
              <a:gd name="connsiteY5" fmla="*/ 1366219 h 1366306"/>
              <a:gd name="connsiteX6" fmla="*/ 4350739 w 8793762"/>
              <a:gd name="connsiteY6" fmla="*/ 1349903 h 1366306"/>
              <a:gd name="connsiteX7" fmla="*/ 3722888 w 8793762"/>
              <a:gd name="connsiteY7" fmla="*/ 1366306 h 1366306"/>
              <a:gd name="connsiteX8" fmla="*/ 3066062 w 8793762"/>
              <a:gd name="connsiteY8" fmla="*/ 1320973 h 1366306"/>
              <a:gd name="connsiteX9" fmla="*/ 1875837 w 8793762"/>
              <a:gd name="connsiteY9" fmla="*/ 1246625 h 1366306"/>
              <a:gd name="connsiteX10" fmla="*/ 0 w 8793762"/>
              <a:gd name="connsiteY10" fmla="*/ 1195983 h 1366306"/>
              <a:gd name="connsiteX11" fmla="*/ 30762 w 8793762"/>
              <a:gd name="connsiteY11" fmla="*/ 12700 h 1366306"/>
              <a:gd name="connsiteX0" fmla="*/ 30762 w 8793762"/>
              <a:gd name="connsiteY0" fmla="*/ 12700 h 1377154"/>
              <a:gd name="connsiteX1" fmla="*/ 8793762 w 8793762"/>
              <a:gd name="connsiteY1" fmla="*/ 0 h 1377154"/>
              <a:gd name="connsiteX2" fmla="*/ 8450862 w 8793762"/>
              <a:gd name="connsiteY2" fmla="*/ 662324 h 1377154"/>
              <a:gd name="connsiteX3" fmla="*/ 6749062 w 8793762"/>
              <a:gd name="connsiteY3" fmla="*/ 1206500 h 1377154"/>
              <a:gd name="connsiteX4" fmla="*/ 6037862 w 8793762"/>
              <a:gd name="connsiteY4" fmla="*/ 1308100 h 1377154"/>
              <a:gd name="connsiteX5" fmla="*/ 5058175 w 8793762"/>
              <a:gd name="connsiteY5" fmla="*/ 1366219 h 1377154"/>
              <a:gd name="connsiteX6" fmla="*/ 4350739 w 8793762"/>
              <a:gd name="connsiteY6" fmla="*/ 1377154 h 1377154"/>
              <a:gd name="connsiteX7" fmla="*/ 3722888 w 8793762"/>
              <a:gd name="connsiteY7" fmla="*/ 1366306 h 1377154"/>
              <a:gd name="connsiteX8" fmla="*/ 3066062 w 8793762"/>
              <a:gd name="connsiteY8" fmla="*/ 1320973 h 1377154"/>
              <a:gd name="connsiteX9" fmla="*/ 1875837 w 8793762"/>
              <a:gd name="connsiteY9" fmla="*/ 1246625 h 1377154"/>
              <a:gd name="connsiteX10" fmla="*/ 0 w 8793762"/>
              <a:gd name="connsiteY10" fmla="*/ 1195983 h 1377154"/>
              <a:gd name="connsiteX11" fmla="*/ 30762 w 8793762"/>
              <a:gd name="connsiteY11" fmla="*/ 12700 h 1377154"/>
              <a:gd name="connsiteX0" fmla="*/ 30762 w 8793762"/>
              <a:gd name="connsiteY0" fmla="*/ 12700 h 1377154"/>
              <a:gd name="connsiteX1" fmla="*/ 8793762 w 8793762"/>
              <a:gd name="connsiteY1" fmla="*/ 0 h 1377154"/>
              <a:gd name="connsiteX2" fmla="*/ 8450862 w 8793762"/>
              <a:gd name="connsiteY2" fmla="*/ 662324 h 1377154"/>
              <a:gd name="connsiteX3" fmla="*/ 6749062 w 8793762"/>
              <a:gd name="connsiteY3" fmla="*/ 1206500 h 1377154"/>
              <a:gd name="connsiteX4" fmla="*/ 6048774 w 8793762"/>
              <a:gd name="connsiteY4" fmla="*/ 1335352 h 1377154"/>
              <a:gd name="connsiteX5" fmla="*/ 5058175 w 8793762"/>
              <a:gd name="connsiteY5" fmla="*/ 1366219 h 1377154"/>
              <a:gd name="connsiteX6" fmla="*/ 4350739 w 8793762"/>
              <a:gd name="connsiteY6" fmla="*/ 1377154 h 1377154"/>
              <a:gd name="connsiteX7" fmla="*/ 3722888 w 8793762"/>
              <a:gd name="connsiteY7" fmla="*/ 1366306 h 1377154"/>
              <a:gd name="connsiteX8" fmla="*/ 3066062 w 8793762"/>
              <a:gd name="connsiteY8" fmla="*/ 1320973 h 1377154"/>
              <a:gd name="connsiteX9" fmla="*/ 1875837 w 8793762"/>
              <a:gd name="connsiteY9" fmla="*/ 1246625 h 1377154"/>
              <a:gd name="connsiteX10" fmla="*/ 0 w 8793762"/>
              <a:gd name="connsiteY10" fmla="*/ 1195983 h 1377154"/>
              <a:gd name="connsiteX11" fmla="*/ 30762 w 8793762"/>
              <a:gd name="connsiteY11" fmla="*/ 12700 h 1377154"/>
              <a:gd name="connsiteX0" fmla="*/ 30762 w 8793762"/>
              <a:gd name="connsiteY0" fmla="*/ 12700 h 1377154"/>
              <a:gd name="connsiteX1" fmla="*/ 8793762 w 8793762"/>
              <a:gd name="connsiteY1" fmla="*/ 0 h 1377154"/>
              <a:gd name="connsiteX2" fmla="*/ 8450862 w 8793762"/>
              <a:gd name="connsiteY2" fmla="*/ 662324 h 1377154"/>
              <a:gd name="connsiteX3" fmla="*/ 6956403 w 8793762"/>
              <a:gd name="connsiteY3" fmla="*/ 1197417 h 1377154"/>
              <a:gd name="connsiteX4" fmla="*/ 6048774 w 8793762"/>
              <a:gd name="connsiteY4" fmla="*/ 1335352 h 1377154"/>
              <a:gd name="connsiteX5" fmla="*/ 5058175 w 8793762"/>
              <a:gd name="connsiteY5" fmla="*/ 1366219 h 1377154"/>
              <a:gd name="connsiteX6" fmla="*/ 4350739 w 8793762"/>
              <a:gd name="connsiteY6" fmla="*/ 1377154 h 1377154"/>
              <a:gd name="connsiteX7" fmla="*/ 3722888 w 8793762"/>
              <a:gd name="connsiteY7" fmla="*/ 1366306 h 1377154"/>
              <a:gd name="connsiteX8" fmla="*/ 3066062 w 8793762"/>
              <a:gd name="connsiteY8" fmla="*/ 1320973 h 1377154"/>
              <a:gd name="connsiteX9" fmla="*/ 1875837 w 8793762"/>
              <a:gd name="connsiteY9" fmla="*/ 1246625 h 1377154"/>
              <a:gd name="connsiteX10" fmla="*/ 0 w 8793762"/>
              <a:gd name="connsiteY10" fmla="*/ 1195983 h 1377154"/>
              <a:gd name="connsiteX11" fmla="*/ 30762 w 8793762"/>
              <a:gd name="connsiteY11" fmla="*/ 12700 h 1377154"/>
              <a:gd name="connsiteX0" fmla="*/ 30762 w 8793762"/>
              <a:gd name="connsiteY0" fmla="*/ 12700 h 1377154"/>
              <a:gd name="connsiteX1" fmla="*/ 8793762 w 8793762"/>
              <a:gd name="connsiteY1" fmla="*/ 0 h 1377154"/>
              <a:gd name="connsiteX2" fmla="*/ 8450862 w 8793762"/>
              <a:gd name="connsiteY2" fmla="*/ 662324 h 1377154"/>
              <a:gd name="connsiteX3" fmla="*/ 6956403 w 8793762"/>
              <a:gd name="connsiteY3" fmla="*/ 1197417 h 1377154"/>
              <a:gd name="connsiteX4" fmla="*/ 6048774 w 8793762"/>
              <a:gd name="connsiteY4" fmla="*/ 1335352 h 1377154"/>
              <a:gd name="connsiteX5" fmla="*/ 5058175 w 8793762"/>
              <a:gd name="connsiteY5" fmla="*/ 1366219 h 1377154"/>
              <a:gd name="connsiteX6" fmla="*/ 4350739 w 8793762"/>
              <a:gd name="connsiteY6" fmla="*/ 1377154 h 1377154"/>
              <a:gd name="connsiteX7" fmla="*/ 3722888 w 8793762"/>
              <a:gd name="connsiteY7" fmla="*/ 1366306 h 1377154"/>
              <a:gd name="connsiteX8" fmla="*/ 3066062 w 8793762"/>
              <a:gd name="connsiteY8" fmla="*/ 1320973 h 1377154"/>
              <a:gd name="connsiteX9" fmla="*/ 1875837 w 8793762"/>
              <a:gd name="connsiteY9" fmla="*/ 1246625 h 1377154"/>
              <a:gd name="connsiteX10" fmla="*/ 0 w 8793762"/>
              <a:gd name="connsiteY10" fmla="*/ 1195983 h 1377154"/>
              <a:gd name="connsiteX11" fmla="*/ 30762 w 8793762"/>
              <a:gd name="connsiteY11" fmla="*/ 12700 h 1377154"/>
              <a:gd name="connsiteX0" fmla="*/ 30762 w 8793762"/>
              <a:gd name="connsiteY0" fmla="*/ 12700 h 1377154"/>
              <a:gd name="connsiteX1" fmla="*/ 8793762 w 8793762"/>
              <a:gd name="connsiteY1" fmla="*/ 0 h 1377154"/>
              <a:gd name="connsiteX2" fmla="*/ 8450862 w 8793762"/>
              <a:gd name="connsiteY2" fmla="*/ 662324 h 1377154"/>
              <a:gd name="connsiteX3" fmla="*/ 6956403 w 8793762"/>
              <a:gd name="connsiteY3" fmla="*/ 1197417 h 1377154"/>
              <a:gd name="connsiteX4" fmla="*/ 6048774 w 8793762"/>
              <a:gd name="connsiteY4" fmla="*/ 1335352 h 1377154"/>
              <a:gd name="connsiteX5" fmla="*/ 5058175 w 8793762"/>
              <a:gd name="connsiteY5" fmla="*/ 1366219 h 1377154"/>
              <a:gd name="connsiteX6" fmla="*/ 4350739 w 8793762"/>
              <a:gd name="connsiteY6" fmla="*/ 1377154 h 1377154"/>
              <a:gd name="connsiteX7" fmla="*/ 3722888 w 8793762"/>
              <a:gd name="connsiteY7" fmla="*/ 1366306 h 1377154"/>
              <a:gd name="connsiteX8" fmla="*/ 3066062 w 8793762"/>
              <a:gd name="connsiteY8" fmla="*/ 1320973 h 1377154"/>
              <a:gd name="connsiteX9" fmla="*/ 1875837 w 8793762"/>
              <a:gd name="connsiteY9" fmla="*/ 1273876 h 1377154"/>
              <a:gd name="connsiteX10" fmla="*/ 0 w 8793762"/>
              <a:gd name="connsiteY10" fmla="*/ 1195983 h 1377154"/>
              <a:gd name="connsiteX11" fmla="*/ 30762 w 8793762"/>
              <a:gd name="connsiteY11" fmla="*/ 12700 h 13771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93762" h="1377154">
                <a:moveTo>
                  <a:pt x="30762" y="12700"/>
                </a:moveTo>
                <a:lnTo>
                  <a:pt x="8793762" y="0"/>
                </a:lnTo>
                <a:cubicBezTo>
                  <a:pt x="8726029" y="216541"/>
                  <a:pt x="8757088" y="462755"/>
                  <a:pt x="8450862" y="662324"/>
                </a:cubicBezTo>
                <a:cubicBezTo>
                  <a:pt x="8144636" y="861893"/>
                  <a:pt x="7364004" y="1115428"/>
                  <a:pt x="6956403" y="1197417"/>
                </a:cubicBezTo>
                <a:cubicBezTo>
                  <a:pt x="6534229" y="1282337"/>
                  <a:pt x="6313357" y="1305719"/>
                  <a:pt x="6048774" y="1335352"/>
                </a:cubicBezTo>
                <a:lnTo>
                  <a:pt x="5058175" y="1366219"/>
                </a:lnTo>
                <a:lnTo>
                  <a:pt x="4350739" y="1377154"/>
                </a:lnTo>
                <a:lnTo>
                  <a:pt x="3722888" y="1366306"/>
                </a:lnTo>
                <a:lnTo>
                  <a:pt x="3066062" y="1320973"/>
                </a:lnTo>
                <a:lnTo>
                  <a:pt x="1875837" y="1273876"/>
                </a:lnTo>
                <a:lnTo>
                  <a:pt x="0" y="1195983"/>
                </a:lnTo>
                <a:lnTo>
                  <a:pt x="30762" y="12700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725" tIns="60862" rIns="121725" bIns="60862" spcCol="0" rtlCol="0" anchor="ctr"/>
          <a:lstStyle/>
          <a:p>
            <a:pPr algn="ctr"/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812" y="-16933"/>
            <a:ext cx="2203358" cy="2227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TextBox 27"/>
          <p:cNvSpPr txBox="1"/>
          <p:nvPr/>
        </p:nvSpPr>
        <p:spPr>
          <a:xfrm>
            <a:off x="171213" y="32012"/>
            <a:ext cx="1127504" cy="697627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pPr algn="ctr"/>
            <a:r>
              <a:rPr lang="en-US" sz="3700" b="1">
                <a:solidFill>
                  <a:schemeClr val="bg1"/>
                </a:solidFill>
                <a:latin typeface="Arrus-Black" pitchFamily="18" charset="0"/>
                <a:ea typeface="Arrus-Black" pitchFamily="18" charset="0"/>
                <a:cs typeface="Arrus-Black" pitchFamily="18" charset="0"/>
              </a:rPr>
              <a:t>Bài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015111" y="481571"/>
            <a:ext cx="1127504" cy="938521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pPr algn="ctr"/>
            <a:r>
              <a:rPr lang="en-US" sz="5300" b="1" smtClean="0">
                <a:solidFill>
                  <a:srgbClr val="FFC000"/>
                </a:solidFill>
                <a:latin typeface=".VnCooper" pitchFamily="34" charset="0"/>
                <a:ea typeface="Arial-Rounded" pitchFamily="34" charset="0"/>
                <a:cs typeface="Arial-Rounded" pitchFamily="34" charset="0"/>
              </a:rPr>
              <a:t>59</a:t>
            </a:r>
            <a:endParaRPr lang="en-US" sz="5300" b="1">
              <a:solidFill>
                <a:srgbClr val="FFC000"/>
              </a:solidFill>
              <a:latin typeface=".VnCooper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823119" y="175312"/>
            <a:ext cx="10717370" cy="150108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r>
              <a:rPr lang="en-US" sz="8800" b="1" smtClean="0">
                <a:solidFill>
                  <a:schemeClr val="bg1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ang  ăng  âng</a:t>
            </a:r>
            <a:endParaRPr lang="en-US" sz="8800" b="1">
              <a:solidFill>
                <a:schemeClr val="bg1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grpSp>
        <p:nvGrpSpPr>
          <p:cNvPr id="27" name="Group 26"/>
          <p:cNvGrpSpPr/>
          <p:nvPr/>
        </p:nvGrpSpPr>
        <p:grpSpPr>
          <a:xfrm>
            <a:off x="574823" y="1937273"/>
            <a:ext cx="3448696" cy="941185"/>
            <a:chOff x="63500" y="1429216"/>
            <a:chExt cx="2592937" cy="705889"/>
          </a:xfrm>
        </p:grpSpPr>
        <p:sp>
          <p:nvSpPr>
            <p:cNvPr id="4" name="Rounded Rectangle 3"/>
            <p:cNvSpPr/>
            <p:nvPr/>
          </p:nvSpPr>
          <p:spPr>
            <a:xfrm>
              <a:off x="384358" y="1429216"/>
              <a:ext cx="2272079" cy="705889"/>
            </a:xfrm>
            <a:prstGeom prst="round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700"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Nhận biết</a:t>
              </a:r>
            </a:p>
          </p:txBody>
        </p:sp>
        <p:sp>
          <p:nvSpPr>
            <p:cNvPr id="3" name="Oval 2"/>
            <p:cNvSpPr/>
            <p:nvPr/>
          </p:nvSpPr>
          <p:spPr>
            <a:xfrm>
              <a:off x="63500" y="1458734"/>
              <a:ext cx="641717" cy="641717"/>
            </a:xfrm>
            <a:prstGeom prst="ellipse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300" smtClean="0">
                  <a:solidFill>
                    <a:schemeClr val="tx1"/>
                  </a:solidFill>
                  <a:latin typeface="Arial Rounded MT Bold" pitchFamily="34" charset="0"/>
                  <a:ea typeface="Arial-Rounded" pitchFamily="34" charset="0"/>
                  <a:cs typeface="Arial-Rounded" pitchFamily="34" charset="0"/>
                </a:rPr>
                <a:t>2</a:t>
              </a:r>
              <a:endParaRPr lang="en-US" sz="4300">
                <a:solidFill>
                  <a:schemeClr val="tx1"/>
                </a:solidFill>
                <a:latin typeface="Arial Rounded MT Bold" pitchFamily="34" charset="0"/>
                <a:ea typeface="Arial-Rounded" pitchFamily="34" charset="0"/>
                <a:cs typeface="Arial-Rounded" pitchFamily="34" charset="0"/>
              </a:endParaRP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365919" y="5012576"/>
            <a:ext cx="11700907" cy="1665316"/>
            <a:chOff x="502854" y="5364738"/>
            <a:chExt cx="10717370" cy="1665316"/>
          </a:xfrm>
        </p:grpSpPr>
        <p:sp>
          <p:nvSpPr>
            <p:cNvPr id="34" name="Title 1"/>
            <p:cNvSpPr txBox="1">
              <a:spLocks/>
            </p:cNvSpPr>
            <p:nvPr/>
          </p:nvSpPr>
          <p:spPr>
            <a:xfrm>
              <a:off x="502854" y="5406302"/>
              <a:ext cx="10717370" cy="1501088"/>
            </a:xfrm>
            <a:prstGeom prst="rect">
              <a:avLst/>
            </a:prstGeom>
          </p:spPr>
          <p:txBody>
            <a:bodyPr vert="horz" lIns="91294" tIns="45647" rIns="91294" bIns="45647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just">
                <a:lnSpc>
                  <a:spcPct val="120000"/>
                </a:lnSpc>
              </a:pPr>
              <a:r>
                <a:rPr lang="en-US" sz="5000" b="1" smtClean="0">
                  <a:solidFill>
                    <a:srgbClr val="0070C0"/>
                  </a:solidFill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	V</a:t>
              </a:r>
              <a:r>
                <a:rPr lang="en-US" sz="5000" b="1" smtClean="0">
                  <a:solidFill>
                    <a:srgbClr val="FF0000"/>
                  </a:solidFill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âng</a:t>
              </a:r>
              <a:r>
                <a:rPr lang="en-US" sz="5000" b="1" smtClean="0">
                  <a:solidFill>
                    <a:srgbClr val="0070C0"/>
                  </a:solidFill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 tr</a:t>
              </a:r>
              <a:r>
                <a:rPr lang="en-US" sz="5000" b="1" smtClean="0">
                  <a:solidFill>
                    <a:srgbClr val="FF0000"/>
                  </a:solidFill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ăng</a:t>
              </a:r>
              <a:r>
                <a:rPr lang="en-US" sz="5000" b="1" smtClean="0">
                  <a:solidFill>
                    <a:srgbClr val="0070C0"/>
                  </a:solidFill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 s</a:t>
              </a:r>
              <a:r>
                <a:rPr lang="en-US" sz="5000" b="1" smtClean="0">
                  <a:solidFill>
                    <a:srgbClr val="FF0000"/>
                  </a:solidFill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ang</a:t>
              </a:r>
              <a:r>
                <a:rPr lang="en-US" sz="5000" b="1" smtClean="0">
                  <a:solidFill>
                    <a:srgbClr val="0070C0"/>
                  </a:solidFill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 lấp ló sau r</a:t>
              </a:r>
              <a:r>
                <a:rPr lang="en-US" sz="5000" b="1" smtClean="0">
                  <a:solidFill>
                    <a:srgbClr val="FF0000"/>
                  </a:solidFill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ăng</a:t>
              </a:r>
              <a:r>
                <a:rPr lang="en-US" sz="5000" b="1" smtClean="0">
                  <a:solidFill>
                    <a:srgbClr val="0070C0"/>
                  </a:solidFill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 tre.</a:t>
              </a:r>
              <a:endParaRPr lang="en-US" sz="5000" b="1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endParaRPr>
            </a:p>
          </p:txBody>
        </p:sp>
        <p:sp>
          <p:nvSpPr>
            <p:cNvPr id="17" name="Title 1"/>
            <p:cNvSpPr txBox="1">
              <a:spLocks/>
            </p:cNvSpPr>
            <p:nvPr/>
          </p:nvSpPr>
          <p:spPr>
            <a:xfrm>
              <a:off x="7584544" y="5528966"/>
              <a:ext cx="1833736" cy="1501088"/>
            </a:xfrm>
            <a:prstGeom prst="rect">
              <a:avLst/>
            </a:prstGeom>
          </p:spPr>
          <p:txBody>
            <a:bodyPr vert="horz" lIns="91294" tIns="45647" rIns="91294" bIns="45647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20000"/>
                </a:lnSpc>
              </a:pPr>
              <a:r>
                <a:rPr lang="en-US" sz="5000" b="1">
                  <a:solidFill>
                    <a:srgbClr val="0070C0"/>
                  </a:solidFill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.</a:t>
              </a:r>
            </a:p>
          </p:txBody>
        </p:sp>
        <p:sp>
          <p:nvSpPr>
            <p:cNvPr id="16" name="Title 1"/>
            <p:cNvSpPr txBox="1">
              <a:spLocks/>
            </p:cNvSpPr>
            <p:nvPr/>
          </p:nvSpPr>
          <p:spPr>
            <a:xfrm>
              <a:off x="3993280" y="5466620"/>
              <a:ext cx="1833736" cy="1501088"/>
            </a:xfrm>
            <a:prstGeom prst="rect">
              <a:avLst/>
            </a:prstGeom>
          </p:spPr>
          <p:txBody>
            <a:bodyPr vert="horz" lIns="91294" tIns="45647" rIns="91294" bIns="45647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20000"/>
                </a:lnSpc>
              </a:pPr>
              <a:r>
                <a:rPr lang="en-US" sz="5000" b="1" smtClean="0">
                  <a:solidFill>
                    <a:srgbClr val="0070C0"/>
                  </a:solidFill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́</a:t>
              </a:r>
              <a:endParaRPr lang="en-US" sz="5000" b="1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endParaRPr>
            </a:p>
          </p:txBody>
        </p:sp>
        <p:sp>
          <p:nvSpPr>
            <p:cNvPr id="18" name="Title 1"/>
            <p:cNvSpPr txBox="1">
              <a:spLocks/>
            </p:cNvSpPr>
            <p:nvPr/>
          </p:nvSpPr>
          <p:spPr>
            <a:xfrm>
              <a:off x="1188794" y="5364738"/>
              <a:ext cx="1833736" cy="1501088"/>
            </a:xfrm>
            <a:prstGeom prst="rect">
              <a:avLst/>
            </a:prstGeom>
          </p:spPr>
          <p:txBody>
            <a:bodyPr vert="horz" lIns="91294" tIns="45647" rIns="91294" bIns="45647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20000"/>
                </a:lnSpc>
              </a:pPr>
              <a:r>
                <a:rPr lang="en-US" sz="5000" b="1" smtClean="0">
                  <a:solidFill>
                    <a:srgbClr val="0070C0"/>
                  </a:solidFill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̀</a:t>
              </a:r>
              <a:endParaRPr lang="en-US" sz="5000" b="1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3371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 txBox="1">
            <a:spLocks/>
          </p:cNvSpPr>
          <p:nvPr/>
        </p:nvSpPr>
        <p:spPr>
          <a:xfrm>
            <a:off x="3924431" y="2881984"/>
            <a:ext cx="2123468" cy="1270916"/>
          </a:xfrm>
          <a:prstGeom prst="rect">
            <a:avLst/>
          </a:prstGeom>
          <a:solidFill>
            <a:srgbClr val="FFE389"/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88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s</a:t>
            </a:r>
            <a:endParaRPr lang="en-US" sz="88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121244" y="2881984"/>
            <a:ext cx="2123468" cy="1270916"/>
          </a:xfrm>
          <a:prstGeom prst="rect">
            <a:avLst/>
          </a:prstGeom>
          <a:solidFill>
            <a:srgbClr val="FFE389"/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88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ang</a:t>
            </a:r>
            <a:endParaRPr lang="en-US" sz="88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3925738" y="4271442"/>
            <a:ext cx="4295089" cy="1432470"/>
          </a:xfrm>
          <a:prstGeom prst="rect">
            <a:avLst/>
          </a:prstGeom>
          <a:solidFill>
            <a:srgbClr val="FFE389"/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88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s</a:t>
            </a:r>
            <a:r>
              <a:rPr lang="en-US" sz="88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ang</a:t>
            </a:r>
            <a:endParaRPr lang="en-US" sz="88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grpSp>
        <p:nvGrpSpPr>
          <p:cNvPr id="34" name="Group 33"/>
          <p:cNvGrpSpPr/>
          <p:nvPr/>
        </p:nvGrpSpPr>
        <p:grpSpPr>
          <a:xfrm>
            <a:off x="215396" y="203422"/>
            <a:ext cx="2621250" cy="941185"/>
            <a:chOff x="63500" y="1429216"/>
            <a:chExt cx="1970813" cy="705889"/>
          </a:xfrm>
        </p:grpSpPr>
        <p:sp>
          <p:nvSpPr>
            <p:cNvPr id="35" name="Rounded Rectangle 34"/>
            <p:cNvSpPr/>
            <p:nvPr/>
          </p:nvSpPr>
          <p:spPr>
            <a:xfrm>
              <a:off x="384358" y="1429216"/>
              <a:ext cx="1649955" cy="705889"/>
            </a:xfrm>
            <a:prstGeom prst="round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 smtClean="0"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Đọc</a:t>
              </a:r>
              <a:endParaRPr lang="en-US" sz="4800">
                <a:latin typeface="Arial-Rounded" pitchFamily="34" charset="0"/>
                <a:ea typeface="Arial-Rounded" pitchFamily="34" charset="0"/>
                <a:cs typeface="Arial-Rounded" pitchFamily="34" charset="0"/>
              </a:endParaRPr>
            </a:p>
          </p:txBody>
        </p:sp>
        <p:sp>
          <p:nvSpPr>
            <p:cNvPr id="36" name="Oval 35"/>
            <p:cNvSpPr/>
            <p:nvPr/>
          </p:nvSpPr>
          <p:spPr>
            <a:xfrm>
              <a:off x="63500" y="1458734"/>
              <a:ext cx="641717" cy="641717"/>
            </a:xfrm>
            <a:prstGeom prst="ellipse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 smtClean="0">
                  <a:solidFill>
                    <a:schemeClr val="tx1"/>
                  </a:solidFill>
                  <a:latin typeface="Arial Rounded MT Bold" pitchFamily="34" charset="0"/>
                  <a:ea typeface="Arial-Rounded" pitchFamily="34" charset="0"/>
                  <a:cs typeface="Arial-Rounded" pitchFamily="34" charset="0"/>
                </a:rPr>
                <a:t>3</a:t>
              </a:r>
              <a:endParaRPr lang="en-US" sz="4800">
                <a:solidFill>
                  <a:schemeClr val="tx1"/>
                </a:solidFill>
                <a:latin typeface="Arial Rounded MT Bold" pitchFamily="34" charset="0"/>
                <a:ea typeface="Arial-Rounded" pitchFamily="34" charset="0"/>
                <a:cs typeface="Arial-Rounded" pitchFamily="34" charset="0"/>
              </a:endParaRPr>
            </a:p>
          </p:txBody>
        </p:sp>
      </p:grpSp>
      <p:sp>
        <p:nvSpPr>
          <p:cNvPr id="24" name="Title 1"/>
          <p:cNvSpPr txBox="1">
            <a:spLocks/>
          </p:cNvSpPr>
          <p:nvPr/>
        </p:nvSpPr>
        <p:spPr>
          <a:xfrm>
            <a:off x="1966119" y="1557788"/>
            <a:ext cx="2335815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ang</a:t>
            </a:r>
            <a:endParaRPr lang="en-US" sz="88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6" name="Title 1"/>
          <p:cNvSpPr txBox="1">
            <a:spLocks/>
          </p:cNvSpPr>
          <p:nvPr/>
        </p:nvSpPr>
        <p:spPr>
          <a:xfrm>
            <a:off x="4910511" y="1557788"/>
            <a:ext cx="2335815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ăng</a:t>
            </a:r>
            <a:endParaRPr lang="en-US" sz="88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5125531" y="4750725"/>
            <a:ext cx="2018038" cy="937203"/>
          </a:xfrm>
          <a:prstGeom prst="rect">
            <a:avLst/>
          </a:prstGeom>
        </p:spPr>
        <p:txBody>
          <a:bodyPr vert="horz" lIns="40487" tIns="20243" rIns="40487" bIns="20243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 smtClean="0">
                <a:solidFill>
                  <a:srgbClr val="0070C0"/>
                </a:solidFill>
                <a:latin typeface="Arial-Rounded"/>
                <a:ea typeface="Arial-Rounded"/>
                <a:cs typeface="Arial-Rounded"/>
              </a:rPr>
              <a:t>́</a:t>
            </a:r>
            <a:endParaRPr lang="en-US" sz="88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7707504" y="1557788"/>
            <a:ext cx="2335815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âng</a:t>
            </a:r>
            <a:endParaRPr lang="en-US" sz="88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1758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24" grpId="0"/>
      <p:bldP spid="26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642519" y="1143000"/>
            <a:ext cx="5105400" cy="132343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800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So sánh</a:t>
            </a:r>
            <a:endParaRPr lang="en-US" sz="800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508919" y="3512966"/>
            <a:ext cx="3088767" cy="186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5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ang</a:t>
            </a:r>
            <a:endParaRPr lang="en-US" sz="115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93277" y="3505200"/>
            <a:ext cx="2807970" cy="186366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5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ăng</a:t>
            </a:r>
            <a:endParaRPr lang="en-US" sz="115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295080" y="3512966"/>
            <a:ext cx="232063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5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ng</a:t>
            </a:r>
            <a:endParaRPr lang="en-US" sz="115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230687" y="3496924"/>
            <a:ext cx="255270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5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ng</a:t>
            </a:r>
            <a:endParaRPr lang="en-US" sz="115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82826" y="3520078"/>
            <a:ext cx="255270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500" smtClean="0">
                <a:solidFill>
                  <a:srgbClr val="7030A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a</a:t>
            </a:r>
            <a:endParaRPr lang="en-US" sz="11500">
              <a:solidFill>
                <a:srgbClr val="7030A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019509" y="3505200"/>
            <a:ext cx="255270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500">
                <a:solidFill>
                  <a:srgbClr val="FFFF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ă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625131" y="3512966"/>
            <a:ext cx="3088767" cy="186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5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âng</a:t>
            </a:r>
            <a:endParaRPr lang="en-US" sz="115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300745" y="3512966"/>
            <a:ext cx="255270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5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ng</a:t>
            </a:r>
            <a:endParaRPr lang="en-US" sz="115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088126" y="3522862"/>
            <a:ext cx="255270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500">
                <a:solidFill>
                  <a:srgbClr val="00B05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â</a:t>
            </a:r>
          </a:p>
        </p:txBody>
      </p:sp>
    </p:spTree>
    <p:extLst>
      <p:ext uri="{BB962C8B-B14F-4D97-AF65-F5344CB8AC3E}">
        <p14:creationId xmlns:p14="http://schemas.microsoft.com/office/powerpoint/2010/main" val="204281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9" grpId="0"/>
      <p:bldP spid="10" grpId="0"/>
      <p:bldP spid="12" grpId="0"/>
      <p:bldP spid="13" grpId="0"/>
      <p:bldP spid="14" grpId="0" animBg="1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791272" y="1547884"/>
            <a:ext cx="2569397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làng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706572" y="1569393"/>
            <a:ext cx="2569397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rạng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7898004" y="1565642"/>
            <a:ext cx="233581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sáng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2361703" y="1371600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ang</a:t>
            </a:r>
            <a:endParaRPr lang="en-US" sz="66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5311991" y="1393109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ang</a:t>
            </a:r>
            <a:endParaRPr lang="en-US" sz="66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/>
        </p:nvSpPr>
        <p:spPr>
          <a:xfrm>
            <a:off x="8445634" y="1389358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ang</a:t>
            </a:r>
            <a:endParaRPr lang="en-US" sz="66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3" name="AutoShape 6" descr="Vẹt Sun Conure - PetXinh.net Nhím Kiểng Hamster Thỏ Bọ Ú giá rẻ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AutoShape 8" descr="Vẹt Sun Conure - PetXinh.net Nhím Kiểng Hamster Thỏ Bọ Ú giá rẻ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1829372" y="2993449"/>
            <a:ext cx="2569397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bằng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4" name="Title 1"/>
          <p:cNvSpPr txBox="1">
            <a:spLocks/>
          </p:cNvSpPr>
          <p:nvPr/>
        </p:nvSpPr>
        <p:spPr>
          <a:xfrm>
            <a:off x="4744672" y="3014958"/>
            <a:ext cx="2569397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rặng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7936104" y="3011207"/>
            <a:ext cx="233581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vẳng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2548442" y="2817165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ăng</a:t>
            </a:r>
            <a:endParaRPr lang="en-US" sz="66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7" name="Title 1"/>
          <p:cNvSpPr txBox="1">
            <a:spLocks/>
          </p:cNvSpPr>
          <p:nvPr/>
        </p:nvSpPr>
        <p:spPr>
          <a:xfrm>
            <a:off x="5362374" y="2838674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ăng</a:t>
            </a:r>
            <a:endParaRPr lang="en-US" sz="66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8" name="Title 1"/>
          <p:cNvSpPr txBox="1">
            <a:spLocks/>
          </p:cNvSpPr>
          <p:nvPr/>
        </p:nvSpPr>
        <p:spPr>
          <a:xfrm>
            <a:off x="8476000" y="2834923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ăng</a:t>
            </a:r>
            <a:endParaRPr lang="en-US" sz="66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9" name="Title 1"/>
          <p:cNvSpPr txBox="1">
            <a:spLocks/>
          </p:cNvSpPr>
          <p:nvPr/>
        </p:nvSpPr>
        <p:spPr>
          <a:xfrm>
            <a:off x="1813719" y="4291084"/>
            <a:ext cx="2569397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hẫng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0" name="Title 1"/>
          <p:cNvSpPr txBox="1">
            <a:spLocks/>
          </p:cNvSpPr>
          <p:nvPr/>
        </p:nvSpPr>
        <p:spPr>
          <a:xfrm>
            <a:off x="4729019" y="4312593"/>
            <a:ext cx="2569397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tầng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1" name="Title 1"/>
          <p:cNvSpPr txBox="1">
            <a:spLocks/>
          </p:cNvSpPr>
          <p:nvPr/>
        </p:nvSpPr>
        <p:spPr>
          <a:xfrm>
            <a:off x="7920451" y="4308842"/>
            <a:ext cx="233581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vâng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7" name="Title 1"/>
          <p:cNvSpPr txBox="1">
            <a:spLocks/>
          </p:cNvSpPr>
          <p:nvPr/>
        </p:nvSpPr>
        <p:spPr>
          <a:xfrm>
            <a:off x="2519571" y="4104225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âng</a:t>
            </a:r>
            <a:endParaRPr lang="en-US" sz="66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2" name="Title 1"/>
          <p:cNvSpPr txBox="1">
            <a:spLocks/>
          </p:cNvSpPr>
          <p:nvPr/>
        </p:nvSpPr>
        <p:spPr>
          <a:xfrm>
            <a:off x="5314248" y="4146884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âng</a:t>
            </a:r>
            <a:endParaRPr lang="en-US" sz="66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3" name="Title 1"/>
          <p:cNvSpPr txBox="1">
            <a:spLocks/>
          </p:cNvSpPr>
          <p:nvPr/>
        </p:nvSpPr>
        <p:spPr>
          <a:xfrm>
            <a:off x="8461676" y="4120267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âng</a:t>
            </a:r>
            <a:endParaRPr lang="en-US" sz="660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138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  <p:bldP spid="11" grpId="0"/>
      <p:bldP spid="13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7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4"/>
          <p:cNvSpPr txBox="1">
            <a:spLocks/>
          </p:cNvSpPr>
          <p:nvPr/>
        </p:nvSpPr>
        <p:spPr>
          <a:xfrm>
            <a:off x="5739913" y="2408237"/>
            <a:ext cx="651320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600" b="1" smtClean="0">
                <a:solidFill>
                  <a:srgbClr val="0070C0"/>
                </a:solidFill>
                <a:latin typeface="DomCasual" pitchFamily="18" charset="0"/>
                <a:ea typeface="DomCasual" pitchFamily="18" charset="0"/>
                <a:cs typeface="DomCasual" pitchFamily="18" charset="0"/>
              </a:rPr>
              <a:t>Thư giãn nào!</a:t>
            </a:r>
            <a:endParaRPr lang="en-US" sz="9600" b="1">
              <a:solidFill>
                <a:srgbClr val="0070C0"/>
              </a:solidFill>
              <a:latin typeface="DomCasual" pitchFamily="18" charset="0"/>
              <a:ea typeface="DomCasual" pitchFamily="18" charset="0"/>
              <a:cs typeface="DomCasual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3438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eo Meo Meo Rửa Mặt Như Mèo 🐱 Bài Hát Con Mèo Dành Cho Bé 🌸 Nhạc Thiếu Nhi Vui Nhộn Cho bé Ăn Ngo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7938"/>
            <a:ext cx="12161838" cy="6840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192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/>
          <p:cNvSpPr txBox="1">
            <a:spLocks/>
          </p:cNvSpPr>
          <p:nvPr/>
        </p:nvSpPr>
        <p:spPr>
          <a:xfrm>
            <a:off x="1791272" y="4038600"/>
            <a:ext cx="2569397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làng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9" name="Title 1"/>
          <p:cNvSpPr txBox="1">
            <a:spLocks/>
          </p:cNvSpPr>
          <p:nvPr/>
        </p:nvSpPr>
        <p:spPr>
          <a:xfrm>
            <a:off x="4706572" y="4060109"/>
            <a:ext cx="2569397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rạng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0" name="Title 1"/>
          <p:cNvSpPr txBox="1">
            <a:spLocks/>
          </p:cNvSpPr>
          <p:nvPr/>
        </p:nvSpPr>
        <p:spPr>
          <a:xfrm>
            <a:off x="7898004" y="4056358"/>
            <a:ext cx="233581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sáng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1" name="Title 1"/>
          <p:cNvSpPr txBox="1">
            <a:spLocks/>
          </p:cNvSpPr>
          <p:nvPr/>
        </p:nvSpPr>
        <p:spPr>
          <a:xfrm>
            <a:off x="1829372" y="4922333"/>
            <a:ext cx="2569397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bằng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2" name="Title 1"/>
          <p:cNvSpPr txBox="1">
            <a:spLocks/>
          </p:cNvSpPr>
          <p:nvPr/>
        </p:nvSpPr>
        <p:spPr>
          <a:xfrm>
            <a:off x="4744672" y="4943842"/>
            <a:ext cx="2569397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rặng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3" name="Title 1"/>
          <p:cNvSpPr txBox="1">
            <a:spLocks/>
          </p:cNvSpPr>
          <p:nvPr/>
        </p:nvSpPr>
        <p:spPr>
          <a:xfrm>
            <a:off x="7936104" y="4940091"/>
            <a:ext cx="233581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vẳng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4" name="Title 1"/>
          <p:cNvSpPr txBox="1">
            <a:spLocks/>
          </p:cNvSpPr>
          <p:nvPr/>
        </p:nvSpPr>
        <p:spPr>
          <a:xfrm>
            <a:off x="1813719" y="5867400"/>
            <a:ext cx="2569397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hẫng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8" name="Title 1"/>
          <p:cNvSpPr txBox="1">
            <a:spLocks/>
          </p:cNvSpPr>
          <p:nvPr/>
        </p:nvSpPr>
        <p:spPr>
          <a:xfrm>
            <a:off x="4729019" y="5888909"/>
            <a:ext cx="2569397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tầng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9" name="Title 1"/>
          <p:cNvSpPr txBox="1">
            <a:spLocks/>
          </p:cNvSpPr>
          <p:nvPr/>
        </p:nvSpPr>
        <p:spPr>
          <a:xfrm>
            <a:off x="7920451" y="5885158"/>
            <a:ext cx="233581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vâng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516" y="-209321"/>
            <a:ext cx="7381219" cy="460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5718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2472099" y="5130077"/>
            <a:ext cx="6979135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cá</a:t>
            </a:r>
            <a:r>
              <a:rPr lang="en-US" sz="6600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6600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vàng</a:t>
            </a:r>
            <a:endParaRPr lang="en-US" sz="6600" dirty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5471319" y="5127723"/>
            <a:ext cx="2359744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 err="1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ang</a:t>
            </a:r>
            <a:endParaRPr lang="en-US" sz="6600" dirty="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" name="AutoShape 2" descr="hình ảnh : canh, Mỏ, Đầy màu sắc, màu vàng, Động vật, Lorikeet, Yêu chim,  Cá voi, Động vật có xương sống, con vẹt, đẹp, Chim vẹt, Parakeet, Đa màu,  Ara 2311x2129 - -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AutoShape 4" descr="hình ảnh : canh, Mỏ, Đầy màu sắc, màu vàng, Động vật, Lorikeet, Yêu chim,  Cá voi, Động vật có xương sống, con vẹt, đẹp, Chim vẹt, Parakeet, Đa màu,  Ara 2311x2129 - -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" name="Picture 2" descr="CÁ VÀNG BƠI - Bé Mon - Liên Khúc Nhạc Thiếu Nhi Vui Nhộn Sôi Động Hay Nhất  Cho Bé - YouTub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065" y="609600"/>
            <a:ext cx="7315201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0866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2746598" y="5439505"/>
            <a:ext cx="6592443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măng tre</a:t>
            </a:r>
            <a:endParaRPr lang="en-US" sz="66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404519" y="5434172"/>
            <a:ext cx="2869275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 err="1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ăng</a:t>
            </a:r>
            <a:endParaRPr lang="en-US" sz="6600" dirty="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4" name="AutoShape 2" descr="CÂY GIỐNG MĂNG TRE BÁT ĐỘ, CAM KẾT GIỐNG CHUẨN F1 | Lazada.v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4" descr="CÂY GIỐNG MĂNG TRE BÁT ĐỘ, CAM KẾT GIỐNG CHUẨN F1 | Lazada.v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078" name="Picture 6" descr="Vietkings công bố Top 50 món ăn đặc sản nổi tiếng Việt Nam lần 3 (P31): Măng  Nứa khô Măng Đen (KonTum) - Bếp Và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519" y="168359"/>
            <a:ext cx="3657600" cy="487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2857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3146338" y="5564481"/>
            <a:ext cx="5486400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nhà</a:t>
            </a:r>
            <a:r>
              <a:rPr lang="en-US" sz="6600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6600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tầng</a:t>
            </a:r>
            <a:endParaRPr lang="en-US" sz="6600" dirty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5318919" y="5555081"/>
            <a:ext cx="2869275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 err="1" smtClean="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âng</a:t>
            </a:r>
            <a:endParaRPr lang="en-US" sz="6600" dirty="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" name="AutoShape 2" descr="biện pháp thi công nhà cao tầ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AutoShape 4" descr="biện pháp thi công nhà cao tần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126" name="Picture 6" descr="biện pháp thi công nhà cao tầ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699" y="316749"/>
            <a:ext cx="6743677" cy="4673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16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 txBox="1">
            <a:spLocks/>
          </p:cNvSpPr>
          <p:nvPr/>
        </p:nvSpPr>
        <p:spPr>
          <a:xfrm>
            <a:off x="3261519" y="4719096"/>
            <a:ext cx="5486400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00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măng tre</a:t>
            </a:r>
            <a:endParaRPr lang="en-US" sz="600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-396081" y="4719096"/>
            <a:ext cx="4953000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0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cá</a:t>
            </a:r>
            <a:r>
              <a:rPr lang="en-US" sz="60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60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vàng</a:t>
            </a:r>
            <a:endParaRPr lang="en-US" sz="60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7300119" y="4719096"/>
            <a:ext cx="5486400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00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nhà tầng</a:t>
            </a:r>
            <a:endParaRPr lang="en-US" sz="600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pic>
        <p:nvPicPr>
          <p:cNvPr id="2050" name="Picture 2" descr="CÁ VÀNG BƠI - Bé Mon - Liên Khúc Nhạc Thiếu Nhi Vui Nhộn Sôi Động Hay Nhất  Cho Bé - YouTub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567" y="2037342"/>
            <a:ext cx="3608352" cy="2029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biện pháp thi công nhà cao tầ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3119" y="2053384"/>
            <a:ext cx="2938459" cy="2036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ây Măng tre bát độ, cây giống to khỏe cho măng to, cực ngọt thơm, giá trị  kinh tế cao | Lazada.v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4665" y="2018054"/>
            <a:ext cx="2780108" cy="208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57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3261519" y="5820505"/>
            <a:ext cx="5486400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0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măng tre</a:t>
            </a:r>
            <a:endParaRPr lang="en-US" sz="60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-396081" y="5820505"/>
            <a:ext cx="4953000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0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cá vàng</a:t>
            </a:r>
            <a:endParaRPr lang="en-US" sz="60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7300119" y="5820505"/>
            <a:ext cx="5486400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0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nhà tầng</a:t>
            </a:r>
            <a:endParaRPr lang="en-US" sz="60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985" y="0"/>
            <a:ext cx="7290692" cy="6056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1264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2228643"/>
              </p:ext>
            </p:extLst>
          </p:nvPr>
        </p:nvGraphicFramePr>
        <p:xfrm>
          <a:off x="215396" y="762000"/>
          <a:ext cx="11704320" cy="585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15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</a:tblGrid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pSp>
        <p:nvGrpSpPr>
          <p:cNvPr id="12" name="Group 11"/>
          <p:cNvGrpSpPr/>
          <p:nvPr/>
        </p:nvGrpSpPr>
        <p:grpSpPr>
          <a:xfrm>
            <a:off x="-84357" y="76202"/>
            <a:ext cx="6756905" cy="941185"/>
            <a:chOff x="63500" y="1429216"/>
            <a:chExt cx="5080245" cy="705889"/>
          </a:xfrm>
        </p:grpSpPr>
        <p:sp>
          <p:nvSpPr>
            <p:cNvPr id="13" name="Rounded Rectangle 12"/>
            <p:cNvSpPr/>
            <p:nvPr/>
          </p:nvSpPr>
          <p:spPr>
            <a:xfrm>
              <a:off x="384357" y="1429216"/>
              <a:ext cx="4759388" cy="705889"/>
            </a:xfrm>
            <a:prstGeom prst="round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 smtClean="0"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Hướng dẫn viết bảng</a:t>
              </a:r>
              <a:endParaRPr lang="en-US" sz="4800">
                <a:latin typeface="Arial-Rounded" pitchFamily="34" charset="0"/>
                <a:ea typeface="Arial-Rounded" pitchFamily="34" charset="0"/>
                <a:cs typeface="Arial-Rounded" pitchFamily="34" charset="0"/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63500" y="1458734"/>
              <a:ext cx="641717" cy="641717"/>
            </a:xfrm>
            <a:prstGeom prst="ellipse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 smtClean="0">
                  <a:solidFill>
                    <a:schemeClr val="tx1"/>
                  </a:solidFill>
                  <a:latin typeface="Arial Rounded MT Bold" pitchFamily="34" charset="0"/>
                  <a:ea typeface="Arial-Rounded" pitchFamily="34" charset="0"/>
                  <a:cs typeface="Arial-Rounded" pitchFamily="34" charset="0"/>
                </a:rPr>
                <a:t>4</a:t>
              </a:r>
              <a:endParaRPr lang="en-US" sz="4800">
                <a:solidFill>
                  <a:schemeClr val="tx1"/>
                </a:solidFill>
                <a:latin typeface="Arial Rounded MT Bold" pitchFamily="34" charset="0"/>
                <a:ea typeface="Arial-Rounded" pitchFamily="34" charset="0"/>
                <a:cs typeface="Arial-Rounded" pitchFamily="34" charset="0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482444" y="1628776"/>
            <a:ext cx="8051865" cy="4524118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r>
              <a:rPr lang="en-US" sz="28600" smtClean="0">
                <a:solidFill>
                  <a:srgbClr val="FF0000"/>
                </a:solidFill>
                <a:latin typeface="HP001 4 hàng"/>
              </a:rPr>
              <a:t>ang</a:t>
            </a:r>
            <a:endParaRPr lang="en-US" sz="28600">
              <a:solidFill>
                <a:srgbClr val="FF0000"/>
              </a:solidFill>
              <a:latin typeface="HP001 4 hàng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628799" y="3009902"/>
            <a:ext cx="5417550" cy="2277349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r>
              <a:rPr lang="en-US" sz="14000" smtClean="0">
                <a:solidFill>
                  <a:srgbClr val="FF0000"/>
                </a:solidFill>
                <a:latin typeface="HP001 4 hàng"/>
              </a:rPr>
              <a:t>ang</a:t>
            </a:r>
            <a:endParaRPr lang="en-US" sz="14000">
              <a:solidFill>
                <a:srgbClr val="FF0000"/>
              </a:solidFill>
              <a:latin typeface="HP001 4 hàng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56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NG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3710" y="-94226"/>
            <a:ext cx="10952830" cy="5476415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6192" y="5145657"/>
            <a:ext cx="2709556" cy="1712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738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5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6512687"/>
              </p:ext>
            </p:extLst>
          </p:nvPr>
        </p:nvGraphicFramePr>
        <p:xfrm>
          <a:off x="215396" y="762000"/>
          <a:ext cx="11704320" cy="585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15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</a:tblGrid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785994" y="1628776"/>
            <a:ext cx="8051865" cy="4524118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r>
              <a:rPr lang="en-US" sz="28600" smtClean="0">
                <a:solidFill>
                  <a:srgbClr val="FF0000"/>
                </a:solidFill>
                <a:latin typeface="HP001 4 hàng"/>
              </a:rPr>
              <a:t>ăng</a:t>
            </a:r>
            <a:endParaRPr lang="en-US" sz="28600">
              <a:solidFill>
                <a:srgbClr val="FF0000"/>
              </a:solidFill>
              <a:latin typeface="HP001 4 hàng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130969" y="3009901"/>
            <a:ext cx="5417550" cy="2277349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r>
              <a:rPr lang="en-US" sz="14000" smtClean="0">
                <a:solidFill>
                  <a:srgbClr val="FF0000"/>
                </a:solidFill>
                <a:latin typeface="HP001 4 hàng"/>
              </a:rPr>
              <a:t>ăng</a:t>
            </a:r>
            <a:endParaRPr lang="en-US" sz="14000">
              <a:solidFill>
                <a:srgbClr val="FF0000"/>
              </a:solidFill>
              <a:latin typeface="HP001 4 hàng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1904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ĂNG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518" y="76200"/>
            <a:ext cx="11948802" cy="6024057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6192" y="5145657"/>
            <a:ext cx="2709556" cy="1712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65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6420316"/>
              </p:ext>
            </p:extLst>
          </p:nvPr>
        </p:nvGraphicFramePr>
        <p:xfrm>
          <a:off x="215396" y="762000"/>
          <a:ext cx="11704320" cy="585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15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</a:tblGrid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503329" y="1628776"/>
            <a:ext cx="8051865" cy="4524118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r>
              <a:rPr lang="en-US" sz="28600" smtClean="0">
                <a:solidFill>
                  <a:srgbClr val="FF0000"/>
                </a:solidFill>
                <a:latin typeface="HP001 4 hàng"/>
              </a:rPr>
              <a:t>âng</a:t>
            </a:r>
            <a:endParaRPr lang="en-US" sz="28600">
              <a:solidFill>
                <a:srgbClr val="FF0000"/>
              </a:solidFill>
              <a:latin typeface="HP001 4 hàng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414419" y="3009902"/>
            <a:ext cx="5417550" cy="2277349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r>
              <a:rPr lang="en-US" sz="14000" smtClean="0">
                <a:solidFill>
                  <a:srgbClr val="FF0000"/>
                </a:solidFill>
                <a:latin typeface="HP001 4 hàng"/>
              </a:rPr>
              <a:t>âng</a:t>
            </a:r>
            <a:endParaRPr lang="en-US" sz="14000">
              <a:solidFill>
                <a:srgbClr val="FF0000"/>
              </a:solidFill>
              <a:latin typeface="HP001 4 hàng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6354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ÂNG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713" y="-232857"/>
            <a:ext cx="12098824" cy="6024057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6192" y="5145657"/>
            <a:ext cx="2709556" cy="1712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13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49774" y="511519"/>
            <a:ext cx="7213796" cy="6096000"/>
            <a:chOff x="3739702" y="150041"/>
            <a:chExt cx="4639234" cy="3146333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309" r="66123" b="52062"/>
            <a:stretch/>
          </p:blipFill>
          <p:spPr>
            <a:xfrm>
              <a:off x="3739702" y="150041"/>
              <a:ext cx="1586278" cy="3129272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34935" r="1030" b="52062"/>
            <a:stretch/>
          </p:blipFill>
          <p:spPr>
            <a:xfrm>
              <a:off x="3744674" y="2404600"/>
              <a:ext cx="4634262" cy="891774"/>
            </a:xfrm>
            <a:prstGeom prst="rect">
              <a:avLst/>
            </a:prstGeom>
          </p:spPr>
        </p:pic>
      </p:grpSp>
      <p:grpSp>
        <p:nvGrpSpPr>
          <p:cNvPr id="7" name="Group 6"/>
          <p:cNvGrpSpPr/>
          <p:nvPr/>
        </p:nvGrpSpPr>
        <p:grpSpPr>
          <a:xfrm>
            <a:off x="215396" y="203422"/>
            <a:ext cx="2621250" cy="941185"/>
            <a:chOff x="63500" y="1429216"/>
            <a:chExt cx="1970813" cy="705889"/>
          </a:xfrm>
        </p:grpSpPr>
        <p:sp>
          <p:nvSpPr>
            <p:cNvPr id="8" name="Rounded Rectangle 7"/>
            <p:cNvSpPr/>
            <p:nvPr/>
          </p:nvSpPr>
          <p:spPr>
            <a:xfrm>
              <a:off x="384358" y="1429216"/>
              <a:ext cx="1649955" cy="705889"/>
            </a:xfrm>
            <a:prstGeom prst="round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400" smtClean="0"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Đọc</a:t>
              </a:r>
              <a:endParaRPr lang="en-US" sz="4400">
                <a:latin typeface="Arial-Rounded" pitchFamily="34" charset="0"/>
                <a:ea typeface="Arial-Rounded" pitchFamily="34" charset="0"/>
                <a:cs typeface="Arial-Rounded" pitchFamily="34" charset="0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63500" y="1458734"/>
              <a:ext cx="641717" cy="641717"/>
            </a:xfrm>
            <a:prstGeom prst="ellipse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400" smtClean="0">
                  <a:solidFill>
                    <a:schemeClr val="tx1"/>
                  </a:solidFill>
                  <a:latin typeface="Arial Rounded MT Bold" pitchFamily="34" charset="0"/>
                  <a:ea typeface="Arial-Rounded" pitchFamily="34" charset="0"/>
                  <a:cs typeface="Arial-Rounded" pitchFamily="34" charset="0"/>
                </a:rPr>
                <a:t>6</a:t>
              </a:r>
              <a:endParaRPr lang="en-US" sz="4400">
                <a:solidFill>
                  <a:schemeClr val="tx1"/>
                </a:solidFill>
                <a:latin typeface="Arial Rounded MT Bold" pitchFamily="34" charset="0"/>
                <a:ea typeface="Arial-Rounded" pitchFamily="34" charset="0"/>
                <a:cs typeface="Arial-Rounded" pitchFamily="34" charset="0"/>
              </a:endParaRPr>
            </a:p>
          </p:txBody>
        </p:sp>
      </p:grpSp>
      <p:sp>
        <p:nvSpPr>
          <p:cNvPr id="25" name="Title 1"/>
          <p:cNvSpPr txBox="1">
            <a:spLocks/>
          </p:cNvSpPr>
          <p:nvPr/>
        </p:nvSpPr>
        <p:spPr>
          <a:xfrm>
            <a:off x="2834485" y="2016945"/>
            <a:ext cx="10515600" cy="2169132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5400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             </a:t>
            </a:r>
            <a:r>
              <a:rPr lang="en-US" sz="5400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Mèo</a:t>
            </a:r>
            <a:r>
              <a:rPr lang="en-US" sz="5400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con </a:t>
            </a:r>
            <a:r>
              <a:rPr lang="en-US" sz="5400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đi</a:t>
            </a:r>
            <a:r>
              <a:rPr lang="en-US" sz="5400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5400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học</a:t>
            </a:r>
            <a:endParaRPr lang="en-US" sz="5400" dirty="0" smtClean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	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Hôm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nay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trời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nắng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chang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chang</a:t>
            </a:r>
            <a:endParaRPr lang="en-US" dirty="0" smtClean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Mèo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con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đi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học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chẳng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mang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thứ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gì</a:t>
            </a:r>
            <a:endParaRPr lang="en-US" dirty="0" smtClean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	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Chỉ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mang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một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cái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bút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chì</a:t>
            </a:r>
            <a:endParaRPr lang="en-US" dirty="0" smtClean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Và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mang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một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mẩu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bánh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mì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con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con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.</a:t>
            </a:r>
            <a:endParaRPr lang="en-US" dirty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                                (Phan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Thị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Vàng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Anh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)</a:t>
            </a:r>
          </a:p>
        </p:txBody>
      </p:sp>
      <p:cxnSp>
        <p:nvCxnSpPr>
          <p:cNvPr id="28" name="Straight Connector 27"/>
          <p:cNvCxnSpPr/>
          <p:nvPr/>
        </p:nvCxnSpPr>
        <p:spPr>
          <a:xfrm flipH="1">
            <a:off x="11445084" y="1988491"/>
            <a:ext cx="96948" cy="5060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 flipH="1">
            <a:off x="11216484" y="2656819"/>
            <a:ext cx="96948" cy="5060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H="1">
            <a:off x="9768684" y="3212489"/>
            <a:ext cx="96948" cy="5060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 flipH="1">
            <a:off x="11493558" y="3831130"/>
            <a:ext cx="96948" cy="5060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val 37"/>
          <p:cNvSpPr/>
          <p:nvPr/>
        </p:nvSpPr>
        <p:spPr>
          <a:xfrm>
            <a:off x="3215484" y="1981200"/>
            <a:ext cx="520456" cy="378514"/>
          </a:xfrm>
          <a:prstGeom prst="ellipse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smtClean="0">
                <a:solidFill>
                  <a:schemeClr val="tx1"/>
                </a:solidFill>
                <a:latin typeface="Arial" pitchFamily="34" charset="0"/>
                <a:ea typeface="Arial-Rounded" pitchFamily="34" charset="0"/>
                <a:cs typeface="Arial" pitchFamily="34" charset="0"/>
              </a:rPr>
              <a:t>1</a:t>
            </a:r>
            <a:endParaRPr lang="en-US" sz="2800" b="1">
              <a:solidFill>
                <a:schemeClr val="tx1"/>
              </a:solidFill>
              <a:latin typeface="Arial" pitchFamily="34" charset="0"/>
              <a:ea typeface="Arial-Rounded" pitchFamily="34" charset="0"/>
              <a:cs typeface="Arial" pitchFamily="34" charset="0"/>
            </a:endParaRPr>
          </a:p>
        </p:txBody>
      </p:sp>
      <p:sp>
        <p:nvSpPr>
          <p:cNvPr id="39" name="Oval 38"/>
          <p:cNvSpPr/>
          <p:nvPr/>
        </p:nvSpPr>
        <p:spPr>
          <a:xfrm>
            <a:off x="2407411" y="2654765"/>
            <a:ext cx="520456" cy="378514"/>
          </a:xfrm>
          <a:prstGeom prst="ellipse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chemeClr val="tx1"/>
                </a:solidFill>
                <a:latin typeface="Arial" pitchFamily="34" charset="0"/>
                <a:ea typeface="Arial-Rounded" pitchFamily="34" charset="0"/>
                <a:cs typeface="Arial" pitchFamily="34" charset="0"/>
              </a:rPr>
              <a:t>2</a:t>
            </a:r>
            <a:endParaRPr lang="en-US" sz="2800" b="1" dirty="0">
              <a:solidFill>
                <a:schemeClr val="tx1"/>
              </a:solidFill>
              <a:latin typeface="Arial" pitchFamily="34" charset="0"/>
              <a:ea typeface="Arial-Rounded" pitchFamily="34" charset="0"/>
              <a:cs typeface="Arial" pitchFamily="34" charset="0"/>
            </a:endParaRPr>
          </a:p>
        </p:txBody>
      </p:sp>
      <p:sp>
        <p:nvSpPr>
          <p:cNvPr id="40" name="Oval 39"/>
          <p:cNvSpPr/>
          <p:nvPr/>
        </p:nvSpPr>
        <p:spPr>
          <a:xfrm>
            <a:off x="3215484" y="3233557"/>
            <a:ext cx="520456" cy="378514"/>
          </a:xfrm>
          <a:prstGeom prst="ellipse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chemeClr val="tx1"/>
                </a:solidFill>
                <a:latin typeface="Arial" pitchFamily="34" charset="0"/>
                <a:ea typeface="Arial-Rounded" pitchFamily="34" charset="0"/>
                <a:cs typeface="Arial" pitchFamily="34" charset="0"/>
              </a:rPr>
              <a:t>3</a:t>
            </a:r>
            <a:endParaRPr lang="en-US" sz="2800" b="1" dirty="0">
              <a:solidFill>
                <a:schemeClr val="tx1"/>
              </a:solidFill>
              <a:latin typeface="Arial" pitchFamily="34" charset="0"/>
              <a:ea typeface="Arial-Rounded" pitchFamily="34" charset="0"/>
              <a:cs typeface="Arial" pitchFamily="34" charset="0"/>
            </a:endParaRPr>
          </a:p>
        </p:txBody>
      </p:sp>
      <p:sp>
        <p:nvSpPr>
          <p:cNvPr id="41" name="Oval 40"/>
          <p:cNvSpPr/>
          <p:nvPr/>
        </p:nvSpPr>
        <p:spPr>
          <a:xfrm>
            <a:off x="2347119" y="3807563"/>
            <a:ext cx="520456" cy="378514"/>
          </a:xfrm>
          <a:prstGeom prst="ellipse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>
                <a:solidFill>
                  <a:schemeClr val="tx1"/>
                </a:solidFill>
                <a:latin typeface="Arial" pitchFamily="34" charset="0"/>
                <a:ea typeface="Arial-Rounded" pitchFamily="34" charset="0"/>
                <a:cs typeface="Arial" pitchFamily="34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98340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9" grpId="0"/>
      <p:bldP spid="40" grpId="0"/>
      <p:bldP spid="4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 txBox="1">
            <a:spLocks/>
          </p:cNvSpPr>
          <p:nvPr/>
        </p:nvSpPr>
        <p:spPr>
          <a:xfrm>
            <a:off x="1280319" y="1905000"/>
            <a:ext cx="10515600" cy="2169132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5400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             </a:t>
            </a:r>
            <a:r>
              <a:rPr lang="en-US" sz="5400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Mèo</a:t>
            </a:r>
            <a:r>
              <a:rPr lang="en-US" sz="5400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con </a:t>
            </a:r>
            <a:r>
              <a:rPr lang="en-US" sz="5400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đi</a:t>
            </a:r>
            <a:r>
              <a:rPr lang="en-US" sz="5400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5400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học</a:t>
            </a:r>
            <a:endParaRPr lang="en-US" sz="5400" dirty="0" smtClean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	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Hôm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nay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trời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nắng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chang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chang</a:t>
            </a:r>
            <a:endParaRPr lang="en-US" dirty="0" smtClean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Mèo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con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đi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học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chẳng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mang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thứ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gì</a:t>
            </a:r>
            <a:endParaRPr lang="en-US" dirty="0" smtClean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	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Chỉ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mang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một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cái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bút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chì</a:t>
            </a:r>
            <a:endParaRPr lang="en-US" dirty="0" smtClean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Và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mang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một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mẩu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bánh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mì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con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con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.</a:t>
            </a:r>
            <a:endParaRPr lang="en-US" dirty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                                   (Phan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Thị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Vàng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Anh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)</a:t>
            </a:r>
          </a:p>
        </p:txBody>
      </p:sp>
      <p:cxnSp>
        <p:nvCxnSpPr>
          <p:cNvPr id="9" name="Straight Connector 8"/>
          <p:cNvCxnSpPr/>
          <p:nvPr/>
        </p:nvCxnSpPr>
        <p:spPr>
          <a:xfrm flipH="1">
            <a:off x="5408213" y="2389842"/>
            <a:ext cx="113567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>
            <a:off x="6725746" y="2454010"/>
            <a:ext cx="313709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5036376" y="3021650"/>
            <a:ext cx="150751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H="1">
            <a:off x="6725746" y="3021650"/>
            <a:ext cx="133637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H="1">
            <a:off x="2127596" y="4310884"/>
            <a:ext cx="143872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>
            <a:off x="3157246" y="3625084"/>
            <a:ext cx="127559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7014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432719" y="737937"/>
            <a:ext cx="4239491" cy="1330932"/>
          </a:xfrm>
          <a:prstGeom prst="rect">
            <a:avLst/>
          </a:prstGeom>
          <a:solidFill>
            <a:srgbClr val="006F96"/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 err="1" smtClean="0">
                <a:solidFill>
                  <a:schemeClr val="bg1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nắng</a:t>
            </a:r>
            <a:endParaRPr lang="en-US" sz="6600" dirty="0" smtClean="0">
              <a:solidFill>
                <a:schemeClr val="bg1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2423319" y="4343400"/>
            <a:ext cx="7010400" cy="1330932"/>
          </a:xfrm>
          <a:prstGeom prst="rect">
            <a:avLst/>
          </a:prstGeom>
          <a:solidFill>
            <a:srgbClr val="006F96"/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chemeClr val="bg1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chang chang</a:t>
            </a:r>
            <a:endParaRPr lang="en-US" sz="6600">
              <a:solidFill>
                <a:schemeClr val="bg1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614319" y="737937"/>
            <a:ext cx="4239491" cy="1330932"/>
          </a:xfrm>
          <a:prstGeom prst="rect">
            <a:avLst/>
          </a:prstGeom>
          <a:solidFill>
            <a:srgbClr val="006F96"/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chemeClr val="bg1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chẳng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808773" y="2458734"/>
            <a:ext cx="4239491" cy="1330932"/>
          </a:xfrm>
          <a:prstGeom prst="rect">
            <a:avLst/>
          </a:prstGeom>
          <a:solidFill>
            <a:srgbClr val="006F96"/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smtClean="0">
                <a:solidFill>
                  <a:schemeClr val="bg1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mang</a:t>
            </a:r>
          </a:p>
        </p:txBody>
      </p:sp>
    </p:spTree>
    <p:extLst>
      <p:ext uri="{BB962C8B-B14F-4D97-AF65-F5344CB8AC3E}">
        <p14:creationId xmlns:p14="http://schemas.microsoft.com/office/powerpoint/2010/main" val="1661657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6" grpId="0" animBg="1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7" name="Straight Connector 46"/>
          <p:cNvCxnSpPr/>
          <p:nvPr/>
        </p:nvCxnSpPr>
        <p:spPr>
          <a:xfrm>
            <a:off x="2270919" y="2971800"/>
            <a:ext cx="57150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ounded Rectangle 11"/>
          <p:cNvSpPr/>
          <p:nvPr/>
        </p:nvSpPr>
        <p:spPr>
          <a:xfrm>
            <a:off x="955671" y="4834490"/>
            <a:ext cx="10508601" cy="1239534"/>
          </a:xfrm>
          <a:prstGeom prst="roundRect">
            <a:avLst/>
          </a:prstGeom>
          <a:solidFill>
            <a:srgbClr val="006F9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Loài</a:t>
            </a:r>
            <a:r>
              <a:rPr lang="en-US" sz="48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vật</a:t>
            </a:r>
            <a:r>
              <a:rPr lang="en-US" sz="48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nào</a:t>
            </a:r>
            <a:r>
              <a:rPr lang="en-US" sz="48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được</a:t>
            </a:r>
            <a:r>
              <a:rPr lang="en-US" sz="48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nhắc</a:t>
            </a:r>
            <a:r>
              <a:rPr lang="en-US" sz="48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đến</a:t>
            </a:r>
            <a:r>
              <a:rPr lang="en-US" sz="48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trong</a:t>
            </a:r>
            <a:r>
              <a:rPr lang="en-US" sz="48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8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bài</a:t>
            </a:r>
            <a:r>
              <a:rPr lang="en-US" sz="48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?</a:t>
            </a:r>
            <a:endParaRPr lang="en-US" sz="48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cxnSp>
        <p:nvCxnSpPr>
          <p:cNvPr id="24" name="Straight Connector 23"/>
          <p:cNvCxnSpPr/>
          <p:nvPr/>
        </p:nvCxnSpPr>
        <p:spPr>
          <a:xfrm>
            <a:off x="3603956" y="1082842"/>
            <a:ext cx="132250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4480719" y="1752600"/>
            <a:ext cx="53340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1233733" y="3505200"/>
            <a:ext cx="856953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/>
          <p:cNvSpPr txBox="1">
            <a:spLocks/>
          </p:cNvSpPr>
          <p:nvPr/>
        </p:nvSpPr>
        <p:spPr>
          <a:xfrm>
            <a:off x="1233733" y="1183668"/>
            <a:ext cx="10515600" cy="2169132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5400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             </a:t>
            </a:r>
            <a:r>
              <a:rPr lang="en-US" sz="5400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Mèo</a:t>
            </a:r>
            <a:r>
              <a:rPr lang="en-US" sz="5400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con </a:t>
            </a:r>
            <a:r>
              <a:rPr lang="en-US" sz="5400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đi</a:t>
            </a:r>
            <a:r>
              <a:rPr lang="en-US" sz="5400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5400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học</a:t>
            </a:r>
            <a:endParaRPr lang="en-US" sz="5400" dirty="0" smtClean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	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Hôm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nay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trời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nắng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chang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chang</a:t>
            </a:r>
            <a:endParaRPr lang="en-US" dirty="0" smtClean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Mèo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con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đi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học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chẳng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mang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thứ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gì</a:t>
            </a:r>
            <a:endParaRPr lang="en-US" dirty="0" smtClean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	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Chỉ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mang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một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cái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bút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chì</a:t>
            </a:r>
            <a:endParaRPr lang="en-US" dirty="0" smtClean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Và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mang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một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mẩu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bánh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mì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con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con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.</a:t>
            </a:r>
            <a:endParaRPr lang="en-US" dirty="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                                   (Phan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Thị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Vàng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Anh</a:t>
            </a:r>
            <a:r>
              <a:rPr lang="en-US" dirty="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)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69051" y="4872587"/>
            <a:ext cx="10508601" cy="1239534"/>
          </a:xfrm>
          <a:prstGeom prst="roundRect">
            <a:avLst/>
          </a:prstGeom>
          <a:solidFill>
            <a:srgbClr val="006F9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Hôm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nay </a:t>
            </a:r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mèo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con </a:t>
            </a:r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đi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học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, </a:t>
            </a:r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thời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tiết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thế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nào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?</a:t>
            </a:r>
            <a:endParaRPr lang="en-US" sz="44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976875" y="4875520"/>
            <a:ext cx="10508601" cy="1239534"/>
          </a:xfrm>
          <a:prstGeom prst="roundRect">
            <a:avLst/>
          </a:prstGeom>
          <a:solidFill>
            <a:srgbClr val="006F9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Khi đi học, mèo con mang theo những gì?</a:t>
            </a:r>
            <a:endParaRPr lang="en-US" sz="440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976876" y="4875520"/>
            <a:ext cx="10508601" cy="1239534"/>
          </a:xfrm>
          <a:prstGeom prst="roundRect">
            <a:avLst/>
          </a:prstGeom>
          <a:solidFill>
            <a:srgbClr val="006F9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Em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hãy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nhận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xét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về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nhân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vật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4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mèo</a:t>
            </a:r>
            <a:r>
              <a:rPr lang="en-US" sz="4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con?</a:t>
            </a:r>
            <a:endParaRPr lang="en-US" sz="44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6509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9" grpId="0" animBg="1"/>
      <p:bldP spid="13" grpId="0" animBg="1"/>
      <p:bldP spid="1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 txBox="1">
            <a:spLocks/>
          </p:cNvSpPr>
          <p:nvPr/>
        </p:nvSpPr>
        <p:spPr>
          <a:xfrm>
            <a:off x="2499519" y="4343400"/>
            <a:ext cx="10515600" cy="2169132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40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             Mèo con đi học</a:t>
            </a:r>
          </a:p>
          <a:p>
            <a:pPr algn="just"/>
            <a:r>
              <a:rPr lang="en-US" sz="32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	Hôm nay trời nắng chang chang</a:t>
            </a:r>
          </a:p>
          <a:p>
            <a:pPr algn="just"/>
            <a:r>
              <a:rPr lang="en-US" sz="32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Mèo con đi học chẳng mang thứ gì</a:t>
            </a:r>
          </a:p>
          <a:p>
            <a:pPr algn="just"/>
            <a:r>
              <a:rPr lang="en-US" sz="32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	Chỉ mang một cái bút chì</a:t>
            </a:r>
          </a:p>
          <a:p>
            <a:pPr algn="just"/>
            <a:r>
              <a:rPr lang="en-US" sz="32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Và mang một mẩu bánh mì con con.</a:t>
            </a:r>
            <a:endParaRPr lang="en-US" sz="3200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just"/>
            <a:r>
              <a:rPr lang="en-US" sz="3200" smtClean="0">
                <a:solidFill>
                  <a:srgbClr val="0070C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                                   (Phan Thị Vàng Anh)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523" y="-76200"/>
            <a:ext cx="8188315" cy="4360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203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215396" y="203422"/>
            <a:ext cx="2621250" cy="941185"/>
            <a:chOff x="63500" y="1429216"/>
            <a:chExt cx="1970813" cy="705889"/>
          </a:xfrm>
        </p:grpSpPr>
        <p:sp>
          <p:nvSpPr>
            <p:cNvPr id="3" name="Rounded Rectangle 2"/>
            <p:cNvSpPr/>
            <p:nvPr/>
          </p:nvSpPr>
          <p:spPr>
            <a:xfrm>
              <a:off x="384358" y="1429216"/>
              <a:ext cx="1649955" cy="705889"/>
            </a:xfrm>
            <a:prstGeom prst="round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400" smtClean="0"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Nói</a:t>
              </a:r>
              <a:endParaRPr lang="en-US" sz="4400">
                <a:latin typeface="Arial-Rounded" pitchFamily="34" charset="0"/>
                <a:ea typeface="Arial-Rounded" pitchFamily="34" charset="0"/>
                <a:cs typeface="Arial-Rounded" pitchFamily="34" charset="0"/>
              </a:endParaRPr>
            </a:p>
          </p:txBody>
        </p:sp>
        <p:sp>
          <p:nvSpPr>
            <p:cNvPr id="4" name="Oval 3"/>
            <p:cNvSpPr/>
            <p:nvPr/>
          </p:nvSpPr>
          <p:spPr>
            <a:xfrm>
              <a:off x="63500" y="1458734"/>
              <a:ext cx="641717" cy="641717"/>
            </a:xfrm>
            <a:prstGeom prst="ellipse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400" smtClean="0">
                  <a:solidFill>
                    <a:schemeClr val="tx1"/>
                  </a:solidFill>
                  <a:latin typeface="Arial Rounded MT Bold" pitchFamily="34" charset="0"/>
                  <a:ea typeface="Arial-Rounded" pitchFamily="34" charset="0"/>
                  <a:cs typeface="Arial-Rounded" pitchFamily="34" charset="0"/>
                </a:rPr>
                <a:t>7</a:t>
              </a:r>
              <a:endParaRPr lang="en-US" sz="4400">
                <a:solidFill>
                  <a:schemeClr val="tx1"/>
                </a:solidFill>
                <a:latin typeface="Arial Rounded MT Bold" pitchFamily="34" charset="0"/>
                <a:ea typeface="Arial-Rounded" pitchFamily="34" charset="0"/>
                <a:cs typeface="Arial-Rounded" pitchFamily="34" charset="0"/>
              </a:endParaRPr>
            </a:p>
          </p:txBody>
        </p:sp>
      </p:grpSp>
      <p:sp>
        <p:nvSpPr>
          <p:cNvPr id="6" name="Title 1"/>
          <p:cNvSpPr txBox="1">
            <a:spLocks/>
          </p:cNvSpPr>
          <p:nvPr/>
        </p:nvSpPr>
        <p:spPr>
          <a:xfrm>
            <a:off x="3032919" y="517141"/>
            <a:ext cx="6297521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Mặt</a:t>
            </a:r>
            <a:r>
              <a:rPr lang="en-US" sz="5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5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trăng</a:t>
            </a:r>
            <a:r>
              <a:rPr lang="en-US" sz="5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5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và</a:t>
            </a:r>
            <a:r>
              <a:rPr lang="en-US" sz="5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5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mặt</a:t>
            </a:r>
            <a:r>
              <a:rPr lang="en-US" sz="54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54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trời</a:t>
            </a:r>
            <a:endParaRPr lang="en-US" sz="54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1" t="58246" b="1478"/>
          <a:stretch/>
        </p:blipFill>
        <p:spPr>
          <a:xfrm>
            <a:off x="2136962" y="1371600"/>
            <a:ext cx="8089434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3413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hững điều thú vị về Mặt trăng - vệ tinh tự nhiên duy nhất của Trái đấ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204" y="-1"/>
            <a:ext cx="12140633" cy="682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402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hững Sự Thật Thú Vị Về Hệ Mặt Trờ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7938"/>
            <a:ext cx="12161838" cy="6840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159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 chữ hoa la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rot="5400000">
            <a:off x="2774496" y="-2637175"/>
            <a:ext cx="6769221" cy="12043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60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 chữ đôi mắt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rot="5400000">
            <a:off x="2639314" y="-2045399"/>
            <a:ext cx="5858878" cy="10423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096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 chữ búp se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rot="5400000">
            <a:off x="3099873" y="-2102602"/>
            <a:ext cx="5983842" cy="10646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548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 chữ cây xoa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rot="5400000">
            <a:off x="2881455" y="-1713564"/>
            <a:ext cx="6627531" cy="1013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239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 chữ thu hoạch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rot="5400000">
            <a:off x="2357753" y="-1839434"/>
            <a:ext cx="7141532" cy="10820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740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319" y="685800"/>
            <a:ext cx="108966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    </a:t>
            </a:r>
            <a:r>
              <a:rPr kumimoji="0" lang="en-US" sz="5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Bài</a:t>
            </a:r>
            <a:r>
              <a:rPr kumimoji="0" lang="en-US" sz="5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 1: </a:t>
            </a:r>
            <a:r>
              <a:rPr kumimoji="0" lang="en-US" sz="5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Điền</a:t>
            </a:r>
            <a:r>
              <a:rPr kumimoji="0" lang="en-US" sz="5400" b="0" i="0" u="none" strike="noStrike" kern="1200" cap="none" spc="0" normalizeH="0" noProof="0" dirty="0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 </a:t>
            </a:r>
            <a:r>
              <a:rPr kumimoji="0" lang="en-US" sz="5400" b="0" i="0" u="none" strike="noStrike" kern="1200" cap="none" spc="0" normalizeH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ang</a:t>
            </a:r>
            <a:r>
              <a:rPr kumimoji="0" lang="en-US" sz="54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, </a:t>
            </a:r>
            <a:r>
              <a:rPr kumimoji="0" lang="en-US" sz="5400" b="0" i="0" u="none" strike="noStrike" kern="1200" cap="none" spc="0" normalizeH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ăng</a:t>
            </a:r>
            <a:r>
              <a:rPr kumimoji="0" lang="en-US" sz="54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 </a:t>
            </a:r>
            <a:r>
              <a:rPr kumimoji="0" lang="en-US" sz="5400" b="0" i="0" u="none" strike="noStrike" kern="1200" cap="none" spc="0" normalizeH="0" noProof="0" dirty="0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hay </a:t>
            </a:r>
            <a:r>
              <a:rPr kumimoji="0" lang="en-US" sz="5400" b="0" i="0" u="none" strike="noStrike" kern="1200" cap="none" spc="0" normalizeH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âng</a:t>
            </a:r>
            <a:endParaRPr kumimoji="0" lang="en-US" sz="54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</a:endParaRPr>
          </a:p>
          <a:p>
            <a:pPr lvl="0">
              <a:lnSpc>
                <a:spcPct val="150000"/>
              </a:lnSpc>
              <a:defRPr/>
            </a:pPr>
            <a:r>
              <a:rPr lang="en-US" sz="5400" dirty="0" smtClean="0">
                <a:solidFill>
                  <a:schemeClr val="accent1">
                    <a:lumMod val="75000"/>
                  </a:schemeClr>
                </a:solidFill>
              </a:rPr>
              <a:t>tr</a:t>
            </a:r>
            <a:r>
              <a:rPr lang="en-US" sz="5400" dirty="0">
                <a:solidFill>
                  <a:schemeClr val="accent1">
                    <a:lumMod val="75000"/>
                  </a:schemeClr>
                </a:solidFill>
              </a:rPr>
              <a:t>.........  </a:t>
            </a:r>
            <a:r>
              <a:rPr lang="en-US" sz="5400" dirty="0" err="1">
                <a:solidFill>
                  <a:schemeClr val="accent1">
                    <a:lumMod val="75000"/>
                  </a:schemeClr>
                </a:solidFill>
              </a:rPr>
              <a:t>vở</a:t>
            </a:r>
            <a:endParaRPr lang="en-US" sz="5400" dirty="0">
              <a:solidFill>
                <a:schemeClr val="accent1">
                  <a:lumMod val="75000"/>
                </a:schemeClr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32719" y="1755538"/>
            <a:ext cx="12057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ang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411801" y="1547789"/>
            <a:ext cx="3376245" cy="13388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en-US" sz="5400" dirty="0" err="1" smtClean="0">
                <a:solidFill>
                  <a:schemeClr val="accent1">
                    <a:lumMod val="75000"/>
                  </a:schemeClr>
                </a:solidFill>
              </a:rPr>
              <a:t>hải</a:t>
            </a:r>
            <a:r>
              <a:rPr lang="en-US" sz="5400" dirty="0" smtClean="0">
                <a:solidFill>
                  <a:schemeClr val="accent1">
                    <a:lumMod val="75000"/>
                  </a:schemeClr>
                </a:solidFill>
              </a:rPr>
              <a:t> c.........  </a:t>
            </a:r>
            <a:endParaRPr lang="en-US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744755" y="1806277"/>
            <a:ext cx="12057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ang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818620" y="1570289"/>
            <a:ext cx="3304110" cy="13388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en-US" sz="5400" dirty="0" smtClean="0">
                <a:solidFill>
                  <a:schemeClr val="accent1">
                    <a:lumMod val="75000"/>
                  </a:schemeClr>
                </a:solidFill>
              </a:rPr>
              <a:t> h....... say  </a:t>
            </a:r>
            <a:endParaRPr lang="en-US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296986" y="1839962"/>
            <a:ext cx="12057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400" noProof="0" dirty="0" err="1" smtClean="0">
                <a:solidFill>
                  <a:srgbClr val="FF0000"/>
                </a:solidFill>
                <a:latin typeface="Calibri"/>
              </a:rPr>
              <a:t>ă</a:t>
            </a:r>
            <a:r>
              <a:rPr kumimoji="0" lang="en-US" sz="5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ng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746919" y="3000831"/>
            <a:ext cx="3286477" cy="13388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en-US" sz="5400" dirty="0" smtClean="0">
                <a:solidFill>
                  <a:schemeClr val="accent1">
                    <a:lumMod val="75000"/>
                  </a:schemeClr>
                </a:solidFill>
              </a:rPr>
              <a:t> n....... </a:t>
            </a:r>
            <a:r>
              <a:rPr lang="en-US" sz="5400" dirty="0" err="1" smtClean="0">
                <a:solidFill>
                  <a:schemeClr val="accent1">
                    <a:lumMod val="75000"/>
                  </a:schemeClr>
                </a:solidFill>
              </a:rPr>
              <a:t>niu</a:t>
            </a:r>
            <a:r>
              <a:rPr lang="en-US" sz="5400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endParaRPr lang="en-US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328324" y="3000831"/>
            <a:ext cx="3171061" cy="13388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en-US" sz="5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5400" dirty="0" err="1" smtClean="0">
                <a:solidFill>
                  <a:schemeClr val="accent1">
                    <a:lumMod val="75000"/>
                  </a:schemeClr>
                </a:solidFill>
              </a:rPr>
              <a:t>nhà</a:t>
            </a:r>
            <a:r>
              <a:rPr lang="en-US" sz="5400" dirty="0" smtClean="0">
                <a:solidFill>
                  <a:schemeClr val="accent1">
                    <a:lumMod val="75000"/>
                  </a:schemeClr>
                </a:solidFill>
              </a:rPr>
              <a:t> t....... </a:t>
            </a:r>
            <a:endParaRPr lang="en-US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099923" y="3208978"/>
            <a:ext cx="1371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`</a:t>
            </a:r>
            <a:endParaRPr lang="en-US" sz="5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4723530" y="3011023"/>
            <a:ext cx="3399200" cy="13388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en-US" sz="5400" dirty="0" smtClean="0">
                <a:solidFill>
                  <a:schemeClr val="accent1">
                    <a:lumMod val="75000"/>
                  </a:schemeClr>
                </a:solidFill>
              </a:rPr>
              <a:t> m....... </a:t>
            </a:r>
            <a:r>
              <a:rPr lang="en-US" sz="5400" dirty="0" err="1" smtClean="0">
                <a:solidFill>
                  <a:schemeClr val="accent1">
                    <a:lumMod val="75000"/>
                  </a:schemeClr>
                </a:solidFill>
              </a:rPr>
              <a:t>tre</a:t>
            </a:r>
            <a:r>
              <a:rPr lang="en-US" sz="5400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endParaRPr lang="en-US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280319" y="3286941"/>
            <a:ext cx="12057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400" noProof="0" dirty="0" err="1" smtClean="0">
                <a:solidFill>
                  <a:srgbClr val="FF0000"/>
                </a:solidFill>
                <a:latin typeface="Calibri"/>
              </a:rPr>
              <a:t>â</a:t>
            </a:r>
            <a:r>
              <a:rPr kumimoji="0" lang="en-US" sz="5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ng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5449827" y="3287265"/>
            <a:ext cx="12057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400" noProof="0" dirty="0" err="1" smtClean="0">
                <a:solidFill>
                  <a:srgbClr val="FF0000"/>
                </a:solidFill>
                <a:latin typeface="Calibri"/>
              </a:rPr>
              <a:t>ă</a:t>
            </a:r>
            <a:r>
              <a:rPr kumimoji="0" lang="en-US" sz="5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ng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9913854" y="3281518"/>
            <a:ext cx="12057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400" noProof="0" dirty="0" err="1" smtClean="0">
                <a:solidFill>
                  <a:srgbClr val="FF0000"/>
                </a:solidFill>
                <a:latin typeface="Calibri"/>
              </a:rPr>
              <a:t>â</a:t>
            </a:r>
            <a:r>
              <a:rPr kumimoji="0" lang="en-US" sz="5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ng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9839361" y="1868991"/>
            <a:ext cx="1400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1">
                    <a:lumMod val="75000"/>
                  </a:schemeClr>
                </a:solidFill>
              </a:rPr>
              <a:t>ˀ</a:t>
            </a:r>
            <a:endParaRPr lang="en-US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30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10" grpId="0"/>
      <p:bldP spid="15" grpId="0"/>
      <p:bldP spid="16" grpId="0"/>
      <p:bldP spid="1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347119" y="1849121"/>
            <a:ext cx="1815497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Cần</a:t>
            </a:r>
            <a:r>
              <a:rPr lang="en-US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cẩu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60000"/>
                  <a:lumOff val="40000"/>
                </a:scheme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99319" y="685800"/>
            <a:ext cx="10896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  </a:t>
            </a:r>
            <a:r>
              <a:rPr kumimoji="0" lang="en-US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Bài</a:t>
            </a: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2 : </a:t>
            </a:r>
            <a:r>
              <a:rPr kumimoji="0" lang="en-US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Nối</a:t>
            </a:r>
            <a:r>
              <a:rPr kumimoji="0" lang="en-US" sz="3600" b="0" i="0" u="none" strike="noStrike" kern="1200" cap="none" spc="0" normalizeH="0" noProof="0" dirty="0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600" b="0" i="0" u="none" strike="noStrike" kern="1200" cap="none" spc="0" normalizeH="0" noProof="0" dirty="0" err="1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thành</a:t>
            </a:r>
            <a:r>
              <a:rPr kumimoji="0" lang="en-US" sz="3600" b="0" i="0" u="none" strike="noStrike" kern="1200" cap="none" spc="0" normalizeH="0" noProof="0" dirty="0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600" b="0" i="0" u="none" strike="noStrike" kern="1200" cap="none" spc="0" normalizeH="0" noProof="0" dirty="0" err="1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câu</a:t>
            </a:r>
            <a:r>
              <a:rPr kumimoji="0" lang="en-US" sz="3600" b="0" i="0" u="none" strike="noStrike" kern="1200" cap="none" spc="0" normalizeH="0" noProof="0" dirty="0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3600" b="0" i="0" u="none" strike="noStrike" kern="1200" cap="none" spc="0" normalizeH="0" noProof="0" dirty="0" err="1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đúng</a:t>
            </a:r>
            <a:r>
              <a:rPr kumimoji="0" lang="en-US" sz="3600" b="0" i="0" u="none" strike="noStrike" kern="1200" cap="none" spc="0" normalizeH="0" noProof="0" dirty="0" smtClean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</a:t>
            </a:r>
            <a:endParaRPr kumimoji="0" lang="en-US" sz="3600" b="0" i="0" u="none" strike="noStrike" kern="1200" cap="none" spc="0" normalizeH="0" baseline="0" noProof="0" dirty="0" smtClean="0">
              <a:ln>
                <a:noFill/>
              </a:ln>
              <a:solidFill>
                <a:srgbClr val="1F497D">
                  <a:lumMod val="75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 smtClean="0">
              <a:ln>
                <a:noFill/>
              </a:ln>
              <a:solidFill>
                <a:srgbClr val="1F497D">
                  <a:lumMod val="75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672604" y="3258772"/>
            <a:ext cx="3340979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n</a:t>
            </a: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âng</a:t>
            </a:r>
            <a:r>
              <a:rPr lang="en-US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kiện</a:t>
            </a:r>
            <a:r>
              <a:rPr lang="en-US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hàng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60000"/>
                  <a:lumOff val="40000"/>
                </a:scheme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356519" y="4799351"/>
            <a:ext cx="3450496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Mặt</a:t>
            </a:r>
            <a:r>
              <a:rPr lang="en-US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trời</a:t>
            </a:r>
            <a:r>
              <a:rPr lang="en-US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mọc</a:t>
            </a:r>
            <a:r>
              <a:rPr lang="en-US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ra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60000"/>
                  <a:lumOff val="40000"/>
                </a:scheme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672604" y="1823468"/>
            <a:ext cx="4055919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t</a:t>
            </a: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ừ</a:t>
            </a:r>
            <a:r>
              <a:rPr lang="en-US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phía</a:t>
            </a:r>
            <a:r>
              <a:rPr lang="en-US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đằng</a:t>
            </a:r>
            <a:r>
              <a:rPr lang="en-US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Đông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60000"/>
                  <a:lumOff val="40000"/>
                </a:scheme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153166" y="3258772"/>
            <a:ext cx="2008883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noProof="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Đại</a:t>
            </a:r>
            <a:r>
              <a:rPr lang="en-US" sz="4000" noProof="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en-US" sz="4000" noProof="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bàng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60000"/>
                  <a:lumOff val="40000"/>
                </a:scheme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672604" y="4800600"/>
            <a:ext cx="4178067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d</a:t>
            </a:r>
            <a:r>
              <a:rPr lang="en-US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ang </a:t>
            </a: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đôi</a:t>
            </a:r>
            <a:r>
              <a:rPr lang="en-US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cánh</a:t>
            </a:r>
            <a:r>
              <a:rPr lang="en-US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en-US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rộng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60000"/>
                  <a:lumOff val="40000"/>
                </a:scheme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10" name="Straight Connector 9"/>
          <p:cNvCxnSpPr>
            <a:stCxn id="2" idx="3"/>
            <a:endCxn id="4" idx="1"/>
          </p:cNvCxnSpPr>
          <p:nvPr/>
        </p:nvCxnSpPr>
        <p:spPr>
          <a:xfrm>
            <a:off x="4162616" y="2203064"/>
            <a:ext cx="2509988" cy="1409651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162616" y="3659158"/>
            <a:ext cx="2509988" cy="1409651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endCxn id="6" idx="1"/>
          </p:cNvCxnSpPr>
          <p:nvPr/>
        </p:nvCxnSpPr>
        <p:spPr>
          <a:xfrm flipV="1">
            <a:off x="4807015" y="2177411"/>
            <a:ext cx="1865589" cy="289139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186619" y="2036157"/>
            <a:ext cx="53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1.</a:t>
            </a:r>
            <a:endParaRPr lang="en-US" sz="3200" dirty="0"/>
          </a:p>
        </p:txBody>
      </p:sp>
      <p:sp>
        <p:nvSpPr>
          <p:cNvPr id="13" name="TextBox 12"/>
          <p:cNvSpPr txBox="1"/>
          <p:nvPr/>
        </p:nvSpPr>
        <p:spPr>
          <a:xfrm>
            <a:off x="1186619" y="3366770"/>
            <a:ext cx="53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2.</a:t>
            </a:r>
            <a:endParaRPr lang="en-US" sz="3200" dirty="0"/>
          </a:p>
        </p:txBody>
      </p:sp>
      <p:sp>
        <p:nvSpPr>
          <p:cNvPr id="14" name="TextBox 13"/>
          <p:cNvSpPr txBox="1"/>
          <p:nvPr/>
        </p:nvSpPr>
        <p:spPr>
          <a:xfrm>
            <a:off x="367809" y="5038512"/>
            <a:ext cx="53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3.</a:t>
            </a:r>
            <a:endParaRPr lang="en-US" sz="3200" dirty="0"/>
          </a:p>
        </p:txBody>
      </p:sp>
      <p:sp>
        <p:nvSpPr>
          <p:cNvPr id="15" name="TextBox 14"/>
          <p:cNvSpPr txBox="1"/>
          <p:nvPr/>
        </p:nvSpPr>
        <p:spPr>
          <a:xfrm>
            <a:off x="6083421" y="3480216"/>
            <a:ext cx="53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b</a:t>
            </a:r>
            <a:r>
              <a:rPr lang="en-US" sz="3200" dirty="0" smtClean="0"/>
              <a:t>.</a:t>
            </a:r>
            <a:endParaRPr lang="en-US" sz="3200" dirty="0"/>
          </a:p>
        </p:txBody>
      </p:sp>
      <p:sp>
        <p:nvSpPr>
          <p:cNvPr id="16" name="TextBox 15"/>
          <p:cNvSpPr txBox="1"/>
          <p:nvPr/>
        </p:nvSpPr>
        <p:spPr>
          <a:xfrm>
            <a:off x="6152763" y="1938053"/>
            <a:ext cx="53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a</a:t>
            </a:r>
            <a:r>
              <a:rPr lang="en-US" sz="3200" dirty="0" smtClean="0"/>
              <a:t>.</a:t>
            </a:r>
            <a:endParaRPr lang="en-US" sz="3200" dirty="0"/>
          </a:p>
        </p:txBody>
      </p:sp>
      <p:sp>
        <p:nvSpPr>
          <p:cNvPr id="17" name="TextBox 16"/>
          <p:cNvSpPr txBox="1"/>
          <p:nvPr/>
        </p:nvSpPr>
        <p:spPr>
          <a:xfrm>
            <a:off x="6112353" y="4950825"/>
            <a:ext cx="53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c</a:t>
            </a:r>
            <a:r>
              <a:rPr lang="en-US" sz="3200" dirty="0" smtClean="0"/>
              <a:t>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551188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18233" y="1752600"/>
            <a:ext cx="790632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smtClean="0">
                <a:latin typeface="Bandit" pitchFamily="18" charset="0"/>
                <a:ea typeface="Bandit" pitchFamily="18" charset="0"/>
                <a:cs typeface="Bandit" pitchFamily="18" charset="0"/>
              </a:rPr>
              <a:t>Dặn dò</a:t>
            </a:r>
            <a:endParaRPr lang="en-US" sz="9600">
              <a:latin typeface="Bandit" pitchFamily="18" charset="0"/>
              <a:ea typeface="Bandit" pitchFamily="18" charset="0"/>
              <a:cs typeface="Bandi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4457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4339</TotalTime>
  <Words>305</Words>
  <Application>Microsoft Office PowerPoint</Application>
  <PresentationFormat>Custom</PresentationFormat>
  <Paragraphs>169</Paragraphs>
  <Slides>35</Slides>
  <Notes>16</Notes>
  <HiddenSlides>0</HiddenSlides>
  <MMClips>11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7" baseType="lpstr">
      <vt:lpstr>.VnArial</vt:lpstr>
      <vt:lpstr>.VnCooper</vt:lpstr>
      <vt:lpstr>Arial</vt:lpstr>
      <vt:lpstr>Arial Rounded MT Bold</vt:lpstr>
      <vt:lpstr>Arial-Rounded</vt:lpstr>
      <vt:lpstr>Arrus-Black</vt:lpstr>
      <vt:lpstr>AvantGarde</vt:lpstr>
      <vt:lpstr>Bandit</vt:lpstr>
      <vt:lpstr>Calibri</vt:lpstr>
      <vt:lpstr>DomCasual</vt:lpstr>
      <vt:lpstr>HP001 4 hàng</vt:lpstr>
      <vt:lpstr>Office Theme</vt:lpstr>
      <vt:lpstr>TIẾNG VIỆT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</dc:creator>
  <cp:lastModifiedBy>Admin</cp:lastModifiedBy>
  <cp:revision>572</cp:revision>
  <dcterms:created xsi:type="dcterms:W3CDTF">2021-05-08T14:00:55Z</dcterms:created>
  <dcterms:modified xsi:type="dcterms:W3CDTF">2021-12-09T01:12:17Z</dcterms:modified>
</cp:coreProperties>
</file>