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mv" ContentType="video/x-ms-wmv"/>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57" r:id="rId2"/>
    <p:sldId id="259" r:id="rId3"/>
    <p:sldId id="260" r:id="rId4"/>
    <p:sldId id="375" r:id="rId5"/>
    <p:sldId id="336" r:id="rId6"/>
    <p:sldId id="263" r:id="rId7"/>
    <p:sldId id="282" r:id="rId8"/>
    <p:sldId id="283" r:id="rId9"/>
    <p:sldId id="284" r:id="rId10"/>
    <p:sldId id="264" r:id="rId11"/>
    <p:sldId id="372" r:id="rId12"/>
    <p:sldId id="355" r:id="rId13"/>
    <p:sldId id="267" r:id="rId14"/>
    <p:sldId id="357" r:id="rId15"/>
    <p:sldId id="350" r:id="rId16"/>
    <p:sldId id="356" r:id="rId17"/>
    <p:sldId id="320" r:id="rId18"/>
    <p:sldId id="396" r:id="rId19"/>
    <p:sldId id="397" r:id="rId20"/>
    <p:sldId id="382" r:id="rId21"/>
    <p:sldId id="308" r:id="rId22"/>
    <p:sldId id="342" r:id="rId23"/>
    <p:sldId id="383" r:id="rId24"/>
    <p:sldId id="294" r:id="rId25"/>
    <p:sldId id="384" r:id="rId26"/>
    <p:sldId id="398" r:id="rId27"/>
    <p:sldId id="399" r:id="rId28"/>
    <p:sldId id="392" r:id="rId29"/>
    <p:sldId id="286" r:id="rId30"/>
    <p:sldId id="359" r:id="rId31"/>
    <p:sldId id="386" r:id="rId32"/>
    <p:sldId id="387" r:id="rId33"/>
    <p:sldId id="262" r:id="rId34"/>
    <p:sldId id="401" r:id="rId35"/>
    <p:sldId id="314" r:id="rId36"/>
    <p:sldId id="272" r:id="rId37"/>
    <p:sldId id="338" r:id="rId38"/>
    <p:sldId id="339" r:id="rId39"/>
    <p:sldId id="274" r:id="rId40"/>
    <p:sldId id="402" r:id="rId41"/>
    <p:sldId id="403" r:id="rId42"/>
    <p:sldId id="404" r:id="rId43"/>
    <p:sldId id="406" r:id="rId44"/>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608" autoAdjust="0"/>
    <p:restoredTop sz="89324" autoAdjust="0"/>
  </p:normalViewPr>
  <p:slideViewPr>
    <p:cSldViewPr>
      <p:cViewPr varScale="1">
        <p:scale>
          <a:sx n="65" d="100"/>
          <a:sy n="65" d="100"/>
        </p:scale>
        <p:origin x="552" y="78"/>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12/12/2021</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20</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21</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22</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23</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24</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25</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26</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27</a:t>
            </a:fld>
            <a:endParaRPr lang="en-US"/>
          </a:p>
        </p:txBody>
      </p:sp>
    </p:spTree>
    <p:extLst>
      <p:ext uri="{BB962C8B-B14F-4D97-AF65-F5344CB8AC3E}">
        <p14:creationId xmlns:p14="http://schemas.microsoft.com/office/powerpoint/2010/main" val="33725791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29</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31</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32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36</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Luyện</a:t>
            </a:r>
            <a:r>
              <a:rPr lang="en-US" baseline="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37</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38</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5</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6</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Hay còn</a:t>
            </a:r>
            <a:r>
              <a:rPr lang="en-US" baseline="0"/>
              <a:t> gọi là CHIM ĐA ĐA </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Chênh</a:t>
            </a:r>
            <a:r>
              <a:rPr lang="en-US" baseline="0"/>
              <a:t> lệch về độ tuổi và cao thấp</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8</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9</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Ôn</a:t>
            </a:r>
            <a:r>
              <a:rPr lang="en-US" baseline="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11</a:t>
            </a:fld>
            <a:endParaRPr lang="en-US"/>
          </a:p>
        </p:txBody>
      </p:sp>
    </p:spTree>
    <p:extLst>
      <p:ext uri="{BB962C8B-B14F-4D97-AF65-F5344CB8AC3E}">
        <p14:creationId xmlns:p14="http://schemas.microsoft.com/office/powerpoint/2010/main" val="6767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a:t>Click to edit Master title style</a:t>
            </a:r>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9D0918-B3BC-4D15-9AF8-385E8378AD06}"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9D0918-B3BC-4D15-9AF8-385E8378AD06}"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9D0918-B3BC-4D15-9AF8-385E8378AD06}" type="datetimeFigureOut">
              <a:rPr lang="en-US" smtClean="0"/>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9D0918-B3BC-4D15-9AF8-385E8378AD06}" type="datetimeFigureOut">
              <a:rPr lang="en-US" smtClean="0"/>
              <a:t>12/12/2021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9D0918-B3BC-4D15-9AF8-385E8378AD06}" type="datetimeFigureOut">
              <a:rPr lang="en-US" smtClean="0"/>
              <a:t>12/12/2021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12/12/2021</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12.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12.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12.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20.png"/></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4.png"/></Relationships>
</file>

<file path=ppt/slides/_rels/slide4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a:solidFill>
                  <a:schemeClr val="bg1"/>
                </a:solidFill>
                <a:latin typeface="AvantGarde" pitchFamily="2" charset="0"/>
                <a:ea typeface="AvantGarde" pitchFamily="2" charset="0"/>
                <a:cs typeface="AvantGarde" pitchFamily="2" charset="0"/>
              </a:rPr>
              <a:t>TIẾNG VIỆT </a:t>
            </a:r>
            <a:r>
              <a:rPr lang="en-US" sz="10600" b="1">
                <a:solidFill>
                  <a:schemeClr val="bg1"/>
                </a:solidFill>
                <a:latin typeface=".VnArial" pitchFamily="34" charset="0"/>
                <a:ea typeface="AvantGarde" pitchFamily="2" charset="0"/>
                <a:cs typeface="AvantGarde" pitchFamily="2" charset="0"/>
              </a:rPr>
              <a:t>1</a:t>
            </a: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825FA599-7342-40CA-BF1C-24DCBBC52480}"/>
              </a:ext>
            </a:extLst>
          </p:cNvPr>
          <p:cNvSpPr txBox="1"/>
          <p:nvPr/>
        </p:nvSpPr>
        <p:spPr>
          <a:xfrm>
            <a:off x="7047952" y="3441700"/>
            <a:ext cx="4267200" cy="861774"/>
          </a:xfrm>
          <a:prstGeom prst="rect">
            <a:avLst/>
          </a:prstGeom>
          <a:noFill/>
        </p:spPr>
        <p:txBody>
          <a:bodyPr wrap="square" rtlCol="0">
            <a:spAutoFit/>
          </a:bodyPr>
          <a:lstStyle/>
          <a:p>
            <a:r>
              <a:rPr lang="en-US" sz="5000"/>
              <a:t>Trang 134, 135</a:t>
            </a:r>
          </a:p>
        </p:txBody>
      </p:sp>
    </p:spTree>
    <p:extLst>
      <p:ext uri="{BB962C8B-B14F-4D97-AF65-F5344CB8AC3E}">
        <p14:creationId xmlns:p14="http://schemas.microsoft.com/office/powerpoint/2010/main" val="1316983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3519425"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bông súng</a:t>
            </a:r>
          </a:p>
        </p:txBody>
      </p:sp>
      <p:sp>
        <p:nvSpPr>
          <p:cNvPr id="16" name="Title 1"/>
          <p:cNvSpPr txBox="1">
            <a:spLocks/>
          </p:cNvSpPr>
          <p:nvPr/>
        </p:nvSpPr>
        <p:spPr>
          <a:xfrm>
            <a:off x="-208513" y="4719096"/>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chong chóng</a:t>
            </a:r>
          </a:p>
        </p:txBody>
      </p:sp>
      <p:sp>
        <p:nvSpPr>
          <p:cNvPr id="8" name="Title 1"/>
          <p:cNvSpPr txBox="1">
            <a:spLocks/>
          </p:cNvSpPr>
          <p:nvPr/>
        </p:nvSpPr>
        <p:spPr>
          <a:xfrm>
            <a:off x="7323565" y="4719096"/>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bánh chưng</a:t>
            </a:r>
          </a:p>
        </p:txBody>
      </p:sp>
      <p:pic>
        <p:nvPicPr>
          <p:cNvPr id="9" name="Picture 2" descr="Cách Làm Bánh Chưng Chuẩn Vị Truyền Thốn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320" r="4909"/>
          <a:stretch/>
        </p:blipFill>
        <p:spPr bwMode="auto">
          <a:xfrm>
            <a:off x="8227334" y="1828800"/>
            <a:ext cx="3678859" cy="24411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oa súng (nenuphar flower - Fleur nénuphar) | Hoa súng ở Hồ … | Flick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50437" y="1828800"/>
            <a:ext cx="3254805" cy="244110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Sóc Thuỷ tinh: Gió nhẹ chong chóng qua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2119" y="1828800"/>
            <a:ext cx="3671694" cy="2441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txBox="1">
            <a:spLocks/>
          </p:cNvSpPr>
          <p:nvPr/>
        </p:nvSpPr>
        <p:spPr>
          <a:xfrm>
            <a:off x="3519425"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bông súng</a:t>
            </a:r>
          </a:p>
        </p:txBody>
      </p:sp>
      <p:sp>
        <p:nvSpPr>
          <p:cNvPr id="10" name="Title 1"/>
          <p:cNvSpPr txBox="1">
            <a:spLocks/>
          </p:cNvSpPr>
          <p:nvPr/>
        </p:nvSpPr>
        <p:spPr>
          <a:xfrm>
            <a:off x="-208513" y="5896705"/>
            <a:ext cx="4953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chong chóng</a:t>
            </a:r>
          </a:p>
        </p:txBody>
      </p:sp>
      <p:sp>
        <p:nvSpPr>
          <p:cNvPr id="11" name="Title 1"/>
          <p:cNvSpPr txBox="1">
            <a:spLocks/>
          </p:cNvSpPr>
          <p:nvPr/>
        </p:nvSpPr>
        <p:spPr>
          <a:xfrm>
            <a:off x="7323565" y="5896705"/>
            <a:ext cx="54864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bánh chưng</a:t>
            </a:r>
          </a:p>
        </p:txBody>
      </p:sp>
      <p:sp>
        <p:nvSpPr>
          <p:cNvPr id="19" name="Title 1"/>
          <p:cNvSpPr txBox="1">
            <a:spLocks/>
          </p:cNvSpPr>
          <p:nvPr/>
        </p:nvSpPr>
        <p:spPr>
          <a:xfrm>
            <a:off x="443822" y="37554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dòng</a:t>
            </a:r>
          </a:p>
        </p:txBody>
      </p:sp>
      <p:sp>
        <p:nvSpPr>
          <p:cNvPr id="20" name="Title 1"/>
          <p:cNvSpPr txBox="1">
            <a:spLocks/>
          </p:cNvSpPr>
          <p:nvPr/>
        </p:nvSpPr>
        <p:spPr>
          <a:xfrm>
            <a:off x="3359122" y="3776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võng</a:t>
            </a:r>
          </a:p>
        </p:txBody>
      </p:sp>
      <p:sp>
        <p:nvSpPr>
          <p:cNvPr id="21" name="Title 1"/>
          <p:cNvSpPr txBox="1">
            <a:spLocks/>
          </p:cNvSpPr>
          <p:nvPr/>
        </p:nvSpPr>
        <p:spPr>
          <a:xfrm>
            <a:off x="6335904" y="37732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bổng</a:t>
            </a:r>
          </a:p>
        </p:txBody>
      </p:sp>
      <p:sp>
        <p:nvSpPr>
          <p:cNvPr id="22" name="Title 1"/>
          <p:cNvSpPr txBox="1">
            <a:spLocks/>
          </p:cNvSpPr>
          <p:nvPr/>
        </p:nvSpPr>
        <p:spPr>
          <a:xfrm>
            <a:off x="9231504" y="37576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cộng</a:t>
            </a:r>
          </a:p>
        </p:txBody>
      </p:sp>
      <p:sp>
        <p:nvSpPr>
          <p:cNvPr id="23" name="Title 1"/>
          <p:cNvSpPr txBox="1">
            <a:spLocks/>
          </p:cNvSpPr>
          <p:nvPr/>
        </p:nvSpPr>
        <p:spPr>
          <a:xfrm>
            <a:off x="442119" y="49746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thúng</a:t>
            </a:r>
          </a:p>
        </p:txBody>
      </p:sp>
      <p:sp>
        <p:nvSpPr>
          <p:cNvPr id="24" name="Title 1"/>
          <p:cNvSpPr txBox="1">
            <a:spLocks/>
          </p:cNvSpPr>
          <p:nvPr/>
        </p:nvSpPr>
        <p:spPr>
          <a:xfrm>
            <a:off x="3357419" y="49961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vũng</a:t>
            </a:r>
          </a:p>
        </p:txBody>
      </p:sp>
      <p:sp>
        <p:nvSpPr>
          <p:cNvPr id="25" name="Title 1"/>
          <p:cNvSpPr txBox="1">
            <a:spLocks/>
          </p:cNvSpPr>
          <p:nvPr/>
        </p:nvSpPr>
        <p:spPr>
          <a:xfrm>
            <a:off x="6334201" y="49924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đựng</a:t>
            </a:r>
          </a:p>
        </p:txBody>
      </p:sp>
      <p:sp>
        <p:nvSpPr>
          <p:cNvPr id="26" name="Title 1"/>
          <p:cNvSpPr txBox="1">
            <a:spLocks/>
          </p:cNvSpPr>
          <p:nvPr/>
        </p:nvSpPr>
        <p:spPr>
          <a:xfrm>
            <a:off x="9229801" y="49768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solidFill>
                  <a:srgbClr val="0070C0"/>
                </a:solidFill>
                <a:latin typeface="Arial-Rounded" pitchFamily="34" charset="0"/>
                <a:ea typeface="Arial-Rounded" pitchFamily="34" charset="0"/>
                <a:cs typeface="Arial-Rounded" pitchFamily="34" charset="0"/>
              </a:rPr>
              <a:t>hửng</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2065" y="-208971"/>
            <a:ext cx="7366624" cy="3660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grpSp>
        <p:nvGrpSpPr>
          <p:cNvPr id="12" name="Group 11"/>
          <p:cNvGrpSpPr/>
          <p:nvPr/>
        </p:nvGrpSpPr>
        <p:grpSpPr>
          <a:xfrm>
            <a:off x="-84357" y="76202"/>
            <a:ext cx="6756905" cy="941185"/>
            <a:chOff x="63500" y="1429216"/>
            <a:chExt cx="5080245" cy="705889"/>
          </a:xfrm>
        </p:grpSpPr>
        <p:sp>
          <p:nvSpPr>
            <p:cNvPr id="13" name="Rounded Rectangle 12"/>
            <p:cNvSpPr/>
            <p:nvPr/>
          </p:nvSpPr>
          <p:spPr>
            <a:xfrm>
              <a:off x="384357" y="1429216"/>
              <a:ext cx="4759388"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Hướng dẫn viết bảng</a:t>
              </a:r>
            </a:p>
          </p:txBody>
        </p:sp>
        <p:sp>
          <p:nvSpPr>
            <p:cNvPr id="14" name="Oval 1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4</a:t>
              </a:r>
            </a:p>
          </p:txBody>
        </p:sp>
      </p:grpSp>
      <p:sp>
        <p:nvSpPr>
          <p:cNvPr id="7" name="TextBox 6"/>
          <p:cNvSpPr txBox="1"/>
          <p:nvPr/>
        </p:nvSpPr>
        <p:spPr>
          <a:xfrm>
            <a:off x="482444" y="1628776"/>
            <a:ext cx="8051865" cy="4524118"/>
          </a:xfrm>
          <a:prstGeom prst="rect">
            <a:avLst/>
          </a:prstGeom>
          <a:noFill/>
        </p:spPr>
        <p:txBody>
          <a:bodyPr wrap="square" lIns="121725" tIns="60862" rIns="121725" bIns="60862" rtlCol="0">
            <a:spAutoFit/>
          </a:bodyPr>
          <a:lstStyle/>
          <a:p>
            <a:r>
              <a:rPr lang="el-GR" sz="28600">
                <a:solidFill>
                  <a:srgbClr val="FF0000"/>
                </a:solidFill>
                <a:latin typeface="HP001 4 hàng"/>
              </a:rPr>
              <a:t>Ϊ</a:t>
            </a:r>
            <a:r>
              <a:rPr lang="en-US" sz="28600">
                <a:solidFill>
                  <a:srgbClr val="FF0000"/>
                </a:solidFill>
                <a:latin typeface="HP001 4 hàng"/>
              </a:rPr>
              <a:t>g </a:t>
            </a:r>
            <a:endParaRPr lang="en-US" sz="28600">
              <a:solidFill>
                <a:srgbClr val="FF0000"/>
              </a:solidFill>
              <a:latin typeface="HP001 4 hàng" pitchFamily="34" charset="0"/>
            </a:endParaRPr>
          </a:p>
        </p:txBody>
      </p:sp>
      <p:sp>
        <p:nvSpPr>
          <p:cNvPr id="8" name="TextBox 7"/>
          <p:cNvSpPr txBox="1"/>
          <p:nvPr/>
        </p:nvSpPr>
        <p:spPr>
          <a:xfrm>
            <a:off x="7628799" y="3009902"/>
            <a:ext cx="5417550" cy="2277349"/>
          </a:xfrm>
          <a:prstGeom prst="rect">
            <a:avLst/>
          </a:prstGeom>
          <a:noFill/>
        </p:spPr>
        <p:txBody>
          <a:bodyPr wrap="square" lIns="121725" tIns="60862" rIns="121725" bIns="60862" rtlCol="0">
            <a:spAutoFit/>
          </a:bodyPr>
          <a:lstStyle/>
          <a:p>
            <a:r>
              <a:rPr lang="el-GR" sz="14000">
                <a:solidFill>
                  <a:srgbClr val="FF0000"/>
                </a:solidFill>
                <a:latin typeface="HP001 4 hàng"/>
              </a:rPr>
              <a:t>Ϊ</a:t>
            </a:r>
            <a:r>
              <a:rPr lang="en-US" sz="14000">
                <a:solidFill>
                  <a:srgbClr val="FF0000"/>
                </a:solidFill>
                <a:latin typeface="HP001 4 hàng"/>
              </a:rPr>
              <a:t>g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ONG.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6878" y="-291847"/>
            <a:ext cx="12048113" cy="6024057"/>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785994"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Ūg </a:t>
            </a:r>
            <a:endParaRPr lang="en-US" sz="28600">
              <a:solidFill>
                <a:srgbClr val="FF0000"/>
              </a:solidFill>
              <a:latin typeface="HP001 4 hàng" pitchFamily="34" charset="0"/>
            </a:endParaRPr>
          </a:p>
        </p:txBody>
      </p:sp>
      <p:sp>
        <p:nvSpPr>
          <p:cNvPr id="8" name="TextBox 7"/>
          <p:cNvSpPr txBox="1"/>
          <p:nvPr/>
        </p:nvSpPr>
        <p:spPr>
          <a:xfrm>
            <a:off x="8130969" y="3009901"/>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Ūg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81904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ÔNG.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81424" y="-309057"/>
            <a:ext cx="11997402" cy="6024057"/>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56420316"/>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03329"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Ďng </a:t>
            </a:r>
            <a:endParaRPr lang="en-US" sz="286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Ďng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9363541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NG.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6518" y="-461457"/>
            <a:ext cx="11948802" cy="6024057"/>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39031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30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45230652"/>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503329" y="1628776"/>
            <a:ext cx="8051865" cy="4524118"/>
          </a:xfrm>
          <a:prstGeom prst="rect">
            <a:avLst/>
          </a:prstGeom>
          <a:noFill/>
        </p:spPr>
        <p:txBody>
          <a:bodyPr wrap="square" lIns="121725" tIns="60862" rIns="121725" bIns="60862" rtlCol="0">
            <a:spAutoFit/>
          </a:bodyPr>
          <a:lstStyle/>
          <a:p>
            <a:r>
              <a:rPr lang="en-US" sz="28600">
                <a:solidFill>
                  <a:srgbClr val="FF0000"/>
                </a:solidFill>
                <a:latin typeface="HP001 4 hàng"/>
              </a:rPr>
              <a:t>Ŕng  </a:t>
            </a:r>
            <a:endParaRPr lang="en-US" sz="28600">
              <a:solidFill>
                <a:srgbClr val="FF0000"/>
              </a:solidFill>
              <a:latin typeface="HP001 4 hàng" pitchFamily="34" charset="0"/>
            </a:endParaRPr>
          </a:p>
        </p:txBody>
      </p:sp>
      <p:sp>
        <p:nvSpPr>
          <p:cNvPr id="8" name="TextBox 7"/>
          <p:cNvSpPr txBox="1"/>
          <p:nvPr/>
        </p:nvSpPr>
        <p:spPr>
          <a:xfrm>
            <a:off x="7414419" y="3009902"/>
            <a:ext cx="5417550" cy="2277349"/>
          </a:xfrm>
          <a:prstGeom prst="rect">
            <a:avLst/>
          </a:prstGeom>
          <a:noFill/>
        </p:spPr>
        <p:txBody>
          <a:bodyPr wrap="square" lIns="121725" tIns="60862" rIns="121725" bIns="60862" rtlCol="0">
            <a:spAutoFit/>
          </a:bodyPr>
          <a:lstStyle/>
          <a:p>
            <a:r>
              <a:rPr lang="en-US" sz="14000">
                <a:solidFill>
                  <a:srgbClr val="FF0000"/>
                </a:solidFill>
                <a:latin typeface="HP001 4 hàng"/>
              </a:rPr>
              <a:t>Ŕng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09416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ƯNG.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649646" y="-18026"/>
            <a:ext cx="10862547" cy="5476415"/>
          </a:xfr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spTree>
    <p:extLst>
      <p:ext uri="{BB962C8B-B14F-4D97-AF65-F5344CB8AC3E}">
        <p14:creationId xmlns:p14="http://schemas.microsoft.com/office/powerpoint/2010/main" val="1542063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29"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693" b="71178"/>
          <a:stretch/>
        </p:blipFill>
        <p:spPr>
          <a:xfrm>
            <a:off x="0" y="-245626"/>
            <a:ext cx="12142101" cy="5085356"/>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a:solidFill>
                  <a:srgbClr val="FFC000"/>
                </a:solidFill>
                <a:latin typeface=".VnCooper" pitchFamily="34" charset="0"/>
                <a:ea typeface="Arial-Rounded" pitchFamily="34" charset="0"/>
                <a:cs typeface="Arial-Rounded" pitchFamily="34" charset="0"/>
              </a:rPr>
              <a:t>60</a:t>
            </a:r>
          </a:p>
        </p:txBody>
      </p:sp>
      <p:sp>
        <p:nvSpPr>
          <p:cNvPr id="5" name="Title 1"/>
          <p:cNvSpPr txBox="1">
            <a:spLocks/>
          </p:cNvSpPr>
          <p:nvPr/>
        </p:nvSpPr>
        <p:spPr>
          <a:xfrm>
            <a:off x="823119" y="0"/>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6600" b="1">
                <a:solidFill>
                  <a:schemeClr val="bg1"/>
                </a:solidFill>
                <a:latin typeface="Arial-Rounded" pitchFamily="34" charset="0"/>
                <a:ea typeface="Arial-Rounded" pitchFamily="34" charset="0"/>
                <a:cs typeface="Arial-Rounded" pitchFamily="34" charset="0"/>
              </a:rPr>
              <a:t>ong  ông  ung  ưng</a:t>
            </a:r>
          </a:p>
        </p:txBody>
      </p:sp>
      <p:grpSp>
        <p:nvGrpSpPr>
          <p:cNvPr id="27" name="Group 26"/>
          <p:cNvGrpSpPr/>
          <p:nvPr/>
        </p:nvGrpSpPr>
        <p:grpSpPr>
          <a:xfrm>
            <a:off x="574823"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2</a:t>
              </a:r>
            </a:p>
          </p:txBody>
        </p:sp>
      </p:grpSp>
      <p:grpSp>
        <p:nvGrpSpPr>
          <p:cNvPr id="29" name="Group 28"/>
          <p:cNvGrpSpPr/>
          <p:nvPr/>
        </p:nvGrpSpPr>
        <p:grpSpPr>
          <a:xfrm>
            <a:off x="213519" y="5011947"/>
            <a:ext cx="11700907" cy="1617453"/>
            <a:chOff x="502854" y="5364109"/>
            <a:chExt cx="10717370" cy="1617453"/>
          </a:xfrm>
        </p:grpSpPr>
        <p:sp>
          <p:nvSpPr>
            <p:cNvPr id="34" name="Title 1"/>
            <p:cNvSpPr txBox="1">
              <a:spLocks/>
            </p:cNvSpPr>
            <p:nvPr/>
          </p:nvSpPr>
          <p:spPr>
            <a:xfrm>
              <a:off x="502854" y="540630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en-US" sz="5000" b="1">
                  <a:solidFill>
                    <a:srgbClr val="0070C0"/>
                  </a:solidFill>
                  <a:latin typeface="Arial-Rounded" pitchFamily="34" charset="0"/>
                  <a:ea typeface="Arial-Rounded" pitchFamily="34" charset="0"/>
                  <a:cs typeface="Arial-Rounded" pitchFamily="34" charset="0"/>
                </a:rPr>
                <a:t>	Nh</a:t>
              </a:r>
              <a:r>
                <a:rPr lang="en-US" sz="5000" b="1">
                  <a:solidFill>
                    <a:srgbClr val="FF0000"/>
                  </a:solidFill>
                  <a:latin typeface="Arial-Rounded" pitchFamily="34" charset="0"/>
                  <a:ea typeface="Arial-Rounded" pitchFamily="34" charset="0"/>
                  <a:cs typeface="Arial-Rounded" pitchFamily="34" charset="0"/>
                </a:rPr>
                <a:t>ưng</a:t>
              </a:r>
              <a:r>
                <a:rPr lang="en-US" sz="5000" b="1">
                  <a:solidFill>
                    <a:srgbClr val="0070C0"/>
                  </a:solidFill>
                  <a:latin typeface="Arial-Rounded" pitchFamily="34" charset="0"/>
                  <a:ea typeface="Arial-Rounded" pitchFamily="34" charset="0"/>
                  <a:cs typeface="Arial-Rounded" pitchFamily="34" charset="0"/>
                </a:rPr>
                <a:t> b</a:t>
              </a:r>
              <a:r>
                <a:rPr lang="en-US" sz="5000" b="1">
                  <a:solidFill>
                    <a:srgbClr val="FF0000"/>
                  </a:solidFill>
                  <a:latin typeface="Arial-Rounded" pitchFamily="34" charset="0"/>
                  <a:ea typeface="Arial-Rounded" pitchFamily="34" charset="0"/>
                  <a:cs typeface="Arial-Rounded" pitchFamily="34" charset="0"/>
                </a:rPr>
                <a:t>ông</a:t>
              </a:r>
              <a:r>
                <a:rPr lang="en-US" sz="5000" b="1">
                  <a:solidFill>
                    <a:srgbClr val="0070C0"/>
                  </a:solidFill>
                  <a:latin typeface="Arial-Rounded" pitchFamily="34" charset="0"/>
                  <a:ea typeface="Arial-Rounded" pitchFamily="34" charset="0"/>
                  <a:cs typeface="Arial-Rounded" pitchFamily="34" charset="0"/>
                </a:rPr>
                <a:t> h</a:t>
              </a:r>
              <a:r>
                <a:rPr lang="en-US" sz="5000" b="1">
                  <a:solidFill>
                    <a:srgbClr val="FF0000"/>
                  </a:solidFill>
                  <a:latin typeface="Arial-Rounded" pitchFamily="34" charset="0"/>
                  <a:ea typeface="Arial-Rounded" pitchFamily="34" charset="0"/>
                  <a:cs typeface="Arial-Rounded" pitchFamily="34" charset="0"/>
                </a:rPr>
                <a:t>ông</a:t>
              </a:r>
              <a:r>
                <a:rPr lang="en-US" sz="5000" b="1">
                  <a:solidFill>
                    <a:srgbClr val="0070C0"/>
                  </a:solidFill>
                  <a:latin typeface="Arial-Rounded" pitchFamily="34" charset="0"/>
                  <a:ea typeface="Arial-Rounded" pitchFamily="34" charset="0"/>
                  <a:cs typeface="Arial-Rounded" pitchFamily="34" charset="0"/>
                </a:rPr>
                <a:t> r</a:t>
              </a:r>
              <a:r>
                <a:rPr lang="en-US" sz="5000" b="1">
                  <a:solidFill>
                    <a:srgbClr val="FF0000"/>
                  </a:solidFill>
                  <a:latin typeface="Arial-Rounded" pitchFamily="34" charset="0"/>
                  <a:ea typeface="Arial-Rounded" pitchFamily="34" charset="0"/>
                  <a:cs typeface="Arial-Rounded" pitchFamily="34" charset="0"/>
                </a:rPr>
                <a:t>ung</a:t>
              </a:r>
              <a:r>
                <a:rPr lang="en-US" sz="5000" b="1">
                  <a:solidFill>
                    <a:srgbClr val="0070C0"/>
                  </a:solidFill>
                  <a:latin typeface="Arial-Rounded" pitchFamily="34" charset="0"/>
                  <a:ea typeface="Arial-Rounded" pitchFamily="34" charset="0"/>
                  <a:cs typeface="Arial-Rounded" pitchFamily="34" charset="0"/>
                </a:rPr>
                <a:t> rinh tr</a:t>
              </a:r>
              <a:r>
                <a:rPr lang="en-US" sz="5000" b="1">
                  <a:solidFill>
                    <a:srgbClr val="FF0000"/>
                  </a:solidFill>
                  <a:latin typeface="Arial-Rounded" pitchFamily="34" charset="0"/>
                  <a:ea typeface="Arial-Rounded" pitchFamily="34" charset="0"/>
                  <a:cs typeface="Arial-Rounded" pitchFamily="34" charset="0"/>
                </a:rPr>
                <a:t>ong</a:t>
              </a:r>
              <a:r>
                <a:rPr lang="en-US" sz="5000" b="1">
                  <a:solidFill>
                    <a:srgbClr val="0070C0"/>
                  </a:solidFill>
                  <a:latin typeface="Arial-Rounded" pitchFamily="34" charset="0"/>
                  <a:ea typeface="Arial-Rounded" pitchFamily="34" charset="0"/>
                  <a:cs typeface="Arial-Rounded" pitchFamily="34" charset="0"/>
                </a:rPr>
                <a:t> gió.</a:t>
              </a:r>
            </a:p>
          </p:txBody>
        </p:sp>
        <p:sp>
          <p:nvSpPr>
            <p:cNvPr id="16" name="Title 1"/>
            <p:cNvSpPr txBox="1">
              <a:spLocks/>
            </p:cNvSpPr>
            <p:nvPr/>
          </p:nvSpPr>
          <p:spPr>
            <a:xfrm>
              <a:off x="4325771" y="5364109"/>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0070C0"/>
                  </a:solidFill>
                  <a:latin typeface="Arial-Rounded" pitchFamily="34" charset="0"/>
                  <a:ea typeface="Arial-Rounded" pitchFamily="34" charset="0"/>
                  <a:cs typeface="Arial-Rounded" pitchFamily="34" charset="0"/>
                </a:rPr>
                <a:t>̀</a:t>
              </a:r>
            </a:p>
          </p:txBody>
        </p:sp>
        <p:sp>
          <p:nvSpPr>
            <p:cNvPr id="18" name="Title 1"/>
            <p:cNvSpPr txBox="1">
              <a:spLocks/>
            </p:cNvSpPr>
            <p:nvPr/>
          </p:nvSpPr>
          <p:spPr>
            <a:xfrm>
              <a:off x="1562312" y="5480474"/>
              <a:ext cx="1833736"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5000"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9996" y="14211"/>
            <a:ext cx="2239303" cy="1415159"/>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714621206"/>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0" name="TextBox 9"/>
          <p:cNvSpPr txBox="1"/>
          <p:nvPr/>
        </p:nvSpPr>
        <p:spPr>
          <a:xfrm>
            <a:off x="1629086" y="1183168"/>
            <a:ext cx="10626225" cy="4539506"/>
          </a:xfrm>
          <a:prstGeom prst="rect">
            <a:avLst/>
          </a:prstGeom>
          <a:noFill/>
        </p:spPr>
        <p:txBody>
          <a:bodyPr wrap="square" lIns="121725" tIns="60862" rIns="121725" bIns="60862" rtlCol="0">
            <a:spAutoFit/>
          </a:bodyPr>
          <a:lstStyle/>
          <a:p>
            <a:r>
              <a:rPr lang="el-GR" sz="28700">
                <a:solidFill>
                  <a:srgbClr val="FF0000"/>
                </a:solidFill>
                <a:latin typeface="HP001 4 hàng" pitchFamily="34" charset="0"/>
              </a:rPr>
              <a:t>εΪ</a:t>
            </a:r>
            <a:r>
              <a:rPr lang="en-US" sz="28700">
                <a:solidFill>
                  <a:srgbClr val="FF0000"/>
                </a:solidFill>
                <a:latin typeface="HP001 4 hàng" pitchFamily="34" charset="0"/>
              </a:rPr>
              <a:t>g </a:t>
            </a:r>
          </a:p>
        </p:txBody>
      </p:sp>
    </p:spTree>
    <p:extLst>
      <p:ext uri="{BB962C8B-B14F-4D97-AF65-F5344CB8AC3E}">
        <p14:creationId xmlns:p14="http://schemas.microsoft.com/office/powerpoint/2010/main" val="1416177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411954773"/>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3133963" y="2545080"/>
            <a:ext cx="5417550" cy="2323515"/>
          </a:xfrm>
          <a:prstGeom prst="rect">
            <a:avLst/>
          </a:prstGeom>
          <a:noFill/>
        </p:spPr>
        <p:txBody>
          <a:bodyPr wrap="square" lIns="121725" tIns="60862" rIns="121725" bIns="60862" rtlCol="0">
            <a:spAutoFit/>
          </a:bodyPr>
          <a:lstStyle/>
          <a:p>
            <a:r>
              <a:rPr lang="el-GR" sz="14300">
                <a:solidFill>
                  <a:srgbClr val="FF0000"/>
                </a:solidFill>
                <a:latin typeface="HP001 4 hàng" pitchFamily="34" charset="0"/>
              </a:rPr>
              <a:t>εΪ</a:t>
            </a:r>
            <a:r>
              <a:rPr lang="en-US" sz="14300">
                <a:solidFill>
                  <a:srgbClr val="FF0000"/>
                </a:solidFill>
                <a:latin typeface="HP001 4 hàng" pitchFamily="34" charset="0"/>
              </a:rPr>
              <a:t>g </a:t>
            </a:r>
          </a:p>
        </p:txBody>
      </p:sp>
    </p:spTree>
    <p:extLst>
      <p:ext uri="{BB962C8B-B14F-4D97-AF65-F5344CB8AC3E}">
        <p14:creationId xmlns:p14="http://schemas.microsoft.com/office/powerpoint/2010/main" val="242086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2539655061"/>
              </p:ext>
            </p:extLst>
          </p:nvPr>
        </p:nvGraphicFramePr>
        <p:xfrm>
          <a:off x="215396" y="8382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
        <p:nvSpPr>
          <p:cNvPr id="16" name="TextBox 15"/>
          <p:cNvSpPr txBox="1"/>
          <p:nvPr/>
        </p:nvSpPr>
        <p:spPr>
          <a:xfrm>
            <a:off x="-634381" y="1689844"/>
            <a:ext cx="12138819"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 bŪg </a:t>
            </a:r>
            <a:endParaRPr lang="en-US" sz="28700">
              <a:solidFill>
                <a:srgbClr val="FF0000"/>
              </a:solidFill>
              <a:latin typeface="HP001 4 hàng" pitchFamily="34" charset="0"/>
            </a:endParaRPr>
          </a:p>
        </p:txBody>
      </p:sp>
    </p:spTree>
    <p:extLst>
      <p:ext uri="{BB962C8B-B14F-4D97-AF65-F5344CB8AC3E}">
        <p14:creationId xmlns:p14="http://schemas.microsoft.com/office/powerpoint/2010/main" val="1949239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453695900"/>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668544" y="2545080"/>
            <a:ext cx="5417550" cy="2323515"/>
          </a:xfrm>
          <a:prstGeom prst="rect">
            <a:avLst/>
          </a:prstGeom>
          <a:noFill/>
        </p:spPr>
        <p:txBody>
          <a:bodyPr wrap="square" lIns="121725" tIns="60862" rIns="121725" bIns="60862" rtlCol="0">
            <a:spAutoFit/>
          </a:bodyPr>
          <a:lstStyle/>
          <a:p>
            <a:pPr algn="ctr"/>
            <a:r>
              <a:rPr lang="vi-VN" sz="14300">
                <a:solidFill>
                  <a:srgbClr val="FF0000"/>
                </a:solidFill>
                <a:latin typeface="HP001 4 hàng" pitchFamily="34" charset="0"/>
              </a:rPr>
              <a:t>bŪg </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1656292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3327721381"/>
              </p:ext>
            </p:extLst>
          </p:nvPr>
        </p:nvGraphicFramePr>
        <p:xfrm>
          <a:off x="215396" y="81741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252846" y="1689844"/>
            <a:ext cx="12138819" cy="4539506"/>
          </a:xfrm>
          <a:prstGeom prst="rect">
            <a:avLst/>
          </a:prstGeom>
          <a:noFill/>
        </p:spPr>
        <p:txBody>
          <a:bodyPr wrap="square" lIns="121725" tIns="60862" rIns="121725" bIns="60862" rtlCol="0">
            <a:spAutoFit/>
          </a:bodyPr>
          <a:lstStyle/>
          <a:p>
            <a:pPr algn="ctr"/>
            <a:r>
              <a:rPr lang="en-US" sz="28700">
                <a:solidFill>
                  <a:srgbClr val="FF0000"/>
                </a:solidFill>
                <a:latin typeface="HP001 4 hàng" pitchFamily="34" charset="0"/>
              </a:rPr>
              <a:t> ǧǼng </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Tree>
    <p:extLst>
      <p:ext uri="{BB962C8B-B14F-4D97-AF65-F5344CB8AC3E}">
        <p14:creationId xmlns:p14="http://schemas.microsoft.com/office/powerpoint/2010/main" val="2382770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249264189"/>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003309" y="2545080"/>
            <a:ext cx="5417550" cy="2323515"/>
          </a:xfrm>
          <a:prstGeom prst="rect">
            <a:avLst/>
          </a:prstGeom>
          <a:noFill/>
        </p:spPr>
        <p:txBody>
          <a:bodyPr wrap="square" lIns="121725" tIns="60862" rIns="121725" bIns="60862" rtlCol="0">
            <a:spAutoFit/>
          </a:bodyPr>
          <a:lstStyle/>
          <a:p>
            <a:pPr algn="ctr"/>
            <a:r>
              <a:rPr lang="en-US" sz="14300">
                <a:solidFill>
                  <a:srgbClr val="FF0000"/>
                </a:solidFill>
                <a:latin typeface="HP001 4 hàng" pitchFamily="34" charset="0"/>
              </a:rPr>
              <a:t> ǧǼng </a:t>
            </a:r>
          </a:p>
        </p:txBody>
      </p:sp>
    </p:spTree>
    <p:extLst>
      <p:ext uri="{BB962C8B-B14F-4D97-AF65-F5344CB8AC3E}">
        <p14:creationId xmlns:p14="http://schemas.microsoft.com/office/powerpoint/2010/main" val="147485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Table 17"/>
          <p:cNvGraphicFramePr>
            <a:graphicFrameLocks noGrp="1"/>
          </p:cNvGraphicFramePr>
          <p:nvPr>
            <p:extLst>
              <p:ext uri="{D42A27DB-BD31-4B8C-83A1-F6EECF244321}">
                <p14:modId xmlns:p14="http://schemas.microsoft.com/office/powerpoint/2010/main" val="73863487"/>
              </p:ext>
            </p:extLst>
          </p:nvPr>
        </p:nvGraphicFramePr>
        <p:xfrm>
          <a:off x="215396" y="81741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16" name="TextBox 15"/>
          <p:cNvSpPr txBox="1"/>
          <p:nvPr/>
        </p:nvSpPr>
        <p:spPr>
          <a:xfrm>
            <a:off x="-1138797" y="1689844"/>
            <a:ext cx="13352701" cy="4539506"/>
          </a:xfrm>
          <a:prstGeom prst="rect">
            <a:avLst/>
          </a:prstGeom>
          <a:noFill/>
        </p:spPr>
        <p:txBody>
          <a:bodyPr wrap="square" lIns="121725" tIns="60862" rIns="121725" bIns="60862" rtlCol="0">
            <a:spAutoFit/>
          </a:bodyPr>
          <a:lstStyle/>
          <a:p>
            <a:pPr algn="ctr"/>
            <a:r>
              <a:rPr lang="vi-VN" sz="28700">
                <a:solidFill>
                  <a:srgbClr val="FF0000"/>
                </a:solidFill>
                <a:latin typeface="HP001 4 hàng" pitchFamily="34" charset="0"/>
              </a:rPr>
              <a:t> εưng </a:t>
            </a:r>
            <a:endParaRPr lang="en-US" sz="28700">
              <a:solidFill>
                <a:srgbClr val="FF0000"/>
              </a:solidFill>
              <a:latin typeface="HP001 4 hàng" pitchFamily="34" charset="0"/>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spTree>
    <p:extLst>
      <p:ext uri="{BB962C8B-B14F-4D97-AF65-F5344CB8AC3E}">
        <p14:creationId xmlns:p14="http://schemas.microsoft.com/office/powerpoint/2010/main" val="2632958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52282" y="-20081"/>
            <a:ext cx="2709556" cy="1712343"/>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968304180"/>
              </p:ext>
            </p:extLst>
          </p:nvPr>
        </p:nvGraphicFramePr>
        <p:xfrm>
          <a:off x="215396" y="322738"/>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12700"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8" name="TextBox 7"/>
          <p:cNvSpPr txBox="1"/>
          <p:nvPr/>
        </p:nvSpPr>
        <p:spPr>
          <a:xfrm>
            <a:off x="2737394" y="2545080"/>
            <a:ext cx="5417550" cy="2323515"/>
          </a:xfrm>
          <a:prstGeom prst="rect">
            <a:avLst/>
          </a:prstGeom>
          <a:noFill/>
        </p:spPr>
        <p:txBody>
          <a:bodyPr wrap="square" lIns="121725" tIns="60862" rIns="121725" bIns="60862" rtlCol="0">
            <a:spAutoFit/>
          </a:bodyPr>
          <a:lstStyle/>
          <a:p>
            <a:pPr algn="ctr"/>
            <a:r>
              <a:rPr lang="vi-VN" sz="14300">
                <a:solidFill>
                  <a:srgbClr val="FF0000"/>
                </a:solidFill>
                <a:latin typeface="HP001 4 hàng" pitchFamily="34" charset="0"/>
              </a:rPr>
              <a:t>εưng </a:t>
            </a:r>
            <a:endParaRPr lang="en-US" sz="14300">
              <a:solidFill>
                <a:srgbClr val="FF0000"/>
              </a:solidFill>
              <a:latin typeface="HP001 4 hàng" pitchFamily="34" charset="0"/>
            </a:endParaRPr>
          </a:p>
        </p:txBody>
      </p:sp>
    </p:spTree>
    <p:extLst>
      <p:ext uri="{BB962C8B-B14F-4D97-AF65-F5344CB8AC3E}">
        <p14:creationId xmlns:p14="http://schemas.microsoft.com/office/powerpoint/2010/main" val="213503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1763484"/>
            <a:ext cx="3414777" cy="1446352"/>
          </a:xfrm>
          <a:prstGeom prst="rect">
            <a:avLst/>
          </a:prstGeom>
          <a:noFill/>
        </p:spPr>
        <p:txBody>
          <a:bodyPr wrap="square" lIns="121725" tIns="60862" rIns="121725" bIns="60862" rtlCol="0">
            <a:spAutoFit/>
          </a:bodyPr>
          <a:lstStyle/>
          <a:p>
            <a:r>
              <a:rPr lang="el-GR" sz="8400">
                <a:solidFill>
                  <a:srgbClr val="FF0000"/>
                </a:solidFill>
                <a:latin typeface="HP001 4 hàng"/>
              </a:rPr>
              <a:t>Ϊ</a:t>
            </a:r>
            <a:r>
              <a:rPr lang="en-US" sz="8400">
                <a:solidFill>
                  <a:srgbClr val="FF0000"/>
                </a:solidFill>
                <a:latin typeface="HP001 4 hàng"/>
              </a:rPr>
              <a:t>g </a:t>
            </a:r>
            <a:endParaRPr lang="en-US" sz="8400">
              <a:solidFill>
                <a:srgbClr val="FF0000"/>
              </a:solidFill>
              <a:latin typeface="HP001 4 hàng" pitchFamily="34" charset="0"/>
            </a:endParaRPr>
          </a:p>
        </p:txBody>
      </p:sp>
      <p:sp>
        <p:nvSpPr>
          <p:cNvPr id="8" name="TextBox 7"/>
          <p:cNvSpPr txBox="1"/>
          <p:nvPr/>
        </p:nvSpPr>
        <p:spPr>
          <a:xfrm>
            <a:off x="3072152" y="2165042"/>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Ϊ</a:t>
            </a:r>
            <a:r>
              <a:rPr lang="en-US" sz="4200">
                <a:solidFill>
                  <a:srgbClr val="FF0000"/>
                </a:solidFill>
                <a:latin typeface="HP001 4 hàng"/>
              </a:rPr>
              <a:t>g </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Viết vở</a:t>
              </a: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5</a:t>
              </a:r>
            </a:p>
          </p:txBody>
        </p:sp>
      </p:grpSp>
      <p:sp>
        <p:nvSpPr>
          <p:cNvPr id="13" name="TextBox 12"/>
          <p:cNvSpPr txBox="1"/>
          <p:nvPr/>
        </p:nvSpPr>
        <p:spPr>
          <a:xfrm>
            <a:off x="610193" y="3430448"/>
            <a:ext cx="3414777" cy="1446352"/>
          </a:xfrm>
          <a:prstGeom prst="rect">
            <a:avLst/>
          </a:prstGeom>
          <a:noFill/>
        </p:spPr>
        <p:txBody>
          <a:bodyPr wrap="square" lIns="121725" tIns="60862" rIns="121725" bIns="60862" rtlCol="0">
            <a:spAutoFit/>
          </a:bodyPr>
          <a:lstStyle/>
          <a:p>
            <a:r>
              <a:rPr lang="en-US" sz="8400">
                <a:solidFill>
                  <a:srgbClr val="FF0000"/>
                </a:solidFill>
                <a:latin typeface="HP001 4 hàng"/>
              </a:rPr>
              <a:t>Ūg  </a:t>
            </a:r>
            <a:endParaRPr lang="en-US" sz="8400">
              <a:solidFill>
                <a:srgbClr val="FF0000"/>
              </a:solidFill>
              <a:latin typeface="HP001 4 hàng" pitchFamily="34" charset="0"/>
            </a:endParaRPr>
          </a:p>
        </p:txBody>
      </p:sp>
      <p:sp>
        <p:nvSpPr>
          <p:cNvPr id="14" name="TextBox 13"/>
          <p:cNvSpPr txBox="1"/>
          <p:nvPr/>
        </p:nvSpPr>
        <p:spPr>
          <a:xfrm>
            <a:off x="3069973" y="3832006"/>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Ūg </a:t>
            </a:r>
            <a:endParaRPr lang="en-US" sz="4200">
              <a:solidFill>
                <a:srgbClr val="FF0000"/>
              </a:solidFill>
              <a:latin typeface="HP001 4 hàng" pitchFamily="34" charset="0"/>
            </a:endParaRPr>
          </a:p>
        </p:txBody>
      </p:sp>
      <p:sp>
        <p:nvSpPr>
          <p:cNvPr id="15" name="TextBox 14"/>
          <p:cNvSpPr txBox="1"/>
          <p:nvPr/>
        </p:nvSpPr>
        <p:spPr>
          <a:xfrm>
            <a:off x="6385719" y="1780901"/>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Ďng  </a:t>
            </a:r>
            <a:endParaRPr lang="en-US" sz="8400">
              <a:solidFill>
                <a:srgbClr val="FF0000"/>
              </a:solidFill>
              <a:latin typeface="HP001 4 hàng" pitchFamily="34" charset="0"/>
            </a:endParaRPr>
          </a:p>
        </p:txBody>
      </p:sp>
      <p:sp>
        <p:nvSpPr>
          <p:cNvPr id="16" name="TextBox 15"/>
          <p:cNvSpPr txBox="1"/>
          <p:nvPr/>
        </p:nvSpPr>
        <p:spPr>
          <a:xfrm>
            <a:off x="8845499" y="2169396"/>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Ďng</a:t>
            </a:r>
            <a:endParaRPr lang="en-US" sz="4200">
              <a:solidFill>
                <a:srgbClr val="FF0000"/>
              </a:solidFill>
              <a:latin typeface="HP001 4 hàng" pitchFamily="34" charset="0"/>
            </a:endParaRPr>
          </a:p>
        </p:txBody>
      </p:sp>
      <p:sp>
        <p:nvSpPr>
          <p:cNvPr id="17" name="TextBox 16"/>
          <p:cNvSpPr txBox="1"/>
          <p:nvPr/>
        </p:nvSpPr>
        <p:spPr>
          <a:xfrm>
            <a:off x="6398781" y="3429000"/>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Ŕng  </a:t>
            </a:r>
            <a:endParaRPr lang="en-US" sz="8400">
              <a:solidFill>
                <a:srgbClr val="FF0000"/>
              </a:solidFill>
              <a:latin typeface="HP001 4 hàng" pitchFamily="34" charset="0"/>
            </a:endParaRPr>
          </a:p>
        </p:txBody>
      </p:sp>
      <p:sp>
        <p:nvSpPr>
          <p:cNvPr id="18" name="TextBox 17"/>
          <p:cNvSpPr txBox="1"/>
          <p:nvPr/>
        </p:nvSpPr>
        <p:spPr>
          <a:xfrm>
            <a:off x="8858561" y="3817495"/>
            <a:ext cx="2297569" cy="769243"/>
          </a:xfrm>
          <a:prstGeom prst="rect">
            <a:avLst/>
          </a:prstGeom>
          <a:noFill/>
        </p:spPr>
        <p:txBody>
          <a:bodyPr wrap="square" lIns="121725" tIns="60862" rIns="121725" bIns="60862" rtlCol="0">
            <a:spAutoFit/>
          </a:bodyPr>
          <a:lstStyle/>
          <a:p>
            <a:r>
              <a:rPr lang="en-US" sz="4200">
                <a:solidFill>
                  <a:srgbClr val="FF0000"/>
                </a:solidFill>
                <a:latin typeface="HP001 4 hàng"/>
              </a:rPr>
              <a:t>Ŕng</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85905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313308235"/>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1149631" y="3126898"/>
            <a:ext cx="13183375" cy="2892902"/>
          </a:xfrm>
          <a:prstGeom prst="rect">
            <a:avLst/>
          </a:prstGeom>
          <a:noFill/>
        </p:spPr>
        <p:txBody>
          <a:bodyPr wrap="square" lIns="121725" tIns="60862" rIns="121725" bIns="60862" rtlCol="0">
            <a:spAutoFit/>
          </a:bodyPr>
          <a:lstStyle/>
          <a:p>
            <a:pPr algn="ctr"/>
            <a:r>
              <a:rPr lang="vi-VN" sz="18000">
                <a:solidFill>
                  <a:srgbClr val="FF0000"/>
                </a:solidFill>
                <a:latin typeface="HP001 4 hàng" pitchFamily="34" charset="0"/>
              </a:rPr>
              <a:t> bŪg ǧǼng </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3006000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tr</a:t>
            </a:r>
          </a:p>
        </p:txBody>
      </p:sp>
      <p:sp>
        <p:nvSpPr>
          <p:cNvPr id="9" name="Title 1"/>
          <p:cNvSpPr txBox="1">
            <a:spLocks/>
          </p:cNvSpPr>
          <p:nvPr/>
        </p:nvSpPr>
        <p:spPr>
          <a:xfrm>
            <a:off x="6121244" y="2881984"/>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ong</a:t>
            </a:r>
          </a:p>
        </p:txBody>
      </p:sp>
      <p:sp>
        <p:nvSpPr>
          <p:cNvPr id="10" name="Title 1"/>
          <p:cNvSpPr txBox="1">
            <a:spLocks/>
          </p:cNvSpPr>
          <p:nvPr/>
        </p:nvSpPr>
        <p:spPr>
          <a:xfrm>
            <a:off x="3925738" y="4271442"/>
            <a:ext cx="4295089" cy="1432470"/>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tr</a:t>
            </a:r>
            <a:r>
              <a:rPr lang="en-US" sz="8800">
                <a:solidFill>
                  <a:srgbClr val="FF0000"/>
                </a:solidFill>
                <a:latin typeface="Arial-Rounded" pitchFamily="34" charset="0"/>
                <a:ea typeface="Arial-Rounded" pitchFamily="34" charset="0"/>
                <a:cs typeface="Arial-Rounded" pitchFamily="34" charset="0"/>
              </a:rPr>
              <a:t>ong</a:t>
            </a: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latin typeface="Arial-Rounded" pitchFamily="34" charset="0"/>
                  <a:ea typeface="Arial-Rounded" pitchFamily="34" charset="0"/>
                  <a:cs typeface="Arial-Rounded" pitchFamily="34" charset="0"/>
                </a:rPr>
                <a:t>Đọc</a:t>
              </a: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a:solidFill>
                    <a:schemeClr val="tx1"/>
                  </a:solidFill>
                  <a:latin typeface="Arial Rounded MT Bold" pitchFamily="34" charset="0"/>
                  <a:ea typeface="Arial-Rounded" pitchFamily="34" charset="0"/>
                  <a:cs typeface="Arial-Rounded" pitchFamily="34" charset="0"/>
                </a:rPr>
                <a:t>3</a:t>
              </a:r>
            </a:p>
          </p:txBody>
        </p:sp>
      </p:grpSp>
      <p:sp>
        <p:nvSpPr>
          <p:cNvPr id="24" name="Title 1"/>
          <p:cNvSpPr txBox="1">
            <a:spLocks/>
          </p:cNvSpPr>
          <p:nvPr/>
        </p:nvSpPr>
        <p:spPr>
          <a:xfrm>
            <a:off x="1127919" y="1558147"/>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ong</a:t>
            </a:r>
          </a:p>
        </p:txBody>
      </p:sp>
      <p:sp>
        <p:nvSpPr>
          <p:cNvPr id="26" name="Title 1"/>
          <p:cNvSpPr txBox="1">
            <a:spLocks/>
          </p:cNvSpPr>
          <p:nvPr/>
        </p:nvSpPr>
        <p:spPr>
          <a:xfrm>
            <a:off x="3615111" y="1558147"/>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ông</a:t>
            </a:r>
          </a:p>
        </p:txBody>
      </p:sp>
      <p:sp>
        <p:nvSpPr>
          <p:cNvPr id="12" name="Title 1"/>
          <p:cNvSpPr txBox="1">
            <a:spLocks/>
          </p:cNvSpPr>
          <p:nvPr/>
        </p:nvSpPr>
        <p:spPr>
          <a:xfrm>
            <a:off x="6233319" y="1558147"/>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ung</a:t>
            </a:r>
          </a:p>
        </p:txBody>
      </p:sp>
      <p:sp>
        <p:nvSpPr>
          <p:cNvPr id="13" name="Title 1"/>
          <p:cNvSpPr txBox="1">
            <a:spLocks/>
          </p:cNvSpPr>
          <p:nvPr/>
        </p:nvSpPr>
        <p:spPr>
          <a:xfrm>
            <a:off x="8747919" y="1558147"/>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ưng</a:t>
            </a: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522431150"/>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5" name="TextBox 4"/>
          <p:cNvSpPr txBox="1"/>
          <p:nvPr/>
        </p:nvSpPr>
        <p:spPr>
          <a:xfrm>
            <a:off x="-1505350" y="3978493"/>
            <a:ext cx="13183375" cy="1507907"/>
          </a:xfrm>
          <a:prstGeom prst="rect">
            <a:avLst/>
          </a:prstGeom>
          <a:noFill/>
        </p:spPr>
        <p:txBody>
          <a:bodyPr wrap="square" lIns="121725" tIns="60862" rIns="121725" bIns="60862" rtlCol="0">
            <a:spAutoFit/>
          </a:bodyPr>
          <a:lstStyle/>
          <a:p>
            <a:pPr algn="ctr"/>
            <a:r>
              <a:rPr lang="vi-VN" sz="9000">
                <a:solidFill>
                  <a:srgbClr val="FF0000"/>
                </a:solidFill>
                <a:latin typeface="HP001 4 hàng" pitchFamily="34" charset="0"/>
              </a:rPr>
              <a:t> bŪg ǧǼng </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4850479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3341575002"/>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1199893" y="3126898"/>
            <a:ext cx="13719850" cy="5662891"/>
          </a:xfrm>
          <a:prstGeom prst="rect">
            <a:avLst/>
          </a:prstGeom>
          <a:noFill/>
        </p:spPr>
        <p:txBody>
          <a:bodyPr wrap="square" lIns="121725" tIns="60862" rIns="121725" bIns="60862" rtlCol="0">
            <a:spAutoFit/>
          </a:bodyPr>
          <a:lstStyle/>
          <a:p>
            <a:pPr algn="ctr"/>
            <a:r>
              <a:rPr lang="vi-VN" sz="18000">
                <a:solidFill>
                  <a:srgbClr val="FF0000"/>
                </a:solidFill>
                <a:latin typeface="HP001 4 hàng" pitchFamily="34" charset="0"/>
              </a:rPr>
              <a:t> báζ εưng </a:t>
            </a:r>
            <a:endParaRPr lang="en-US" sz="18000">
              <a:solidFill>
                <a:srgbClr val="FF0000"/>
              </a:solidFill>
              <a:latin typeface="HP001 4 hàng" pitchFamily="34" charset="0"/>
            </a:endParaRPr>
          </a:p>
        </p:txBody>
      </p:sp>
    </p:spTree>
    <p:extLst>
      <p:ext uri="{BB962C8B-B14F-4D97-AF65-F5344CB8AC3E}">
        <p14:creationId xmlns:p14="http://schemas.microsoft.com/office/powerpoint/2010/main" val="34386084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p:cNvGraphicFramePr>
          <p:nvPr>
            <p:extLst>
              <p:ext uri="{D42A27DB-BD31-4B8C-83A1-F6EECF244321}">
                <p14:modId xmlns:p14="http://schemas.microsoft.com/office/powerpoint/2010/main" val="2183121641"/>
              </p:ext>
            </p:extLst>
          </p:nvPr>
        </p:nvGraphicFramePr>
        <p:xfrm>
          <a:off x="215396" y="1242446"/>
          <a:ext cx="11887200" cy="54864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20000"/>
                    </a:ext>
                  </a:extLst>
                </a:gridCol>
                <a:gridCol w="457200">
                  <a:extLst>
                    <a:ext uri="{9D8B030D-6E8A-4147-A177-3AD203B41FA5}">
                      <a16:colId xmlns:a16="http://schemas.microsoft.com/office/drawing/2014/main" val="20001"/>
                    </a:ext>
                  </a:extLst>
                </a:gridCol>
                <a:gridCol w="457200">
                  <a:extLst>
                    <a:ext uri="{9D8B030D-6E8A-4147-A177-3AD203B41FA5}">
                      <a16:colId xmlns:a16="http://schemas.microsoft.com/office/drawing/2014/main" val="20002"/>
                    </a:ext>
                  </a:extLst>
                </a:gridCol>
                <a:gridCol w="457200">
                  <a:extLst>
                    <a:ext uri="{9D8B030D-6E8A-4147-A177-3AD203B41FA5}">
                      <a16:colId xmlns:a16="http://schemas.microsoft.com/office/drawing/2014/main" val="20003"/>
                    </a:ext>
                  </a:extLst>
                </a:gridCol>
                <a:gridCol w="457200">
                  <a:extLst>
                    <a:ext uri="{9D8B030D-6E8A-4147-A177-3AD203B41FA5}">
                      <a16:colId xmlns:a16="http://schemas.microsoft.com/office/drawing/2014/main" val="20004"/>
                    </a:ext>
                  </a:extLst>
                </a:gridCol>
                <a:gridCol w="457200">
                  <a:extLst>
                    <a:ext uri="{9D8B030D-6E8A-4147-A177-3AD203B41FA5}">
                      <a16:colId xmlns:a16="http://schemas.microsoft.com/office/drawing/2014/main" val="20005"/>
                    </a:ext>
                  </a:extLst>
                </a:gridCol>
                <a:gridCol w="457200">
                  <a:extLst>
                    <a:ext uri="{9D8B030D-6E8A-4147-A177-3AD203B41FA5}">
                      <a16:colId xmlns:a16="http://schemas.microsoft.com/office/drawing/2014/main" val="20006"/>
                    </a:ext>
                  </a:extLst>
                </a:gridCol>
                <a:gridCol w="457200">
                  <a:extLst>
                    <a:ext uri="{9D8B030D-6E8A-4147-A177-3AD203B41FA5}">
                      <a16:colId xmlns:a16="http://schemas.microsoft.com/office/drawing/2014/main" val="20007"/>
                    </a:ext>
                  </a:extLst>
                </a:gridCol>
                <a:gridCol w="457200">
                  <a:extLst>
                    <a:ext uri="{9D8B030D-6E8A-4147-A177-3AD203B41FA5}">
                      <a16:colId xmlns:a16="http://schemas.microsoft.com/office/drawing/2014/main" val="20008"/>
                    </a:ext>
                  </a:extLst>
                </a:gridCol>
                <a:gridCol w="457200">
                  <a:extLst>
                    <a:ext uri="{9D8B030D-6E8A-4147-A177-3AD203B41FA5}">
                      <a16:colId xmlns:a16="http://schemas.microsoft.com/office/drawing/2014/main" val="20009"/>
                    </a:ext>
                  </a:extLst>
                </a:gridCol>
                <a:gridCol w="457200">
                  <a:extLst>
                    <a:ext uri="{9D8B030D-6E8A-4147-A177-3AD203B41FA5}">
                      <a16:colId xmlns:a16="http://schemas.microsoft.com/office/drawing/2014/main" val="20010"/>
                    </a:ext>
                  </a:extLst>
                </a:gridCol>
                <a:gridCol w="457200">
                  <a:extLst>
                    <a:ext uri="{9D8B030D-6E8A-4147-A177-3AD203B41FA5}">
                      <a16:colId xmlns:a16="http://schemas.microsoft.com/office/drawing/2014/main" val="20011"/>
                    </a:ext>
                  </a:extLst>
                </a:gridCol>
                <a:gridCol w="457200">
                  <a:extLst>
                    <a:ext uri="{9D8B030D-6E8A-4147-A177-3AD203B41FA5}">
                      <a16:colId xmlns:a16="http://schemas.microsoft.com/office/drawing/2014/main" val="20012"/>
                    </a:ext>
                  </a:extLst>
                </a:gridCol>
                <a:gridCol w="457200">
                  <a:extLst>
                    <a:ext uri="{9D8B030D-6E8A-4147-A177-3AD203B41FA5}">
                      <a16:colId xmlns:a16="http://schemas.microsoft.com/office/drawing/2014/main" val="20013"/>
                    </a:ext>
                  </a:extLst>
                </a:gridCol>
                <a:gridCol w="457200">
                  <a:extLst>
                    <a:ext uri="{9D8B030D-6E8A-4147-A177-3AD203B41FA5}">
                      <a16:colId xmlns:a16="http://schemas.microsoft.com/office/drawing/2014/main" val="20014"/>
                    </a:ext>
                  </a:extLst>
                </a:gridCol>
                <a:gridCol w="457200">
                  <a:extLst>
                    <a:ext uri="{9D8B030D-6E8A-4147-A177-3AD203B41FA5}">
                      <a16:colId xmlns:a16="http://schemas.microsoft.com/office/drawing/2014/main" val="20015"/>
                    </a:ext>
                  </a:extLst>
                </a:gridCol>
                <a:gridCol w="457200">
                  <a:extLst>
                    <a:ext uri="{9D8B030D-6E8A-4147-A177-3AD203B41FA5}">
                      <a16:colId xmlns:a16="http://schemas.microsoft.com/office/drawing/2014/main" val="20016"/>
                    </a:ext>
                  </a:extLst>
                </a:gridCol>
                <a:gridCol w="457200">
                  <a:extLst>
                    <a:ext uri="{9D8B030D-6E8A-4147-A177-3AD203B41FA5}">
                      <a16:colId xmlns:a16="http://schemas.microsoft.com/office/drawing/2014/main" val="20017"/>
                    </a:ext>
                  </a:extLst>
                </a:gridCol>
                <a:gridCol w="457200">
                  <a:extLst>
                    <a:ext uri="{9D8B030D-6E8A-4147-A177-3AD203B41FA5}">
                      <a16:colId xmlns:a16="http://schemas.microsoft.com/office/drawing/2014/main" val="20018"/>
                    </a:ext>
                  </a:extLst>
                </a:gridCol>
                <a:gridCol w="457200">
                  <a:extLst>
                    <a:ext uri="{9D8B030D-6E8A-4147-A177-3AD203B41FA5}">
                      <a16:colId xmlns:a16="http://schemas.microsoft.com/office/drawing/2014/main" val="20019"/>
                    </a:ext>
                  </a:extLst>
                </a:gridCol>
                <a:gridCol w="457200">
                  <a:extLst>
                    <a:ext uri="{9D8B030D-6E8A-4147-A177-3AD203B41FA5}">
                      <a16:colId xmlns:a16="http://schemas.microsoft.com/office/drawing/2014/main" val="20020"/>
                    </a:ext>
                  </a:extLst>
                </a:gridCol>
                <a:gridCol w="457200">
                  <a:extLst>
                    <a:ext uri="{9D8B030D-6E8A-4147-A177-3AD203B41FA5}">
                      <a16:colId xmlns:a16="http://schemas.microsoft.com/office/drawing/2014/main" val="20021"/>
                    </a:ext>
                  </a:extLst>
                </a:gridCol>
                <a:gridCol w="457200">
                  <a:extLst>
                    <a:ext uri="{9D8B030D-6E8A-4147-A177-3AD203B41FA5}">
                      <a16:colId xmlns:a16="http://schemas.microsoft.com/office/drawing/2014/main" val="20022"/>
                    </a:ext>
                  </a:extLst>
                </a:gridCol>
                <a:gridCol w="457200">
                  <a:extLst>
                    <a:ext uri="{9D8B030D-6E8A-4147-A177-3AD203B41FA5}">
                      <a16:colId xmlns:a16="http://schemas.microsoft.com/office/drawing/2014/main" val="20023"/>
                    </a:ext>
                  </a:extLst>
                </a:gridCol>
                <a:gridCol w="457200">
                  <a:extLst>
                    <a:ext uri="{9D8B030D-6E8A-4147-A177-3AD203B41FA5}">
                      <a16:colId xmlns:a16="http://schemas.microsoft.com/office/drawing/2014/main" val="20024"/>
                    </a:ext>
                  </a:extLst>
                </a:gridCol>
                <a:gridCol w="457200">
                  <a:extLst>
                    <a:ext uri="{9D8B030D-6E8A-4147-A177-3AD203B41FA5}">
                      <a16:colId xmlns:a16="http://schemas.microsoft.com/office/drawing/2014/main" val="20025"/>
                    </a:ext>
                  </a:extLst>
                </a:gridCol>
              </a:tblGrid>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28575" cap="flat" cmpd="sng" algn="ctr">
                      <a:solidFill>
                        <a:schemeClr val="tx1"/>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9"/>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3175"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457200">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3175" cap="flat" cmpd="sng" algn="ctr">
                      <a:solidFill>
                        <a:schemeClr val="bg1">
                          <a:lumMod val="75000"/>
                        </a:schemeClr>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3175" cap="flat" cmpd="sng" algn="ctr">
                      <a:solidFill>
                        <a:schemeClr val="bg1">
                          <a:lumMod val="75000"/>
                        </a:schemeClr>
                      </a:solidFill>
                      <a:prstDash val="solid"/>
                      <a:round/>
                      <a:headEnd type="none" w="med" len="med"/>
                      <a:tailEnd type="none" w="med" len="med"/>
                    </a:lnL>
                    <a:lnR w="28575" cap="flat" cmpd="sng" algn="ctr">
                      <a:solidFill>
                        <a:schemeClr val="tx1"/>
                      </a:solidFill>
                      <a:prstDash val="solid"/>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28575"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800"/>
                    </a:p>
                  </a:txBody>
                  <a:tcPr marL="88750" marR="88750" marT="44375" marB="44375">
                    <a:lnL w="9525" cap="flat" cmpd="sng" algn="ctr">
                      <a:solidFill>
                        <a:schemeClr val="tx1"/>
                      </a:solidFill>
                      <a:prstDash val="sysDash"/>
                      <a:round/>
                      <a:headEnd type="none" w="med" len="med"/>
                      <a:tailEnd type="none" w="med" len="med"/>
                    </a:lnL>
                    <a:lnR w="12700" cap="flat" cmpd="sng" algn="ctr">
                      <a:solidFill>
                        <a:schemeClr val="tx1"/>
                      </a:solidFill>
                      <a:prstDash val="sysDot"/>
                      <a:round/>
                      <a:headEnd type="none" w="med" len="med"/>
                      <a:tailEnd type="none" w="med" len="med"/>
                    </a:lnR>
                    <a:lnT w="3175" cap="flat" cmpd="sng" algn="ctr">
                      <a:solidFill>
                        <a:schemeClr val="bg1">
                          <a:lumMod val="75000"/>
                        </a:schemeClr>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1"/>
                  </a:ext>
                </a:extLst>
              </a:tr>
            </a:tbl>
          </a:graphicData>
        </a:graphic>
      </p:graphicFrame>
      <p:sp>
        <p:nvSpPr>
          <p:cNvPr id="9" name="TextBox 8"/>
          <p:cNvSpPr txBox="1"/>
          <p:nvPr/>
        </p:nvSpPr>
        <p:spPr>
          <a:xfrm>
            <a:off x="-604629" y="3978493"/>
            <a:ext cx="11338719" cy="1507907"/>
          </a:xfrm>
          <a:prstGeom prst="rect">
            <a:avLst/>
          </a:prstGeom>
          <a:noFill/>
        </p:spPr>
        <p:txBody>
          <a:bodyPr wrap="square" lIns="121725" tIns="60862" rIns="121725" bIns="60862" rtlCol="0">
            <a:spAutoFit/>
          </a:bodyPr>
          <a:lstStyle/>
          <a:p>
            <a:pPr algn="ctr"/>
            <a:r>
              <a:rPr lang="vi-VN" sz="9000">
                <a:solidFill>
                  <a:srgbClr val="FF0000"/>
                </a:solidFill>
                <a:latin typeface="HP001 4 hàng" pitchFamily="34" charset="0"/>
              </a:rPr>
              <a:t> báζ εưng </a:t>
            </a:r>
            <a:endParaRPr lang="en-US" sz="9000">
              <a:solidFill>
                <a:srgbClr val="FF0000"/>
              </a:solidFill>
              <a:latin typeface="HP001 4 hàng" pitchFamily="34" charset="0"/>
            </a:endParaRPr>
          </a:p>
        </p:txBody>
      </p:sp>
    </p:spTree>
    <p:extLst>
      <p:ext uri="{BB962C8B-B14F-4D97-AF65-F5344CB8AC3E}">
        <p14:creationId xmlns:p14="http://schemas.microsoft.com/office/powerpoint/2010/main" val="3435742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9600" b="1" i="0" u="none" strike="noStrike" kern="1200" cap="none" spc="0" normalizeH="0" baseline="0" noProof="0">
                <a:ln>
                  <a:noFill/>
                </a:ln>
                <a:solidFill>
                  <a:srgbClr val="0070C0"/>
                </a:solidFill>
                <a:effectLst/>
                <a:uLnTx/>
                <a:uFillTx/>
                <a:latin typeface="DomCasual" pitchFamily="18" charset="0"/>
                <a:ea typeface="DomCasual" pitchFamily="18" charset="0"/>
                <a:cs typeface="DomCasual" pitchFamily="18" charset="0"/>
              </a:rPr>
              <a:t>Thư giãn nào!</a:t>
            </a:r>
          </a:p>
        </p:txBody>
      </p:sp>
    </p:spTree>
    <p:extLst>
      <p:ext uri="{BB962C8B-B14F-4D97-AF65-F5344CB8AC3E}">
        <p14:creationId xmlns:p14="http://schemas.microsoft.com/office/powerpoint/2010/main" val="5432646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nhảy Noel vui nhộn dễ tập - dance kids Jingle Bells Last Christmas warm up - Nhảy cùng NumNum">
            <a:hlinkClick r:id="" action="ppaction://media"/>
            <a:extLst>
              <a:ext uri="{FF2B5EF4-FFF2-40B4-BE49-F238E27FC236}">
                <a16:creationId xmlns:a16="http://schemas.microsoft.com/office/drawing/2014/main" id="{57199EEC-36F1-47FF-A08F-AB243311D15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1281" y="-228600"/>
            <a:ext cx="12351544" cy="7167563"/>
          </a:xfrm>
          <a:prstGeom prst="rect">
            <a:avLst/>
          </a:prstGeom>
        </p:spPr>
      </p:pic>
    </p:spTree>
    <p:extLst>
      <p:ext uri="{BB962C8B-B14F-4D97-AF65-F5344CB8AC3E}">
        <p14:creationId xmlns:p14="http://schemas.microsoft.com/office/powerpoint/2010/main" val="101291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58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176546" y="484559"/>
            <a:ext cx="7358764" cy="5992442"/>
            <a:chOff x="2804319" y="422693"/>
            <a:chExt cx="6081623" cy="4952431"/>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4929" t="24764" r="28793" b="26179"/>
            <a:stretch/>
          </p:blipFill>
          <p:spPr bwMode="auto">
            <a:xfrm>
              <a:off x="2804319" y="422693"/>
              <a:ext cx="6021238" cy="3588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8452" t="28597" r="27392" b="52771"/>
            <a:stretch/>
          </p:blipFill>
          <p:spPr bwMode="auto">
            <a:xfrm>
              <a:off x="3140750" y="4012151"/>
              <a:ext cx="5745192" cy="13629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2659" t="4078" b="60755"/>
          <a:stretch/>
        </p:blipFill>
        <p:spPr>
          <a:xfrm>
            <a:off x="1491666" y="76201"/>
            <a:ext cx="8305800" cy="4355924"/>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Đọc</a:t>
              </a: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6</a:t>
              </a:r>
            </a:p>
          </p:txBody>
        </p:sp>
      </p:grpSp>
      <p:sp>
        <p:nvSpPr>
          <p:cNvPr id="6" name="Title 1"/>
          <p:cNvSpPr txBox="1">
            <a:spLocks/>
          </p:cNvSpPr>
          <p:nvPr/>
        </p:nvSpPr>
        <p:spPr>
          <a:xfrm>
            <a:off x="215397" y="4385094"/>
            <a:ext cx="11656722"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a:solidFill>
                  <a:srgbClr val="0070C0"/>
                </a:solidFill>
                <a:latin typeface="Arial-Rounded" pitchFamily="34" charset="0"/>
                <a:ea typeface="Arial-Rounded" pitchFamily="34" charset="0"/>
                <a:cs typeface="Arial-Rounded" pitchFamily="34" charset="0"/>
              </a:rPr>
              <a:t>	Nam theo mẹ đi chợ. Chợ đông vui và bán đủ thứ. Ngay từ cổng là những dãy hàng đồ dùng gia đình. Bên trong là hàng rau, thịt và cá. Nam thích lắm vì lần đầu cùng mẹ đi chợ.</a:t>
            </a:r>
            <a:endParaRPr lang="en-US" sz="3600">
              <a:solidFill>
                <a:srgbClr val="0070C0"/>
              </a:solidFill>
              <a:latin typeface="Arial-Rounded" pitchFamily="34" charset="0"/>
              <a:ea typeface="Arial-Rounded" pitchFamily="34" charset="0"/>
              <a:cs typeface="Arial-Rounded" pitchFamily="34" charset="0"/>
            </a:endParaRPr>
          </a:p>
        </p:txBody>
      </p:sp>
      <p:cxnSp>
        <p:nvCxnSpPr>
          <p:cNvPr id="12" name="Straight Connector 11"/>
          <p:cNvCxnSpPr/>
          <p:nvPr/>
        </p:nvCxnSpPr>
        <p:spPr>
          <a:xfrm flipH="1">
            <a:off x="1196348" y="4924794"/>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1220005" y="3934038"/>
            <a:ext cx="473142"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1</a:t>
            </a:r>
          </a:p>
        </p:txBody>
      </p:sp>
      <p:sp>
        <p:nvSpPr>
          <p:cNvPr id="14" name="Oval 13"/>
          <p:cNvSpPr/>
          <p:nvPr/>
        </p:nvSpPr>
        <p:spPr>
          <a:xfrm>
            <a:off x="6195488" y="4004089"/>
            <a:ext cx="473142"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2</a:t>
            </a:r>
          </a:p>
        </p:txBody>
      </p:sp>
      <p:cxnSp>
        <p:nvCxnSpPr>
          <p:cNvPr id="15" name="Straight Connector 14"/>
          <p:cNvCxnSpPr/>
          <p:nvPr/>
        </p:nvCxnSpPr>
        <p:spPr>
          <a:xfrm flipH="1">
            <a:off x="6078264" y="4349757"/>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2364825" y="5497347"/>
            <a:ext cx="117307"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264105" y="4620276"/>
            <a:ext cx="430129" cy="28438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3</a:t>
            </a:r>
          </a:p>
        </p:txBody>
      </p:sp>
      <p:cxnSp>
        <p:nvCxnSpPr>
          <p:cNvPr id="18" name="Straight Connector 17"/>
          <p:cNvCxnSpPr/>
          <p:nvPr/>
        </p:nvCxnSpPr>
        <p:spPr>
          <a:xfrm>
            <a:off x="7327733" y="4863519"/>
            <a:ext cx="1135395"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2732950" y="5279677"/>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tx1"/>
                </a:solidFill>
                <a:latin typeface="Arial" pitchFamily="34" charset="0"/>
                <a:ea typeface="Arial-Rounded" pitchFamily="34" charset="0"/>
                <a:cs typeface="Arial" pitchFamily="34" charset="0"/>
              </a:rPr>
              <a:t>4</a:t>
            </a:r>
          </a:p>
        </p:txBody>
      </p:sp>
      <p:cxnSp>
        <p:nvCxnSpPr>
          <p:cNvPr id="20" name="Straight Connector 19"/>
          <p:cNvCxnSpPr/>
          <p:nvPr/>
        </p:nvCxnSpPr>
        <p:spPr>
          <a:xfrm flipH="1">
            <a:off x="10500519" y="5497347"/>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672853" y="6071812"/>
            <a:ext cx="123807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a:cxnSpLocks/>
          </p:cNvCxnSpPr>
          <p:nvPr/>
        </p:nvCxnSpPr>
        <p:spPr>
          <a:xfrm>
            <a:off x="5499244" y="5493175"/>
            <a:ext cx="157227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flipH="1">
            <a:off x="8742585" y="6063149"/>
            <a:ext cx="10664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Oval 24"/>
          <p:cNvSpPr/>
          <p:nvPr/>
        </p:nvSpPr>
        <p:spPr>
          <a:xfrm>
            <a:off x="10607162" y="5996494"/>
            <a:ext cx="430129" cy="31282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Arial" pitchFamily="34" charset="0"/>
                <a:ea typeface="Arial-Rounded" pitchFamily="34" charset="0"/>
                <a:cs typeface="Arial" pitchFamily="34" charset="0"/>
              </a:rPr>
              <a:t>5</a:t>
            </a:r>
          </a:p>
        </p:txBody>
      </p:sp>
      <p:cxnSp>
        <p:nvCxnSpPr>
          <p:cNvPr id="26" name="Straight Connector 25">
            <a:extLst>
              <a:ext uri="{FF2B5EF4-FFF2-40B4-BE49-F238E27FC236}">
                <a16:creationId xmlns:a16="http://schemas.microsoft.com/office/drawing/2014/main" id="{8F2A041C-ADE3-4D1D-8ED9-6F20A1BB960B}"/>
              </a:ext>
            </a:extLst>
          </p:cNvPr>
          <p:cNvCxnSpPr/>
          <p:nvPr/>
        </p:nvCxnSpPr>
        <p:spPr>
          <a:xfrm>
            <a:off x="3496165" y="5493175"/>
            <a:ext cx="1135395" cy="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37124A8-E9F3-4017-8BC4-B3E9D1999FBC}"/>
              </a:ext>
            </a:extLst>
          </p:cNvPr>
          <p:cNvCxnSpPr>
            <a:cxnSpLocks/>
          </p:cNvCxnSpPr>
          <p:nvPr/>
        </p:nvCxnSpPr>
        <p:spPr>
          <a:xfrm>
            <a:off x="10500519" y="5474671"/>
            <a:ext cx="1143000" cy="18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94FF7C56-D420-4A70-8AC4-66B2AA981251}"/>
              </a:ext>
            </a:extLst>
          </p:cNvPr>
          <p:cNvCxnSpPr>
            <a:cxnSpLocks/>
          </p:cNvCxnSpPr>
          <p:nvPr/>
        </p:nvCxnSpPr>
        <p:spPr>
          <a:xfrm>
            <a:off x="4954149" y="6673956"/>
            <a:ext cx="1143000" cy="18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fade">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fade">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500"/>
                                        <p:tgtEl>
                                          <p:spTgt spid="21"/>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28"/>
                                        </p:tgtEl>
                                        <p:attrNameLst>
                                          <p:attrName>style.visibility</p:attrName>
                                        </p:attrNameLst>
                                      </p:cBhvr>
                                      <p:to>
                                        <p:strVal val="visible"/>
                                      </p:to>
                                    </p:set>
                                    <p:animEffect transition="in" filter="fade">
                                      <p:cBhvr>
                                        <p:cTn id="8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P spid="19" grpId="0" animBg="1"/>
      <p:bldP spid="2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518319" y="685800"/>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đông vui</a:t>
            </a:r>
          </a:p>
        </p:txBody>
      </p:sp>
      <p:sp>
        <p:nvSpPr>
          <p:cNvPr id="7" name="Title 1"/>
          <p:cNvSpPr txBox="1">
            <a:spLocks/>
          </p:cNvSpPr>
          <p:nvPr/>
        </p:nvSpPr>
        <p:spPr>
          <a:xfrm>
            <a:off x="6525788" y="2538663"/>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cùng</a:t>
            </a:r>
          </a:p>
        </p:txBody>
      </p:sp>
      <p:sp>
        <p:nvSpPr>
          <p:cNvPr id="6" name="Title 1"/>
          <p:cNvSpPr txBox="1">
            <a:spLocks/>
          </p:cNvSpPr>
          <p:nvPr/>
        </p:nvSpPr>
        <p:spPr>
          <a:xfrm>
            <a:off x="6525788" y="685800"/>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đồ dùng</a:t>
            </a:r>
          </a:p>
        </p:txBody>
      </p:sp>
      <p:sp>
        <p:nvSpPr>
          <p:cNvPr id="5" name="Title 1"/>
          <p:cNvSpPr txBox="1">
            <a:spLocks/>
          </p:cNvSpPr>
          <p:nvPr/>
        </p:nvSpPr>
        <p:spPr>
          <a:xfrm>
            <a:off x="518319" y="2538663"/>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trong</a:t>
            </a:r>
          </a:p>
        </p:txBody>
      </p:sp>
      <p:sp>
        <p:nvSpPr>
          <p:cNvPr id="8" name="Title 1">
            <a:extLst>
              <a:ext uri="{FF2B5EF4-FFF2-40B4-BE49-F238E27FC236}">
                <a16:creationId xmlns:a16="http://schemas.microsoft.com/office/drawing/2014/main" id="{97C418DB-D56A-4B4D-ABD8-747D2DB351B1}"/>
              </a:ext>
            </a:extLst>
          </p:cNvPr>
          <p:cNvSpPr txBox="1">
            <a:spLocks/>
          </p:cNvSpPr>
          <p:nvPr/>
        </p:nvSpPr>
        <p:spPr>
          <a:xfrm>
            <a:off x="518319" y="4291263"/>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cổng</a:t>
            </a:r>
          </a:p>
        </p:txBody>
      </p:sp>
      <p:sp>
        <p:nvSpPr>
          <p:cNvPr id="9" name="Title 1">
            <a:extLst>
              <a:ext uri="{FF2B5EF4-FFF2-40B4-BE49-F238E27FC236}">
                <a16:creationId xmlns:a16="http://schemas.microsoft.com/office/drawing/2014/main" id="{756AA9C4-4398-4BBF-9656-43742C511C77}"/>
              </a:ext>
            </a:extLst>
          </p:cNvPr>
          <p:cNvSpPr txBox="1">
            <a:spLocks/>
          </p:cNvSpPr>
          <p:nvPr/>
        </p:nvSpPr>
        <p:spPr>
          <a:xfrm>
            <a:off x="6500768" y="4291263"/>
            <a:ext cx="5129784" cy="1330932"/>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những</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6" grpId="0" animBg="1"/>
      <p:bldP spid="5" grpId="0" animBg="1"/>
      <p:bldP spid="8" grpId="0" animBg="1"/>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518319" y="1336068"/>
            <a:ext cx="11242466"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5400">
                <a:solidFill>
                  <a:srgbClr val="0070C0"/>
                </a:solidFill>
                <a:latin typeface="Arial-Rounded" pitchFamily="34" charset="0"/>
                <a:ea typeface="Arial-Rounded" pitchFamily="34" charset="0"/>
                <a:cs typeface="Arial-Rounded" pitchFamily="34" charset="0"/>
              </a:rPr>
              <a:t>	Nam theo mẹ đi chợ. Chợ đông vui và bán đủ thứ. Ngay từ cổng là những dãy hàng đồ dùng gia đình. Bên trong là hàng rau, thịt và cá. Nam thích lắm vì lần đầu cùng mẹ đi chợ.</a:t>
            </a:r>
            <a:endParaRPr lang="en-US" sz="8800">
              <a:solidFill>
                <a:srgbClr val="0070C0"/>
              </a:solidFill>
              <a:latin typeface="Arial-Rounded" pitchFamily="34" charset="0"/>
              <a:ea typeface="Arial-Rounded" pitchFamily="34" charset="0"/>
              <a:cs typeface="Arial-Rounded" pitchFamily="34" charset="0"/>
            </a:endParaRPr>
          </a:p>
        </p:txBody>
      </p:sp>
      <p:cxnSp>
        <p:nvCxnSpPr>
          <p:cNvPr id="24" name="Straight Connector 23"/>
          <p:cNvCxnSpPr/>
          <p:nvPr/>
        </p:nvCxnSpPr>
        <p:spPr>
          <a:xfrm>
            <a:off x="1440898" y="1280223"/>
            <a:ext cx="601162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7820546" y="1302202"/>
            <a:ext cx="39270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ounded Rectangle 8"/>
          <p:cNvSpPr/>
          <p:nvPr/>
        </p:nvSpPr>
        <p:spPr>
          <a:xfrm>
            <a:off x="856148" y="5418970"/>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Arial-Rounded" pitchFamily="34" charset="0"/>
                <a:ea typeface="Arial-Rounded" pitchFamily="34" charset="0"/>
                <a:cs typeface="Arial-Rounded" pitchFamily="34" charset="0"/>
              </a:rPr>
              <a:t>Nam theo mẹ đi đâu?</a:t>
            </a:r>
          </a:p>
        </p:txBody>
      </p:sp>
      <p:sp>
        <p:nvSpPr>
          <p:cNvPr id="14" name="Rounded Rectangle 13"/>
          <p:cNvSpPr/>
          <p:nvPr/>
        </p:nvSpPr>
        <p:spPr>
          <a:xfrm>
            <a:off x="856148" y="5418970"/>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Arial-Rounded" pitchFamily="34" charset="0"/>
                <a:ea typeface="Arial-Rounded" pitchFamily="34" charset="0"/>
                <a:cs typeface="Arial-Rounded" pitchFamily="34" charset="0"/>
              </a:rPr>
              <a:t>Chợ có đặc điểm gì?</a:t>
            </a:r>
          </a:p>
        </p:txBody>
      </p:sp>
      <p:cxnSp>
        <p:nvCxnSpPr>
          <p:cNvPr id="25" name="Straight Connector 24"/>
          <p:cNvCxnSpPr/>
          <p:nvPr/>
        </p:nvCxnSpPr>
        <p:spPr>
          <a:xfrm>
            <a:off x="670719" y="1981200"/>
            <a:ext cx="39270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a:cxnSpLocks/>
          </p:cNvCxnSpPr>
          <p:nvPr/>
        </p:nvCxnSpPr>
        <p:spPr>
          <a:xfrm>
            <a:off x="519630" y="2743200"/>
            <a:ext cx="80758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856148" y="5418970"/>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latin typeface="Arial-Rounded" pitchFamily="34" charset="0"/>
                <a:ea typeface="Arial-Rounded" pitchFamily="34" charset="0"/>
                <a:cs typeface="Arial-Rounded" pitchFamily="34" charset="0"/>
              </a:rPr>
              <a:t>Nam thấy những hàng gì ở chợ?</a:t>
            </a:r>
          </a:p>
        </p:txBody>
      </p:sp>
      <p:cxnSp>
        <p:nvCxnSpPr>
          <p:cNvPr id="30" name="Straight Connector 29"/>
          <p:cNvCxnSpPr>
            <a:cxnSpLocks/>
          </p:cNvCxnSpPr>
          <p:nvPr/>
        </p:nvCxnSpPr>
        <p:spPr>
          <a:xfrm>
            <a:off x="670719" y="3519578"/>
            <a:ext cx="63246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ounded Rectangle 31"/>
          <p:cNvSpPr/>
          <p:nvPr/>
        </p:nvSpPr>
        <p:spPr>
          <a:xfrm>
            <a:off x="856148" y="5418970"/>
            <a:ext cx="10508601" cy="1239534"/>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Arial-Rounded" pitchFamily="34" charset="0"/>
                <a:ea typeface="Arial-Rounded" pitchFamily="34" charset="0"/>
                <a:cs typeface="Arial-Rounded" pitchFamily="34" charset="0"/>
              </a:rPr>
              <a:t>Nam cảm thấy như thế nào khi lần đầu cùng mẹ đi chợ?</a:t>
            </a:r>
          </a:p>
        </p:txBody>
      </p:sp>
      <p:cxnSp>
        <p:nvCxnSpPr>
          <p:cNvPr id="33" name="Straight Connector 32"/>
          <p:cNvCxnSpPr>
            <a:cxnSpLocks/>
          </p:cNvCxnSpPr>
          <p:nvPr/>
        </p:nvCxnSpPr>
        <p:spPr>
          <a:xfrm>
            <a:off x="7452519" y="3485072"/>
            <a:ext cx="4191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a:cxnSpLocks/>
          </p:cNvCxnSpPr>
          <p:nvPr/>
        </p:nvCxnSpPr>
        <p:spPr>
          <a:xfrm>
            <a:off x="519630" y="4267200"/>
            <a:ext cx="761868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6509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fade">
                                      <p:cBhvr>
                                        <p:cTn id="12" dur="500"/>
                                        <p:tgtEl>
                                          <p:spTgt spid="2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nodeType="clickEffect">
                                  <p:stCondLst>
                                    <p:cond delay="0"/>
                                  </p:stCondLst>
                                  <p:childTnLst>
                                    <p:animEffect transition="out" filter="fade">
                                      <p:cBhvr>
                                        <p:cTn id="16" dur="500"/>
                                        <p:tgtEl>
                                          <p:spTgt spid="24"/>
                                        </p:tgtEl>
                                      </p:cBhvr>
                                    </p:animEffect>
                                    <p:set>
                                      <p:cBhvr>
                                        <p:cTn id="17" dur="1" fill="hold">
                                          <p:stCondLst>
                                            <p:cond delay="499"/>
                                          </p:stCondLst>
                                        </p:cTn>
                                        <p:tgtEl>
                                          <p:spTgt spid="24"/>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nodeType="with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15"/>
                                        </p:tgtEl>
                                      </p:cBhvr>
                                    </p:animEffect>
                                    <p:set>
                                      <p:cBhvr>
                                        <p:cTn id="35" dur="1" fill="hold">
                                          <p:stCondLst>
                                            <p:cond delay="499"/>
                                          </p:stCondLst>
                                        </p:cTn>
                                        <p:tgtEl>
                                          <p:spTgt spid="15"/>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25"/>
                                        </p:tgtEl>
                                      </p:cBhvr>
                                    </p:animEffect>
                                    <p:set>
                                      <p:cBhvr>
                                        <p:cTn id="38" dur="1" fill="hold">
                                          <p:stCondLst>
                                            <p:cond delay="499"/>
                                          </p:stCondLst>
                                        </p:cTn>
                                        <p:tgtEl>
                                          <p:spTgt spid="25"/>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500"/>
                                        <p:tgtEl>
                                          <p:spTgt spid="2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fade">
                                      <p:cBhvr>
                                        <p:cTn id="48" dur="500"/>
                                        <p:tgtEl>
                                          <p:spTgt spid="28"/>
                                        </p:tgtEl>
                                      </p:cBhvr>
                                    </p:animEffect>
                                  </p:childTnLst>
                                </p:cTn>
                              </p:par>
                              <p:par>
                                <p:cTn id="49" presetID="10" presetClass="entr" presetSubtype="0" fill="hold" nodeType="with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xit" presetSubtype="0" fill="hold" nodeType="clickEffect">
                                  <p:stCondLst>
                                    <p:cond delay="0"/>
                                  </p:stCondLst>
                                  <p:childTnLst>
                                    <p:animEffect transition="out" filter="fade">
                                      <p:cBhvr>
                                        <p:cTn id="55" dur="500"/>
                                        <p:tgtEl>
                                          <p:spTgt spid="28"/>
                                        </p:tgtEl>
                                      </p:cBhvr>
                                    </p:animEffect>
                                    <p:set>
                                      <p:cBhvr>
                                        <p:cTn id="56" dur="1" fill="hold">
                                          <p:stCondLst>
                                            <p:cond delay="499"/>
                                          </p:stCondLst>
                                        </p:cTn>
                                        <p:tgtEl>
                                          <p:spTgt spid="28"/>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30"/>
                                        </p:tgtEl>
                                      </p:cBhvr>
                                    </p:animEffect>
                                    <p:set>
                                      <p:cBhvr>
                                        <p:cTn id="59" dur="1" fill="hold">
                                          <p:stCondLst>
                                            <p:cond delay="499"/>
                                          </p:stCondLst>
                                        </p:cTn>
                                        <p:tgtEl>
                                          <p:spTgt spid="30"/>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fade">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par>
                                <p:cTn id="70" presetID="10" presetClass="entr" presetSubtype="0" fill="hold" nodeType="with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fade">
                                      <p:cBhvr>
                                        <p:cTn id="72" dur="500"/>
                                        <p:tgtEl>
                                          <p:spTgt spid="35"/>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xit" presetSubtype="0" fill="hold" nodeType="clickEffect">
                                  <p:stCondLst>
                                    <p:cond delay="0"/>
                                  </p:stCondLst>
                                  <p:childTnLst>
                                    <p:animEffect transition="out" filter="fade">
                                      <p:cBhvr>
                                        <p:cTn id="76" dur="500"/>
                                        <p:tgtEl>
                                          <p:spTgt spid="33"/>
                                        </p:tgtEl>
                                      </p:cBhvr>
                                    </p:animEffect>
                                    <p:set>
                                      <p:cBhvr>
                                        <p:cTn id="77" dur="1" fill="hold">
                                          <p:stCondLst>
                                            <p:cond delay="499"/>
                                          </p:stCondLst>
                                        </p:cTn>
                                        <p:tgtEl>
                                          <p:spTgt spid="33"/>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35"/>
                                        </p:tgtEl>
                                      </p:cBhvr>
                                    </p:animEffect>
                                    <p:set>
                                      <p:cBhvr>
                                        <p:cTn id="80" dur="1" fill="hold">
                                          <p:stCondLst>
                                            <p:cond delay="499"/>
                                          </p:stCondLst>
                                        </p:cTn>
                                        <p:tgtEl>
                                          <p:spTgt spid="3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P spid="26" grpId="0" animBg="1"/>
      <p:bldP spid="32"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latin typeface="Arial-Rounded" pitchFamily="34" charset="0"/>
                  <a:ea typeface="Arial-Rounded" pitchFamily="34" charset="0"/>
                  <a:cs typeface="Arial-Rounded" pitchFamily="34" charset="0"/>
                </a:rPr>
                <a:t>Nói</a:t>
              </a: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a:solidFill>
                    <a:schemeClr val="tx1"/>
                  </a:solidFill>
                  <a:latin typeface="Arial Rounded MT Bold" pitchFamily="34" charset="0"/>
                  <a:ea typeface="Arial-Rounded" pitchFamily="34" charset="0"/>
                  <a:cs typeface="Arial-Rounded" pitchFamily="34" charset="0"/>
                </a:rPr>
                <a:t>7</a:t>
              </a:r>
            </a:p>
          </p:txBody>
        </p:sp>
      </p:grpSp>
      <p:sp>
        <p:nvSpPr>
          <p:cNvPr id="6" name="Title 1"/>
          <p:cNvSpPr txBox="1">
            <a:spLocks/>
          </p:cNvSpPr>
          <p:nvPr/>
        </p:nvSpPr>
        <p:spPr>
          <a:xfrm>
            <a:off x="2651919" y="536251"/>
            <a:ext cx="6297521"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a:latin typeface="Arial-Rounded" pitchFamily="34" charset="0"/>
                <a:ea typeface="Arial-Rounded" pitchFamily="34" charset="0"/>
                <a:cs typeface="Arial-Rounded" pitchFamily="34" charset="0"/>
              </a:rPr>
              <a:t>Chợ và siêu thị</a:t>
            </a:r>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7471" t="59874"/>
          <a:stretch/>
        </p:blipFill>
        <p:spPr>
          <a:xfrm>
            <a:off x="899319" y="1676400"/>
            <a:ext cx="10515600" cy="5708143"/>
          </a:xfrm>
          <a:prstGeom prst="rect">
            <a:avLst/>
          </a:prstGeom>
        </p:spPr>
      </p:pic>
    </p:spTree>
    <p:extLst>
      <p:ext uri="{BB962C8B-B14F-4D97-AF65-F5344CB8AC3E}">
        <p14:creationId xmlns:p14="http://schemas.microsoft.com/office/powerpoint/2010/main" val="15334130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FFC000"/>
          </a:solidFill>
        </p:spPr>
        <p:txBody>
          <a:bodyPr wrap="square" rtlCol="0">
            <a:spAutoFit/>
          </a:bodyPr>
          <a:lstStyle/>
          <a:p>
            <a:pPr algn="ctr"/>
            <a:r>
              <a:rPr lang="en-US" sz="8000">
                <a:latin typeface="Arial-Rounded" pitchFamily="34" charset="0"/>
                <a:ea typeface="Arial-Rounded" pitchFamily="34" charset="0"/>
                <a:cs typeface="Arial-Rounded" pitchFamily="34" charset="0"/>
              </a:rPr>
              <a:t>So sánh</a:t>
            </a:r>
          </a:p>
        </p:txBody>
      </p:sp>
      <p:sp>
        <p:nvSpPr>
          <p:cNvPr id="6" name="TextBox 5"/>
          <p:cNvSpPr txBox="1"/>
          <p:nvPr/>
        </p:nvSpPr>
        <p:spPr>
          <a:xfrm>
            <a:off x="19231" y="3512966"/>
            <a:ext cx="2807970" cy="1569660"/>
          </a:xfrm>
          <a:prstGeom prst="rect">
            <a:avLst/>
          </a:prstGeom>
          <a:solidFill>
            <a:schemeClr val="accent5">
              <a:lumMod val="20000"/>
              <a:lumOff val="80000"/>
            </a:schemeClr>
          </a:solidFill>
        </p:spPr>
        <p:txBody>
          <a:bodyPr wrap="square" rtlCol="0">
            <a:spAutoFit/>
          </a:bodyPr>
          <a:lstStyle/>
          <a:p>
            <a:pPr algn="ctr"/>
            <a:r>
              <a:rPr lang="en-US" sz="9600">
                <a:solidFill>
                  <a:srgbClr val="0070C0"/>
                </a:solidFill>
                <a:latin typeface="Arial-Rounded" pitchFamily="34" charset="0"/>
                <a:ea typeface="Arial-Rounded" pitchFamily="34" charset="0"/>
                <a:cs typeface="Arial-Rounded" pitchFamily="34" charset="0"/>
              </a:rPr>
              <a:t>ong</a:t>
            </a:r>
          </a:p>
        </p:txBody>
      </p:sp>
      <p:sp>
        <p:nvSpPr>
          <p:cNvPr id="7" name="TextBox 6"/>
          <p:cNvSpPr txBox="1"/>
          <p:nvPr/>
        </p:nvSpPr>
        <p:spPr>
          <a:xfrm>
            <a:off x="3190826" y="3505200"/>
            <a:ext cx="2552700" cy="1569660"/>
          </a:xfrm>
          <a:prstGeom prst="rect">
            <a:avLst/>
          </a:prstGeom>
          <a:solidFill>
            <a:schemeClr val="accent5">
              <a:lumMod val="20000"/>
              <a:lumOff val="80000"/>
            </a:schemeClr>
          </a:solidFill>
        </p:spPr>
        <p:txBody>
          <a:bodyPr wrap="square" rtlCol="0">
            <a:spAutoFit/>
          </a:bodyPr>
          <a:lstStyle/>
          <a:p>
            <a:pPr algn="ctr"/>
            <a:r>
              <a:rPr lang="en-US" sz="9600">
                <a:solidFill>
                  <a:srgbClr val="0070C0"/>
                </a:solidFill>
                <a:latin typeface="Arial-Rounded" pitchFamily="34" charset="0"/>
                <a:ea typeface="Arial-Rounded" pitchFamily="34" charset="0"/>
                <a:cs typeface="Arial-Rounded" pitchFamily="34" charset="0"/>
              </a:rPr>
              <a:t>ông</a:t>
            </a:r>
          </a:p>
        </p:txBody>
      </p:sp>
      <p:sp>
        <p:nvSpPr>
          <p:cNvPr id="9" name="TextBox 8"/>
          <p:cNvSpPr txBox="1"/>
          <p:nvPr/>
        </p:nvSpPr>
        <p:spPr>
          <a:xfrm>
            <a:off x="684213" y="3512966"/>
            <a:ext cx="2109669" cy="1569660"/>
          </a:xfrm>
          <a:prstGeom prst="rect">
            <a:avLst/>
          </a:prstGeom>
          <a:noFill/>
        </p:spPr>
        <p:txBody>
          <a:bodyPr wrap="square" rtlCol="0">
            <a:spAutoFit/>
          </a:bodyPr>
          <a:lstStyle/>
          <a:p>
            <a:pPr algn="ctr"/>
            <a:r>
              <a:rPr lang="en-US" sz="9600">
                <a:solidFill>
                  <a:srgbClr val="FF0000"/>
                </a:solidFill>
                <a:latin typeface="Arial-Rounded" pitchFamily="34" charset="0"/>
                <a:ea typeface="Arial-Rounded" pitchFamily="34" charset="0"/>
                <a:cs typeface="Arial-Rounded" pitchFamily="34" charset="0"/>
              </a:rPr>
              <a:t>ng</a:t>
            </a:r>
          </a:p>
        </p:txBody>
      </p:sp>
      <p:sp>
        <p:nvSpPr>
          <p:cNvPr id="10" name="TextBox 9"/>
          <p:cNvSpPr txBox="1"/>
          <p:nvPr/>
        </p:nvSpPr>
        <p:spPr>
          <a:xfrm>
            <a:off x="3630368" y="3496924"/>
            <a:ext cx="2320636" cy="1569660"/>
          </a:xfrm>
          <a:prstGeom prst="rect">
            <a:avLst/>
          </a:prstGeom>
          <a:noFill/>
        </p:spPr>
        <p:txBody>
          <a:bodyPr wrap="square" rtlCol="0">
            <a:spAutoFit/>
          </a:bodyPr>
          <a:lstStyle/>
          <a:p>
            <a:pPr algn="ctr"/>
            <a:r>
              <a:rPr lang="en-US" sz="9600">
                <a:solidFill>
                  <a:srgbClr val="FF0000"/>
                </a:solidFill>
                <a:latin typeface="Arial-Rounded" pitchFamily="34" charset="0"/>
                <a:ea typeface="Arial-Rounded" pitchFamily="34" charset="0"/>
                <a:cs typeface="Arial-Rounded" pitchFamily="34" charset="0"/>
              </a:rPr>
              <a:t>ng</a:t>
            </a:r>
          </a:p>
        </p:txBody>
      </p:sp>
      <p:sp>
        <p:nvSpPr>
          <p:cNvPr id="12" name="TextBox 11"/>
          <p:cNvSpPr txBox="1"/>
          <p:nvPr/>
        </p:nvSpPr>
        <p:spPr>
          <a:xfrm>
            <a:off x="-416458" y="3514445"/>
            <a:ext cx="2320636" cy="1569660"/>
          </a:xfrm>
          <a:prstGeom prst="rect">
            <a:avLst/>
          </a:prstGeom>
          <a:noFill/>
        </p:spPr>
        <p:txBody>
          <a:bodyPr wrap="square" rtlCol="0">
            <a:spAutoFit/>
          </a:bodyPr>
          <a:lstStyle/>
          <a:p>
            <a:pPr algn="ctr"/>
            <a:r>
              <a:rPr lang="en-US" sz="9600">
                <a:solidFill>
                  <a:srgbClr val="7030A0"/>
                </a:solidFill>
                <a:latin typeface="Arial-Rounded" pitchFamily="34" charset="0"/>
                <a:ea typeface="Arial-Rounded" pitchFamily="34" charset="0"/>
                <a:cs typeface="Arial-Rounded" pitchFamily="34" charset="0"/>
              </a:rPr>
              <a:t>o</a:t>
            </a:r>
          </a:p>
        </p:txBody>
      </p:sp>
      <p:sp>
        <p:nvSpPr>
          <p:cNvPr id="13" name="TextBox 12"/>
          <p:cNvSpPr txBox="1"/>
          <p:nvPr/>
        </p:nvSpPr>
        <p:spPr>
          <a:xfrm>
            <a:off x="2637478" y="3499567"/>
            <a:ext cx="2320636" cy="1569660"/>
          </a:xfrm>
          <a:prstGeom prst="rect">
            <a:avLst/>
          </a:prstGeom>
          <a:noFill/>
        </p:spPr>
        <p:txBody>
          <a:bodyPr wrap="square" rtlCol="0">
            <a:spAutoFit/>
          </a:bodyPr>
          <a:lstStyle/>
          <a:p>
            <a:pPr algn="ctr"/>
            <a:r>
              <a:rPr lang="en-US" sz="9600">
                <a:solidFill>
                  <a:srgbClr val="FFFF00"/>
                </a:solidFill>
                <a:latin typeface="Arial-Rounded" pitchFamily="34" charset="0"/>
                <a:ea typeface="Arial-Rounded" pitchFamily="34" charset="0"/>
                <a:cs typeface="Arial-Rounded" pitchFamily="34" charset="0"/>
              </a:rPr>
              <a:t>ô</a:t>
            </a:r>
          </a:p>
        </p:txBody>
      </p:sp>
      <p:sp>
        <p:nvSpPr>
          <p:cNvPr id="14" name="TextBox 13"/>
          <p:cNvSpPr txBox="1"/>
          <p:nvPr/>
        </p:nvSpPr>
        <p:spPr>
          <a:xfrm>
            <a:off x="6135443" y="3512966"/>
            <a:ext cx="2807970" cy="1569660"/>
          </a:xfrm>
          <a:prstGeom prst="rect">
            <a:avLst/>
          </a:prstGeom>
          <a:solidFill>
            <a:schemeClr val="accent5">
              <a:lumMod val="20000"/>
              <a:lumOff val="80000"/>
            </a:schemeClr>
          </a:solidFill>
        </p:spPr>
        <p:txBody>
          <a:bodyPr wrap="square" rtlCol="0">
            <a:spAutoFit/>
          </a:bodyPr>
          <a:lstStyle/>
          <a:p>
            <a:pPr algn="ctr"/>
            <a:r>
              <a:rPr lang="en-US" sz="9600">
                <a:solidFill>
                  <a:srgbClr val="0070C0"/>
                </a:solidFill>
                <a:latin typeface="Arial-Rounded" pitchFamily="34" charset="0"/>
                <a:ea typeface="Arial-Rounded" pitchFamily="34" charset="0"/>
                <a:cs typeface="Arial-Rounded" pitchFamily="34" charset="0"/>
              </a:rPr>
              <a:t>ung</a:t>
            </a:r>
          </a:p>
        </p:txBody>
      </p:sp>
      <p:sp>
        <p:nvSpPr>
          <p:cNvPr id="15" name="TextBox 14"/>
          <p:cNvSpPr txBox="1"/>
          <p:nvPr/>
        </p:nvSpPr>
        <p:spPr>
          <a:xfrm>
            <a:off x="6700426" y="3512966"/>
            <a:ext cx="2320636" cy="1569660"/>
          </a:xfrm>
          <a:prstGeom prst="rect">
            <a:avLst/>
          </a:prstGeom>
          <a:noFill/>
        </p:spPr>
        <p:txBody>
          <a:bodyPr wrap="square" rtlCol="0">
            <a:spAutoFit/>
          </a:bodyPr>
          <a:lstStyle/>
          <a:p>
            <a:pPr algn="ctr"/>
            <a:r>
              <a:rPr lang="en-US" sz="9600">
                <a:solidFill>
                  <a:srgbClr val="FF0000"/>
                </a:solidFill>
                <a:latin typeface="Arial-Rounded" pitchFamily="34" charset="0"/>
                <a:ea typeface="Arial-Rounded" pitchFamily="34" charset="0"/>
                <a:cs typeface="Arial-Rounded" pitchFamily="34" charset="0"/>
              </a:rPr>
              <a:t>ng</a:t>
            </a:r>
          </a:p>
        </p:txBody>
      </p:sp>
      <p:sp>
        <p:nvSpPr>
          <p:cNvPr id="16" name="TextBox 15"/>
          <p:cNvSpPr txBox="1"/>
          <p:nvPr/>
        </p:nvSpPr>
        <p:spPr>
          <a:xfrm>
            <a:off x="5706095" y="3517229"/>
            <a:ext cx="2320636" cy="1569660"/>
          </a:xfrm>
          <a:prstGeom prst="rect">
            <a:avLst/>
          </a:prstGeom>
          <a:noFill/>
        </p:spPr>
        <p:txBody>
          <a:bodyPr wrap="square" rtlCol="0">
            <a:spAutoFit/>
          </a:bodyPr>
          <a:lstStyle/>
          <a:p>
            <a:pPr algn="ctr"/>
            <a:r>
              <a:rPr lang="en-US" sz="9600">
                <a:solidFill>
                  <a:srgbClr val="00B050"/>
                </a:solidFill>
                <a:latin typeface="Arial-Rounded" pitchFamily="34" charset="0"/>
                <a:ea typeface="Arial-Rounded" pitchFamily="34" charset="0"/>
                <a:cs typeface="Arial-Rounded" pitchFamily="34" charset="0"/>
              </a:rPr>
              <a:t>u</a:t>
            </a:r>
          </a:p>
        </p:txBody>
      </p:sp>
      <p:sp>
        <p:nvSpPr>
          <p:cNvPr id="17" name="TextBox 16"/>
          <p:cNvSpPr txBox="1"/>
          <p:nvPr/>
        </p:nvSpPr>
        <p:spPr>
          <a:xfrm>
            <a:off x="9319236" y="3505200"/>
            <a:ext cx="2807970" cy="1569660"/>
          </a:xfrm>
          <a:prstGeom prst="rect">
            <a:avLst/>
          </a:prstGeom>
          <a:solidFill>
            <a:schemeClr val="accent5">
              <a:lumMod val="20000"/>
              <a:lumOff val="80000"/>
            </a:schemeClr>
          </a:solidFill>
        </p:spPr>
        <p:txBody>
          <a:bodyPr wrap="square" rtlCol="0">
            <a:spAutoFit/>
          </a:bodyPr>
          <a:lstStyle/>
          <a:p>
            <a:pPr algn="ctr"/>
            <a:r>
              <a:rPr lang="en-US" sz="9600">
                <a:solidFill>
                  <a:srgbClr val="0070C0"/>
                </a:solidFill>
                <a:latin typeface="Arial-Rounded" pitchFamily="34" charset="0"/>
                <a:ea typeface="Arial-Rounded" pitchFamily="34" charset="0"/>
                <a:cs typeface="Arial-Rounded" pitchFamily="34" charset="0"/>
              </a:rPr>
              <a:t>ưng</a:t>
            </a:r>
          </a:p>
        </p:txBody>
      </p:sp>
      <p:sp>
        <p:nvSpPr>
          <p:cNvPr id="18" name="TextBox 17"/>
          <p:cNvSpPr txBox="1"/>
          <p:nvPr/>
        </p:nvSpPr>
        <p:spPr>
          <a:xfrm>
            <a:off x="9901472" y="3505200"/>
            <a:ext cx="2320636" cy="1569660"/>
          </a:xfrm>
          <a:prstGeom prst="rect">
            <a:avLst/>
          </a:prstGeom>
          <a:noFill/>
        </p:spPr>
        <p:txBody>
          <a:bodyPr wrap="square" rtlCol="0">
            <a:spAutoFit/>
          </a:bodyPr>
          <a:lstStyle/>
          <a:p>
            <a:pPr algn="ctr"/>
            <a:r>
              <a:rPr lang="en-US" sz="9600">
                <a:solidFill>
                  <a:srgbClr val="FF0000"/>
                </a:solidFill>
                <a:latin typeface="Arial-Rounded" pitchFamily="34" charset="0"/>
                <a:ea typeface="Arial-Rounded" pitchFamily="34" charset="0"/>
                <a:cs typeface="Arial-Rounded" pitchFamily="34" charset="0"/>
              </a:rPr>
              <a:t>ng</a:t>
            </a:r>
          </a:p>
        </p:txBody>
      </p:sp>
      <p:sp>
        <p:nvSpPr>
          <p:cNvPr id="19" name="TextBox 18"/>
          <p:cNvSpPr txBox="1"/>
          <p:nvPr/>
        </p:nvSpPr>
        <p:spPr>
          <a:xfrm>
            <a:off x="8900189" y="3500889"/>
            <a:ext cx="2320636" cy="1569660"/>
          </a:xfrm>
          <a:prstGeom prst="rect">
            <a:avLst/>
          </a:prstGeom>
          <a:noFill/>
        </p:spPr>
        <p:txBody>
          <a:bodyPr wrap="square" rtlCol="0">
            <a:spAutoFit/>
          </a:bodyPr>
          <a:lstStyle/>
          <a:p>
            <a:pPr algn="ctr"/>
            <a:r>
              <a:rPr lang="en-US" sz="9600">
                <a:solidFill>
                  <a:schemeClr val="tx1">
                    <a:lumMod val="95000"/>
                    <a:lumOff val="5000"/>
                  </a:schemeClr>
                </a:solidFill>
                <a:latin typeface="Arial-Rounded" pitchFamily="34" charset="0"/>
                <a:ea typeface="Arial-Rounded" pitchFamily="34" charset="0"/>
                <a:cs typeface="Arial-Rounded" pitchFamily="34" charset="0"/>
              </a:rPr>
              <a:t>ư</a:t>
            </a:r>
          </a:p>
        </p:txBody>
      </p:sp>
    </p:spTree>
    <p:extLst>
      <p:ext uri="{BB962C8B-B14F-4D97-AF65-F5344CB8AC3E}">
        <p14:creationId xmlns:p14="http://schemas.microsoft.com/office/powerpoint/2010/main" val="20428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500"/>
                                        <p:tgtEl>
                                          <p:spTgt spid="10"/>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500"/>
                                        <p:tgtEl>
                                          <p:spTgt spid="15"/>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9" grpId="0"/>
      <p:bldP spid="10" grpId="0"/>
      <p:bldP spid="12" grpId="0"/>
      <p:bldP spid="13" grpId="0"/>
      <p:bldP spid="14" grpId="0" animBg="1"/>
      <p:bldP spid="15" grpId="0"/>
      <p:bldP spid="16" grpId="0"/>
      <p:bldP spid="17" grpId="0" animBg="1"/>
      <p:bldP spid="18" grpId="0"/>
      <p:bldP spid="1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u A">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651125" y="0"/>
            <a:ext cx="6858000" cy="6858000"/>
          </a:xfrm>
          <a:prstGeom prst="rect">
            <a:avLst/>
          </a:prstGeom>
        </p:spPr>
      </p:pic>
    </p:spTree>
    <p:extLst>
      <p:ext uri="{BB962C8B-B14F-4D97-AF65-F5344CB8AC3E}">
        <p14:creationId xmlns:p14="http://schemas.microsoft.com/office/powerpoint/2010/main" val="416011704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464883" y="-1032165"/>
            <a:ext cx="6622471" cy="8839199"/>
          </a:xfrm>
          <a:prstGeom prst="rect">
            <a:avLst/>
          </a:prstGeom>
        </p:spPr>
      </p:pic>
    </p:spTree>
    <p:extLst>
      <p:ext uri="{BB962C8B-B14F-4D97-AF65-F5344CB8AC3E}">
        <p14:creationId xmlns:p14="http://schemas.microsoft.com/office/powerpoint/2010/main" val="296130047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2363102" y="-930383"/>
            <a:ext cx="6469626" cy="8635192"/>
          </a:xfrm>
          <a:prstGeom prst="rect">
            <a:avLst/>
          </a:prstGeom>
        </p:spPr>
      </p:pic>
    </p:spTree>
    <p:extLst>
      <p:ext uri="{BB962C8B-B14F-4D97-AF65-F5344CB8AC3E}">
        <p14:creationId xmlns:p14="http://schemas.microsoft.com/office/powerpoint/2010/main" val="21009505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39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0D7C7B7-B8E7-4700-AE96-7782FE46F684}"/>
              </a:ext>
            </a:extLst>
          </p:cNvPr>
          <p:cNvSpPr txBox="1"/>
          <p:nvPr/>
        </p:nvSpPr>
        <p:spPr>
          <a:xfrm>
            <a:off x="5166519" y="1981200"/>
            <a:ext cx="6324600" cy="923330"/>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Dặn</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dò</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5400" b="1" i="0" u="none" strike="noStrike" kern="1200" cap="none" spc="0" normalizeH="0" baseline="0" noProof="0" dirty="0" smtClean="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13/12</a:t>
            </a:r>
            <a:endParaRPr kumimoji="0" lang="en-US" sz="54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TextBox 2">
            <a:extLst>
              <a:ext uri="{FF2B5EF4-FFF2-40B4-BE49-F238E27FC236}">
                <a16:creationId xmlns:a16="http://schemas.microsoft.com/office/drawing/2014/main" id="{619F276F-B51C-4A60-A0F2-05F9D68B44BE}"/>
              </a:ext>
            </a:extLst>
          </p:cNvPr>
          <p:cNvSpPr txBox="1"/>
          <p:nvPr/>
        </p:nvSpPr>
        <p:spPr>
          <a:xfrm>
            <a:off x="899319" y="3657600"/>
            <a:ext cx="10907670" cy="255454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61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sách</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Tiếng</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Việt</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lvl="0" indent="-457200">
              <a:buFontTx/>
              <a:buChar char="-"/>
              <a:defRPr/>
            </a:pP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Con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61 </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ở </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baseline="0" noProof="0" dirty="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61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vở</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BT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Việt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Hoàn</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thành</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vở</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nhỏ</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trang</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1, </a:t>
            </a: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tô</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hoa</a:t>
            </a:r>
            <a:r>
              <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Làm</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phiếu</a:t>
            </a:r>
            <a:r>
              <a:rPr lang="en-US" sz="3200" dirty="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Tiếng</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70C0"/>
                </a:solidFill>
                <a:latin typeface="Arial-Rounded" panose="020B0500000000000000" pitchFamily="34" charset="0"/>
                <a:ea typeface="Arial-Rounded" panose="020B0500000000000000" pitchFamily="34" charset="0"/>
                <a:cs typeface="Arial-Rounded" panose="020B0500000000000000" pitchFamily="34" charset="0"/>
              </a:rPr>
              <a:t>V</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iệt</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bài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61 (GV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đã</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gửi</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PH in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cho</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các</a:t>
            </a:r>
            <a:r>
              <a:rPr lang="en-US" sz="3200" dirty="0" smtClean="0">
                <a:solidFill>
                  <a:srgbClr val="0070C0"/>
                </a:solidFill>
                <a:latin typeface="Arial-Rounded" panose="020B0500000000000000" pitchFamily="34" charset="0"/>
                <a:ea typeface="Arial-Rounded" panose="020B0500000000000000" pitchFamily="34" charset="0"/>
                <a:cs typeface="Arial-Rounded" panose="020B0500000000000000" pitchFamily="34" charset="0"/>
              </a:rPr>
              <a:t> con).</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Tập</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chép</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theo</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mẫu</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GV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gửi</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bên</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dưới</a:t>
            </a:r>
            <a:r>
              <a:rPr kumimoji="0" lang="en-US" sz="3200" b="0" i="0" u="none" strike="noStrike" kern="1200" cap="none" spc="0" normalizeH="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smtClean="0">
              <a:ln>
                <a:noFill/>
              </a:ln>
              <a:solidFill>
                <a:srgbClr val="0070C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551346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43822" y="20028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dòng</a:t>
            </a:r>
          </a:p>
        </p:txBody>
      </p:sp>
      <p:sp>
        <p:nvSpPr>
          <p:cNvPr id="5" name="Title 1"/>
          <p:cNvSpPr txBox="1">
            <a:spLocks/>
          </p:cNvSpPr>
          <p:nvPr/>
        </p:nvSpPr>
        <p:spPr>
          <a:xfrm>
            <a:off x="3359122" y="2024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võng</a:t>
            </a:r>
          </a:p>
        </p:txBody>
      </p:sp>
      <p:sp>
        <p:nvSpPr>
          <p:cNvPr id="7" name="Title 1"/>
          <p:cNvSpPr txBox="1">
            <a:spLocks/>
          </p:cNvSpPr>
          <p:nvPr/>
        </p:nvSpPr>
        <p:spPr>
          <a:xfrm>
            <a:off x="6335904" y="20206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bổng</a:t>
            </a:r>
          </a:p>
        </p:txBody>
      </p:sp>
      <p:sp>
        <p:nvSpPr>
          <p:cNvPr id="8" name="Title 1"/>
          <p:cNvSpPr txBox="1">
            <a:spLocks/>
          </p:cNvSpPr>
          <p:nvPr/>
        </p:nvSpPr>
        <p:spPr>
          <a:xfrm>
            <a:off x="1164064" y="18265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ong</a:t>
            </a:r>
          </a:p>
        </p:txBody>
      </p:sp>
      <p:sp>
        <p:nvSpPr>
          <p:cNvPr id="11" name="Title 1"/>
          <p:cNvSpPr txBox="1">
            <a:spLocks/>
          </p:cNvSpPr>
          <p:nvPr/>
        </p:nvSpPr>
        <p:spPr>
          <a:xfrm>
            <a:off x="4033553" y="1848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ong</a:t>
            </a:r>
          </a:p>
        </p:txBody>
      </p:sp>
      <p:sp>
        <p:nvSpPr>
          <p:cNvPr id="13" name="Title 1"/>
          <p:cNvSpPr txBox="1">
            <a:spLocks/>
          </p:cNvSpPr>
          <p:nvPr/>
        </p:nvSpPr>
        <p:spPr>
          <a:xfrm>
            <a:off x="6941179" y="18443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ông</a:t>
            </a: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Title 1"/>
          <p:cNvSpPr txBox="1">
            <a:spLocks/>
          </p:cNvSpPr>
          <p:nvPr/>
        </p:nvSpPr>
        <p:spPr>
          <a:xfrm>
            <a:off x="9231504" y="20050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cộng</a:t>
            </a:r>
          </a:p>
        </p:txBody>
      </p:sp>
      <p:sp>
        <p:nvSpPr>
          <p:cNvPr id="25" name="Title 1"/>
          <p:cNvSpPr txBox="1">
            <a:spLocks/>
          </p:cNvSpPr>
          <p:nvPr/>
        </p:nvSpPr>
        <p:spPr>
          <a:xfrm>
            <a:off x="9785020"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ông</a:t>
            </a:r>
          </a:p>
        </p:txBody>
      </p:sp>
      <p:sp>
        <p:nvSpPr>
          <p:cNvPr id="26" name="Title 1"/>
          <p:cNvSpPr txBox="1">
            <a:spLocks/>
          </p:cNvSpPr>
          <p:nvPr/>
        </p:nvSpPr>
        <p:spPr>
          <a:xfrm>
            <a:off x="442119" y="33744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thúng</a:t>
            </a:r>
          </a:p>
        </p:txBody>
      </p:sp>
      <p:sp>
        <p:nvSpPr>
          <p:cNvPr id="28" name="Title 1"/>
          <p:cNvSpPr txBox="1">
            <a:spLocks/>
          </p:cNvSpPr>
          <p:nvPr/>
        </p:nvSpPr>
        <p:spPr>
          <a:xfrm>
            <a:off x="3357419" y="3395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vũng</a:t>
            </a:r>
          </a:p>
        </p:txBody>
      </p:sp>
      <p:sp>
        <p:nvSpPr>
          <p:cNvPr id="29" name="Title 1"/>
          <p:cNvSpPr txBox="1">
            <a:spLocks/>
          </p:cNvSpPr>
          <p:nvPr/>
        </p:nvSpPr>
        <p:spPr>
          <a:xfrm>
            <a:off x="6334201" y="33922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đựng</a:t>
            </a:r>
          </a:p>
        </p:txBody>
      </p:sp>
      <p:sp>
        <p:nvSpPr>
          <p:cNvPr id="30" name="Title 1"/>
          <p:cNvSpPr txBox="1">
            <a:spLocks/>
          </p:cNvSpPr>
          <p:nvPr/>
        </p:nvSpPr>
        <p:spPr>
          <a:xfrm>
            <a:off x="1260685" y="31981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ung</a:t>
            </a:r>
          </a:p>
        </p:txBody>
      </p:sp>
      <p:sp>
        <p:nvSpPr>
          <p:cNvPr id="31" name="Title 1"/>
          <p:cNvSpPr txBox="1">
            <a:spLocks/>
          </p:cNvSpPr>
          <p:nvPr/>
        </p:nvSpPr>
        <p:spPr>
          <a:xfrm>
            <a:off x="4020964"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ung</a:t>
            </a:r>
          </a:p>
        </p:txBody>
      </p:sp>
      <p:sp>
        <p:nvSpPr>
          <p:cNvPr id="32" name="Title 1"/>
          <p:cNvSpPr txBox="1">
            <a:spLocks/>
          </p:cNvSpPr>
          <p:nvPr/>
        </p:nvSpPr>
        <p:spPr>
          <a:xfrm>
            <a:off x="6939476" y="32159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ưng</a:t>
            </a:r>
          </a:p>
        </p:txBody>
      </p:sp>
      <p:sp>
        <p:nvSpPr>
          <p:cNvPr id="33" name="Title 1"/>
          <p:cNvSpPr txBox="1">
            <a:spLocks/>
          </p:cNvSpPr>
          <p:nvPr/>
        </p:nvSpPr>
        <p:spPr>
          <a:xfrm>
            <a:off x="9229801" y="33766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hửng</a:t>
            </a:r>
          </a:p>
        </p:txBody>
      </p:sp>
      <p:sp>
        <p:nvSpPr>
          <p:cNvPr id="34" name="Title 1"/>
          <p:cNvSpPr txBox="1">
            <a:spLocks/>
          </p:cNvSpPr>
          <p:nvPr/>
        </p:nvSpPr>
        <p:spPr>
          <a:xfrm>
            <a:off x="9824190" y="32004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ưng</a:t>
            </a: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fade">
                                      <p:cBhvr>
                                        <p:cTn id="36" dur="500"/>
                                        <p:tgtEl>
                                          <p:spTgt spid="2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fade">
                                      <p:cBhvr>
                                        <p:cTn id="46" dur="500"/>
                                        <p:tgtEl>
                                          <p:spTgt spid="28"/>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
                                        </p:tgtEl>
                                        <p:attrNameLst>
                                          <p:attrName>style.visibility</p:attrName>
                                        </p:attrNameLst>
                                      </p:cBhvr>
                                      <p:to>
                                        <p:strVal val="visible"/>
                                      </p:to>
                                    </p:set>
                                    <p:animEffect transition="in" filter="fade">
                                      <p:cBhvr>
                                        <p:cTn id="54" dur="500"/>
                                        <p:tgtEl>
                                          <p:spTgt spid="31"/>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33"/>
                                        </p:tgtEl>
                                        <p:attrNameLst>
                                          <p:attrName>style.visibility</p:attrName>
                                        </p:attrNameLst>
                                      </p:cBhvr>
                                      <p:to>
                                        <p:strVal val="visible"/>
                                      </p:to>
                                    </p:set>
                                    <p:animEffect transition="in" filter="fade">
                                      <p:cBhvr>
                                        <p:cTn id="64" dur="500"/>
                                        <p:tgtEl>
                                          <p:spTgt spid="33"/>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24" grpId="0"/>
      <p:bldP spid="25" grpId="0"/>
      <p:bldP spid="26" grpId="0"/>
      <p:bldP spid="28" grpId="0"/>
      <p:bldP spid="29" grpId="0"/>
      <p:bldP spid="30" grpId="0"/>
      <p:bldP spid="31" grpId="0"/>
      <p:bldP spid="32" grpId="0"/>
      <p:bldP spid="33" grpId="0"/>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txBox="1">
            <a:spLocks/>
          </p:cNvSpPr>
          <p:nvPr/>
        </p:nvSpPr>
        <p:spPr>
          <a:xfrm>
            <a:off x="3924431" y="1552437"/>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tr</a:t>
            </a:r>
          </a:p>
        </p:txBody>
      </p:sp>
      <p:sp>
        <p:nvSpPr>
          <p:cNvPr id="13" name="Title 1"/>
          <p:cNvSpPr txBox="1">
            <a:spLocks/>
          </p:cNvSpPr>
          <p:nvPr/>
        </p:nvSpPr>
        <p:spPr>
          <a:xfrm>
            <a:off x="6121244" y="1552437"/>
            <a:ext cx="2123468" cy="1270916"/>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FF0000"/>
                </a:solidFill>
                <a:latin typeface="Arial-Rounded" pitchFamily="34" charset="0"/>
                <a:ea typeface="Arial-Rounded" pitchFamily="34" charset="0"/>
                <a:cs typeface="Arial-Rounded" pitchFamily="34" charset="0"/>
              </a:rPr>
              <a:t>ong</a:t>
            </a:r>
          </a:p>
        </p:txBody>
      </p:sp>
      <p:sp>
        <p:nvSpPr>
          <p:cNvPr id="14" name="Title 1"/>
          <p:cNvSpPr txBox="1">
            <a:spLocks/>
          </p:cNvSpPr>
          <p:nvPr/>
        </p:nvSpPr>
        <p:spPr>
          <a:xfrm>
            <a:off x="3925738" y="2941895"/>
            <a:ext cx="4295089" cy="1432470"/>
          </a:xfrm>
          <a:prstGeom prst="rect">
            <a:avLst/>
          </a:prstGeom>
          <a:solidFill>
            <a:srgbClr val="FFE38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a:solidFill>
                  <a:srgbClr val="0070C0"/>
                </a:solidFill>
                <a:latin typeface="Arial-Rounded" pitchFamily="34" charset="0"/>
                <a:ea typeface="Arial-Rounded" pitchFamily="34" charset="0"/>
                <a:cs typeface="Arial-Rounded" pitchFamily="34" charset="0"/>
              </a:rPr>
              <a:t>tr</a:t>
            </a:r>
            <a:r>
              <a:rPr lang="en-US" sz="8800">
                <a:solidFill>
                  <a:srgbClr val="FF0000"/>
                </a:solidFill>
                <a:latin typeface="Arial-Rounded" pitchFamily="34" charset="0"/>
                <a:ea typeface="Arial-Rounded" pitchFamily="34" charset="0"/>
                <a:cs typeface="Arial-Rounded" pitchFamily="34" charset="0"/>
              </a:rPr>
              <a:t>ong</a:t>
            </a:r>
          </a:p>
        </p:txBody>
      </p:sp>
      <p:sp>
        <p:nvSpPr>
          <p:cNvPr id="15" name="Title 1"/>
          <p:cNvSpPr txBox="1">
            <a:spLocks/>
          </p:cNvSpPr>
          <p:nvPr/>
        </p:nvSpPr>
        <p:spPr>
          <a:xfrm>
            <a:off x="1127919" y="228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ong</a:t>
            </a:r>
          </a:p>
        </p:txBody>
      </p:sp>
      <p:sp>
        <p:nvSpPr>
          <p:cNvPr id="16" name="Title 1"/>
          <p:cNvSpPr txBox="1">
            <a:spLocks/>
          </p:cNvSpPr>
          <p:nvPr/>
        </p:nvSpPr>
        <p:spPr>
          <a:xfrm>
            <a:off x="3615111" y="228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ông</a:t>
            </a:r>
          </a:p>
        </p:txBody>
      </p:sp>
      <p:sp>
        <p:nvSpPr>
          <p:cNvPr id="17" name="Title 1"/>
          <p:cNvSpPr txBox="1">
            <a:spLocks/>
          </p:cNvSpPr>
          <p:nvPr/>
        </p:nvSpPr>
        <p:spPr>
          <a:xfrm>
            <a:off x="6233319" y="228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ung</a:t>
            </a:r>
          </a:p>
        </p:txBody>
      </p:sp>
      <p:sp>
        <p:nvSpPr>
          <p:cNvPr id="25" name="Title 1"/>
          <p:cNvSpPr txBox="1">
            <a:spLocks/>
          </p:cNvSpPr>
          <p:nvPr/>
        </p:nvSpPr>
        <p:spPr>
          <a:xfrm>
            <a:off x="8747919" y="228600"/>
            <a:ext cx="2335815"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ưng</a:t>
            </a:r>
          </a:p>
        </p:txBody>
      </p:sp>
      <p:sp>
        <p:nvSpPr>
          <p:cNvPr id="26" name="Title 1"/>
          <p:cNvSpPr txBox="1">
            <a:spLocks/>
          </p:cNvSpPr>
          <p:nvPr/>
        </p:nvSpPr>
        <p:spPr>
          <a:xfrm>
            <a:off x="443822" y="47460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dòng</a:t>
            </a:r>
          </a:p>
        </p:txBody>
      </p:sp>
      <p:sp>
        <p:nvSpPr>
          <p:cNvPr id="27" name="Title 1"/>
          <p:cNvSpPr txBox="1">
            <a:spLocks/>
          </p:cNvSpPr>
          <p:nvPr/>
        </p:nvSpPr>
        <p:spPr>
          <a:xfrm>
            <a:off x="3359122" y="4767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võng</a:t>
            </a:r>
          </a:p>
        </p:txBody>
      </p:sp>
      <p:sp>
        <p:nvSpPr>
          <p:cNvPr id="30" name="Title 1"/>
          <p:cNvSpPr txBox="1">
            <a:spLocks/>
          </p:cNvSpPr>
          <p:nvPr/>
        </p:nvSpPr>
        <p:spPr>
          <a:xfrm>
            <a:off x="6335904" y="47638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bổng</a:t>
            </a:r>
          </a:p>
        </p:txBody>
      </p:sp>
      <p:sp>
        <p:nvSpPr>
          <p:cNvPr id="31" name="Title 1"/>
          <p:cNvSpPr txBox="1">
            <a:spLocks/>
          </p:cNvSpPr>
          <p:nvPr/>
        </p:nvSpPr>
        <p:spPr>
          <a:xfrm>
            <a:off x="1164064" y="45697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ong</a:t>
            </a:r>
          </a:p>
        </p:txBody>
      </p:sp>
      <p:sp>
        <p:nvSpPr>
          <p:cNvPr id="32" name="Title 1"/>
          <p:cNvSpPr txBox="1">
            <a:spLocks/>
          </p:cNvSpPr>
          <p:nvPr/>
        </p:nvSpPr>
        <p:spPr>
          <a:xfrm>
            <a:off x="4033553" y="4591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ong</a:t>
            </a:r>
          </a:p>
        </p:txBody>
      </p:sp>
      <p:sp>
        <p:nvSpPr>
          <p:cNvPr id="33" name="Title 1"/>
          <p:cNvSpPr txBox="1">
            <a:spLocks/>
          </p:cNvSpPr>
          <p:nvPr/>
        </p:nvSpPr>
        <p:spPr>
          <a:xfrm>
            <a:off x="6941179" y="45875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ông</a:t>
            </a:r>
          </a:p>
        </p:txBody>
      </p:sp>
      <p:sp>
        <p:nvSpPr>
          <p:cNvPr id="34" name="Title 1"/>
          <p:cNvSpPr txBox="1">
            <a:spLocks/>
          </p:cNvSpPr>
          <p:nvPr/>
        </p:nvSpPr>
        <p:spPr>
          <a:xfrm>
            <a:off x="9231504" y="47482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cộng</a:t>
            </a:r>
          </a:p>
        </p:txBody>
      </p:sp>
      <p:sp>
        <p:nvSpPr>
          <p:cNvPr id="35" name="Title 1"/>
          <p:cNvSpPr txBox="1">
            <a:spLocks/>
          </p:cNvSpPr>
          <p:nvPr/>
        </p:nvSpPr>
        <p:spPr>
          <a:xfrm>
            <a:off x="9785020" y="45720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ông</a:t>
            </a:r>
          </a:p>
        </p:txBody>
      </p:sp>
      <p:sp>
        <p:nvSpPr>
          <p:cNvPr id="36" name="Title 1"/>
          <p:cNvSpPr txBox="1">
            <a:spLocks/>
          </p:cNvSpPr>
          <p:nvPr/>
        </p:nvSpPr>
        <p:spPr>
          <a:xfrm>
            <a:off x="442119" y="5965249"/>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thúng</a:t>
            </a:r>
          </a:p>
        </p:txBody>
      </p:sp>
      <p:sp>
        <p:nvSpPr>
          <p:cNvPr id="37" name="Title 1"/>
          <p:cNvSpPr txBox="1">
            <a:spLocks/>
          </p:cNvSpPr>
          <p:nvPr/>
        </p:nvSpPr>
        <p:spPr>
          <a:xfrm>
            <a:off x="3357419" y="59867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vũng</a:t>
            </a:r>
          </a:p>
        </p:txBody>
      </p:sp>
      <p:sp>
        <p:nvSpPr>
          <p:cNvPr id="38" name="Title 1"/>
          <p:cNvSpPr txBox="1">
            <a:spLocks/>
          </p:cNvSpPr>
          <p:nvPr/>
        </p:nvSpPr>
        <p:spPr>
          <a:xfrm>
            <a:off x="6334201" y="5983007"/>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đựng</a:t>
            </a:r>
          </a:p>
        </p:txBody>
      </p:sp>
      <p:sp>
        <p:nvSpPr>
          <p:cNvPr id="39" name="Title 1"/>
          <p:cNvSpPr txBox="1">
            <a:spLocks/>
          </p:cNvSpPr>
          <p:nvPr/>
        </p:nvSpPr>
        <p:spPr>
          <a:xfrm>
            <a:off x="1260685" y="5788965"/>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ung</a:t>
            </a:r>
          </a:p>
        </p:txBody>
      </p:sp>
      <p:sp>
        <p:nvSpPr>
          <p:cNvPr id="40" name="Title 1"/>
          <p:cNvSpPr txBox="1">
            <a:spLocks/>
          </p:cNvSpPr>
          <p:nvPr/>
        </p:nvSpPr>
        <p:spPr>
          <a:xfrm>
            <a:off x="4020964" y="58104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ung</a:t>
            </a:r>
          </a:p>
        </p:txBody>
      </p:sp>
      <p:sp>
        <p:nvSpPr>
          <p:cNvPr id="41" name="Title 1"/>
          <p:cNvSpPr txBox="1">
            <a:spLocks/>
          </p:cNvSpPr>
          <p:nvPr/>
        </p:nvSpPr>
        <p:spPr>
          <a:xfrm>
            <a:off x="6939476" y="5806723"/>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ưng</a:t>
            </a:r>
          </a:p>
        </p:txBody>
      </p:sp>
      <p:sp>
        <p:nvSpPr>
          <p:cNvPr id="42" name="Title 1"/>
          <p:cNvSpPr txBox="1">
            <a:spLocks/>
          </p:cNvSpPr>
          <p:nvPr/>
        </p:nvSpPr>
        <p:spPr>
          <a:xfrm>
            <a:off x="9229801" y="59674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0070C0"/>
                </a:solidFill>
                <a:latin typeface="Arial-Rounded" pitchFamily="34" charset="0"/>
                <a:ea typeface="Arial-Rounded" pitchFamily="34" charset="0"/>
                <a:cs typeface="Arial-Rounded" pitchFamily="34" charset="0"/>
              </a:rPr>
              <a:t>hửng</a:t>
            </a:r>
          </a:p>
        </p:txBody>
      </p:sp>
      <p:sp>
        <p:nvSpPr>
          <p:cNvPr id="43" name="Title 1"/>
          <p:cNvSpPr txBox="1">
            <a:spLocks/>
          </p:cNvSpPr>
          <p:nvPr/>
        </p:nvSpPr>
        <p:spPr>
          <a:xfrm>
            <a:off x="9824190" y="57912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600">
                <a:solidFill>
                  <a:srgbClr val="FF0000"/>
                </a:solidFill>
                <a:latin typeface="Arial-Rounded" pitchFamily="34" charset="0"/>
                <a:ea typeface="Arial-Rounded" pitchFamily="34" charset="0"/>
                <a:cs typeface="Arial-Rounded" pitchFamily="34" charset="0"/>
              </a:rPr>
              <a:t>ưng</a:t>
            </a:r>
          </a:p>
        </p:txBody>
      </p:sp>
    </p:spTree>
    <p:extLst>
      <p:ext uri="{BB962C8B-B14F-4D97-AF65-F5344CB8AC3E}">
        <p14:creationId xmlns:p14="http://schemas.microsoft.com/office/powerpoint/2010/main" val="34457189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3633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chong chóng</a:t>
            </a:r>
          </a:p>
        </p:txBody>
      </p:sp>
      <p:sp>
        <p:nvSpPr>
          <p:cNvPr id="7" name="Title 1"/>
          <p:cNvSpPr txBox="1">
            <a:spLocks/>
          </p:cNvSpPr>
          <p:nvPr/>
        </p:nvSpPr>
        <p:spPr>
          <a:xfrm>
            <a:off x="3642519" y="5360951"/>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ong</a:t>
            </a: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Title 1"/>
          <p:cNvSpPr txBox="1">
            <a:spLocks/>
          </p:cNvSpPr>
          <p:nvPr/>
        </p:nvSpPr>
        <p:spPr>
          <a:xfrm>
            <a:off x="7105716" y="5360950"/>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ong</a:t>
            </a:r>
          </a:p>
        </p:txBody>
      </p:sp>
      <p:pic>
        <p:nvPicPr>
          <p:cNvPr id="10" name="Picture 2" descr="Sóc Thuỷ tinh: Gió nhẹ chong chóng qua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89945" y="294727"/>
            <a:ext cx="6875515" cy="4571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746598" y="5439505"/>
            <a:ext cx="659244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bông súng</a:t>
            </a:r>
          </a:p>
        </p:txBody>
      </p:sp>
      <p:sp>
        <p:nvSpPr>
          <p:cNvPr id="6" name="Title 1"/>
          <p:cNvSpPr txBox="1">
            <a:spLocks/>
          </p:cNvSpPr>
          <p:nvPr/>
        </p:nvSpPr>
        <p:spPr>
          <a:xfrm>
            <a:off x="3530818" y="5434172"/>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ông</a:t>
            </a:r>
          </a:p>
        </p:txBody>
      </p:sp>
      <p:sp>
        <p:nvSpPr>
          <p:cNvPr id="4" name="AutoShape 2" descr="CÂY GIỐNG MĂNG TRE BÁT ĐỘ, CAM KẾT GIỐNG CHUẨN F1 | Lazada.v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4" descr="CÂY GIỐNG MĂNG TRE BÁT ĐỘ, CAM KẾT GIỐNG CHUẨN F1 | Lazada.v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1"/>
          <p:cNvSpPr txBox="1">
            <a:spLocks/>
          </p:cNvSpPr>
          <p:nvPr/>
        </p:nvSpPr>
        <p:spPr>
          <a:xfrm>
            <a:off x="6341704" y="5439508"/>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ung</a:t>
            </a:r>
          </a:p>
        </p:txBody>
      </p:sp>
      <p:pic>
        <p:nvPicPr>
          <p:cNvPr id="2050" name="Picture 2" descr="Hoa súng (nenuphar flower - Fleur nénuphar) | Hoa súng ở Hồ … | Flic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7702" y="260358"/>
            <a:ext cx="6056218" cy="45421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70266" y="5564481"/>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0070C0"/>
                </a:solidFill>
                <a:latin typeface="Arial-Rounded" pitchFamily="34" charset="0"/>
                <a:ea typeface="Arial-Rounded" pitchFamily="34" charset="0"/>
                <a:cs typeface="Arial-Rounded" pitchFamily="34" charset="0"/>
              </a:rPr>
              <a:t>bánh chưng</a:t>
            </a:r>
          </a:p>
        </p:txBody>
      </p:sp>
      <p:sp>
        <p:nvSpPr>
          <p:cNvPr id="8" name="Title 1"/>
          <p:cNvSpPr txBox="1">
            <a:spLocks/>
          </p:cNvSpPr>
          <p:nvPr/>
        </p:nvSpPr>
        <p:spPr>
          <a:xfrm>
            <a:off x="6511690" y="5555081"/>
            <a:ext cx="286927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rgbClr val="FF0000"/>
                </a:solidFill>
                <a:latin typeface="Arial-Rounded" pitchFamily="34" charset="0"/>
                <a:ea typeface="Arial-Rounded" pitchFamily="34" charset="0"/>
                <a:cs typeface="Arial-Rounded" pitchFamily="34" charset="0"/>
              </a:rPr>
              <a:t>ưng</a:t>
            </a:r>
          </a:p>
        </p:txBody>
      </p:sp>
      <p:sp>
        <p:nvSpPr>
          <p:cNvPr id="2" name="AutoShape 2" descr="biện pháp thi công nhà cao tầ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biện pháp thi công nhà cao tầ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4" name="Picture 2" descr="Cách Làm Bánh Chưng Chuẩn Vị Truyền Thố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4719" y="762000"/>
            <a:ext cx="7570273" cy="4258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4465</TotalTime>
  <Words>355</Words>
  <Application>Microsoft Office PowerPoint</Application>
  <PresentationFormat>Custom</PresentationFormat>
  <Paragraphs>188</Paragraphs>
  <Slides>43</Slides>
  <Notes>29</Notes>
  <HiddenSlides>0</HiddenSlides>
  <MMClips>6</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43</vt:i4>
      </vt:variant>
    </vt:vector>
  </HeadingPairs>
  <TitlesOfParts>
    <vt:vector size="54" baseType="lpstr">
      <vt:lpstr>.VnArial</vt:lpstr>
      <vt:lpstr>.VnCooper</vt:lpstr>
      <vt:lpstr>Arial</vt:lpstr>
      <vt:lpstr>Arial Rounded MT Bold</vt:lpstr>
      <vt:lpstr>Arial-Rounded</vt:lpstr>
      <vt:lpstr>Arrus-Black</vt:lpstr>
      <vt:lpstr>AvantGarde</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589</cp:revision>
  <dcterms:created xsi:type="dcterms:W3CDTF">2021-05-08T14:00:55Z</dcterms:created>
  <dcterms:modified xsi:type="dcterms:W3CDTF">2021-12-12T15:23:05Z</dcterms:modified>
</cp:coreProperties>
</file>