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mp4" ContentType="video/mp4"/>
  <Default Extension="wmv" ContentType="video/x-ms-wm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7" r:id="rId2"/>
    <p:sldId id="259" r:id="rId3"/>
    <p:sldId id="410" r:id="rId4"/>
    <p:sldId id="260" r:id="rId5"/>
    <p:sldId id="375" r:id="rId6"/>
    <p:sldId id="402" r:id="rId7"/>
    <p:sldId id="336" r:id="rId8"/>
    <p:sldId id="404" r:id="rId9"/>
    <p:sldId id="403" r:id="rId10"/>
    <p:sldId id="263" r:id="rId11"/>
    <p:sldId id="282" r:id="rId12"/>
    <p:sldId id="283" r:id="rId13"/>
    <p:sldId id="284" r:id="rId14"/>
    <p:sldId id="405" r:id="rId15"/>
    <p:sldId id="264" r:id="rId16"/>
    <p:sldId id="372" r:id="rId17"/>
    <p:sldId id="355" r:id="rId18"/>
    <p:sldId id="267" r:id="rId19"/>
    <p:sldId id="357" r:id="rId20"/>
    <p:sldId id="350" r:id="rId21"/>
    <p:sldId id="356" r:id="rId22"/>
    <p:sldId id="320" r:id="rId23"/>
    <p:sldId id="382" r:id="rId24"/>
    <p:sldId id="308" r:id="rId25"/>
    <p:sldId id="342" r:id="rId26"/>
    <p:sldId id="383" r:id="rId27"/>
    <p:sldId id="294" r:id="rId28"/>
    <p:sldId id="384" r:id="rId29"/>
    <p:sldId id="396" r:id="rId30"/>
    <p:sldId id="397" r:id="rId31"/>
    <p:sldId id="314" r:id="rId32"/>
    <p:sldId id="399" r:id="rId33"/>
    <p:sldId id="338" r:id="rId34"/>
    <p:sldId id="407" r:id="rId35"/>
    <p:sldId id="339" r:id="rId36"/>
    <p:sldId id="274" r:id="rId37"/>
    <p:sldId id="411" r:id="rId38"/>
    <p:sldId id="412" r:id="rId39"/>
    <p:sldId id="413" r:id="rId40"/>
  </p:sldIdLst>
  <p:sldSz cx="12161838"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389"/>
    <a:srgbClr val="BD196F"/>
    <a:srgbClr val="006F96"/>
    <a:srgbClr val="FBD1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794" autoAdjust="0"/>
    <p:restoredTop sz="90214" autoAdjust="0"/>
  </p:normalViewPr>
  <p:slideViewPr>
    <p:cSldViewPr>
      <p:cViewPr varScale="1">
        <p:scale>
          <a:sx n="66" d="100"/>
          <a:sy n="66" d="100"/>
        </p:scale>
        <p:origin x="792" y="72"/>
      </p:cViewPr>
      <p:guideLst>
        <p:guide orient="horz" pos="2160"/>
        <p:guide pos="3831"/>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393E71-07F5-488B-AE25-F3CA7D5BF9F6}" type="datetimeFigureOut">
              <a:rPr lang="en-US" smtClean="0"/>
              <a:t>12/15/2021</a:t>
            </a:fld>
            <a:endParaRPr lang="en-US"/>
          </a:p>
        </p:txBody>
      </p:sp>
      <p:sp>
        <p:nvSpPr>
          <p:cNvPr id="4" name="Slide Image Placeholder 3"/>
          <p:cNvSpPr>
            <a:spLocks noGrp="1" noRot="1" noChangeAspect="1"/>
          </p:cNvSpPr>
          <p:nvPr>
            <p:ph type="sldImg" idx="2"/>
          </p:nvPr>
        </p:nvSpPr>
        <p:spPr>
          <a:xfrm>
            <a:off x="388938" y="685800"/>
            <a:ext cx="60801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6B2E6C-2AFC-4020-8547-494ABD7E6602}" type="slidenum">
              <a:rPr lang="en-US" smtClean="0"/>
              <a:t>‹#›</a:t>
            </a:fld>
            <a:endParaRPr lang="en-US"/>
          </a:p>
        </p:txBody>
      </p:sp>
    </p:spTree>
    <p:extLst>
      <p:ext uri="{BB962C8B-B14F-4D97-AF65-F5344CB8AC3E}">
        <p14:creationId xmlns:p14="http://schemas.microsoft.com/office/powerpoint/2010/main" val="1915073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a:t>
            </a:fld>
            <a:endParaRPr lang="en-US"/>
          </a:p>
        </p:txBody>
      </p:sp>
    </p:spTree>
    <p:extLst>
      <p:ext uri="{BB962C8B-B14F-4D97-AF65-F5344CB8AC3E}">
        <p14:creationId xmlns:p14="http://schemas.microsoft.com/office/powerpoint/2010/main" val="28526193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Tuy giảng</a:t>
            </a:r>
            <a:r>
              <a:rPr lang="en-US" baseline="0" smtClean="0"/>
              <a:t> về con sò điệp nhưng cô chưa đc ăn về sò điệp nha các em. Kkk!!!!</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13</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Ôn</a:t>
            </a:r>
            <a:r>
              <a:rPr lang="en-US" baseline="0" smtClean="0"/>
              <a:t> lại</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16</a:t>
            </a:fld>
            <a:endParaRPr lang="en-US"/>
          </a:p>
        </p:txBody>
      </p:sp>
    </p:spTree>
    <p:extLst>
      <p:ext uri="{BB962C8B-B14F-4D97-AF65-F5344CB8AC3E}">
        <p14:creationId xmlns:p14="http://schemas.microsoft.com/office/powerpoint/2010/main" val="676743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17</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19</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21</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23</a:t>
            </a:fld>
            <a:endParaRPr lang="en-US"/>
          </a:p>
        </p:txBody>
      </p:sp>
    </p:spTree>
    <p:extLst>
      <p:ext uri="{BB962C8B-B14F-4D97-AF65-F5344CB8AC3E}">
        <p14:creationId xmlns:p14="http://schemas.microsoft.com/office/powerpoint/2010/main" val="33725791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24</a:t>
            </a:fld>
            <a:endParaRPr lang="en-US"/>
          </a:p>
        </p:txBody>
      </p:sp>
    </p:spTree>
    <p:extLst>
      <p:ext uri="{BB962C8B-B14F-4D97-AF65-F5344CB8AC3E}">
        <p14:creationId xmlns:p14="http://schemas.microsoft.com/office/powerpoint/2010/main" val="33725791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25</a:t>
            </a:fld>
            <a:endParaRPr lang="en-US"/>
          </a:p>
        </p:txBody>
      </p:sp>
    </p:spTree>
    <p:extLst>
      <p:ext uri="{BB962C8B-B14F-4D97-AF65-F5344CB8AC3E}">
        <p14:creationId xmlns:p14="http://schemas.microsoft.com/office/powerpoint/2010/main" val="33725791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26</a:t>
            </a:fld>
            <a:endParaRPr lang="en-US"/>
          </a:p>
        </p:txBody>
      </p:sp>
    </p:spTree>
    <p:extLst>
      <p:ext uri="{BB962C8B-B14F-4D97-AF65-F5344CB8AC3E}">
        <p14:creationId xmlns:p14="http://schemas.microsoft.com/office/powerpoint/2010/main" val="33725791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27</a:t>
            </a:fld>
            <a:endParaRPr lang="en-US"/>
          </a:p>
        </p:txBody>
      </p:sp>
    </p:spTree>
    <p:extLst>
      <p:ext uri="{BB962C8B-B14F-4D97-AF65-F5344CB8AC3E}">
        <p14:creationId xmlns:p14="http://schemas.microsoft.com/office/powerpoint/2010/main" val="33725791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a:t>
            </a:fld>
            <a:endParaRPr lang="en-US"/>
          </a:p>
        </p:txBody>
      </p:sp>
    </p:spTree>
    <p:extLst>
      <p:ext uri="{BB962C8B-B14F-4D97-AF65-F5344CB8AC3E}">
        <p14:creationId xmlns:p14="http://schemas.microsoft.com/office/powerpoint/2010/main" val="8538991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28</a:t>
            </a:fld>
            <a:endParaRPr lang="en-US"/>
          </a:p>
        </p:txBody>
      </p:sp>
    </p:spTree>
    <p:extLst>
      <p:ext uri="{BB962C8B-B14F-4D97-AF65-F5344CB8AC3E}">
        <p14:creationId xmlns:p14="http://schemas.microsoft.com/office/powerpoint/2010/main" val="33725791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29</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30</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32</a:t>
            </a:fld>
            <a:endParaRPr lang="en-US"/>
          </a:p>
        </p:txBody>
      </p:sp>
    </p:spTree>
    <p:extLst>
      <p:ext uri="{BB962C8B-B14F-4D97-AF65-F5344CB8AC3E}">
        <p14:creationId xmlns:p14="http://schemas.microsoft.com/office/powerpoint/2010/main" val="39168024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Luyện</a:t>
            </a:r>
            <a:r>
              <a:rPr lang="en-US" baseline="0" smtClean="0"/>
              <a:t> luôn từ khó đọc nhé!</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33</a:t>
            </a:fld>
            <a:endParaRPr lang="en-US"/>
          </a:p>
        </p:txBody>
      </p:sp>
    </p:spTree>
    <p:extLst>
      <p:ext uri="{BB962C8B-B14F-4D97-AF65-F5344CB8AC3E}">
        <p14:creationId xmlns:p14="http://schemas.microsoft.com/office/powerpoint/2010/main" val="25495580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35</a:t>
            </a:fld>
            <a:endParaRPr lang="en-US"/>
          </a:p>
        </p:txBody>
      </p:sp>
    </p:spTree>
    <p:extLst>
      <p:ext uri="{BB962C8B-B14F-4D97-AF65-F5344CB8AC3E}">
        <p14:creationId xmlns:p14="http://schemas.microsoft.com/office/powerpoint/2010/main" val="3167440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4</a:t>
            </a:fld>
            <a:endParaRPr lang="en-US"/>
          </a:p>
        </p:txBody>
      </p:sp>
    </p:spTree>
    <p:extLst>
      <p:ext uri="{BB962C8B-B14F-4D97-AF65-F5344CB8AC3E}">
        <p14:creationId xmlns:p14="http://schemas.microsoft.com/office/powerpoint/2010/main" val="1312093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7</a:t>
            </a:fld>
            <a:endParaRPr lang="en-US"/>
          </a:p>
        </p:txBody>
      </p:sp>
    </p:spTree>
    <p:extLst>
      <p:ext uri="{BB962C8B-B14F-4D97-AF65-F5344CB8AC3E}">
        <p14:creationId xmlns:p14="http://schemas.microsoft.com/office/powerpoint/2010/main" val="20721915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8</a:t>
            </a:fld>
            <a:endParaRPr lang="en-US"/>
          </a:p>
        </p:txBody>
      </p:sp>
    </p:spTree>
    <p:extLst>
      <p:ext uri="{BB962C8B-B14F-4D97-AF65-F5344CB8AC3E}">
        <p14:creationId xmlns:p14="http://schemas.microsoft.com/office/powerpoint/2010/main" val="20721915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9</a:t>
            </a:fld>
            <a:endParaRPr lang="en-US"/>
          </a:p>
        </p:txBody>
      </p:sp>
    </p:spTree>
    <p:extLst>
      <p:ext uri="{BB962C8B-B14F-4D97-AF65-F5344CB8AC3E}">
        <p14:creationId xmlns:p14="http://schemas.microsoft.com/office/powerpoint/2010/main" val="20721915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Ôn</a:t>
            </a:r>
            <a:r>
              <a:rPr lang="en-US" baseline="0" smtClean="0"/>
              <a:t> lại</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10</a:t>
            </a:fld>
            <a:endParaRPr lang="en-US"/>
          </a:p>
        </p:txBody>
      </p:sp>
    </p:spTree>
    <p:extLst>
      <p:ext uri="{BB962C8B-B14F-4D97-AF65-F5344CB8AC3E}">
        <p14:creationId xmlns:p14="http://schemas.microsoft.com/office/powerpoint/2010/main" val="676743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Có</a:t>
            </a:r>
            <a:r>
              <a:rPr lang="en-US" baseline="0" smtClean="0"/>
              <a:t> khi nào cô nhìn sầu riêng cũng thèm k? kkk</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11</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Chênh</a:t>
            </a:r>
            <a:r>
              <a:rPr lang="en-US" baseline="0" smtClean="0"/>
              <a:t> lệch về độ tuổi và cao thấp</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12</a:t>
            </a:fld>
            <a:endParaRPr lang="en-US"/>
          </a:p>
        </p:txBody>
      </p:sp>
    </p:spTree>
    <p:extLst>
      <p:ext uri="{BB962C8B-B14F-4D97-AF65-F5344CB8AC3E}">
        <p14:creationId xmlns:p14="http://schemas.microsoft.com/office/powerpoint/2010/main" val="29037955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6"/>
            <a:ext cx="10337562"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4276" y="3886200"/>
            <a:ext cx="8513287"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12/15/2021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914579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12/15/2021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596012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28995" y="274639"/>
            <a:ext cx="3637994"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08678" y="274639"/>
            <a:ext cx="1071762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12/15/2021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8452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12/15/2021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022630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0702" y="4406901"/>
            <a:ext cx="10337562"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0702" y="2906713"/>
            <a:ext cx="10337562"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9D0918-B3BC-4D15-9AF8-385E8378AD06}" type="datetimeFigureOut">
              <a:rPr lang="en-US" smtClean="0"/>
              <a:t>12/15/2021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4147723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08678" y="1600201"/>
            <a:ext cx="717675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188126" y="1600201"/>
            <a:ext cx="717886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59D0918-B3BC-4D15-9AF8-385E8378AD06}" type="datetimeFigureOut">
              <a:rPr lang="en-US" smtClean="0"/>
              <a:t>12/15/2021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991400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8092" y="274638"/>
            <a:ext cx="10945654"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8092" y="1535113"/>
            <a:ext cx="53735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8092" y="2174875"/>
            <a:ext cx="53735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8046" y="1535113"/>
            <a:ext cx="537570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8046" y="2174875"/>
            <a:ext cx="537570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59D0918-B3BC-4D15-9AF8-385E8378AD06}" type="datetimeFigureOut">
              <a:rPr lang="en-US" smtClean="0"/>
              <a:t>12/15/2021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921351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59D0918-B3BC-4D15-9AF8-385E8378AD06}" type="datetimeFigureOut">
              <a:rPr lang="en-US" smtClean="0"/>
              <a:t>12/15/2021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880585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9D0918-B3BC-4D15-9AF8-385E8378AD06}" type="datetimeFigureOut">
              <a:rPr lang="en-US" smtClean="0"/>
              <a:t>12/15/2021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096163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93" y="273050"/>
            <a:ext cx="4001161"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54941" y="273051"/>
            <a:ext cx="679880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8093" y="1435101"/>
            <a:ext cx="400116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12/15/2021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76820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3805" y="4800600"/>
            <a:ext cx="7297103"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3805" y="612775"/>
            <a:ext cx="729710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3805" y="5367338"/>
            <a:ext cx="729710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12/15/2021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688005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092" y="274638"/>
            <a:ext cx="10945654"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8092" y="1600201"/>
            <a:ext cx="10945654"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8092" y="6356351"/>
            <a:ext cx="283776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9D0918-B3BC-4D15-9AF8-385E8378AD06}" type="datetimeFigureOut">
              <a:rPr lang="en-US" smtClean="0"/>
              <a:t>12/15/2021</a:t>
            </a:fld>
            <a:endParaRPr lang="en-US"/>
          </a:p>
        </p:txBody>
      </p:sp>
      <p:sp>
        <p:nvSpPr>
          <p:cNvPr id="5" name="Footer Placeholder 4"/>
          <p:cNvSpPr>
            <a:spLocks noGrp="1"/>
          </p:cNvSpPr>
          <p:nvPr>
            <p:ph type="ftr" sz="quarter" idx="3"/>
          </p:nvPr>
        </p:nvSpPr>
        <p:spPr>
          <a:xfrm>
            <a:off x="4155295" y="6356351"/>
            <a:ext cx="385124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15984" y="6356351"/>
            <a:ext cx="283776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638271-59F9-4398-B3B9-61938CFED463}" type="slidenum">
              <a:rPr lang="en-US" smtClean="0"/>
              <a:t>‹#›</a:t>
            </a:fld>
            <a:endParaRPr lang="en-US"/>
          </a:p>
        </p:txBody>
      </p:sp>
    </p:spTree>
    <p:extLst>
      <p:ext uri="{BB962C8B-B14F-4D97-AF65-F5344CB8AC3E}">
        <p14:creationId xmlns:p14="http://schemas.microsoft.com/office/powerpoint/2010/main" val="88756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18.jpe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wmv"/><Relationship Id="rId1" Type="http://schemas.microsoft.com/office/2007/relationships/media" Target="../media/media2.wmv"/><Relationship Id="rId5" Type="http://schemas.openxmlformats.org/officeDocument/2006/relationships/image" Target="../media/image26.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wmv"/><Relationship Id="rId1" Type="http://schemas.microsoft.com/office/2007/relationships/media" Target="../media/media3.wmv"/><Relationship Id="rId5" Type="http://schemas.openxmlformats.org/officeDocument/2006/relationships/image" Target="../media/image26.png"/><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wmv"/><Relationship Id="rId1" Type="http://schemas.microsoft.com/office/2007/relationships/media" Target="../media/media4.wmv"/><Relationship Id="rId5" Type="http://schemas.openxmlformats.org/officeDocument/2006/relationships/image" Target="../media/image26.png"/><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1.wdp"/></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37.png"/></Relationships>
</file>

<file path=ppt/slides/_rels/slide3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p:cNvSpPr>
          <p:nvPr/>
        </p:nvSpPr>
        <p:spPr>
          <a:xfrm>
            <a:off x="0" y="0"/>
            <a:ext cx="12161838" cy="3022600"/>
          </a:xfrm>
          <a:prstGeom prst="rect">
            <a:avLst/>
          </a:prstGeom>
          <a:solidFill>
            <a:srgbClr val="0086EA"/>
          </a:solidFill>
          <a:effectLst>
            <a:glow rad="50800">
              <a:schemeClr val="accent5">
                <a:satMod val="175000"/>
                <a:alpha val="18000"/>
              </a:schemeClr>
            </a:glow>
          </a:effectLst>
        </p:spPr>
        <p:txBody>
          <a:bodyPr vert="horz" lIns="91294" tIns="45647" rIns="91294" bIns="45647"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endParaRPr lang="en-US" sz="10600" b="1" dirty="0">
              <a:solidFill>
                <a:srgbClr val="0070C0"/>
              </a:solidFill>
              <a:latin typeface="Arial-Rounded" pitchFamily="34" charset="0"/>
              <a:ea typeface="Arial-Rounded" pitchFamily="34" charset="0"/>
              <a:cs typeface="Arial-Rounded" pitchFamily="34" charset="0"/>
            </a:endParaRPr>
          </a:p>
        </p:txBody>
      </p:sp>
      <p:pic>
        <p:nvPicPr>
          <p:cNvPr id="3074" name="Picture 2" descr="Bộ SGK Lớp 6 - Kết nối tri thức với cuộc sống - Công ty Cổ phần Đầu tư và  Phát triển Giáo dục Phương Nam"/>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333"/>
          <a:stretch/>
        </p:blipFill>
        <p:spPr bwMode="auto">
          <a:xfrm>
            <a:off x="329384" y="462491"/>
            <a:ext cx="2039642" cy="187430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2394362" y="1254919"/>
            <a:ext cx="8330788" cy="1325563"/>
          </a:xfrm>
        </p:spPr>
        <p:txBody>
          <a:bodyPr>
            <a:noAutofit/>
          </a:bodyPr>
          <a:lstStyle/>
          <a:p>
            <a:pPr algn="ctr"/>
            <a:r>
              <a:rPr lang="en-US" sz="10600" b="1" dirty="0" err="1">
                <a:solidFill>
                  <a:schemeClr val="bg1"/>
                </a:solidFill>
                <a:latin typeface="AvantGarde" pitchFamily="2" charset="0"/>
                <a:ea typeface="AvantGarde" pitchFamily="2" charset="0"/>
                <a:cs typeface="AvantGarde" pitchFamily="2" charset="0"/>
              </a:rPr>
              <a:t>TIẾNG</a:t>
            </a:r>
            <a:r>
              <a:rPr lang="en-US" sz="10600" b="1">
                <a:solidFill>
                  <a:schemeClr val="bg1"/>
                </a:solidFill>
                <a:latin typeface="AvantGarde" pitchFamily="2" charset="0"/>
                <a:ea typeface="AvantGarde" pitchFamily="2" charset="0"/>
                <a:cs typeface="AvantGarde" pitchFamily="2" charset="0"/>
              </a:rPr>
              <a:t> </a:t>
            </a:r>
            <a:r>
              <a:rPr lang="en-US" sz="10600" b="1" smtClean="0">
                <a:solidFill>
                  <a:schemeClr val="bg1"/>
                </a:solidFill>
                <a:latin typeface="AvantGarde" pitchFamily="2" charset="0"/>
                <a:ea typeface="AvantGarde" pitchFamily="2" charset="0"/>
                <a:cs typeface="AvantGarde" pitchFamily="2" charset="0"/>
              </a:rPr>
              <a:t>VIỆT </a:t>
            </a:r>
            <a:r>
              <a:rPr lang="en-US" sz="10600" b="1" smtClean="0">
                <a:solidFill>
                  <a:schemeClr val="bg1"/>
                </a:solidFill>
                <a:latin typeface=".VnArial" pitchFamily="34" charset="0"/>
                <a:ea typeface="AvantGarde" pitchFamily="2" charset="0"/>
                <a:cs typeface="AvantGarde" pitchFamily="2" charset="0"/>
              </a:rPr>
              <a:t>1</a:t>
            </a:r>
            <a:endParaRPr lang="en-US" sz="10600" b="1">
              <a:solidFill>
                <a:schemeClr val="bg1"/>
              </a:solidFill>
              <a:latin typeface=".VnArial" pitchFamily="34" charset="0"/>
              <a:ea typeface="AvantGarde" pitchFamily="2" charset="0"/>
              <a:cs typeface="AvantGarde" pitchFamily="2" charset="0"/>
            </a:endParaRPr>
          </a:p>
        </p:txBody>
      </p:sp>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1513" y="4205197"/>
            <a:ext cx="4512126" cy="2182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623003"/>
            <a:ext cx="3439518" cy="4234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Connector 8"/>
          <p:cNvCxnSpPr/>
          <p:nvPr/>
        </p:nvCxnSpPr>
        <p:spPr>
          <a:xfrm flipH="1" flipV="1">
            <a:off x="0" y="6807200"/>
            <a:ext cx="12161838" cy="16933"/>
          </a:xfrm>
          <a:prstGeom prst="line">
            <a:avLst/>
          </a:prstGeom>
          <a:ln w="88900">
            <a:solidFill>
              <a:srgbClr val="0086E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69832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p:cNvSpPr txBox="1">
            <a:spLocks/>
          </p:cNvSpPr>
          <p:nvPr/>
        </p:nvSpPr>
        <p:spPr>
          <a:xfrm>
            <a:off x="1699419" y="370536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kiễng</a:t>
            </a:r>
            <a:endParaRPr lang="en-US" sz="6000">
              <a:solidFill>
                <a:srgbClr val="0070C0"/>
              </a:solidFill>
              <a:latin typeface="Arial-Rounded" pitchFamily="34" charset="0"/>
              <a:ea typeface="Arial-Rounded" pitchFamily="34" charset="0"/>
              <a:cs typeface="Arial-Rounded" pitchFamily="34" charset="0"/>
            </a:endParaRPr>
          </a:p>
        </p:txBody>
      </p:sp>
      <p:sp>
        <p:nvSpPr>
          <p:cNvPr id="19" name="Title 1"/>
          <p:cNvSpPr txBox="1">
            <a:spLocks/>
          </p:cNvSpPr>
          <p:nvPr/>
        </p:nvSpPr>
        <p:spPr>
          <a:xfrm>
            <a:off x="4744672" y="3726877"/>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liệng</a:t>
            </a:r>
            <a:endParaRPr lang="en-US" sz="6000">
              <a:solidFill>
                <a:srgbClr val="0070C0"/>
              </a:solidFill>
              <a:latin typeface="Arial-Rounded" pitchFamily="34" charset="0"/>
              <a:ea typeface="Arial-Rounded" pitchFamily="34" charset="0"/>
              <a:cs typeface="Arial-Rounded" pitchFamily="34" charset="0"/>
            </a:endParaRPr>
          </a:p>
        </p:txBody>
      </p:sp>
      <p:sp>
        <p:nvSpPr>
          <p:cNvPr id="20" name="Title 1"/>
          <p:cNvSpPr txBox="1">
            <a:spLocks/>
          </p:cNvSpPr>
          <p:nvPr/>
        </p:nvSpPr>
        <p:spPr>
          <a:xfrm>
            <a:off x="7936104" y="3723126"/>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riềng</a:t>
            </a:r>
            <a:endParaRPr lang="en-US" sz="6000">
              <a:solidFill>
                <a:srgbClr val="0070C0"/>
              </a:solidFill>
              <a:latin typeface="Arial-Rounded" pitchFamily="34" charset="0"/>
              <a:ea typeface="Arial-Rounded" pitchFamily="34" charset="0"/>
              <a:cs typeface="Arial-Rounded" pitchFamily="34" charset="0"/>
            </a:endParaRPr>
          </a:p>
        </p:txBody>
      </p:sp>
      <p:sp>
        <p:nvSpPr>
          <p:cNvPr id="21" name="Title 1"/>
          <p:cNvSpPr txBox="1">
            <a:spLocks/>
          </p:cNvSpPr>
          <p:nvPr/>
        </p:nvSpPr>
        <p:spPr>
          <a:xfrm>
            <a:off x="1699419" y="4800600"/>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diềm</a:t>
            </a:r>
            <a:endParaRPr lang="en-US" sz="6000">
              <a:solidFill>
                <a:srgbClr val="0070C0"/>
              </a:solidFill>
              <a:latin typeface="Arial-Rounded" pitchFamily="34" charset="0"/>
              <a:ea typeface="Arial-Rounded" pitchFamily="34" charset="0"/>
              <a:cs typeface="Arial-Rounded" pitchFamily="34" charset="0"/>
            </a:endParaRPr>
          </a:p>
        </p:txBody>
      </p:sp>
      <p:sp>
        <p:nvSpPr>
          <p:cNvPr id="22" name="Title 1"/>
          <p:cNvSpPr txBox="1">
            <a:spLocks/>
          </p:cNvSpPr>
          <p:nvPr/>
        </p:nvSpPr>
        <p:spPr>
          <a:xfrm>
            <a:off x="4744672" y="4822109"/>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kiểm</a:t>
            </a:r>
            <a:endParaRPr lang="en-US" sz="6000">
              <a:solidFill>
                <a:srgbClr val="0070C0"/>
              </a:solidFill>
              <a:latin typeface="Arial-Rounded" pitchFamily="34" charset="0"/>
              <a:ea typeface="Arial-Rounded" pitchFamily="34" charset="0"/>
              <a:cs typeface="Arial-Rounded" pitchFamily="34" charset="0"/>
            </a:endParaRPr>
          </a:p>
        </p:txBody>
      </p:sp>
      <p:sp>
        <p:nvSpPr>
          <p:cNvPr id="23" name="Title 1"/>
          <p:cNvSpPr txBox="1">
            <a:spLocks/>
          </p:cNvSpPr>
          <p:nvPr/>
        </p:nvSpPr>
        <p:spPr>
          <a:xfrm>
            <a:off x="7936104" y="4818358"/>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xiêm</a:t>
            </a:r>
            <a:endParaRPr lang="en-US" sz="6000">
              <a:solidFill>
                <a:srgbClr val="0070C0"/>
              </a:solidFill>
              <a:latin typeface="Arial-Rounded" pitchFamily="34" charset="0"/>
              <a:ea typeface="Arial-Rounded" pitchFamily="34" charset="0"/>
              <a:cs typeface="Arial-Rounded" pitchFamily="34" charset="0"/>
            </a:endParaRPr>
          </a:p>
        </p:txBody>
      </p:sp>
      <p:sp>
        <p:nvSpPr>
          <p:cNvPr id="24" name="Title 1"/>
          <p:cNvSpPr txBox="1">
            <a:spLocks/>
          </p:cNvSpPr>
          <p:nvPr/>
        </p:nvSpPr>
        <p:spPr>
          <a:xfrm>
            <a:off x="1699419" y="5867015"/>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yên</a:t>
            </a:r>
            <a:endParaRPr lang="en-US" sz="6000">
              <a:solidFill>
                <a:srgbClr val="0070C0"/>
              </a:solidFill>
              <a:latin typeface="Arial-Rounded" pitchFamily="34" charset="0"/>
              <a:ea typeface="Arial-Rounded" pitchFamily="34" charset="0"/>
              <a:cs typeface="Arial-Rounded" pitchFamily="34" charset="0"/>
            </a:endParaRPr>
          </a:p>
        </p:txBody>
      </p:sp>
      <p:sp>
        <p:nvSpPr>
          <p:cNvPr id="28" name="Title 1"/>
          <p:cNvSpPr txBox="1">
            <a:spLocks/>
          </p:cNvSpPr>
          <p:nvPr/>
        </p:nvSpPr>
        <p:spPr>
          <a:xfrm>
            <a:off x="4685733" y="5888909"/>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yến</a:t>
            </a:r>
            <a:endParaRPr lang="en-US" sz="6000">
              <a:solidFill>
                <a:srgbClr val="0070C0"/>
              </a:solidFill>
              <a:latin typeface="Arial-Rounded" pitchFamily="34" charset="0"/>
              <a:ea typeface="Arial-Rounded" pitchFamily="34" charset="0"/>
              <a:cs typeface="Arial-Rounded" pitchFamily="34"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1615" y="-159883"/>
            <a:ext cx="6495511" cy="3870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57189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472099" y="5130077"/>
            <a:ext cx="6979135"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0070C0"/>
                </a:solidFill>
                <a:latin typeface="Arial-Rounded" pitchFamily="34" charset="0"/>
                <a:ea typeface="Arial-Rounded" pitchFamily="34" charset="0"/>
                <a:cs typeface="Arial-Rounded" pitchFamily="34" charset="0"/>
              </a:rPr>
              <a:t>s</a:t>
            </a:r>
            <a:r>
              <a:rPr lang="en-US" sz="9600" smtClean="0">
                <a:solidFill>
                  <a:srgbClr val="0070C0"/>
                </a:solidFill>
                <a:latin typeface="Arial-Rounded" pitchFamily="34" charset="0"/>
                <a:ea typeface="Arial-Rounded" pitchFamily="34" charset="0"/>
                <a:cs typeface="Arial-Rounded" pitchFamily="34" charset="0"/>
              </a:rPr>
              <a:t>ầu riêng</a:t>
            </a:r>
            <a:endParaRPr lang="en-US" sz="9600">
              <a:solidFill>
                <a:srgbClr val="0070C0"/>
              </a:solidFill>
              <a:latin typeface="Arial-Rounded" pitchFamily="34" charset="0"/>
              <a:ea typeface="Arial-Rounded" pitchFamily="34" charset="0"/>
              <a:cs typeface="Arial-Rounded" pitchFamily="34" charset="0"/>
            </a:endParaRPr>
          </a:p>
        </p:txBody>
      </p:sp>
      <p:sp>
        <p:nvSpPr>
          <p:cNvPr id="7" name="Title 1"/>
          <p:cNvSpPr txBox="1">
            <a:spLocks/>
          </p:cNvSpPr>
          <p:nvPr/>
        </p:nvSpPr>
        <p:spPr>
          <a:xfrm>
            <a:off x="5923298" y="5127723"/>
            <a:ext cx="2595718"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FF0000"/>
                </a:solidFill>
                <a:latin typeface="Arial-Rounded" pitchFamily="34" charset="0"/>
                <a:ea typeface="Arial-Rounded" pitchFamily="34" charset="0"/>
                <a:cs typeface="Arial-Rounded" pitchFamily="34" charset="0"/>
              </a:rPr>
              <a:t>iêng</a:t>
            </a:r>
            <a:endParaRPr lang="en-US" sz="9600">
              <a:solidFill>
                <a:srgbClr val="FF0000"/>
              </a:solidFill>
              <a:latin typeface="Arial-Rounded" pitchFamily="34" charset="0"/>
              <a:ea typeface="Arial-Rounded" pitchFamily="34" charset="0"/>
              <a:cs typeface="Arial-Rounded" pitchFamily="34" charset="0"/>
            </a:endParaRPr>
          </a:p>
        </p:txBody>
      </p:sp>
      <p:sp>
        <p:nvSpPr>
          <p:cNvPr id="2" name="AutoShape 2" descr="hình ảnh : canh, Mỏ, Đầy màu sắc, màu vàng, Động vật, Lorikeet, Yêu chim,  Cá voi, Động vật có xương sống, con vẹt, đẹp, Chim vẹt, Parakeet, Đa màu,  Ara 2311x2129 -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hình ảnh : canh, Mỏ, Đầy màu sắc, màu vàng, Động vật, Lorikeet, Yêu chim,  Cá voi, Động vật có xương sống, con vẹt, đẹp, Chim vẹt, Parakeet, Đa màu,  Ara 2311x2129 -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098" name="Picture 2" descr="Sơ tán cả tòa nhà vì nhầm mùi sầu riêng là khí độc | Thế giới | Thanh Niê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3141" y="366560"/>
            <a:ext cx="5505653" cy="412924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Cây sầu riêng: cách trồng, chọn giống, chăm sóc và những điều chưa biết -  Foodma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319" y="366560"/>
            <a:ext cx="5505653" cy="4129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0866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0" name="Picture 6" descr="striped marlin jumping out water | Salt water fish, Ocean creatures, Ocean  fishi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21785" y="529389"/>
            <a:ext cx="2872118" cy="4305304"/>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2746598" y="5444860"/>
            <a:ext cx="6592443"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0070C0"/>
                </a:solidFill>
                <a:latin typeface="Arial-Rounded" pitchFamily="34" charset="0"/>
                <a:ea typeface="Arial-Rounded" pitchFamily="34" charset="0"/>
                <a:cs typeface="Arial-Rounded" pitchFamily="34" charset="0"/>
              </a:rPr>
              <a:t>cá kiếm</a:t>
            </a:r>
            <a:endParaRPr lang="en-US" sz="9600">
              <a:solidFill>
                <a:srgbClr val="0070C0"/>
              </a:solidFill>
              <a:latin typeface="Arial-Rounded" pitchFamily="34" charset="0"/>
              <a:ea typeface="Arial-Rounded" pitchFamily="34" charset="0"/>
              <a:cs typeface="Arial-Rounded" pitchFamily="34" charset="0"/>
            </a:endParaRPr>
          </a:p>
        </p:txBody>
      </p:sp>
      <p:sp>
        <p:nvSpPr>
          <p:cNvPr id="6" name="Title 1"/>
          <p:cNvSpPr txBox="1">
            <a:spLocks/>
          </p:cNvSpPr>
          <p:nvPr/>
        </p:nvSpPr>
        <p:spPr>
          <a:xfrm>
            <a:off x="5631089" y="5444860"/>
            <a:ext cx="2869275"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FF0000"/>
                </a:solidFill>
                <a:latin typeface="Arial-Rounded" pitchFamily="34" charset="0"/>
                <a:ea typeface="Arial-Rounded" pitchFamily="34" charset="0"/>
                <a:cs typeface="Arial-Rounded" pitchFamily="34" charset="0"/>
              </a:rPr>
              <a:t>iêm</a:t>
            </a:r>
            <a:endParaRPr lang="en-US" sz="9600">
              <a:solidFill>
                <a:srgbClr val="FF0000"/>
              </a:solidFill>
              <a:latin typeface="Arial-Rounded" pitchFamily="34" charset="0"/>
              <a:ea typeface="Arial-Rounded" pitchFamily="34" charset="0"/>
              <a:cs typeface="Arial-Rounded" pitchFamily="34" charset="0"/>
            </a:endParaRPr>
          </a:p>
        </p:txBody>
      </p:sp>
      <p:sp>
        <p:nvSpPr>
          <p:cNvPr id="4" name="AutoShape 2" descr="CÂY GIỐNG MĂNG TRE BÁT ĐỘ, CAM KẾT GIỐNG CHUẨN F1 | Lazada.v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CÂY GIỐNG MĂNG TRE BÁT ĐỘ, CAM KẾT GIỐNG CHUẨN F1 | Lazada.v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146" name="Picture 2" descr="7 Swordfish Facts That We Swear Are Tru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1602" y="533400"/>
            <a:ext cx="6451937" cy="4301292"/>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Southern California Marlin Fishing | Marlin Magazin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07857" y="529388"/>
            <a:ext cx="8069924" cy="4305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2857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50"/>
                                        </p:tgtEl>
                                        <p:attrNameLst>
                                          <p:attrName>style.visibility</p:attrName>
                                        </p:attrNameLst>
                                      </p:cBhvr>
                                      <p:to>
                                        <p:strVal val="visible"/>
                                      </p:to>
                                    </p:set>
                                    <p:animEffect transition="in" filter="fade">
                                      <p:cBhvr>
                                        <p:cTn id="7" dur="500"/>
                                        <p:tgtEl>
                                          <p:spTgt spid="61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146"/>
                                        </p:tgtEl>
                                        <p:attrNameLst>
                                          <p:attrName>style.visibility</p:attrName>
                                        </p:attrNameLst>
                                      </p:cBhvr>
                                      <p:to>
                                        <p:strVal val="visible"/>
                                      </p:to>
                                    </p:set>
                                    <p:animEffect transition="in" filter="fade">
                                      <p:cBhvr>
                                        <p:cTn id="12" dur="500"/>
                                        <p:tgtEl>
                                          <p:spTgt spid="614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148"/>
                                        </p:tgtEl>
                                        <p:attrNameLst>
                                          <p:attrName>style.visibility</p:attrName>
                                        </p:attrNameLst>
                                      </p:cBhvr>
                                      <p:to>
                                        <p:strVal val="visible"/>
                                      </p:to>
                                    </p:set>
                                    <p:animEffect transition="in" filter="fade">
                                      <p:cBhvr>
                                        <p:cTn id="17" dur="500"/>
                                        <p:tgtEl>
                                          <p:spTgt spid="614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146338" y="5414127"/>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0070C0"/>
                </a:solidFill>
                <a:latin typeface="Arial-Rounded" pitchFamily="34" charset="0"/>
                <a:ea typeface="Arial-Rounded" pitchFamily="34" charset="0"/>
                <a:cs typeface="Arial-Rounded" pitchFamily="34" charset="0"/>
              </a:rPr>
              <a:t>tổ yến</a:t>
            </a:r>
            <a:endParaRPr lang="en-US" sz="9600">
              <a:solidFill>
                <a:srgbClr val="0070C0"/>
              </a:solidFill>
              <a:latin typeface="Arial-Rounded" pitchFamily="34" charset="0"/>
              <a:ea typeface="Arial-Rounded" pitchFamily="34" charset="0"/>
              <a:cs typeface="Arial-Rounded" pitchFamily="34" charset="0"/>
            </a:endParaRPr>
          </a:p>
        </p:txBody>
      </p:sp>
      <p:sp>
        <p:nvSpPr>
          <p:cNvPr id="8" name="Title 1"/>
          <p:cNvSpPr txBox="1">
            <a:spLocks/>
          </p:cNvSpPr>
          <p:nvPr/>
        </p:nvSpPr>
        <p:spPr>
          <a:xfrm>
            <a:off x="5057024" y="5414127"/>
            <a:ext cx="2869275"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FF0000"/>
                </a:solidFill>
                <a:latin typeface="Arial-Rounded" pitchFamily="34" charset="0"/>
                <a:ea typeface="Arial-Rounded" pitchFamily="34" charset="0"/>
                <a:cs typeface="Arial-Rounded" pitchFamily="34" charset="0"/>
              </a:rPr>
              <a:t>yên</a:t>
            </a:r>
            <a:endParaRPr lang="en-US" sz="9600">
              <a:solidFill>
                <a:srgbClr val="FF0000"/>
              </a:solidFill>
              <a:latin typeface="Arial-Rounded" pitchFamily="34" charset="0"/>
              <a:ea typeface="Arial-Rounded" pitchFamily="34" charset="0"/>
              <a:cs typeface="Arial-Rounded" pitchFamily="34" charset="0"/>
            </a:endParaRPr>
          </a:p>
        </p:txBody>
      </p:sp>
      <p:sp>
        <p:nvSpPr>
          <p:cNvPr id="2" name="AutoShape 2" descr="biện pháp thi công nhà cao tầ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biện pháp thi công nhà cao tần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170" name="Picture 2" descr="Yến sào Phú Quốc - Đặc sản Phú Quốc Nguyên Hươ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768" y="699702"/>
            <a:ext cx="5005139" cy="375385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Quá trình chim yến đẻ trứng | Website:vungdatyen.co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03212" y="699703"/>
            <a:ext cx="5628035" cy="37538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816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Yến nhà và yến đảo yến nào chất lượng hơn ? - Sâm Yến Linh Ch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659" y="214312"/>
            <a:ext cx="9471660" cy="6338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97068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4314834" y="4719096"/>
            <a:ext cx="3747285"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cá kiếm</a:t>
            </a:r>
            <a:endParaRPr lang="en-US" sz="6000">
              <a:solidFill>
                <a:srgbClr val="0070C0"/>
              </a:solidFill>
              <a:latin typeface="Arial-Rounded" pitchFamily="34" charset="0"/>
              <a:ea typeface="Arial-Rounded" pitchFamily="34" charset="0"/>
              <a:cs typeface="Arial-Rounded" pitchFamily="34" charset="0"/>
            </a:endParaRPr>
          </a:p>
        </p:txBody>
      </p:sp>
      <p:sp>
        <p:nvSpPr>
          <p:cNvPr id="16" name="Title 1"/>
          <p:cNvSpPr txBox="1">
            <a:spLocks/>
          </p:cNvSpPr>
          <p:nvPr/>
        </p:nvSpPr>
        <p:spPr>
          <a:xfrm>
            <a:off x="-396081" y="4719096"/>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sầu riêng</a:t>
            </a:r>
            <a:endParaRPr lang="en-US" sz="6000">
              <a:solidFill>
                <a:srgbClr val="0070C0"/>
              </a:solidFill>
              <a:latin typeface="Arial-Rounded" pitchFamily="34" charset="0"/>
              <a:ea typeface="Arial-Rounded" pitchFamily="34" charset="0"/>
              <a:cs typeface="Arial-Rounded" pitchFamily="34" charset="0"/>
            </a:endParaRPr>
          </a:p>
        </p:txBody>
      </p:sp>
      <p:sp>
        <p:nvSpPr>
          <p:cNvPr id="8" name="Title 1"/>
          <p:cNvSpPr txBox="1">
            <a:spLocks/>
          </p:cNvSpPr>
          <p:nvPr/>
        </p:nvSpPr>
        <p:spPr>
          <a:xfrm>
            <a:off x="7300119" y="4719096"/>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tổ yến</a:t>
            </a:r>
            <a:endParaRPr lang="en-US" sz="6000">
              <a:solidFill>
                <a:srgbClr val="0070C0"/>
              </a:solidFill>
              <a:latin typeface="Arial-Rounded" pitchFamily="34" charset="0"/>
              <a:ea typeface="Arial-Rounded" pitchFamily="34" charset="0"/>
              <a:cs typeface="Arial-Rounded" pitchFamily="34" charset="0"/>
            </a:endParaRPr>
          </a:p>
        </p:txBody>
      </p:sp>
      <p:pic>
        <p:nvPicPr>
          <p:cNvPr id="12" name="Picture 2" descr="Yến sào Phú Quốc - Đặc sản Phú Quốc Nguyên Hươ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19319" y="1714500"/>
            <a:ext cx="3403600" cy="255270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7 Swordfish Facts That We Swear Are Tru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31383" y="1714499"/>
            <a:ext cx="3829052" cy="255270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Sơ tán cả tòa nhà vì nhầm mùi sầu riêng là khí độc | Thế giới | Thanh Niê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9031" y="1700876"/>
            <a:ext cx="3410263" cy="25576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35788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4467234" y="5820505"/>
            <a:ext cx="3747285"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cá kiếm</a:t>
            </a:r>
            <a:endParaRPr lang="en-US" sz="6000">
              <a:solidFill>
                <a:srgbClr val="0070C0"/>
              </a:solidFill>
              <a:latin typeface="Arial-Rounded" pitchFamily="34" charset="0"/>
              <a:ea typeface="Arial-Rounded" pitchFamily="34" charset="0"/>
              <a:cs typeface="Arial-Rounded" pitchFamily="34" charset="0"/>
            </a:endParaRPr>
          </a:p>
        </p:txBody>
      </p:sp>
      <p:sp>
        <p:nvSpPr>
          <p:cNvPr id="7" name="Title 1"/>
          <p:cNvSpPr txBox="1">
            <a:spLocks/>
          </p:cNvSpPr>
          <p:nvPr/>
        </p:nvSpPr>
        <p:spPr>
          <a:xfrm>
            <a:off x="-243681" y="5820505"/>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sầu riêng</a:t>
            </a:r>
            <a:endParaRPr lang="en-US" sz="6000">
              <a:solidFill>
                <a:srgbClr val="0070C0"/>
              </a:solidFill>
              <a:latin typeface="Arial-Rounded" pitchFamily="34" charset="0"/>
              <a:ea typeface="Arial-Rounded" pitchFamily="34" charset="0"/>
              <a:cs typeface="Arial-Rounded" pitchFamily="34" charset="0"/>
            </a:endParaRPr>
          </a:p>
        </p:txBody>
      </p:sp>
      <p:sp>
        <p:nvSpPr>
          <p:cNvPr id="8" name="Title 1"/>
          <p:cNvSpPr txBox="1">
            <a:spLocks/>
          </p:cNvSpPr>
          <p:nvPr/>
        </p:nvSpPr>
        <p:spPr>
          <a:xfrm>
            <a:off x="7452519" y="5820505"/>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tổ yến</a:t>
            </a:r>
            <a:endParaRPr lang="en-US" sz="6000">
              <a:solidFill>
                <a:srgbClr val="0070C0"/>
              </a:solidFill>
              <a:latin typeface="Arial-Rounded" pitchFamily="34" charset="0"/>
              <a:ea typeface="Arial-Rounded" pitchFamily="34" charset="0"/>
              <a:cs typeface="Arial-Rounded" pitchFamily="34" charset="0"/>
            </a:endParaRPr>
          </a:p>
        </p:txBody>
      </p:sp>
      <p:sp>
        <p:nvSpPr>
          <p:cNvPr id="12" name="Title 1"/>
          <p:cNvSpPr txBox="1">
            <a:spLocks/>
          </p:cNvSpPr>
          <p:nvPr/>
        </p:nvSpPr>
        <p:spPr>
          <a:xfrm>
            <a:off x="1851819" y="3245933"/>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smtClean="0">
                <a:solidFill>
                  <a:srgbClr val="0070C0"/>
                </a:solidFill>
                <a:latin typeface="Arial-Rounded" pitchFamily="34" charset="0"/>
                <a:ea typeface="Arial-Rounded" pitchFamily="34" charset="0"/>
                <a:cs typeface="Arial-Rounded" pitchFamily="34" charset="0"/>
              </a:rPr>
              <a:t>kiễng</a:t>
            </a:r>
            <a:endParaRPr lang="en-US" sz="5400">
              <a:solidFill>
                <a:srgbClr val="0070C0"/>
              </a:solidFill>
              <a:latin typeface="Arial-Rounded" pitchFamily="34" charset="0"/>
              <a:ea typeface="Arial-Rounded" pitchFamily="34" charset="0"/>
              <a:cs typeface="Arial-Rounded" pitchFamily="34" charset="0"/>
            </a:endParaRPr>
          </a:p>
        </p:txBody>
      </p:sp>
      <p:sp>
        <p:nvSpPr>
          <p:cNvPr id="13" name="Title 1"/>
          <p:cNvSpPr txBox="1">
            <a:spLocks/>
          </p:cNvSpPr>
          <p:nvPr/>
        </p:nvSpPr>
        <p:spPr>
          <a:xfrm>
            <a:off x="4897072" y="3267442"/>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smtClean="0">
                <a:solidFill>
                  <a:srgbClr val="0070C0"/>
                </a:solidFill>
                <a:latin typeface="Arial-Rounded" pitchFamily="34" charset="0"/>
                <a:ea typeface="Arial-Rounded" pitchFamily="34" charset="0"/>
                <a:cs typeface="Arial-Rounded" pitchFamily="34" charset="0"/>
              </a:rPr>
              <a:t>liệng</a:t>
            </a:r>
            <a:endParaRPr lang="en-US" sz="5400">
              <a:solidFill>
                <a:srgbClr val="0070C0"/>
              </a:solidFill>
              <a:latin typeface="Arial-Rounded" pitchFamily="34" charset="0"/>
              <a:ea typeface="Arial-Rounded" pitchFamily="34" charset="0"/>
              <a:cs typeface="Arial-Rounded" pitchFamily="34" charset="0"/>
            </a:endParaRPr>
          </a:p>
        </p:txBody>
      </p:sp>
      <p:sp>
        <p:nvSpPr>
          <p:cNvPr id="14" name="Title 1"/>
          <p:cNvSpPr txBox="1">
            <a:spLocks/>
          </p:cNvSpPr>
          <p:nvPr/>
        </p:nvSpPr>
        <p:spPr>
          <a:xfrm>
            <a:off x="8088504" y="3263691"/>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smtClean="0">
                <a:solidFill>
                  <a:srgbClr val="0070C0"/>
                </a:solidFill>
                <a:latin typeface="Arial-Rounded" pitchFamily="34" charset="0"/>
                <a:ea typeface="Arial-Rounded" pitchFamily="34" charset="0"/>
                <a:cs typeface="Arial-Rounded" pitchFamily="34" charset="0"/>
              </a:rPr>
              <a:t>riềng</a:t>
            </a:r>
            <a:endParaRPr lang="en-US" sz="5400">
              <a:solidFill>
                <a:srgbClr val="0070C0"/>
              </a:solidFill>
              <a:latin typeface="Arial-Rounded" pitchFamily="34" charset="0"/>
              <a:ea typeface="Arial-Rounded" pitchFamily="34" charset="0"/>
              <a:cs typeface="Arial-Rounded" pitchFamily="34" charset="0"/>
            </a:endParaRPr>
          </a:p>
        </p:txBody>
      </p:sp>
      <p:sp>
        <p:nvSpPr>
          <p:cNvPr id="15" name="Title 1"/>
          <p:cNvSpPr txBox="1">
            <a:spLocks/>
          </p:cNvSpPr>
          <p:nvPr/>
        </p:nvSpPr>
        <p:spPr>
          <a:xfrm>
            <a:off x="1851819" y="4084133"/>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smtClean="0">
                <a:solidFill>
                  <a:srgbClr val="0070C0"/>
                </a:solidFill>
                <a:latin typeface="Arial-Rounded" pitchFamily="34" charset="0"/>
                <a:ea typeface="Arial-Rounded" pitchFamily="34" charset="0"/>
                <a:cs typeface="Arial-Rounded" pitchFamily="34" charset="0"/>
              </a:rPr>
              <a:t>diềm</a:t>
            </a:r>
            <a:endParaRPr lang="en-US" sz="5400">
              <a:solidFill>
                <a:srgbClr val="0070C0"/>
              </a:solidFill>
              <a:latin typeface="Arial-Rounded" pitchFamily="34" charset="0"/>
              <a:ea typeface="Arial-Rounded" pitchFamily="34" charset="0"/>
              <a:cs typeface="Arial-Rounded" pitchFamily="34" charset="0"/>
            </a:endParaRPr>
          </a:p>
        </p:txBody>
      </p:sp>
      <p:sp>
        <p:nvSpPr>
          <p:cNvPr id="16" name="Title 1"/>
          <p:cNvSpPr txBox="1">
            <a:spLocks/>
          </p:cNvSpPr>
          <p:nvPr/>
        </p:nvSpPr>
        <p:spPr>
          <a:xfrm>
            <a:off x="4897072" y="4105642"/>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smtClean="0">
                <a:solidFill>
                  <a:srgbClr val="0070C0"/>
                </a:solidFill>
                <a:latin typeface="Arial-Rounded" pitchFamily="34" charset="0"/>
                <a:ea typeface="Arial-Rounded" pitchFamily="34" charset="0"/>
                <a:cs typeface="Arial-Rounded" pitchFamily="34" charset="0"/>
              </a:rPr>
              <a:t>kiểm</a:t>
            </a:r>
            <a:endParaRPr lang="en-US" sz="5400">
              <a:solidFill>
                <a:srgbClr val="0070C0"/>
              </a:solidFill>
              <a:latin typeface="Arial-Rounded" pitchFamily="34" charset="0"/>
              <a:ea typeface="Arial-Rounded" pitchFamily="34" charset="0"/>
              <a:cs typeface="Arial-Rounded" pitchFamily="34" charset="0"/>
            </a:endParaRPr>
          </a:p>
        </p:txBody>
      </p:sp>
      <p:sp>
        <p:nvSpPr>
          <p:cNvPr id="17" name="Title 1"/>
          <p:cNvSpPr txBox="1">
            <a:spLocks/>
          </p:cNvSpPr>
          <p:nvPr/>
        </p:nvSpPr>
        <p:spPr>
          <a:xfrm>
            <a:off x="8088504" y="4101891"/>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smtClean="0">
                <a:solidFill>
                  <a:srgbClr val="0070C0"/>
                </a:solidFill>
                <a:latin typeface="Arial-Rounded" pitchFamily="34" charset="0"/>
                <a:ea typeface="Arial-Rounded" pitchFamily="34" charset="0"/>
                <a:cs typeface="Arial-Rounded" pitchFamily="34" charset="0"/>
              </a:rPr>
              <a:t>xiêm</a:t>
            </a:r>
            <a:endParaRPr lang="en-US" sz="5400">
              <a:solidFill>
                <a:srgbClr val="0070C0"/>
              </a:solidFill>
              <a:latin typeface="Arial-Rounded" pitchFamily="34" charset="0"/>
              <a:ea typeface="Arial-Rounded" pitchFamily="34" charset="0"/>
              <a:cs typeface="Arial-Rounded" pitchFamily="34" charset="0"/>
            </a:endParaRPr>
          </a:p>
        </p:txBody>
      </p:sp>
      <p:sp>
        <p:nvSpPr>
          <p:cNvPr id="18" name="Title 1"/>
          <p:cNvSpPr txBox="1">
            <a:spLocks/>
          </p:cNvSpPr>
          <p:nvPr/>
        </p:nvSpPr>
        <p:spPr>
          <a:xfrm>
            <a:off x="1851819" y="488389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smtClean="0">
                <a:solidFill>
                  <a:srgbClr val="0070C0"/>
                </a:solidFill>
                <a:latin typeface="Arial-Rounded" pitchFamily="34" charset="0"/>
                <a:ea typeface="Arial-Rounded" pitchFamily="34" charset="0"/>
                <a:cs typeface="Arial-Rounded" pitchFamily="34" charset="0"/>
              </a:rPr>
              <a:t>yên</a:t>
            </a:r>
            <a:endParaRPr lang="en-US" sz="5400">
              <a:solidFill>
                <a:srgbClr val="0070C0"/>
              </a:solidFill>
              <a:latin typeface="Arial-Rounded" pitchFamily="34" charset="0"/>
              <a:ea typeface="Arial-Rounded" pitchFamily="34" charset="0"/>
              <a:cs typeface="Arial-Rounded" pitchFamily="34" charset="0"/>
            </a:endParaRPr>
          </a:p>
        </p:txBody>
      </p:sp>
      <p:sp>
        <p:nvSpPr>
          <p:cNvPr id="19" name="Title 1"/>
          <p:cNvSpPr txBox="1">
            <a:spLocks/>
          </p:cNvSpPr>
          <p:nvPr/>
        </p:nvSpPr>
        <p:spPr>
          <a:xfrm>
            <a:off x="4838133" y="4905792"/>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smtClean="0">
                <a:solidFill>
                  <a:srgbClr val="0070C0"/>
                </a:solidFill>
                <a:latin typeface="Arial-Rounded" pitchFamily="34" charset="0"/>
                <a:ea typeface="Arial-Rounded" pitchFamily="34" charset="0"/>
                <a:cs typeface="Arial-Rounded" pitchFamily="34" charset="0"/>
              </a:rPr>
              <a:t>yến</a:t>
            </a:r>
            <a:endParaRPr lang="en-US" sz="5400">
              <a:solidFill>
                <a:srgbClr val="0070C0"/>
              </a:solidFill>
              <a:latin typeface="Arial-Rounded" pitchFamily="34" charset="0"/>
              <a:ea typeface="Arial-Rounded" pitchFamily="34" charset="0"/>
              <a:cs typeface="Arial-Rounded" pitchFamily="34" charset="0"/>
            </a:endParaRPr>
          </a:p>
        </p:txBody>
      </p:sp>
      <p:pic>
        <p:nvPicPr>
          <p:cNvPr id="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6865" y="-165701"/>
            <a:ext cx="5905010" cy="35185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12649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832228643"/>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grpSp>
        <p:nvGrpSpPr>
          <p:cNvPr id="12" name="Group 11"/>
          <p:cNvGrpSpPr/>
          <p:nvPr/>
        </p:nvGrpSpPr>
        <p:grpSpPr>
          <a:xfrm>
            <a:off x="-84357" y="76202"/>
            <a:ext cx="6756905" cy="941185"/>
            <a:chOff x="63500" y="1429216"/>
            <a:chExt cx="5080245" cy="705889"/>
          </a:xfrm>
        </p:grpSpPr>
        <p:sp>
          <p:nvSpPr>
            <p:cNvPr id="13" name="Rounded Rectangle 12"/>
            <p:cNvSpPr/>
            <p:nvPr/>
          </p:nvSpPr>
          <p:spPr>
            <a:xfrm>
              <a:off x="384357" y="1429216"/>
              <a:ext cx="4759388"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Hướng dẫn viết bảng</a:t>
              </a:r>
              <a:endParaRPr lang="en-US" sz="4800">
                <a:latin typeface="Arial-Rounded" pitchFamily="34" charset="0"/>
                <a:ea typeface="Arial-Rounded" pitchFamily="34" charset="0"/>
                <a:cs typeface="Arial-Rounded" pitchFamily="34" charset="0"/>
              </a:endParaRPr>
            </a:p>
          </p:txBody>
        </p:sp>
        <p:sp>
          <p:nvSpPr>
            <p:cNvPr id="14" name="Oval 13"/>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4</a:t>
              </a:r>
              <a:endParaRPr lang="en-US" sz="4800">
                <a:solidFill>
                  <a:schemeClr val="tx1"/>
                </a:solidFill>
                <a:latin typeface="Arial Rounded MT Bold" pitchFamily="34" charset="0"/>
                <a:ea typeface="Arial-Rounded" pitchFamily="34" charset="0"/>
                <a:cs typeface="Arial-Rounded" pitchFamily="34" charset="0"/>
              </a:endParaRPr>
            </a:p>
          </p:txBody>
        </p:sp>
      </p:grpSp>
      <p:sp>
        <p:nvSpPr>
          <p:cNvPr id="7" name="TextBox 6"/>
          <p:cNvSpPr txBox="1"/>
          <p:nvPr/>
        </p:nvSpPr>
        <p:spPr>
          <a:xfrm>
            <a:off x="482444" y="1628776"/>
            <a:ext cx="8051865" cy="4524118"/>
          </a:xfrm>
          <a:prstGeom prst="rect">
            <a:avLst/>
          </a:prstGeom>
          <a:noFill/>
        </p:spPr>
        <p:txBody>
          <a:bodyPr wrap="square" lIns="121725" tIns="60862" rIns="121725" bIns="60862" rtlCol="0">
            <a:spAutoFit/>
          </a:bodyPr>
          <a:lstStyle/>
          <a:p>
            <a:r>
              <a:rPr lang="el-GR" sz="28600" smtClean="0">
                <a:solidFill>
                  <a:srgbClr val="FF0000"/>
                </a:solidFill>
                <a:latin typeface="HP001 4 hàng"/>
              </a:rPr>
              <a:t>Θ</a:t>
            </a:r>
            <a:r>
              <a:rPr lang="en-US" sz="28600" smtClean="0">
                <a:solidFill>
                  <a:srgbClr val="FF0000"/>
                </a:solidFill>
                <a:latin typeface="HP001 4 hàng"/>
              </a:rPr>
              <a:t>łng </a:t>
            </a:r>
            <a:endParaRPr lang="en-US" sz="28600">
              <a:solidFill>
                <a:srgbClr val="FF0000"/>
              </a:solidFill>
              <a:latin typeface="HP001 4 hàng" pitchFamily="34" charset="0"/>
            </a:endParaRPr>
          </a:p>
        </p:txBody>
      </p:sp>
      <p:sp>
        <p:nvSpPr>
          <p:cNvPr id="8" name="TextBox 7"/>
          <p:cNvSpPr txBox="1"/>
          <p:nvPr/>
        </p:nvSpPr>
        <p:spPr>
          <a:xfrm>
            <a:off x="7978569" y="3009902"/>
            <a:ext cx="5417550" cy="2277349"/>
          </a:xfrm>
          <a:prstGeom prst="rect">
            <a:avLst/>
          </a:prstGeom>
          <a:noFill/>
        </p:spPr>
        <p:txBody>
          <a:bodyPr wrap="square" lIns="121725" tIns="60862" rIns="121725" bIns="60862" rtlCol="0">
            <a:spAutoFit/>
          </a:bodyPr>
          <a:lstStyle/>
          <a:p>
            <a:r>
              <a:rPr lang="el-GR" sz="14000">
                <a:solidFill>
                  <a:srgbClr val="FF0000"/>
                </a:solidFill>
                <a:latin typeface="HP001 4 hàng"/>
              </a:rPr>
              <a:t>Θ</a:t>
            </a:r>
            <a:r>
              <a:rPr lang="en-US" sz="14000" smtClean="0">
                <a:solidFill>
                  <a:srgbClr val="FF0000"/>
                </a:solidFill>
                <a:latin typeface="HP001 4 hàng"/>
              </a:rPr>
              <a:t>łng</a:t>
            </a:r>
            <a:endParaRPr lang="en-US" sz="14000">
              <a:solidFill>
                <a:srgbClr val="FF0000"/>
              </a:solidFill>
              <a:latin typeface="HP001 4 hàng" pitchFamily="34" charset="0"/>
            </a:endParaRPr>
          </a:p>
        </p:txBody>
      </p:sp>
    </p:spTree>
    <p:extLst>
      <p:ext uri="{BB962C8B-B14F-4D97-AF65-F5344CB8AC3E}">
        <p14:creationId xmlns:p14="http://schemas.microsoft.com/office/powerpoint/2010/main" val="35395614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ÊNG.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603710" y="-142415"/>
            <a:ext cx="10952830" cy="5476415"/>
          </a:xfr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spTree>
    <p:extLst>
      <p:ext uri="{BB962C8B-B14F-4D97-AF65-F5344CB8AC3E}">
        <p14:creationId xmlns:p14="http://schemas.microsoft.com/office/powerpoint/2010/main" val="923738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50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3"/>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466512687"/>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7" name="TextBox 6"/>
          <p:cNvSpPr txBox="1"/>
          <p:nvPr/>
        </p:nvSpPr>
        <p:spPr>
          <a:xfrm>
            <a:off x="785994" y="1628776"/>
            <a:ext cx="8051865" cy="4524118"/>
          </a:xfrm>
          <a:prstGeom prst="rect">
            <a:avLst/>
          </a:prstGeom>
          <a:noFill/>
        </p:spPr>
        <p:txBody>
          <a:bodyPr wrap="square" lIns="121725" tIns="60862" rIns="121725" bIns="60862" rtlCol="0">
            <a:spAutoFit/>
          </a:bodyPr>
          <a:lstStyle/>
          <a:p>
            <a:r>
              <a:rPr lang="el-GR" sz="28600">
                <a:solidFill>
                  <a:srgbClr val="FF0000"/>
                </a:solidFill>
                <a:latin typeface="HP001 4 hàng"/>
              </a:rPr>
              <a:t>Θ</a:t>
            </a:r>
            <a:r>
              <a:rPr lang="en-US" sz="28600" smtClean="0">
                <a:solidFill>
                  <a:srgbClr val="FF0000"/>
                </a:solidFill>
                <a:latin typeface="HP001 4 hàng"/>
              </a:rPr>
              <a:t>łm</a:t>
            </a:r>
            <a:endParaRPr lang="en-US" sz="28600">
              <a:solidFill>
                <a:srgbClr val="FF0000"/>
              </a:solidFill>
              <a:latin typeface="HP001 4 hàng" pitchFamily="34" charset="0"/>
            </a:endParaRPr>
          </a:p>
        </p:txBody>
      </p:sp>
      <p:sp>
        <p:nvSpPr>
          <p:cNvPr id="8" name="TextBox 7"/>
          <p:cNvSpPr txBox="1"/>
          <p:nvPr/>
        </p:nvSpPr>
        <p:spPr>
          <a:xfrm>
            <a:off x="8130969" y="3009901"/>
            <a:ext cx="5417550" cy="2277349"/>
          </a:xfrm>
          <a:prstGeom prst="rect">
            <a:avLst/>
          </a:prstGeom>
          <a:noFill/>
        </p:spPr>
        <p:txBody>
          <a:bodyPr wrap="square" lIns="121725" tIns="60862" rIns="121725" bIns="60862" rtlCol="0">
            <a:spAutoFit/>
          </a:bodyPr>
          <a:lstStyle/>
          <a:p>
            <a:r>
              <a:rPr lang="el-GR" sz="14000">
                <a:solidFill>
                  <a:srgbClr val="FF0000"/>
                </a:solidFill>
                <a:latin typeface="HP001 4 hàng"/>
              </a:rPr>
              <a:t>Θ</a:t>
            </a:r>
            <a:r>
              <a:rPr lang="en-US" sz="14000" smtClean="0">
                <a:solidFill>
                  <a:srgbClr val="FF0000"/>
                </a:solidFill>
                <a:latin typeface="HP001 4 hàng"/>
              </a:rPr>
              <a:t>łm</a:t>
            </a:r>
            <a:endParaRPr lang="en-US" sz="14000">
              <a:solidFill>
                <a:srgbClr val="FF0000"/>
              </a:solidFill>
              <a:latin typeface="HP001 4 hàng" pitchFamily="34" charset="0"/>
            </a:endParaRPr>
          </a:p>
        </p:txBody>
      </p:sp>
    </p:spTree>
    <p:extLst>
      <p:ext uri="{BB962C8B-B14F-4D97-AF65-F5344CB8AC3E}">
        <p14:creationId xmlns:p14="http://schemas.microsoft.com/office/powerpoint/2010/main" val="10819046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914" y="-281607"/>
            <a:ext cx="11696009" cy="1958008"/>
          </a:xfrm>
          <a:custGeom>
            <a:avLst/>
            <a:gdLst>
              <a:gd name="connsiteX0" fmla="*/ 0 w 9144000"/>
              <a:gd name="connsiteY0" fmla="*/ 0 h 1373524"/>
              <a:gd name="connsiteX1" fmla="*/ 9144000 w 9144000"/>
              <a:gd name="connsiteY1" fmla="*/ 0 h 1373524"/>
              <a:gd name="connsiteX2" fmla="*/ 9144000 w 9144000"/>
              <a:gd name="connsiteY2" fmla="*/ 1373524 h 1373524"/>
              <a:gd name="connsiteX3" fmla="*/ 0 w 9144000"/>
              <a:gd name="connsiteY3" fmla="*/ 1373524 h 1373524"/>
              <a:gd name="connsiteX4" fmla="*/ 0 w 91440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05000 w 9207500"/>
              <a:gd name="connsiteY3" fmla="*/ 11430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30400 w 9207500"/>
              <a:gd name="connsiteY3" fmla="*/ 10795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098800 w 9207500"/>
              <a:gd name="connsiteY3" fmla="*/ 1181100 h 1373524"/>
              <a:gd name="connsiteX4" fmla="*/ 1930400 w 9207500"/>
              <a:gd name="connsiteY4" fmla="*/ 1079500 h 1373524"/>
              <a:gd name="connsiteX5" fmla="*/ 0 w 9207500"/>
              <a:gd name="connsiteY5" fmla="*/ 992524 h 1373524"/>
              <a:gd name="connsiteX6" fmla="*/ 63500 w 9207500"/>
              <a:gd name="connsiteY6"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733800 w 9207500"/>
              <a:gd name="connsiteY3" fmla="*/ 1244600 h 1373524"/>
              <a:gd name="connsiteX4" fmla="*/ 3098800 w 9207500"/>
              <a:gd name="connsiteY4" fmla="*/ 1181100 h 1373524"/>
              <a:gd name="connsiteX5" fmla="*/ 1930400 w 9207500"/>
              <a:gd name="connsiteY5" fmla="*/ 1079500 h 1373524"/>
              <a:gd name="connsiteX6" fmla="*/ 0 w 9207500"/>
              <a:gd name="connsiteY6" fmla="*/ 992524 h 1373524"/>
              <a:gd name="connsiteX7" fmla="*/ 63500 w 9207500"/>
              <a:gd name="connsiteY7"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4318000 w 9207500"/>
              <a:gd name="connsiteY3" fmla="*/ 1282700 h 1373524"/>
              <a:gd name="connsiteX4" fmla="*/ 3733800 w 9207500"/>
              <a:gd name="connsiteY4" fmla="*/ 1244600 h 1373524"/>
              <a:gd name="connsiteX5" fmla="*/ 3098800 w 9207500"/>
              <a:gd name="connsiteY5" fmla="*/ 1181100 h 1373524"/>
              <a:gd name="connsiteX6" fmla="*/ 1930400 w 9207500"/>
              <a:gd name="connsiteY6" fmla="*/ 1079500 h 1373524"/>
              <a:gd name="connsiteX7" fmla="*/ 0 w 9207500"/>
              <a:gd name="connsiteY7" fmla="*/ 992524 h 1373524"/>
              <a:gd name="connsiteX8" fmla="*/ 63500 w 9207500"/>
              <a:gd name="connsiteY8"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5080000 w 9207500"/>
              <a:gd name="connsiteY3" fmla="*/ 1308100 h 1373524"/>
              <a:gd name="connsiteX4" fmla="*/ 4318000 w 9207500"/>
              <a:gd name="connsiteY4" fmla="*/ 1282700 h 1373524"/>
              <a:gd name="connsiteX5" fmla="*/ 3733800 w 9207500"/>
              <a:gd name="connsiteY5" fmla="*/ 1244600 h 1373524"/>
              <a:gd name="connsiteX6" fmla="*/ 3098800 w 9207500"/>
              <a:gd name="connsiteY6" fmla="*/ 1181100 h 1373524"/>
              <a:gd name="connsiteX7" fmla="*/ 1930400 w 9207500"/>
              <a:gd name="connsiteY7" fmla="*/ 1079500 h 1373524"/>
              <a:gd name="connsiteX8" fmla="*/ 0 w 9207500"/>
              <a:gd name="connsiteY8" fmla="*/ 992524 h 1373524"/>
              <a:gd name="connsiteX9" fmla="*/ 63500 w 9207500"/>
              <a:gd name="connsiteY9"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6070600 w 9207500"/>
              <a:gd name="connsiteY3" fmla="*/ 1270000 h 1373524"/>
              <a:gd name="connsiteX4" fmla="*/ 5080000 w 9207500"/>
              <a:gd name="connsiteY4" fmla="*/ 1308100 h 1373524"/>
              <a:gd name="connsiteX5" fmla="*/ 4318000 w 9207500"/>
              <a:gd name="connsiteY5" fmla="*/ 1282700 h 1373524"/>
              <a:gd name="connsiteX6" fmla="*/ 3733800 w 9207500"/>
              <a:gd name="connsiteY6" fmla="*/ 1244600 h 1373524"/>
              <a:gd name="connsiteX7" fmla="*/ 3098800 w 9207500"/>
              <a:gd name="connsiteY7" fmla="*/ 1181100 h 1373524"/>
              <a:gd name="connsiteX8" fmla="*/ 1930400 w 9207500"/>
              <a:gd name="connsiteY8" fmla="*/ 1079500 h 1373524"/>
              <a:gd name="connsiteX9" fmla="*/ 0 w 9207500"/>
              <a:gd name="connsiteY9" fmla="*/ 992524 h 1373524"/>
              <a:gd name="connsiteX10" fmla="*/ 63500 w 9207500"/>
              <a:gd name="connsiteY10" fmla="*/ 0 h 1373524"/>
              <a:gd name="connsiteX0" fmla="*/ 63500 w 9207500"/>
              <a:gd name="connsiteY0" fmla="*/ 0 h 1436045"/>
              <a:gd name="connsiteX1" fmla="*/ 9207500 w 9207500"/>
              <a:gd name="connsiteY1" fmla="*/ 0 h 1436045"/>
              <a:gd name="connsiteX2" fmla="*/ 9207500 w 9207500"/>
              <a:gd name="connsiteY2" fmla="*/ 1373524 h 1436045"/>
              <a:gd name="connsiteX3" fmla="*/ 6731000 w 9207500"/>
              <a:gd name="connsiteY3" fmla="*/ 1168400 h 1436045"/>
              <a:gd name="connsiteX4" fmla="*/ 6070600 w 9207500"/>
              <a:gd name="connsiteY4" fmla="*/ 1270000 h 1436045"/>
              <a:gd name="connsiteX5" fmla="*/ 5080000 w 9207500"/>
              <a:gd name="connsiteY5" fmla="*/ 1308100 h 1436045"/>
              <a:gd name="connsiteX6" fmla="*/ 4318000 w 9207500"/>
              <a:gd name="connsiteY6" fmla="*/ 1282700 h 1436045"/>
              <a:gd name="connsiteX7" fmla="*/ 3733800 w 9207500"/>
              <a:gd name="connsiteY7" fmla="*/ 1244600 h 1436045"/>
              <a:gd name="connsiteX8" fmla="*/ 3098800 w 9207500"/>
              <a:gd name="connsiteY8" fmla="*/ 1181100 h 1436045"/>
              <a:gd name="connsiteX9" fmla="*/ 1930400 w 9207500"/>
              <a:gd name="connsiteY9" fmla="*/ 1079500 h 1436045"/>
              <a:gd name="connsiteX10" fmla="*/ 0 w 9207500"/>
              <a:gd name="connsiteY10" fmla="*/ 992524 h 1436045"/>
              <a:gd name="connsiteX11" fmla="*/ 63500 w 9207500"/>
              <a:gd name="connsiteY11" fmla="*/ 0 h 1436045"/>
              <a:gd name="connsiteX0" fmla="*/ 63500 w 9207500"/>
              <a:gd name="connsiteY0" fmla="*/ 0 h 1373524"/>
              <a:gd name="connsiteX1" fmla="*/ 9207500 w 9207500"/>
              <a:gd name="connsiteY1" fmla="*/ 0 h 1373524"/>
              <a:gd name="connsiteX2" fmla="*/ 9207500 w 9207500"/>
              <a:gd name="connsiteY2" fmla="*/ 1373524 h 1373524"/>
              <a:gd name="connsiteX3" fmla="*/ 6731000 w 9207500"/>
              <a:gd name="connsiteY3" fmla="*/ 1168400 h 1373524"/>
              <a:gd name="connsiteX4" fmla="*/ 6070600 w 9207500"/>
              <a:gd name="connsiteY4" fmla="*/ 1270000 h 1373524"/>
              <a:gd name="connsiteX5" fmla="*/ 5080000 w 9207500"/>
              <a:gd name="connsiteY5" fmla="*/ 1308100 h 1373524"/>
              <a:gd name="connsiteX6" fmla="*/ 4318000 w 9207500"/>
              <a:gd name="connsiteY6" fmla="*/ 1282700 h 1373524"/>
              <a:gd name="connsiteX7" fmla="*/ 3733800 w 9207500"/>
              <a:gd name="connsiteY7" fmla="*/ 1244600 h 1373524"/>
              <a:gd name="connsiteX8" fmla="*/ 3098800 w 9207500"/>
              <a:gd name="connsiteY8" fmla="*/ 1181100 h 1373524"/>
              <a:gd name="connsiteX9" fmla="*/ 1930400 w 9207500"/>
              <a:gd name="connsiteY9" fmla="*/ 1079500 h 1373524"/>
              <a:gd name="connsiteX10" fmla="*/ 0 w 9207500"/>
              <a:gd name="connsiteY10" fmla="*/ 992524 h 1373524"/>
              <a:gd name="connsiteX11" fmla="*/ 63500 w 9207500"/>
              <a:gd name="connsiteY11" fmla="*/ 0 h 1373524"/>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024326"/>
              <a:gd name="connsiteY0" fmla="*/ 12700 h 1320800"/>
              <a:gd name="connsiteX1" fmla="*/ 8826500 w 9024326"/>
              <a:gd name="connsiteY1" fmla="*/ 0 h 1320800"/>
              <a:gd name="connsiteX2" fmla="*/ 9004300 w 9024326"/>
              <a:gd name="connsiteY2" fmla="*/ 662324 h 1320800"/>
              <a:gd name="connsiteX3" fmla="*/ 6731000 w 9024326"/>
              <a:gd name="connsiteY3" fmla="*/ 1181100 h 1320800"/>
              <a:gd name="connsiteX4" fmla="*/ 6070600 w 9024326"/>
              <a:gd name="connsiteY4" fmla="*/ 1282700 h 1320800"/>
              <a:gd name="connsiteX5" fmla="*/ 5080000 w 9024326"/>
              <a:gd name="connsiteY5" fmla="*/ 1320800 h 1320800"/>
              <a:gd name="connsiteX6" fmla="*/ 4318000 w 9024326"/>
              <a:gd name="connsiteY6" fmla="*/ 1295400 h 1320800"/>
              <a:gd name="connsiteX7" fmla="*/ 3733800 w 9024326"/>
              <a:gd name="connsiteY7" fmla="*/ 1257300 h 1320800"/>
              <a:gd name="connsiteX8" fmla="*/ 3098800 w 9024326"/>
              <a:gd name="connsiteY8" fmla="*/ 1193800 h 1320800"/>
              <a:gd name="connsiteX9" fmla="*/ 1930400 w 9024326"/>
              <a:gd name="connsiteY9" fmla="*/ 1092200 h 1320800"/>
              <a:gd name="connsiteX10" fmla="*/ 0 w 9024326"/>
              <a:gd name="connsiteY10" fmla="*/ 1005224 h 1320800"/>
              <a:gd name="connsiteX11" fmla="*/ 63500 w 9024326"/>
              <a:gd name="connsiteY11" fmla="*/ 12700 h 1320800"/>
              <a:gd name="connsiteX0" fmla="*/ 63500 w 8826500"/>
              <a:gd name="connsiteY0" fmla="*/ 12700 h 1320800"/>
              <a:gd name="connsiteX1" fmla="*/ 8826500 w 8826500"/>
              <a:gd name="connsiteY1" fmla="*/ 0 h 1320800"/>
              <a:gd name="connsiteX2" fmla="*/ 85852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57900 w 8826500"/>
              <a:gd name="connsiteY4" fmla="*/ 12700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97662 w 8793762"/>
              <a:gd name="connsiteY9" fmla="*/ 1092200 h 1320800"/>
              <a:gd name="connsiteX10" fmla="*/ 0 w 8793762"/>
              <a:gd name="connsiteY10" fmla="*/ 1195983 h 1320800"/>
              <a:gd name="connsiteX11" fmla="*/ 30762 w 8793762"/>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75837 w 8793762"/>
              <a:gd name="connsiteY9" fmla="*/ 1219373 h 1320800"/>
              <a:gd name="connsiteX10" fmla="*/ 0 w 8793762"/>
              <a:gd name="connsiteY10" fmla="*/ 1195983 h 1320800"/>
              <a:gd name="connsiteX11" fmla="*/ 30762 w 8793762"/>
              <a:gd name="connsiteY11" fmla="*/ 12700 h 1320800"/>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19373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11975 w 8793762"/>
              <a:gd name="connsiteY7" fmla="*/ 1320887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49903"/>
              <a:gd name="connsiteX1" fmla="*/ 8793762 w 8793762"/>
              <a:gd name="connsiteY1" fmla="*/ 0 h 1349903"/>
              <a:gd name="connsiteX2" fmla="*/ 8450862 w 8793762"/>
              <a:gd name="connsiteY2" fmla="*/ 662324 h 1349903"/>
              <a:gd name="connsiteX3" fmla="*/ 6749062 w 8793762"/>
              <a:gd name="connsiteY3" fmla="*/ 1206500 h 1349903"/>
              <a:gd name="connsiteX4" fmla="*/ 6037862 w 8793762"/>
              <a:gd name="connsiteY4" fmla="*/ 1308100 h 1349903"/>
              <a:gd name="connsiteX5" fmla="*/ 5047262 w 8793762"/>
              <a:gd name="connsiteY5" fmla="*/ 1320800 h 1349903"/>
              <a:gd name="connsiteX6" fmla="*/ 4350739 w 8793762"/>
              <a:gd name="connsiteY6" fmla="*/ 1349903 h 1349903"/>
              <a:gd name="connsiteX7" fmla="*/ 3711975 w 8793762"/>
              <a:gd name="connsiteY7" fmla="*/ 1320887 h 1349903"/>
              <a:gd name="connsiteX8" fmla="*/ 3066062 w 8793762"/>
              <a:gd name="connsiteY8" fmla="*/ 1320973 h 1349903"/>
              <a:gd name="connsiteX9" fmla="*/ 1875837 w 8793762"/>
              <a:gd name="connsiteY9" fmla="*/ 1246625 h 1349903"/>
              <a:gd name="connsiteX10" fmla="*/ 0 w 8793762"/>
              <a:gd name="connsiteY10" fmla="*/ 1195983 h 1349903"/>
              <a:gd name="connsiteX11" fmla="*/ 30762 w 8793762"/>
              <a:gd name="connsiteY11" fmla="*/ 12700 h 1349903"/>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47262 w 8793762"/>
              <a:gd name="connsiteY5" fmla="*/ 1320800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58175 w 8793762"/>
              <a:gd name="connsiteY5" fmla="*/ 1366219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37862 w 8793762"/>
              <a:gd name="connsiteY4" fmla="*/ 1308100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73876 h 1377154"/>
              <a:gd name="connsiteX10" fmla="*/ 0 w 8793762"/>
              <a:gd name="connsiteY10" fmla="*/ 1195983 h 1377154"/>
              <a:gd name="connsiteX11" fmla="*/ 30762 w 8793762"/>
              <a:gd name="connsiteY11" fmla="*/ 12700 h 137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93762" h="1377154">
                <a:moveTo>
                  <a:pt x="30762" y="12700"/>
                </a:moveTo>
                <a:lnTo>
                  <a:pt x="8793762" y="0"/>
                </a:lnTo>
                <a:cubicBezTo>
                  <a:pt x="8726029" y="216541"/>
                  <a:pt x="8757088" y="462755"/>
                  <a:pt x="8450862" y="662324"/>
                </a:cubicBezTo>
                <a:cubicBezTo>
                  <a:pt x="8144636" y="861893"/>
                  <a:pt x="7364004" y="1115428"/>
                  <a:pt x="6956403" y="1197417"/>
                </a:cubicBezTo>
                <a:cubicBezTo>
                  <a:pt x="6534229" y="1282337"/>
                  <a:pt x="6313357" y="1305719"/>
                  <a:pt x="6048774" y="1335352"/>
                </a:cubicBezTo>
                <a:lnTo>
                  <a:pt x="5058175" y="1366219"/>
                </a:lnTo>
                <a:lnTo>
                  <a:pt x="4350739" y="1377154"/>
                </a:lnTo>
                <a:lnTo>
                  <a:pt x="3722888" y="1366306"/>
                </a:lnTo>
                <a:lnTo>
                  <a:pt x="3066062" y="1320973"/>
                </a:lnTo>
                <a:lnTo>
                  <a:pt x="1875837" y="1273876"/>
                </a:lnTo>
                <a:lnTo>
                  <a:pt x="0" y="1195983"/>
                </a:lnTo>
                <a:lnTo>
                  <a:pt x="30762" y="1270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121725" tIns="60862" rIns="121725" bIns="60862" spcCol="0" rtlCol="0" anchor="ctr"/>
          <a:lstStyle/>
          <a:p>
            <a:pPr algn="ctr"/>
            <a:endParaRPr lang="en-US"/>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812" y="-16933"/>
            <a:ext cx="2203358" cy="2227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Box 27"/>
          <p:cNvSpPr txBox="1"/>
          <p:nvPr/>
        </p:nvSpPr>
        <p:spPr>
          <a:xfrm>
            <a:off x="171213" y="32012"/>
            <a:ext cx="1127504" cy="697627"/>
          </a:xfrm>
          <a:prstGeom prst="rect">
            <a:avLst/>
          </a:prstGeom>
          <a:noFill/>
        </p:spPr>
        <p:txBody>
          <a:bodyPr wrap="square" lIns="121725" tIns="60862" rIns="121725" bIns="60862" rtlCol="0">
            <a:spAutoFit/>
          </a:bodyPr>
          <a:lstStyle/>
          <a:p>
            <a:pPr algn="ctr"/>
            <a:r>
              <a:rPr lang="en-US" sz="3700" b="1">
                <a:solidFill>
                  <a:schemeClr val="bg1"/>
                </a:solidFill>
                <a:latin typeface="Arrus-Black" pitchFamily="18" charset="0"/>
                <a:ea typeface="Arrus-Black" pitchFamily="18" charset="0"/>
                <a:cs typeface="Arrus-Black" pitchFamily="18" charset="0"/>
              </a:rPr>
              <a:t>Bài</a:t>
            </a:r>
          </a:p>
        </p:txBody>
      </p:sp>
      <p:sp>
        <p:nvSpPr>
          <p:cNvPr id="32" name="TextBox 31"/>
          <p:cNvSpPr txBox="1"/>
          <p:nvPr/>
        </p:nvSpPr>
        <p:spPr>
          <a:xfrm>
            <a:off x="1015111" y="481571"/>
            <a:ext cx="1127504" cy="938521"/>
          </a:xfrm>
          <a:prstGeom prst="rect">
            <a:avLst/>
          </a:prstGeom>
          <a:noFill/>
        </p:spPr>
        <p:txBody>
          <a:bodyPr wrap="square" lIns="121725" tIns="60862" rIns="121725" bIns="60862" rtlCol="0">
            <a:spAutoFit/>
          </a:bodyPr>
          <a:lstStyle/>
          <a:p>
            <a:pPr algn="ctr"/>
            <a:r>
              <a:rPr lang="en-US" sz="5300" b="1" smtClean="0">
                <a:solidFill>
                  <a:srgbClr val="FFC000"/>
                </a:solidFill>
                <a:latin typeface=".VnCooper" pitchFamily="34" charset="0"/>
                <a:ea typeface="Arial-Rounded" pitchFamily="34" charset="0"/>
                <a:cs typeface="Arial-Rounded" pitchFamily="34" charset="0"/>
              </a:rPr>
              <a:t>63</a:t>
            </a:r>
            <a:endParaRPr lang="en-US" sz="5300" b="1">
              <a:solidFill>
                <a:srgbClr val="FFC000"/>
              </a:solidFill>
              <a:latin typeface=".VnCooper" pitchFamily="34" charset="0"/>
              <a:ea typeface="Arial-Rounded" pitchFamily="34" charset="0"/>
              <a:cs typeface="Arial-Rounded" pitchFamily="34" charset="0"/>
            </a:endParaRPr>
          </a:p>
        </p:txBody>
      </p:sp>
      <p:sp>
        <p:nvSpPr>
          <p:cNvPr id="5" name="Title 1"/>
          <p:cNvSpPr txBox="1">
            <a:spLocks/>
          </p:cNvSpPr>
          <p:nvPr/>
        </p:nvSpPr>
        <p:spPr>
          <a:xfrm>
            <a:off x="823119" y="175312"/>
            <a:ext cx="10717370"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8800" b="1" smtClean="0">
                <a:solidFill>
                  <a:schemeClr val="bg1"/>
                </a:solidFill>
                <a:latin typeface="Arial-Rounded" pitchFamily="34" charset="0"/>
                <a:ea typeface="Arial-Rounded" pitchFamily="34" charset="0"/>
                <a:cs typeface="Arial-Rounded" pitchFamily="34" charset="0"/>
              </a:rPr>
              <a:t>iêng  iêm  yên</a:t>
            </a:r>
            <a:endParaRPr lang="en-US" sz="8800" b="1">
              <a:solidFill>
                <a:schemeClr val="bg1"/>
              </a:solidFill>
              <a:latin typeface="Arial-Rounded" pitchFamily="34" charset="0"/>
              <a:ea typeface="Arial-Rounded" pitchFamily="34" charset="0"/>
              <a:cs typeface="Arial-Rounded" pitchFamily="34" charset="0"/>
            </a:endParaRPr>
          </a:p>
        </p:txBody>
      </p:sp>
      <p:grpSp>
        <p:nvGrpSpPr>
          <p:cNvPr id="27" name="Group 26"/>
          <p:cNvGrpSpPr/>
          <p:nvPr/>
        </p:nvGrpSpPr>
        <p:grpSpPr>
          <a:xfrm>
            <a:off x="574823" y="1937273"/>
            <a:ext cx="3448696" cy="941185"/>
            <a:chOff x="63500" y="1429216"/>
            <a:chExt cx="2592937" cy="705889"/>
          </a:xfrm>
        </p:grpSpPr>
        <p:sp>
          <p:nvSpPr>
            <p:cNvPr id="4" name="Rounded Rectangle 3"/>
            <p:cNvSpPr/>
            <p:nvPr/>
          </p:nvSpPr>
          <p:spPr>
            <a:xfrm>
              <a:off x="384358" y="1429216"/>
              <a:ext cx="2272079"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a:latin typeface="Arial-Rounded" pitchFamily="34" charset="0"/>
                  <a:ea typeface="Arial-Rounded" pitchFamily="34" charset="0"/>
                  <a:cs typeface="Arial-Rounded" pitchFamily="34" charset="0"/>
                </a:rPr>
                <a:t>Nhận biết</a:t>
              </a:r>
            </a:p>
          </p:txBody>
        </p:sp>
        <p:sp>
          <p:nvSpPr>
            <p:cNvPr id="3" name="Oval 2"/>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300" smtClean="0">
                  <a:solidFill>
                    <a:schemeClr val="tx1"/>
                  </a:solidFill>
                  <a:latin typeface="Arial Rounded MT Bold" pitchFamily="34" charset="0"/>
                  <a:ea typeface="Arial-Rounded" pitchFamily="34" charset="0"/>
                  <a:cs typeface="Arial-Rounded" pitchFamily="34" charset="0"/>
                </a:rPr>
                <a:t>2</a:t>
              </a:r>
              <a:endParaRPr lang="en-US" sz="4300">
                <a:solidFill>
                  <a:schemeClr val="tx1"/>
                </a:solidFill>
                <a:latin typeface="Arial Rounded MT Bold" pitchFamily="34" charset="0"/>
                <a:ea typeface="Arial-Rounded" pitchFamily="34" charset="0"/>
                <a:cs typeface="Arial-Rounded" pitchFamily="34" charset="0"/>
              </a:endParaRPr>
            </a:p>
          </p:txBody>
        </p:sp>
      </p:grpSp>
      <p:grpSp>
        <p:nvGrpSpPr>
          <p:cNvPr id="29" name="Group 28"/>
          <p:cNvGrpSpPr/>
          <p:nvPr/>
        </p:nvGrpSpPr>
        <p:grpSpPr>
          <a:xfrm>
            <a:off x="365920" y="4838502"/>
            <a:ext cx="11174569" cy="1881067"/>
            <a:chOff x="502855" y="5026323"/>
            <a:chExt cx="10340246" cy="1881067"/>
          </a:xfrm>
        </p:grpSpPr>
        <p:sp>
          <p:nvSpPr>
            <p:cNvPr id="34" name="Title 1"/>
            <p:cNvSpPr txBox="1">
              <a:spLocks/>
            </p:cNvSpPr>
            <p:nvPr/>
          </p:nvSpPr>
          <p:spPr>
            <a:xfrm>
              <a:off x="502855" y="5406302"/>
              <a:ext cx="10340246"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00000"/>
                </a:lnSpc>
              </a:pPr>
              <a:r>
                <a:rPr lang="en-US" sz="5000" b="1" smtClean="0">
                  <a:solidFill>
                    <a:srgbClr val="0070C0"/>
                  </a:solidFill>
                  <a:latin typeface="Arial-Rounded" pitchFamily="34" charset="0"/>
                  <a:ea typeface="Arial-Rounded" pitchFamily="34" charset="0"/>
                  <a:cs typeface="Arial-Rounded" pitchFamily="34" charset="0"/>
                </a:rPr>
                <a:t>	</a:t>
              </a:r>
              <a:r>
                <a:rPr lang="en-US" sz="5000" b="1" smtClean="0">
                  <a:solidFill>
                    <a:srgbClr val="FF0000"/>
                  </a:solidFill>
                  <a:latin typeface="Arial-Rounded" pitchFamily="34" charset="0"/>
                  <a:ea typeface="Arial-Rounded" pitchFamily="34" charset="0"/>
                  <a:cs typeface="Arial-Rounded" pitchFamily="34" charset="0"/>
                </a:rPr>
                <a:t>Yên</a:t>
              </a:r>
              <a:r>
                <a:rPr lang="en-US" sz="5000" b="1" smtClean="0">
                  <a:solidFill>
                    <a:srgbClr val="0070C0"/>
                  </a:solidFill>
                  <a:latin typeface="Arial-Rounded" pitchFamily="34" charset="0"/>
                  <a:ea typeface="Arial-Rounded" pitchFamily="34" charset="0"/>
                  <a:cs typeface="Arial-Rounded" pitchFamily="34" charset="0"/>
                </a:rPr>
                <a:t> phụng có bộ lông tím b</a:t>
              </a:r>
              <a:r>
                <a:rPr lang="en-US" sz="5000" b="1" smtClean="0">
                  <a:solidFill>
                    <a:srgbClr val="FF0000"/>
                  </a:solidFill>
                  <a:latin typeface="Arial-Rounded" pitchFamily="34" charset="0"/>
                  <a:ea typeface="Arial-Rounded" pitchFamily="34" charset="0"/>
                  <a:cs typeface="Arial-Rounded" pitchFamily="34" charset="0"/>
                </a:rPr>
                <a:t>iêng</a:t>
              </a:r>
              <a:r>
                <a:rPr lang="en-US" sz="5000" b="1" smtClean="0">
                  <a:solidFill>
                    <a:srgbClr val="0070C0"/>
                  </a:solidFill>
                  <a:latin typeface="Arial-Rounded" pitchFamily="34" charset="0"/>
                  <a:ea typeface="Arial-Rounded" pitchFamily="34" charset="0"/>
                  <a:cs typeface="Arial-Rounded" pitchFamily="34" charset="0"/>
                </a:rPr>
                <a:t> biếc, trông rất d</a:t>
              </a:r>
              <a:r>
                <a:rPr lang="en-US" sz="5000" b="1" smtClean="0">
                  <a:solidFill>
                    <a:srgbClr val="FF0000"/>
                  </a:solidFill>
                  <a:latin typeface="Arial-Rounded" pitchFamily="34" charset="0"/>
                  <a:ea typeface="Arial-Rounded" pitchFamily="34" charset="0"/>
                  <a:cs typeface="Arial-Rounded" pitchFamily="34" charset="0"/>
                </a:rPr>
                <a:t>iêm</a:t>
              </a:r>
              <a:r>
                <a:rPr lang="en-US" sz="5000" b="1" smtClean="0">
                  <a:solidFill>
                    <a:srgbClr val="0070C0"/>
                  </a:solidFill>
                  <a:latin typeface="Arial-Rounded" pitchFamily="34" charset="0"/>
                  <a:ea typeface="Arial-Rounded" pitchFamily="34" charset="0"/>
                  <a:cs typeface="Arial-Rounded" pitchFamily="34" charset="0"/>
                </a:rPr>
                <a:t> dúa.</a:t>
              </a:r>
              <a:endParaRPr lang="en-US" sz="5000" b="1">
                <a:solidFill>
                  <a:srgbClr val="0070C0"/>
                </a:solidFill>
                <a:latin typeface="Arial-Rounded" pitchFamily="34" charset="0"/>
                <a:ea typeface="Arial-Rounded" pitchFamily="34" charset="0"/>
                <a:cs typeface="Arial-Rounded" pitchFamily="34" charset="0"/>
              </a:endParaRPr>
            </a:p>
          </p:txBody>
        </p:sp>
        <p:sp>
          <p:nvSpPr>
            <p:cNvPr id="16" name="Title 1"/>
            <p:cNvSpPr txBox="1">
              <a:spLocks/>
            </p:cNvSpPr>
            <p:nvPr/>
          </p:nvSpPr>
          <p:spPr>
            <a:xfrm>
              <a:off x="1179761" y="5026323"/>
              <a:ext cx="1833736"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5000" b="1" smtClean="0">
                  <a:solidFill>
                    <a:srgbClr val="0070C0"/>
                  </a:solidFill>
                  <a:latin typeface="Arial-Rounded" pitchFamily="34" charset="0"/>
                  <a:ea typeface="Arial-Rounded" pitchFamily="34" charset="0"/>
                  <a:cs typeface="Arial-Rounded" pitchFamily="34" charset="0"/>
                </a:rPr>
                <a:t>́</a:t>
              </a:r>
              <a:endParaRPr lang="en-US" sz="5000" b="1">
                <a:solidFill>
                  <a:srgbClr val="0070C0"/>
                </a:solidFill>
                <a:latin typeface="Arial-Rounded" pitchFamily="34" charset="0"/>
                <a:ea typeface="Arial-Rounded" pitchFamily="34" charset="0"/>
                <a:cs typeface="Arial-Rounded" pitchFamily="34" charset="0"/>
              </a:endParaRPr>
            </a:p>
          </p:txBody>
        </p:sp>
      </p:grpSp>
      <p:pic>
        <p:nvPicPr>
          <p:cNvPr id="6" name="Picture 2" descr="Bông Trang Vàng: Chim Yến Phụ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92602" y="1748465"/>
            <a:ext cx="3204916" cy="320491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him Yến Phụng/Budgies, 130/16 lê đình cẩn, phường tân tạo, quận bình tân.,  Ho Chi Minh City (202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75919" y="1778445"/>
            <a:ext cx="3237894" cy="3174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371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down)">
                                      <p:cBhvr>
                                        <p:cTn id="12" dur="580">
                                          <p:stCondLst>
                                            <p:cond delay="0"/>
                                          </p:stCondLst>
                                        </p:cTn>
                                        <p:tgtEl>
                                          <p:spTgt spid="28"/>
                                        </p:tgtEl>
                                      </p:cBhvr>
                                    </p:animEffect>
                                    <p:anim calcmode="lin" valueType="num">
                                      <p:cBhvr>
                                        <p:cTn id="13"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8" dur="26">
                                          <p:stCondLst>
                                            <p:cond delay="650"/>
                                          </p:stCondLst>
                                        </p:cTn>
                                        <p:tgtEl>
                                          <p:spTgt spid="28"/>
                                        </p:tgtEl>
                                      </p:cBhvr>
                                      <p:to x="100000" y="60000"/>
                                    </p:animScale>
                                    <p:animScale>
                                      <p:cBhvr>
                                        <p:cTn id="19" dur="166" decel="50000">
                                          <p:stCondLst>
                                            <p:cond delay="676"/>
                                          </p:stCondLst>
                                        </p:cTn>
                                        <p:tgtEl>
                                          <p:spTgt spid="28"/>
                                        </p:tgtEl>
                                      </p:cBhvr>
                                      <p:to x="100000" y="100000"/>
                                    </p:animScale>
                                    <p:animScale>
                                      <p:cBhvr>
                                        <p:cTn id="20" dur="26">
                                          <p:stCondLst>
                                            <p:cond delay="1312"/>
                                          </p:stCondLst>
                                        </p:cTn>
                                        <p:tgtEl>
                                          <p:spTgt spid="28"/>
                                        </p:tgtEl>
                                      </p:cBhvr>
                                      <p:to x="100000" y="80000"/>
                                    </p:animScale>
                                    <p:animScale>
                                      <p:cBhvr>
                                        <p:cTn id="21" dur="166" decel="50000">
                                          <p:stCondLst>
                                            <p:cond delay="1338"/>
                                          </p:stCondLst>
                                        </p:cTn>
                                        <p:tgtEl>
                                          <p:spTgt spid="28"/>
                                        </p:tgtEl>
                                      </p:cBhvr>
                                      <p:to x="100000" y="100000"/>
                                    </p:animScale>
                                    <p:animScale>
                                      <p:cBhvr>
                                        <p:cTn id="22" dur="26">
                                          <p:stCondLst>
                                            <p:cond delay="1642"/>
                                          </p:stCondLst>
                                        </p:cTn>
                                        <p:tgtEl>
                                          <p:spTgt spid="28"/>
                                        </p:tgtEl>
                                      </p:cBhvr>
                                      <p:to x="100000" y="90000"/>
                                    </p:animScale>
                                    <p:animScale>
                                      <p:cBhvr>
                                        <p:cTn id="23" dur="166" decel="50000">
                                          <p:stCondLst>
                                            <p:cond delay="1668"/>
                                          </p:stCondLst>
                                        </p:cTn>
                                        <p:tgtEl>
                                          <p:spTgt spid="28"/>
                                        </p:tgtEl>
                                      </p:cBhvr>
                                      <p:to x="100000" y="100000"/>
                                    </p:animScale>
                                    <p:animScale>
                                      <p:cBhvr>
                                        <p:cTn id="24" dur="26">
                                          <p:stCondLst>
                                            <p:cond delay="1808"/>
                                          </p:stCondLst>
                                        </p:cTn>
                                        <p:tgtEl>
                                          <p:spTgt spid="28"/>
                                        </p:tgtEl>
                                      </p:cBhvr>
                                      <p:to x="100000" y="95000"/>
                                    </p:animScale>
                                    <p:animScale>
                                      <p:cBhvr>
                                        <p:cTn id="25" dur="166" decel="50000">
                                          <p:stCondLst>
                                            <p:cond delay="1834"/>
                                          </p:stCondLst>
                                        </p:cTn>
                                        <p:tgtEl>
                                          <p:spTgt spid="28"/>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wipe(down)">
                                      <p:cBhvr>
                                        <p:cTn id="28" dur="580">
                                          <p:stCondLst>
                                            <p:cond delay="0"/>
                                          </p:stCondLst>
                                        </p:cTn>
                                        <p:tgtEl>
                                          <p:spTgt spid="32"/>
                                        </p:tgtEl>
                                      </p:cBhvr>
                                    </p:animEffect>
                                    <p:anim calcmode="lin" valueType="num">
                                      <p:cBhvr>
                                        <p:cTn id="29"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34" dur="26">
                                          <p:stCondLst>
                                            <p:cond delay="650"/>
                                          </p:stCondLst>
                                        </p:cTn>
                                        <p:tgtEl>
                                          <p:spTgt spid="32"/>
                                        </p:tgtEl>
                                      </p:cBhvr>
                                      <p:to x="100000" y="60000"/>
                                    </p:animScale>
                                    <p:animScale>
                                      <p:cBhvr>
                                        <p:cTn id="35" dur="166" decel="50000">
                                          <p:stCondLst>
                                            <p:cond delay="676"/>
                                          </p:stCondLst>
                                        </p:cTn>
                                        <p:tgtEl>
                                          <p:spTgt spid="32"/>
                                        </p:tgtEl>
                                      </p:cBhvr>
                                      <p:to x="100000" y="100000"/>
                                    </p:animScale>
                                    <p:animScale>
                                      <p:cBhvr>
                                        <p:cTn id="36" dur="26">
                                          <p:stCondLst>
                                            <p:cond delay="1312"/>
                                          </p:stCondLst>
                                        </p:cTn>
                                        <p:tgtEl>
                                          <p:spTgt spid="32"/>
                                        </p:tgtEl>
                                      </p:cBhvr>
                                      <p:to x="100000" y="80000"/>
                                    </p:animScale>
                                    <p:animScale>
                                      <p:cBhvr>
                                        <p:cTn id="37" dur="166" decel="50000">
                                          <p:stCondLst>
                                            <p:cond delay="1338"/>
                                          </p:stCondLst>
                                        </p:cTn>
                                        <p:tgtEl>
                                          <p:spTgt spid="32"/>
                                        </p:tgtEl>
                                      </p:cBhvr>
                                      <p:to x="100000" y="100000"/>
                                    </p:animScale>
                                    <p:animScale>
                                      <p:cBhvr>
                                        <p:cTn id="38" dur="26">
                                          <p:stCondLst>
                                            <p:cond delay="1642"/>
                                          </p:stCondLst>
                                        </p:cTn>
                                        <p:tgtEl>
                                          <p:spTgt spid="32"/>
                                        </p:tgtEl>
                                      </p:cBhvr>
                                      <p:to x="100000" y="90000"/>
                                    </p:animScale>
                                    <p:animScale>
                                      <p:cBhvr>
                                        <p:cTn id="39" dur="166" decel="50000">
                                          <p:stCondLst>
                                            <p:cond delay="1668"/>
                                          </p:stCondLst>
                                        </p:cTn>
                                        <p:tgtEl>
                                          <p:spTgt spid="32"/>
                                        </p:tgtEl>
                                      </p:cBhvr>
                                      <p:to x="100000" y="100000"/>
                                    </p:animScale>
                                    <p:animScale>
                                      <p:cBhvr>
                                        <p:cTn id="40" dur="26">
                                          <p:stCondLst>
                                            <p:cond delay="1808"/>
                                          </p:stCondLst>
                                        </p:cTn>
                                        <p:tgtEl>
                                          <p:spTgt spid="32"/>
                                        </p:tgtEl>
                                      </p:cBhvr>
                                      <p:to x="100000" y="95000"/>
                                    </p:animScale>
                                    <p:animScale>
                                      <p:cBhvr>
                                        <p:cTn id="41" dur="166" decel="50000">
                                          <p:stCondLst>
                                            <p:cond delay="1834"/>
                                          </p:stCondLst>
                                        </p:cTn>
                                        <p:tgtEl>
                                          <p:spTgt spid="32"/>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wipe(left)">
                                      <p:cBhvr>
                                        <p:cTn id="4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2"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ÊM.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60723" y="152400"/>
            <a:ext cx="12040393" cy="4559459"/>
          </a:xfr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spTree>
    <p:extLst>
      <p:ext uri="{BB962C8B-B14F-4D97-AF65-F5344CB8AC3E}">
        <p14:creationId xmlns:p14="http://schemas.microsoft.com/office/powerpoint/2010/main" val="2990656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9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4"/>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556420316"/>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7" name="TextBox 6"/>
          <p:cNvSpPr txBox="1"/>
          <p:nvPr/>
        </p:nvSpPr>
        <p:spPr>
          <a:xfrm>
            <a:off x="503329" y="1628776"/>
            <a:ext cx="8051865" cy="4524118"/>
          </a:xfrm>
          <a:prstGeom prst="rect">
            <a:avLst/>
          </a:prstGeom>
          <a:noFill/>
        </p:spPr>
        <p:txBody>
          <a:bodyPr wrap="square" lIns="121725" tIns="60862" rIns="121725" bIns="60862" rtlCol="0">
            <a:spAutoFit/>
          </a:bodyPr>
          <a:lstStyle/>
          <a:p>
            <a:r>
              <a:rPr lang="el-GR" sz="28600" smtClean="0">
                <a:solidFill>
                  <a:srgbClr val="FF0000"/>
                </a:solidFill>
                <a:latin typeface="HP001 4 hàng" pitchFamily="34" charset="0"/>
              </a:rPr>
              <a:t>ΐ</a:t>
            </a:r>
            <a:r>
              <a:rPr lang="en-US" sz="28600" smtClean="0">
                <a:solidFill>
                  <a:srgbClr val="FF0000"/>
                </a:solidFill>
                <a:latin typeface="HP001 4 hàng" pitchFamily="34" charset="0"/>
              </a:rPr>
              <a:t>ǘn </a:t>
            </a:r>
            <a:endParaRPr lang="en-US" sz="28600">
              <a:solidFill>
                <a:srgbClr val="FF0000"/>
              </a:solidFill>
              <a:latin typeface="HP001 4 hàng" pitchFamily="34" charset="0"/>
            </a:endParaRPr>
          </a:p>
        </p:txBody>
      </p:sp>
      <p:sp>
        <p:nvSpPr>
          <p:cNvPr id="8" name="TextBox 7"/>
          <p:cNvSpPr txBox="1"/>
          <p:nvPr/>
        </p:nvSpPr>
        <p:spPr>
          <a:xfrm>
            <a:off x="7414419" y="3009902"/>
            <a:ext cx="5417550" cy="2277349"/>
          </a:xfrm>
          <a:prstGeom prst="rect">
            <a:avLst/>
          </a:prstGeom>
          <a:noFill/>
        </p:spPr>
        <p:txBody>
          <a:bodyPr wrap="square" lIns="121725" tIns="60862" rIns="121725" bIns="60862" rtlCol="0">
            <a:spAutoFit/>
          </a:bodyPr>
          <a:lstStyle/>
          <a:p>
            <a:r>
              <a:rPr lang="el-GR" sz="14000" smtClean="0">
                <a:solidFill>
                  <a:srgbClr val="FF0000"/>
                </a:solidFill>
                <a:latin typeface="HP001 4 hàng"/>
              </a:rPr>
              <a:t>ΐ</a:t>
            </a:r>
            <a:r>
              <a:rPr lang="en-US" sz="14000" smtClean="0">
                <a:solidFill>
                  <a:srgbClr val="FF0000"/>
                </a:solidFill>
                <a:latin typeface="HP001 4 hàng"/>
              </a:rPr>
              <a:t>ǘn </a:t>
            </a:r>
            <a:endParaRPr lang="en-US" sz="14000">
              <a:solidFill>
                <a:srgbClr val="FF0000"/>
              </a:solidFill>
              <a:latin typeface="HP001 4 hàng" pitchFamily="34" charset="0"/>
            </a:endParaRPr>
          </a:p>
        </p:txBody>
      </p:sp>
    </p:spTree>
    <p:extLst>
      <p:ext uri="{BB962C8B-B14F-4D97-AF65-F5344CB8AC3E}">
        <p14:creationId xmlns:p14="http://schemas.microsoft.com/office/powerpoint/2010/main" val="19363541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YÊN.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649646" y="-66215"/>
            <a:ext cx="10862547" cy="5476415"/>
          </a:xfr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spTree>
    <p:extLst>
      <p:ext uri="{BB962C8B-B14F-4D97-AF65-F5344CB8AC3E}">
        <p14:creationId xmlns:p14="http://schemas.microsoft.com/office/powerpoint/2010/main" val="390313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60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3"/>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29996" y="14211"/>
            <a:ext cx="2239303" cy="1415159"/>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714621206"/>
              </p:ext>
            </p:extLst>
          </p:nvPr>
        </p:nvGraphicFramePr>
        <p:xfrm>
          <a:off x="215396" y="322738"/>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10" name="TextBox 9"/>
          <p:cNvSpPr txBox="1"/>
          <p:nvPr/>
        </p:nvSpPr>
        <p:spPr>
          <a:xfrm>
            <a:off x="2135772" y="1183168"/>
            <a:ext cx="10626225" cy="4539506"/>
          </a:xfrm>
          <a:prstGeom prst="rect">
            <a:avLst/>
          </a:prstGeom>
          <a:noFill/>
        </p:spPr>
        <p:txBody>
          <a:bodyPr wrap="square" lIns="121725" tIns="60862" rIns="121725" bIns="60862" rtlCol="0">
            <a:spAutoFit/>
          </a:bodyPr>
          <a:lstStyle/>
          <a:p>
            <a:r>
              <a:rPr lang="en-US" sz="28700" smtClean="0">
                <a:solidFill>
                  <a:srgbClr val="FF0000"/>
                </a:solidFill>
                <a:latin typeface="HP001 4 hàng" pitchFamily="34" charset="0"/>
              </a:rPr>
              <a:t>ǟ</a:t>
            </a:r>
            <a:r>
              <a:rPr lang="el-GR" sz="28700">
                <a:solidFill>
                  <a:srgbClr val="FF0000"/>
                </a:solidFill>
                <a:latin typeface="HP001 4 hàng" pitchFamily="34" charset="0"/>
              </a:rPr>
              <a:t>Η</a:t>
            </a:r>
            <a:r>
              <a:rPr lang="en-US" sz="28700">
                <a:solidFill>
                  <a:srgbClr val="FF0000"/>
                </a:solidFill>
                <a:latin typeface="HP001 4 hàng" pitchFamily="34" charset="0"/>
              </a:rPr>
              <a:t>łng</a:t>
            </a:r>
          </a:p>
        </p:txBody>
      </p:sp>
    </p:spTree>
    <p:extLst>
      <p:ext uri="{BB962C8B-B14F-4D97-AF65-F5344CB8AC3E}">
        <p14:creationId xmlns:p14="http://schemas.microsoft.com/office/powerpoint/2010/main" val="1416177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52282" y="-20081"/>
            <a:ext cx="2709556" cy="1712343"/>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3411954773"/>
              </p:ext>
            </p:extLst>
          </p:nvPr>
        </p:nvGraphicFramePr>
        <p:xfrm>
          <a:off x="215396" y="322738"/>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8" name="TextBox 7"/>
          <p:cNvSpPr txBox="1"/>
          <p:nvPr/>
        </p:nvSpPr>
        <p:spPr>
          <a:xfrm>
            <a:off x="3696993" y="2545080"/>
            <a:ext cx="5417550" cy="2323515"/>
          </a:xfrm>
          <a:prstGeom prst="rect">
            <a:avLst/>
          </a:prstGeom>
          <a:noFill/>
        </p:spPr>
        <p:txBody>
          <a:bodyPr wrap="square" lIns="121725" tIns="60862" rIns="121725" bIns="60862" rtlCol="0">
            <a:spAutoFit/>
          </a:bodyPr>
          <a:lstStyle/>
          <a:p>
            <a:r>
              <a:rPr lang="en-US" sz="14300">
                <a:solidFill>
                  <a:srgbClr val="FF0000"/>
                </a:solidFill>
                <a:latin typeface="HP001 4 hàng" pitchFamily="34" charset="0"/>
              </a:rPr>
              <a:t>ǟ</a:t>
            </a:r>
            <a:r>
              <a:rPr lang="el-GR" sz="14300">
                <a:solidFill>
                  <a:srgbClr val="FF0000"/>
                </a:solidFill>
                <a:latin typeface="HP001 4 hàng" pitchFamily="34" charset="0"/>
              </a:rPr>
              <a:t>Η</a:t>
            </a:r>
            <a:r>
              <a:rPr lang="en-US" sz="14300">
                <a:solidFill>
                  <a:srgbClr val="FF0000"/>
                </a:solidFill>
                <a:latin typeface="HP001 4 hàng" pitchFamily="34" charset="0"/>
              </a:rPr>
              <a:t>łng</a:t>
            </a:r>
          </a:p>
        </p:txBody>
      </p:sp>
    </p:spTree>
    <p:extLst>
      <p:ext uri="{BB962C8B-B14F-4D97-AF65-F5344CB8AC3E}">
        <p14:creationId xmlns:p14="http://schemas.microsoft.com/office/powerpoint/2010/main" val="2420862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Table 17"/>
          <p:cNvGraphicFramePr>
            <a:graphicFrameLocks noGrp="1"/>
          </p:cNvGraphicFramePr>
          <p:nvPr>
            <p:extLst>
              <p:ext uri="{D42A27DB-BD31-4B8C-83A1-F6EECF244321}">
                <p14:modId xmlns:p14="http://schemas.microsoft.com/office/powerpoint/2010/main" val="2539655061"/>
              </p:ext>
            </p:extLst>
          </p:nvPr>
        </p:nvGraphicFramePr>
        <p:xfrm>
          <a:off x="215396" y="8382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52282" y="-20081"/>
            <a:ext cx="2709556" cy="1712343"/>
          </a:xfrm>
          <a:prstGeom prst="rect">
            <a:avLst/>
          </a:prstGeom>
        </p:spPr>
      </p:pic>
      <p:sp>
        <p:nvSpPr>
          <p:cNvPr id="16" name="TextBox 15"/>
          <p:cNvSpPr txBox="1"/>
          <p:nvPr/>
        </p:nvSpPr>
        <p:spPr>
          <a:xfrm>
            <a:off x="-226428" y="1689844"/>
            <a:ext cx="12138819" cy="4539506"/>
          </a:xfrm>
          <a:prstGeom prst="rect">
            <a:avLst/>
          </a:prstGeom>
          <a:noFill/>
        </p:spPr>
        <p:txBody>
          <a:bodyPr wrap="square" lIns="121725" tIns="60862" rIns="121725" bIns="60862" rtlCol="0">
            <a:spAutoFit/>
          </a:bodyPr>
          <a:lstStyle/>
          <a:p>
            <a:pPr algn="ctr"/>
            <a:r>
              <a:rPr lang="en-US" sz="28700">
                <a:solidFill>
                  <a:srgbClr val="FF0000"/>
                </a:solidFill>
                <a:latin typeface="HP001 4 hàng" pitchFamily="34" charset="0"/>
              </a:rPr>
              <a:t> k</a:t>
            </a:r>
            <a:r>
              <a:rPr lang="el-GR" sz="28700">
                <a:solidFill>
                  <a:srgbClr val="FF0000"/>
                </a:solidFill>
                <a:latin typeface="HP001 4 hàng" pitchFamily="34" charset="0"/>
              </a:rPr>
              <a:t>Η</a:t>
            </a:r>
            <a:r>
              <a:rPr lang="en-US" sz="28700">
                <a:solidFill>
                  <a:srgbClr val="FF0000"/>
                </a:solidFill>
                <a:latin typeface="HP001 4 hàng" pitchFamily="34" charset="0"/>
              </a:rPr>
              <a:t>Ğm </a:t>
            </a:r>
          </a:p>
        </p:txBody>
      </p:sp>
    </p:spTree>
    <p:extLst>
      <p:ext uri="{BB962C8B-B14F-4D97-AF65-F5344CB8AC3E}">
        <p14:creationId xmlns:p14="http://schemas.microsoft.com/office/powerpoint/2010/main" val="1949239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52282" y="-20081"/>
            <a:ext cx="2709556" cy="1712343"/>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453695900"/>
              </p:ext>
            </p:extLst>
          </p:nvPr>
        </p:nvGraphicFramePr>
        <p:xfrm>
          <a:off x="215396" y="322738"/>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8" name="TextBox 7"/>
          <p:cNvSpPr txBox="1"/>
          <p:nvPr/>
        </p:nvSpPr>
        <p:spPr>
          <a:xfrm>
            <a:off x="2883234" y="2545080"/>
            <a:ext cx="5417550" cy="2323515"/>
          </a:xfrm>
          <a:prstGeom prst="rect">
            <a:avLst/>
          </a:prstGeom>
          <a:noFill/>
        </p:spPr>
        <p:txBody>
          <a:bodyPr wrap="square" lIns="121725" tIns="60862" rIns="121725" bIns="60862" rtlCol="0">
            <a:spAutoFit/>
          </a:bodyPr>
          <a:lstStyle/>
          <a:p>
            <a:pPr algn="ctr"/>
            <a:r>
              <a:rPr lang="en-US" sz="14300">
                <a:solidFill>
                  <a:srgbClr val="FF0000"/>
                </a:solidFill>
                <a:latin typeface="HP001 4 hàng" pitchFamily="34" charset="0"/>
              </a:rPr>
              <a:t>k</a:t>
            </a:r>
            <a:r>
              <a:rPr lang="el-GR" sz="14300">
                <a:solidFill>
                  <a:srgbClr val="FF0000"/>
                </a:solidFill>
                <a:latin typeface="HP001 4 hàng" pitchFamily="34" charset="0"/>
              </a:rPr>
              <a:t>Η</a:t>
            </a:r>
            <a:r>
              <a:rPr lang="en-US" sz="14300">
                <a:solidFill>
                  <a:srgbClr val="FF0000"/>
                </a:solidFill>
                <a:latin typeface="HP001 4 hàng" pitchFamily="34" charset="0"/>
              </a:rPr>
              <a:t>Ğm</a:t>
            </a:r>
          </a:p>
        </p:txBody>
      </p:sp>
    </p:spTree>
    <p:extLst>
      <p:ext uri="{BB962C8B-B14F-4D97-AF65-F5344CB8AC3E}">
        <p14:creationId xmlns:p14="http://schemas.microsoft.com/office/powerpoint/2010/main" val="1656292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Table 17"/>
          <p:cNvGraphicFramePr>
            <a:graphicFrameLocks noGrp="1"/>
          </p:cNvGraphicFramePr>
          <p:nvPr>
            <p:extLst>
              <p:ext uri="{D42A27DB-BD31-4B8C-83A1-F6EECF244321}">
                <p14:modId xmlns:p14="http://schemas.microsoft.com/office/powerpoint/2010/main" val="3327721381"/>
              </p:ext>
            </p:extLst>
          </p:nvPr>
        </p:nvGraphicFramePr>
        <p:xfrm>
          <a:off x="215396" y="817418"/>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16" name="TextBox 15"/>
          <p:cNvSpPr txBox="1"/>
          <p:nvPr/>
        </p:nvSpPr>
        <p:spPr>
          <a:xfrm>
            <a:off x="196266" y="1689844"/>
            <a:ext cx="12138819" cy="4539506"/>
          </a:xfrm>
          <a:prstGeom prst="rect">
            <a:avLst/>
          </a:prstGeom>
          <a:noFill/>
        </p:spPr>
        <p:txBody>
          <a:bodyPr wrap="square" lIns="121725" tIns="60862" rIns="121725" bIns="60862" rtlCol="0">
            <a:spAutoFit/>
          </a:bodyPr>
          <a:lstStyle/>
          <a:p>
            <a:pPr algn="ctr"/>
            <a:r>
              <a:rPr lang="el-GR" sz="28700" smtClean="0">
                <a:solidFill>
                  <a:srgbClr val="FF0000"/>
                </a:solidFill>
                <a:latin typeface="HP001 4 hàng" pitchFamily="34" charset="0"/>
              </a:rPr>
              <a:t>ΐ</a:t>
            </a:r>
            <a:r>
              <a:rPr lang="vi-VN" sz="28700" smtClean="0">
                <a:solidFill>
                  <a:srgbClr val="FF0000"/>
                </a:solidFill>
                <a:latin typeface="HP001 4 hàng" pitchFamily="34" charset="0"/>
              </a:rPr>
              <a:t>Ǚn</a:t>
            </a:r>
            <a:endParaRPr lang="en-US" sz="28700">
              <a:solidFill>
                <a:srgbClr val="FF0000"/>
              </a:solidFill>
              <a:latin typeface="HP001 4 hàng" pitchFamily="34" charset="0"/>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52282" y="-20081"/>
            <a:ext cx="2709556" cy="1712343"/>
          </a:xfrm>
          <a:prstGeom prst="rect">
            <a:avLst/>
          </a:prstGeom>
        </p:spPr>
      </p:pic>
    </p:spTree>
    <p:extLst>
      <p:ext uri="{BB962C8B-B14F-4D97-AF65-F5344CB8AC3E}">
        <p14:creationId xmlns:p14="http://schemas.microsoft.com/office/powerpoint/2010/main" val="2382770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52282" y="-20081"/>
            <a:ext cx="2709556" cy="1712343"/>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1249264189"/>
              </p:ext>
            </p:extLst>
          </p:nvPr>
        </p:nvGraphicFramePr>
        <p:xfrm>
          <a:off x="215396" y="322738"/>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8" name="TextBox 7"/>
          <p:cNvSpPr txBox="1"/>
          <p:nvPr/>
        </p:nvSpPr>
        <p:spPr>
          <a:xfrm>
            <a:off x="2357022" y="2545080"/>
            <a:ext cx="5417550" cy="2323515"/>
          </a:xfrm>
          <a:prstGeom prst="rect">
            <a:avLst/>
          </a:prstGeom>
          <a:noFill/>
        </p:spPr>
        <p:txBody>
          <a:bodyPr wrap="square" lIns="121725" tIns="60862" rIns="121725" bIns="60862" rtlCol="0">
            <a:spAutoFit/>
          </a:bodyPr>
          <a:lstStyle/>
          <a:p>
            <a:pPr algn="ctr"/>
            <a:r>
              <a:rPr lang="el-GR" sz="14300">
                <a:solidFill>
                  <a:srgbClr val="FF0000"/>
                </a:solidFill>
                <a:latin typeface="HP001 4 hàng" pitchFamily="34" charset="0"/>
              </a:rPr>
              <a:t>ΐ</a:t>
            </a:r>
            <a:r>
              <a:rPr lang="vi-VN" sz="14300">
                <a:solidFill>
                  <a:srgbClr val="FF0000"/>
                </a:solidFill>
                <a:latin typeface="HP001 4 hàng" pitchFamily="34" charset="0"/>
              </a:rPr>
              <a:t>Ǚn</a:t>
            </a:r>
            <a:endParaRPr lang="en-US" sz="14300">
              <a:solidFill>
                <a:srgbClr val="FF0000"/>
              </a:solidFill>
              <a:latin typeface="HP001 4 hàng" pitchFamily="34" charset="0"/>
            </a:endParaRPr>
          </a:p>
        </p:txBody>
      </p:sp>
    </p:spTree>
    <p:extLst>
      <p:ext uri="{BB962C8B-B14F-4D97-AF65-F5344CB8AC3E}">
        <p14:creationId xmlns:p14="http://schemas.microsoft.com/office/powerpoint/2010/main" val="14748574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94" r="6706" b="16273"/>
          <a:stretch/>
        </p:blipFill>
        <p:spPr bwMode="auto">
          <a:xfrm>
            <a:off x="0" y="977350"/>
            <a:ext cx="12161838" cy="588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12372" y="1778474"/>
            <a:ext cx="3414777" cy="1415574"/>
          </a:xfrm>
          <a:prstGeom prst="rect">
            <a:avLst/>
          </a:prstGeom>
          <a:noFill/>
        </p:spPr>
        <p:txBody>
          <a:bodyPr wrap="square" lIns="121725" tIns="60862" rIns="121725" bIns="60862" rtlCol="0">
            <a:spAutoFit/>
          </a:bodyPr>
          <a:lstStyle/>
          <a:p>
            <a:r>
              <a:rPr lang="el-GR" sz="8400">
                <a:solidFill>
                  <a:srgbClr val="FF0000"/>
                </a:solidFill>
                <a:latin typeface="HP001 4 hàng"/>
              </a:rPr>
              <a:t>Θ</a:t>
            </a:r>
            <a:r>
              <a:rPr lang="en-US" sz="8400" smtClean="0">
                <a:solidFill>
                  <a:srgbClr val="FF0000"/>
                </a:solidFill>
                <a:latin typeface="HP001 4 hàng"/>
              </a:rPr>
              <a:t>łng </a:t>
            </a:r>
            <a:endParaRPr lang="en-US" sz="8400">
              <a:solidFill>
                <a:srgbClr val="FF0000"/>
              </a:solidFill>
              <a:latin typeface="HP001 4 hàng" pitchFamily="34" charset="0"/>
            </a:endParaRPr>
          </a:p>
        </p:txBody>
      </p:sp>
      <p:sp>
        <p:nvSpPr>
          <p:cNvPr id="8" name="TextBox 7"/>
          <p:cNvSpPr txBox="1"/>
          <p:nvPr/>
        </p:nvSpPr>
        <p:spPr>
          <a:xfrm>
            <a:off x="3072152" y="2165042"/>
            <a:ext cx="2297569" cy="769243"/>
          </a:xfrm>
          <a:prstGeom prst="rect">
            <a:avLst/>
          </a:prstGeom>
          <a:noFill/>
        </p:spPr>
        <p:txBody>
          <a:bodyPr wrap="square" lIns="121725" tIns="60862" rIns="121725" bIns="60862" rtlCol="0">
            <a:spAutoFit/>
          </a:bodyPr>
          <a:lstStyle/>
          <a:p>
            <a:r>
              <a:rPr lang="el-GR" sz="4200">
                <a:solidFill>
                  <a:srgbClr val="FF0000"/>
                </a:solidFill>
                <a:latin typeface="HP001 4 hàng"/>
              </a:rPr>
              <a:t>Θ</a:t>
            </a:r>
            <a:r>
              <a:rPr lang="en-US" sz="4200" smtClean="0">
                <a:solidFill>
                  <a:srgbClr val="FF0000"/>
                </a:solidFill>
                <a:latin typeface="HP001 4 hàng"/>
              </a:rPr>
              <a:t>łng</a:t>
            </a:r>
            <a:endParaRPr lang="en-US" sz="4200">
              <a:solidFill>
                <a:srgbClr val="FF0000"/>
              </a:solidFill>
              <a:latin typeface="HP001 4 hàng" pitchFamily="34" charset="0"/>
            </a:endParaRPr>
          </a:p>
        </p:txBody>
      </p:sp>
      <p:grpSp>
        <p:nvGrpSpPr>
          <p:cNvPr id="9" name="Group 8"/>
          <p:cNvGrpSpPr/>
          <p:nvPr/>
        </p:nvGrpSpPr>
        <p:grpSpPr>
          <a:xfrm>
            <a:off x="215396" y="203422"/>
            <a:ext cx="3382243" cy="941185"/>
            <a:chOff x="63500" y="1429216"/>
            <a:chExt cx="2542972" cy="705889"/>
          </a:xfrm>
        </p:grpSpPr>
        <p:sp>
          <p:nvSpPr>
            <p:cNvPr id="10" name="Rounded Rectangle 9"/>
            <p:cNvSpPr/>
            <p:nvPr/>
          </p:nvSpPr>
          <p:spPr>
            <a:xfrm>
              <a:off x="384357" y="1429216"/>
              <a:ext cx="2222115"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Viết vở</a:t>
              </a:r>
              <a:endParaRPr lang="en-US" sz="4800">
                <a:latin typeface="Arial-Rounded" pitchFamily="34" charset="0"/>
                <a:ea typeface="Arial-Rounded" pitchFamily="34" charset="0"/>
                <a:cs typeface="Arial-Rounded" pitchFamily="34" charset="0"/>
              </a:endParaRPr>
            </a:p>
          </p:txBody>
        </p:sp>
        <p:sp>
          <p:nvSpPr>
            <p:cNvPr id="11" name="Oval 10"/>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5</a:t>
              </a:r>
              <a:endParaRPr lang="en-US" sz="4800">
                <a:solidFill>
                  <a:schemeClr val="tx1"/>
                </a:solidFill>
                <a:latin typeface="Arial Rounded MT Bold" pitchFamily="34" charset="0"/>
                <a:ea typeface="Arial-Rounded" pitchFamily="34" charset="0"/>
                <a:cs typeface="Arial-Rounded" pitchFamily="34" charset="0"/>
              </a:endParaRPr>
            </a:p>
          </p:txBody>
        </p:sp>
      </p:grpSp>
      <p:sp>
        <p:nvSpPr>
          <p:cNvPr id="13" name="TextBox 12"/>
          <p:cNvSpPr txBox="1"/>
          <p:nvPr/>
        </p:nvSpPr>
        <p:spPr>
          <a:xfrm>
            <a:off x="610193" y="3430448"/>
            <a:ext cx="3414777" cy="1415574"/>
          </a:xfrm>
          <a:prstGeom prst="rect">
            <a:avLst/>
          </a:prstGeom>
          <a:noFill/>
        </p:spPr>
        <p:txBody>
          <a:bodyPr wrap="square" lIns="121725" tIns="60862" rIns="121725" bIns="60862" rtlCol="0">
            <a:spAutoFit/>
          </a:bodyPr>
          <a:lstStyle/>
          <a:p>
            <a:r>
              <a:rPr lang="el-GR" sz="8400">
                <a:solidFill>
                  <a:srgbClr val="FF0000"/>
                </a:solidFill>
                <a:latin typeface="HP001 4 hàng"/>
              </a:rPr>
              <a:t>Θ</a:t>
            </a:r>
            <a:r>
              <a:rPr lang="en-US" sz="8400" smtClean="0">
                <a:solidFill>
                  <a:srgbClr val="FF0000"/>
                </a:solidFill>
                <a:latin typeface="HP001 4 hàng"/>
              </a:rPr>
              <a:t>łm</a:t>
            </a:r>
            <a:endParaRPr lang="en-US" sz="8400">
              <a:solidFill>
                <a:srgbClr val="FF0000"/>
              </a:solidFill>
              <a:latin typeface="HP001 4 hàng" pitchFamily="34" charset="0"/>
            </a:endParaRPr>
          </a:p>
        </p:txBody>
      </p:sp>
      <p:sp>
        <p:nvSpPr>
          <p:cNvPr id="14" name="TextBox 13"/>
          <p:cNvSpPr txBox="1"/>
          <p:nvPr/>
        </p:nvSpPr>
        <p:spPr>
          <a:xfrm>
            <a:off x="3069973" y="3817016"/>
            <a:ext cx="2297569" cy="769243"/>
          </a:xfrm>
          <a:prstGeom prst="rect">
            <a:avLst/>
          </a:prstGeom>
          <a:noFill/>
        </p:spPr>
        <p:txBody>
          <a:bodyPr wrap="square" lIns="121725" tIns="60862" rIns="121725" bIns="60862" rtlCol="0">
            <a:spAutoFit/>
          </a:bodyPr>
          <a:lstStyle/>
          <a:p>
            <a:r>
              <a:rPr lang="el-GR" sz="4200">
                <a:solidFill>
                  <a:srgbClr val="FF0000"/>
                </a:solidFill>
                <a:latin typeface="HP001 4 hàng"/>
              </a:rPr>
              <a:t>Θ</a:t>
            </a:r>
            <a:r>
              <a:rPr lang="en-US" sz="4200" smtClean="0">
                <a:solidFill>
                  <a:srgbClr val="FF0000"/>
                </a:solidFill>
                <a:latin typeface="HP001 4 hàng"/>
              </a:rPr>
              <a:t>łm</a:t>
            </a:r>
            <a:endParaRPr lang="en-US" sz="4200">
              <a:solidFill>
                <a:srgbClr val="FF0000"/>
              </a:solidFill>
              <a:latin typeface="HP001 4 hàng" pitchFamily="34" charset="0"/>
            </a:endParaRPr>
          </a:p>
        </p:txBody>
      </p:sp>
      <p:sp>
        <p:nvSpPr>
          <p:cNvPr id="19" name="TextBox 18"/>
          <p:cNvSpPr txBox="1"/>
          <p:nvPr/>
        </p:nvSpPr>
        <p:spPr>
          <a:xfrm>
            <a:off x="606540" y="5076416"/>
            <a:ext cx="3414777" cy="1415574"/>
          </a:xfrm>
          <a:prstGeom prst="rect">
            <a:avLst/>
          </a:prstGeom>
          <a:noFill/>
        </p:spPr>
        <p:txBody>
          <a:bodyPr wrap="square" lIns="121725" tIns="60862" rIns="121725" bIns="60862" rtlCol="0">
            <a:spAutoFit/>
          </a:bodyPr>
          <a:lstStyle/>
          <a:p>
            <a:r>
              <a:rPr lang="el-GR" sz="8400">
                <a:solidFill>
                  <a:srgbClr val="FF0000"/>
                </a:solidFill>
                <a:latin typeface="HP001 4 hàng"/>
              </a:rPr>
              <a:t>Θ</a:t>
            </a:r>
            <a:r>
              <a:rPr lang="en-US" sz="8400" smtClean="0">
                <a:solidFill>
                  <a:srgbClr val="FF0000"/>
                </a:solidFill>
                <a:latin typeface="HP001 4 hàng"/>
              </a:rPr>
              <a:t>łp</a:t>
            </a:r>
            <a:endParaRPr lang="en-US" sz="8400">
              <a:solidFill>
                <a:srgbClr val="FF0000"/>
              </a:solidFill>
              <a:latin typeface="HP001 4 hàng" pitchFamily="34" charset="0"/>
            </a:endParaRPr>
          </a:p>
        </p:txBody>
      </p:sp>
      <p:sp>
        <p:nvSpPr>
          <p:cNvPr id="20" name="TextBox 19"/>
          <p:cNvSpPr txBox="1"/>
          <p:nvPr/>
        </p:nvSpPr>
        <p:spPr>
          <a:xfrm>
            <a:off x="3066320" y="5462984"/>
            <a:ext cx="2297569" cy="769243"/>
          </a:xfrm>
          <a:prstGeom prst="rect">
            <a:avLst/>
          </a:prstGeom>
          <a:noFill/>
        </p:spPr>
        <p:txBody>
          <a:bodyPr wrap="square" lIns="121725" tIns="60862" rIns="121725" bIns="60862" rtlCol="0">
            <a:spAutoFit/>
          </a:bodyPr>
          <a:lstStyle/>
          <a:p>
            <a:r>
              <a:rPr lang="el-GR" sz="4200">
                <a:solidFill>
                  <a:srgbClr val="FF0000"/>
                </a:solidFill>
                <a:latin typeface="HP001 4 hàng"/>
              </a:rPr>
              <a:t>Θ</a:t>
            </a:r>
            <a:r>
              <a:rPr lang="en-US" sz="4200" smtClean="0">
                <a:solidFill>
                  <a:srgbClr val="FF0000"/>
                </a:solidFill>
                <a:latin typeface="HP001 4 hàng"/>
              </a:rPr>
              <a:t>łp</a:t>
            </a:r>
            <a:endParaRPr lang="en-US" sz="4200">
              <a:solidFill>
                <a:srgbClr val="FF0000"/>
              </a:solidFill>
              <a:latin typeface="HP001 4 hàng" pitchFamily="34" charset="0"/>
            </a:endParaRPr>
          </a:p>
        </p:txBody>
      </p:sp>
    </p:spTree>
    <p:extLst>
      <p:ext uri="{BB962C8B-B14F-4D97-AF65-F5344CB8AC3E}">
        <p14:creationId xmlns:p14="http://schemas.microsoft.com/office/powerpoint/2010/main" val="26185718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ingneck parrots.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1320" y="-7748"/>
            <a:ext cx="12219353" cy="6873496"/>
          </a:xfrm>
          <a:prstGeom prst="rect">
            <a:avLst/>
          </a:prstGeom>
        </p:spPr>
      </p:pic>
      <p:grpSp>
        <p:nvGrpSpPr>
          <p:cNvPr id="11" name="Group 10"/>
          <p:cNvGrpSpPr/>
          <p:nvPr/>
        </p:nvGrpSpPr>
        <p:grpSpPr>
          <a:xfrm>
            <a:off x="270023" y="278015"/>
            <a:ext cx="3448696" cy="941185"/>
            <a:chOff x="63500" y="1429216"/>
            <a:chExt cx="2592937" cy="705889"/>
          </a:xfrm>
        </p:grpSpPr>
        <p:sp>
          <p:nvSpPr>
            <p:cNvPr id="14" name="Rounded Rectangle 13"/>
            <p:cNvSpPr/>
            <p:nvPr/>
          </p:nvSpPr>
          <p:spPr>
            <a:xfrm>
              <a:off x="384358" y="1429216"/>
              <a:ext cx="2272079"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smtClean="0">
                  <a:latin typeface="Arial-Rounded" pitchFamily="34" charset="0"/>
                  <a:ea typeface="Arial-Rounded" pitchFamily="34" charset="0"/>
                  <a:cs typeface="Arial-Rounded" pitchFamily="34" charset="0"/>
                </a:rPr>
                <a:t>Khởi động</a:t>
              </a:r>
              <a:endParaRPr lang="en-US" sz="3700">
                <a:latin typeface="Arial-Rounded" pitchFamily="34" charset="0"/>
                <a:ea typeface="Arial-Rounded" pitchFamily="34" charset="0"/>
                <a:cs typeface="Arial-Rounded" pitchFamily="34" charset="0"/>
              </a:endParaRPr>
            </a:p>
          </p:txBody>
        </p:sp>
        <p:sp>
          <p:nvSpPr>
            <p:cNvPr id="15" name="Oval 14"/>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300">
                  <a:solidFill>
                    <a:schemeClr val="tx1"/>
                  </a:solidFill>
                  <a:latin typeface="Arial Rounded MT Bold" pitchFamily="34" charset="0"/>
                  <a:ea typeface="Arial-Rounded" pitchFamily="34" charset="0"/>
                  <a:cs typeface="Arial-Rounded" pitchFamily="34" charset="0"/>
                </a:rPr>
                <a:t>1</a:t>
              </a:r>
            </a:p>
          </p:txBody>
        </p:sp>
      </p:grpSp>
    </p:spTree>
    <p:extLst>
      <p:ext uri="{BB962C8B-B14F-4D97-AF65-F5344CB8AC3E}">
        <p14:creationId xmlns:p14="http://schemas.microsoft.com/office/powerpoint/2010/main" val="4132896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106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94" r="6706" b="2358"/>
          <a:stretch/>
        </p:blipFill>
        <p:spPr bwMode="auto">
          <a:xfrm>
            <a:off x="0" y="0"/>
            <a:ext cx="121618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12372" y="806970"/>
            <a:ext cx="5468547" cy="1415574"/>
          </a:xfrm>
          <a:prstGeom prst="rect">
            <a:avLst/>
          </a:prstGeom>
          <a:noFill/>
        </p:spPr>
        <p:txBody>
          <a:bodyPr wrap="square" lIns="121725" tIns="60862" rIns="121725" bIns="60862" rtlCol="0">
            <a:spAutoFit/>
          </a:bodyPr>
          <a:lstStyle/>
          <a:p>
            <a:pPr algn="just"/>
            <a:r>
              <a:rPr lang="en-US" sz="8400" smtClean="0">
                <a:solidFill>
                  <a:srgbClr val="FF0000"/>
                </a:solidFill>
                <a:latin typeface="HP001 4 hàng" pitchFamily="34" charset="0"/>
              </a:rPr>
              <a:t>sầu </a:t>
            </a:r>
            <a:r>
              <a:rPr lang="en-US" sz="8400">
                <a:solidFill>
                  <a:srgbClr val="FF0000"/>
                </a:solidFill>
                <a:latin typeface="HP001 4 hàng" pitchFamily="34" charset="0"/>
              </a:rPr>
              <a:t>ǟ</a:t>
            </a:r>
            <a:r>
              <a:rPr lang="el-GR" sz="8400">
                <a:solidFill>
                  <a:srgbClr val="FF0000"/>
                </a:solidFill>
                <a:latin typeface="HP001 4 hàng" pitchFamily="34" charset="0"/>
              </a:rPr>
              <a:t>Η</a:t>
            </a:r>
            <a:r>
              <a:rPr lang="en-US" sz="8400">
                <a:solidFill>
                  <a:srgbClr val="FF0000"/>
                </a:solidFill>
                <a:latin typeface="HP001 4 hàng" pitchFamily="34" charset="0"/>
              </a:rPr>
              <a:t>łng </a:t>
            </a:r>
          </a:p>
        </p:txBody>
      </p:sp>
      <p:sp>
        <p:nvSpPr>
          <p:cNvPr id="8" name="TextBox 7"/>
          <p:cNvSpPr txBox="1"/>
          <p:nvPr/>
        </p:nvSpPr>
        <p:spPr>
          <a:xfrm>
            <a:off x="7212350" y="1176285"/>
            <a:ext cx="3135769" cy="800021"/>
          </a:xfrm>
          <a:prstGeom prst="rect">
            <a:avLst/>
          </a:prstGeom>
          <a:noFill/>
        </p:spPr>
        <p:txBody>
          <a:bodyPr wrap="square" lIns="121725" tIns="60862" rIns="121725" bIns="60862" rtlCol="0">
            <a:spAutoFit/>
          </a:bodyPr>
          <a:lstStyle/>
          <a:p>
            <a:pPr algn="just"/>
            <a:r>
              <a:rPr lang="en-US" sz="4400">
                <a:solidFill>
                  <a:srgbClr val="FF0000"/>
                </a:solidFill>
                <a:latin typeface="HP001 4 hàng" pitchFamily="34" charset="0"/>
              </a:rPr>
              <a:t>sầu ǟ</a:t>
            </a:r>
            <a:r>
              <a:rPr lang="el-GR" sz="4400">
                <a:solidFill>
                  <a:srgbClr val="FF0000"/>
                </a:solidFill>
                <a:latin typeface="HP001 4 hàng" pitchFamily="34" charset="0"/>
              </a:rPr>
              <a:t>Η</a:t>
            </a:r>
            <a:r>
              <a:rPr lang="en-US" sz="4400">
                <a:solidFill>
                  <a:srgbClr val="FF0000"/>
                </a:solidFill>
                <a:latin typeface="HP001 4 hàng" pitchFamily="34" charset="0"/>
              </a:rPr>
              <a:t>łng </a:t>
            </a:r>
          </a:p>
        </p:txBody>
      </p:sp>
      <p:sp>
        <p:nvSpPr>
          <p:cNvPr id="13" name="TextBox 12"/>
          <p:cNvSpPr txBox="1"/>
          <p:nvPr/>
        </p:nvSpPr>
        <p:spPr>
          <a:xfrm>
            <a:off x="610193" y="2458944"/>
            <a:ext cx="4861126" cy="1415574"/>
          </a:xfrm>
          <a:prstGeom prst="rect">
            <a:avLst/>
          </a:prstGeom>
          <a:noFill/>
        </p:spPr>
        <p:txBody>
          <a:bodyPr wrap="square" lIns="121725" tIns="60862" rIns="121725" bIns="60862" rtlCol="0">
            <a:spAutoFit/>
          </a:bodyPr>
          <a:lstStyle/>
          <a:p>
            <a:r>
              <a:rPr lang="en-US" sz="8400" smtClean="0">
                <a:solidFill>
                  <a:srgbClr val="FF0000"/>
                </a:solidFill>
                <a:latin typeface="HP001 4 hàng"/>
              </a:rPr>
              <a:t>cá </a:t>
            </a:r>
            <a:r>
              <a:rPr lang="en-US" sz="8400">
                <a:solidFill>
                  <a:srgbClr val="FF0000"/>
                </a:solidFill>
                <a:latin typeface="HP001 4 hàng"/>
              </a:rPr>
              <a:t>k</a:t>
            </a:r>
            <a:r>
              <a:rPr lang="el-GR" sz="8400">
                <a:solidFill>
                  <a:srgbClr val="FF0000"/>
                </a:solidFill>
                <a:latin typeface="HP001 4 hàng"/>
              </a:rPr>
              <a:t>Η</a:t>
            </a:r>
            <a:r>
              <a:rPr lang="en-US" sz="8400">
                <a:solidFill>
                  <a:srgbClr val="FF0000"/>
                </a:solidFill>
                <a:latin typeface="HP001 4 hàng"/>
              </a:rPr>
              <a:t>Ğm</a:t>
            </a:r>
            <a:endParaRPr lang="en-US" sz="8400">
              <a:solidFill>
                <a:srgbClr val="FF0000"/>
              </a:solidFill>
              <a:latin typeface="HP001 4 hàng" pitchFamily="34" charset="0"/>
            </a:endParaRPr>
          </a:p>
        </p:txBody>
      </p:sp>
      <p:sp>
        <p:nvSpPr>
          <p:cNvPr id="14" name="TextBox 13"/>
          <p:cNvSpPr txBox="1"/>
          <p:nvPr/>
        </p:nvSpPr>
        <p:spPr>
          <a:xfrm>
            <a:off x="7210171" y="2845512"/>
            <a:ext cx="2297569" cy="769243"/>
          </a:xfrm>
          <a:prstGeom prst="rect">
            <a:avLst/>
          </a:prstGeom>
          <a:noFill/>
        </p:spPr>
        <p:txBody>
          <a:bodyPr wrap="square" lIns="121725" tIns="60862" rIns="121725" bIns="60862" rtlCol="0">
            <a:spAutoFit/>
          </a:bodyPr>
          <a:lstStyle/>
          <a:p>
            <a:r>
              <a:rPr lang="en-US" sz="4200">
                <a:solidFill>
                  <a:srgbClr val="FF0000"/>
                </a:solidFill>
                <a:latin typeface="HP001 4 hàng"/>
              </a:rPr>
              <a:t>cá k</a:t>
            </a:r>
            <a:r>
              <a:rPr lang="el-GR" sz="4200">
                <a:solidFill>
                  <a:srgbClr val="FF0000"/>
                </a:solidFill>
                <a:latin typeface="HP001 4 hàng"/>
              </a:rPr>
              <a:t>Η</a:t>
            </a:r>
            <a:r>
              <a:rPr lang="en-US" sz="4200">
                <a:solidFill>
                  <a:srgbClr val="FF0000"/>
                </a:solidFill>
                <a:latin typeface="HP001 4 hàng"/>
              </a:rPr>
              <a:t>Ğm</a:t>
            </a:r>
            <a:endParaRPr lang="en-US" sz="4200">
              <a:solidFill>
                <a:srgbClr val="FF0000"/>
              </a:solidFill>
              <a:latin typeface="HP001 4 hàng" pitchFamily="34" charset="0"/>
            </a:endParaRPr>
          </a:p>
        </p:txBody>
      </p:sp>
      <p:sp>
        <p:nvSpPr>
          <p:cNvPr id="19" name="TextBox 18"/>
          <p:cNvSpPr txBox="1"/>
          <p:nvPr/>
        </p:nvSpPr>
        <p:spPr>
          <a:xfrm>
            <a:off x="606540" y="4104912"/>
            <a:ext cx="4559979" cy="1415574"/>
          </a:xfrm>
          <a:prstGeom prst="rect">
            <a:avLst/>
          </a:prstGeom>
          <a:noFill/>
        </p:spPr>
        <p:txBody>
          <a:bodyPr wrap="square" lIns="121725" tIns="60862" rIns="121725" bIns="60862" rtlCol="0">
            <a:spAutoFit/>
          </a:bodyPr>
          <a:lstStyle/>
          <a:p>
            <a:pPr algn="just"/>
            <a:r>
              <a:rPr lang="el-GR" sz="8400">
                <a:solidFill>
                  <a:srgbClr val="FF0000"/>
                </a:solidFill>
                <a:latin typeface="HP001 4 hàng" pitchFamily="34" charset="0"/>
              </a:rPr>
              <a:t>ΐ</a:t>
            </a:r>
            <a:r>
              <a:rPr lang="vi-VN" sz="8400">
                <a:solidFill>
                  <a:srgbClr val="FF0000"/>
                </a:solidFill>
                <a:latin typeface="HP001 4 hàng" pitchFamily="34" charset="0"/>
              </a:rPr>
              <a:t>Ǚn</a:t>
            </a:r>
            <a:endParaRPr lang="en-US" sz="8400">
              <a:solidFill>
                <a:srgbClr val="FF0000"/>
              </a:solidFill>
              <a:latin typeface="HP001 4 hàng" pitchFamily="34" charset="0"/>
            </a:endParaRPr>
          </a:p>
        </p:txBody>
      </p:sp>
      <p:sp>
        <p:nvSpPr>
          <p:cNvPr id="20" name="TextBox 19"/>
          <p:cNvSpPr txBox="1"/>
          <p:nvPr/>
        </p:nvSpPr>
        <p:spPr>
          <a:xfrm>
            <a:off x="7206518" y="4491480"/>
            <a:ext cx="2297569" cy="800021"/>
          </a:xfrm>
          <a:prstGeom prst="rect">
            <a:avLst/>
          </a:prstGeom>
          <a:noFill/>
        </p:spPr>
        <p:txBody>
          <a:bodyPr wrap="square" lIns="121725" tIns="60862" rIns="121725" bIns="60862" rtlCol="0">
            <a:spAutoFit/>
          </a:bodyPr>
          <a:lstStyle/>
          <a:p>
            <a:pPr algn="just"/>
            <a:r>
              <a:rPr lang="el-GR" sz="4400">
                <a:solidFill>
                  <a:srgbClr val="FF0000"/>
                </a:solidFill>
                <a:latin typeface="HP001 4 hàng" pitchFamily="34" charset="0"/>
              </a:rPr>
              <a:t>ΐ</a:t>
            </a:r>
            <a:r>
              <a:rPr lang="vi-VN" sz="4400">
                <a:solidFill>
                  <a:srgbClr val="FF0000"/>
                </a:solidFill>
                <a:latin typeface="HP001 4 hàng" pitchFamily="34" charset="0"/>
              </a:rPr>
              <a:t>Ǚn</a:t>
            </a:r>
            <a:endParaRPr lang="en-US" sz="4400">
              <a:solidFill>
                <a:srgbClr val="FF0000"/>
              </a:solidFill>
              <a:latin typeface="HP001 4 hàng" pitchFamily="34" charset="0"/>
            </a:endParaRPr>
          </a:p>
        </p:txBody>
      </p:sp>
    </p:spTree>
    <p:extLst>
      <p:ext uri="{BB962C8B-B14F-4D97-AF65-F5344CB8AC3E}">
        <p14:creationId xmlns:p14="http://schemas.microsoft.com/office/powerpoint/2010/main" val="126722308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2150401" y="596660"/>
            <a:ext cx="7354753" cy="5575540"/>
            <a:chOff x="3450566" y="609600"/>
            <a:chExt cx="5969479" cy="4297517"/>
          </a:xfrm>
        </p:grpSpPr>
        <p:pic>
          <p:nvPicPr>
            <p:cNvPr id="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6520" t="44811" r="27600" b="23585"/>
            <a:stretch/>
          </p:blipFill>
          <p:spPr bwMode="auto">
            <a:xfrm>
              <a:off x="3450566" y="609600"/>
              <a:ext cx="5969479" cy="23118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5800" t="34729" r="29514" b="38148"/>
            <a:stretch/>
          </p:blipFill>
          <p:spPr bwMode="auto">
            <a:xfrm>
              <a:off x="3476443" y="2923040"/>
              <a:ext cx="5814205" cy="19840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25138022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t="9994"/>
          <a:stretch/>
        </p:blipFill>
        <p:spPr>
          <a:xfrm>
            <a:off x="3261519" y="0"/>
            <a:ext cx="6810543" cy="3509082"/>
          </a:xfrm>
          <a:prstGeom prst="rect">
            <a:avLst/>
          </a:prstGeom>
        </p:spPr>
      </p:pic>
      <p:sp>
        <p:nvSpPr>
          <p:cNvPr id="6" name="Title 1"/>
          <p:cNvSpPr txBox="1">
            <a:spLocks/>
          </p:cNvSpPr>
          <p:nvPr/>
        </p:nvSpPr>
        <p:spPr>
          <a:xfrm>
            <a:off x="289719" y="4038600"/>
            <a:ext cx="11656722"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mtClean="0">
                <a:solidFill>
                  <a:srgbClr val="0070C0"/>
                </a:solidFill>
                <a:latin typeface="Arial-Rounded" pitchFamily="34" charset="0"/>
                <a:ea typeface="Arial-Rounded" pitchFamily="34" charset="0"/>
                <a:cs typeface="Arial-Rounded" pitchFamily="34" charset="0"/>
              </a:rPr>
              <a:t>	Hà theo bố đến sân chim. Sân chim có cò, diệc, sáo, bồ nông,… Hà chăm chú nhìn những đàn cò trắng, diệc xám bay liệng, đậu kín trên những ngọn cây. Sau một ngày đi kiếm ăn, từng đàn chim ríu rít về tổ, trông thật yên bình.</a:t>
            </a:r>
            <a:endParaRPr lang="en-US" sz="3600" smtClean="0">
              <a:solidFill>
                <a:srgbClr val="0070C0"/>
              </a:solidFill>
              <a:latin typeface="Arial-Rounded" pitchFamily="34" charset="0"/>
              <a:ea typeface="Arial-Rounded" pitchFamily="34" charset="0"/>
              <a:cs typeface="Arial-Rounded" pitchFamily="34" charset="0"/>
            </a:endParaRPr>
          </a:p>
        </p:txBody>
      </p:sp>
      <p:cxnSp>
        <p:nvCxnSpPr>
          <p:cNvPr id="12" name="Straight Connector 11"/>
          <p:cNvCxnSpPr/>
          <p:nvPr/>
        </p:nvCxnSpPr>
        <p:spPr>
          <a:xfrm flipH="1">
            <a:off x="5471319" y="4366831"/>
            <a:ext cx="96948" cy="5060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Oval 12"/>
          <p:cNvSpPr/>
          <p:nvPr/>
        </p:nvSpPr>
        <p:spPr>
          <a:xfrm>
            <a:off x="1008251" y="3352800"/>
            <a:ext cx="473142" cy="31282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chemeClr val="tx1"/>
                </a:solidFill>
                <a:latin typeface="Arial" pitchFamily="34" charset="0"/>
                <a:ea typeface="Arial-Rounded" pitchFamily="34" charset="0"/>
                <a:cs typeface="Arial" pitchFamily="34" charset="0"/>
              </a:rPr>
              <a:t>1</a:t>
            </a:r>
            <a:endParaRPr lang="en-US" sz="2400" b="1">
              <a:solidFill>
                <a:schemeClr val="tx1"/>
              </a:solidFill>
              <a:latin typeface="Arial" pitchFamily="34" charset="0"/>
              <a:ea typeface="Arial-Rounded" pitchFamily="34" charset="0"/>
              <a:cs typeface="Arial" pitchFamily="34" charset="0"/>
            </a:endParaRPr>
          </a:p>
        </p:txBody>
      </p:sp>
      <p:sp>
        <p:nvSpPr>
          <p:cNvPr id="14" name="Oval 13"/>
          <p:cNvSpPr/>
          <p:nvPr/>
        </p:nvSpPr>
        <p:spPr>
          <a:xfrm>
            <a:off x="7750598" y="3428569"/>
            <a:ext cx="473142" cy="31282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chemeClr val="tx1"/>
                </a:solidFill>
                <a:latin typeface="Arial" pitchFamily="34" charset="0"/>
                <a:ea typeface="Arial-Rounded" pitchFamily="34" charset="0"/>
                <a:cs typeface="Arial" pitchFamily="34" charset="0"/>
              </a:rPr>
              <a:t>2</a:t>
            </a:r>
            <a:endParaRPr lang="en-US" sz="2400" b="1">
              <a:solidFill>
                <a:schemeClr val="tx1"/>
              </a:solidFill>
              <a:latin typeface="Arial" pitchFamily="34" charset="0"/>
              <a:ea typeface="Arial-Rounded" pitchFamily="34" charset="0"/>
              <a:cs typeface="Arial" pitchFamily="34" charset="0"/>
            </a:endParaRPr>
          </a:p>
        </p:txBody>
      </p:sp>
      <p:cxnSp>
        <p:nvCxnSpPr>
          <p:cNvPr id="15" name="Straight Connector 14"/>
          <p:cNvCxnSpPr/>
          <p:nvPr/>
        </p:nvCxnSpPr>
        <p:spPr>
          <a:xfrm flipH="1">
            <a:off x="7737358" y="3665622"/>
            <a:ext cx="96948" cy="5060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4404519" y="5430819"/>
            <a:ext cx="117307"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Oval 16"/>
          <p:cNvSpPr/>
          <p:nvPr/>
        </p:nvSpPr>
        <p:spPr>
          <a:xfrm>
            <a:off x="5471319" y="4082447"/>
            <a:ext cx="430129" cy="28438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chemeClr val="tx1"/>
                </a:solidFill>
                <a:latin typeface="Arial" pitchFamily="34" charset="0"/>
                <a:ea typeface="Arial-Rounded" pitchFamily="34" charset="0"/>
                <a:cs typeface="Arial" pitchFamily="34" charset="0"/>
              </a:rPr>
              <a:t>3</a:t>
            </a:r>
            <a:endParaRPr lang="en-US" sz="2400" b="1">
              <a:solidFill>
                <a:schemeClr val="tx1"/>
              </a:solidFill>
              <a:latin typeface="Arial" pitchFamily="34" charset="0"/>
              <a:ea typeface="Arial-Rounded" pitchFamily="34" charset="0"/>
              <a:cs typeface="Arial" pitchFamily="34" charset="0"/>
            </a:endParaRPr>
          </a:p>
        </p:txBody>
      </p:sp>
      <p:cxnSp>
        <p:nvCxnSpPr>
          <p:cNvPr id="22" name="Straight Connector 21"/>
          <p:cNvCxnSpPr/>
          <p:nvPr/>
        </p:nvCxnSpPr>
        <p:spPr>
          <a:xfrm>
            <a:off x="7408149" y="5428768"/>
            <a:ext cx="115804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8588107" y="6004700"/>
            <a:ext cx="109035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7655730" y="6633568"/>
            <a:ext cx="93018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7" name="Group 6"/>
          <p:cNvGrpSpPr/>
          <p:nvPr/>
        </p:nvGrpSpPr>
        <p:grpSpPr>
          <a:xfrm>
            <a:off x="215396" y="203422"/>
            <a:ext cx="2621250" cy="941185"/>
            <a:chOff x="63500" y="1429216"/>
            <a:chExt cx="1970813" cy="705889"/>
          </a:xfrm>
        </p:grpSpPr>
        <p:sp>
          <p:nvSpPr>
            <p:cNvPr id="8" name="Rounded Rectangle 7"/>
            <p:cNvSpPr/>
            <p:nvPr/>
          </p:nvSpPr>
          <p:spPr>
            <a:xfrm>
              <a:off x="384358" y="1429216"/>
              <a:ext cx="1649955"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latin typeface="Arial-Rounded" pitchFamily="34" charset="0"/>
                  <a:ea typeface="Arial-Rounded" pitchFamily="34" charset="0"/>
                  <a:cs typeface="Arial-Rounded" pitchFamily="34" charset="0"/>
                </a:rPr>
                <a:t>Đọc</a:t>
              </a:r>
              <a:endParaRPr lang="en-US" sz="4400">
                <a:latin typeface="Arial-Rounded" pitchFamily="34" charset="0"/>
                <a:ea typeface="Arial-Rounded" pitchFamily="34" charset="0"/>
                <a:cs typeface="Arial-Rounded" pitchFamily="34" charset="0"/>
              </a:endParaRPr>
            </a:p>
          </p:txBody>
        </p:sp>
        <p:sp>
          <p:nvSpPr>
            <p:cNvPr id="10" name="Oval 9"/>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solidFill>
                    <a:schemeClr val="tx1"/>
                  </a:solidFill>
                  <a:latin typeface="Arial Rounded MT Bold" pitchFamily="34" charset="0"/>
                  <a:ea typeface="Arial-Rounded" pitchFamily="34" charset="0"/>
                  <a:cs typeface="Arial-Rounded" pitchFamily="34" charset="0"/>
                </a:rPr>
                <a:t>6</a:t>
              </a:r>
              <a:endParaRPr lang="en-US" sz="4400">
                <a:solidFill>
                  <a:schemeClr val="tx1"/>
                </a:solidFill>
                <a:latin typeface="Arial Rounded MT Bold" pitchFamily="34" charset="0"/>
                <a:ea typeface="Arial-Rounded" pitchFamily="34" charset="0"/>
                <a:cs typeface="Arial-Rounded" pitchFamily="34" charset="0"/>
              </a:endParaRPr>
            </a:p>
          </p:txBody>
        </p:sp>
      </p:grpSp>
      <p:cxnSp>
        <p:nvCxnSpPr>
          <p:cNvPr id="20" name="Straight Connector 19"/>
          <p:cNvCxnSpPr/>
          <p:nvPr/>
        </p:nvCxnSpPr>
        <p:spPr>
          <a:xfrm flipH="1">
            <a:off x="9902996" y="6000271"/>
            <a:ext cx="117307"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Oval 23"/>
          <p:cNvSpPr/>
          <p:nvPr/>
        </p:nvSpPr>
        <p:spPr>
          <a:xfrm>
            <a:off x="4660583" y="5288627"/>
            <a:ext cx="430129" cy="28438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chemeClr val="tx1"/>
                </a:solidFill>
                <a:latin typeface="Arial" pitchFamily="34" charset="0"/>
                <a:ea typeface="Arial-Rounded" pitchFamily="34" charset="0"/>
                <a:cs typeface="Arial" pitchFamily="34" charset="0"/>
              </a:rPr>
              <a:t>4</a:t>
            </a:r>
            <a:endParaRPr lang="en-US" sz="2400" b="1">
              <a:solidFill>
                <a:schemeClr val="tx1"/>
              </a:solidFill>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1876042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fade">
                                      <p:cBhvr>
                                        <p:cTn id="42" dur="500"/>
                                        <p:tgtEl>
                                          <p:spTgt spid="2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500"/>
                                        <p:tgtEl>
                                          <p:spTgt spid="23"/>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fade">
                                      <p:cBhvr>
                                        <p:cTn id="5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7" grpId="0" animBg="1"/>
      <p:bldP spid="2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89228" y="1219200"/>
            <a:ext cx="5458691"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smtClean="0">
                <a:solidFill>
                  <a:schemeClr val="bg1"/>
                </a:solidFill>
                <a:latin typeface="Arial-Rounded" pitchFamily="34" charset="0"/>
                <a:ea typeface="Arial-Rounded" pitchFamily="34" charset="0"/>
                <a:cs typeface="Arial-Rounded" pitchFamily="34" charset="0"/>
              </a:rPr>
              <a:t>bay liệng</a:t>
            </a:r>
          </a:p>
        </p:txBody>
      </p:sp>
      <p:sp>
        <p:nvSpPr>
          <p:cNvPr id="6" name="Title 1"/>
          <p:cNvSpPr txBox="1">
            <a:spLocks/>
          </p:cNvSpPr>
          <p:nvPr/>
        </p:nvSpPr>
        <p:spPr>
          <a:xfrm>
            <a:off x="3289227" y="4672263"/>
            <a:ext cx="5458691"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smtClean="0">
                <a:solidFill>
                  <a:schemeClr val="bg1"/>
                </a:solidFill>
                <a:latin typeface="Arial-Rounded" pitchFamily="34" charset="0"/>
                <a:ea typeface="Arial-Rounded" pitchFamily="34" charset="0"/>
                <a:cs typeface="Arial-Rounded" pitchFamily="34" charset="0"/>
              </a:rPr>
              <a:t>yên bình</a:t>
            </a:r>
          </a:p>
        </p:txBody>
      </p:sp>
      <p:sp>
        <p:nvSpPr>
          <p:cNvPr id="5" name="Title 1"/>
          <p:cNvSpPr txBox="1">
            <a:spLocks/>
          </p:cNvSpPr>
          <p:nvPr/>
        </p:nvSpPr>
        <p:spPr>
          <a:xfrm>
            <a:off x="3289228" y="2939997"/>
            <a:ext cx="5458691"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smtClean="0">
                <a:solidFill>
                  <a:schemeClr val="bg1"/>
                </a:solidFill>
                <a:latin typeface="Arial-Rounded" pitchFamily="34" charset="0"/>
                <a:ea typeface="Arial-Rounded" pitchFamily="34" charset="0"/>
                <a:cs typeface="Arial-Rounded" pitchFamily="34" charset="0"/>
              </a:rPr>
              <a:t>kiếm ăn</a:t>
            </a:r>
          </a:p>
        </p:txBody>
      </p:sp>
    </p:spTree>
    <p:extLst>
      <p:ext uri="{BB962C8B-B14F-4D97-AF65-F5344CB8AC3E}">
        <p14:creationId xmlns:p14="http://schemas.microsoft.com/office/powerpoint/2010/main" val="1661657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Giá vé khu du lịch sinh thái Thung Nham Ninh Bình - Phuotdi.v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48" y="10064"/>
            <a:ext cx="121920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39921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289719" y="1752600"/>
            <a:ext cx="11471066"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5400" smtClean="0">
                <a:solidFill>
                  <a:srgbClr val="0070C0"/>
                </a:solidFill>
                <a:latin typeface="Arial-Rounded" pitchFamily="34" charset="0"/>
                <a:ea typeface="Arial-Rounded" pitchFamily="34" charset="0"/>
                <a:cs typeface="Arial-Rounded" pitchFamily="34" charset="0"/>
              </a:rPr>
              <a:t>	</a:t>
            </a:r>
            <a:r>
              <a:rPr lang="en-US" sz="5400">
                <a:solidFill>
                  <a:srgbClr val="0070C0"/>
                </a:solidFill>
                <a:latin typeface="Arial-Rounded" pitchFamily="34" charset="0"/>
                <a:ea typeface="Arial-Rounded" pitchFamily="34" charset="0"/>
                <a:cs typeface="Arial-Rounded" pitchFamily="34" charset="0"/>
              </a:rPr>
              <a:t>Hà theo bố đến sân chim. Sân chim có cò, diệc, sáo, bồ nông,… Hà chăm chú nhìn những đàn cò trắng, diệc xám bay liệng, đậu kín trên những ngọn cây. Sau một ngày đi kiếm ăn, từng đàn chim ríu rít về tổ, trông thật yên bình.</a:t>
            </a:r>
            <a:endParaRPr lang="en-US" sz="8800">
              <a:solidFill>
                <a:srgbClr val="0070C0"/>
              </a:solidFill>
              <a:latin typeface="Arial-Rounded" pitchFamily="34" charset="0"/>
              <a:ea typeface="Arial-Rounded" pitchFamily="34" charset="0"/>
              <a:cs typeface="Arial-Rounded" pitchFamily="34" charset="0"/>
            </a:endParaRPr>
          </a:p>
        </p:txBody>
      </p:sp>
      <p:sp>
        <p:nvSpPr>
          <p:cNvPr id="12" name="Rounded Rectangle 11"/>
          <p:cNvSpPr/>
          <p:nvPr/>
        </p:nvSpPr>
        <p:spPr>
          <a:xfrm>
            <a:off x="826618" y="5414226"/>
            <a:ext cx="10508601" cy="1239534"/>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Hà theo bố đi đâu?</a:t>
            </a:r>
            <a:endParaRPr lang="en-US" sz="4800">
              <a:latin typeface="Arial-Rounded" pitchFamily="34" charset="0"/>
              <a:ea typeface="Arial-Rounded" pitchFamily="34" charset="0"/>
              <a:cs typeface="Arial-Rounded" pitchFamily="34" charset="0"/>
            </a:endParaRPr>
          </a:p>
        </p:txBody>
      </p:sp>
      <p:cxnSp>
        <p:nvCxnSpPr>
          <p:cNvPr id="24" name="Straight Connector 23"/>
          <p:cNvCxnSpPr/>
          <p:nvPr/>
        </p:nvCxnSpPr>
        <p:spPr>
          <a:xfrm>
            <a:off x="1245813" y="1302588"/>
            <a:ext cx="74676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Rounded Rectangle 16"/>
          <p:cNvSpPr/>
          <p:nvPr/>
        </p:nvSpPr>
        <p:spPr>
          <a:xfrm>
            <a:off x="826618" y="5414226"/>
            <a:ext cx="10508601" cy="1239534"/>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Sân chim có những loài chim nào?</a:t>
            </a:r>
            <a:endParaRPr lang="en-US" sz="4800">
              <a:latin typeface="Arial-Rounded" pitchFamily="34" charset="0"/>
              <a:ea typeface="Arial-Rounded" pitchFamily="34" charset="0"/>
              <a:cs typeface="Arial-Rounded" pitchFamily="34" charset="0"/>
            </a:endParaRPr>
          </a:p>
        </p:txBody>
      </p:sp>
      <p:cxnSp>
        <p:nvCxnSpPr>
          <p:cNvPr id="19" name="Straight Connector 18"/>
          <p:cNvCxnSpPr/>
          <p:nvPr/>
        </p:nvCxnSpPr>
        <p:spPr>
          <a:xfrm>
            <a:off x="1280319" y="2057400"/>
            <a:ext cx="762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2434203" y="2109159"/>
            <a:ext cx="101422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3965391" y="2057400"/>
            <a:ext cx="101422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5429625" y="2074654"/>
            <a:ext cx="235524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1" name="Rounded Rectangle 30"/>
          <p:cNvSpPr/>
          <p:nvPr/>
        </p:nvSpPr>
        <p:spPr>
          <a:xfrm>
            <a:off x="301188" y="5414226"/>
            <a:ext cx="11559461" cy="1239534"/>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Đàn chim làm gì sau một ngày đi kiếm ăn?</a:t>
            </a:r>
            <a:endParaRPr lang="en-US" sz="4800">
              <a:latin typeface="Arial-Rounded" pitchFamily="34" charset="0"/>
              <a:ea typeface="Arial-Rounded" pitchFamily="34" charset="0"/>
              <a:cs typeface="Arial-Rounded" pitchFamily="34" charset="0"/>
            </a:endParaRPr>
          </a:p>
        </p:txBody>
      </p:sp>
      <p:cxnSp>
        <p:nvCxnSpPr>
          <p:cNvPr id="32" name="Straight Connector 31"/>
          <p:cNvCxnSpPr/>
          <p:nvPr/>
        </p:nvCxnSpPr>
        <p:spPr>
          <a:xfrm>
            <a:off x="1889919" y="5029200"/>
            <a:ext cx="28956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6509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24"/>
                                        </p:tgtEl>
                                      </p:cBhvr>
                                    </p:animEffect>
                                    <p:set>
                                      <p:cBhvr>
                                        <p:cTn id="17" dur="1" fill="hold">
                                          <p:stCondLst>
                                            <p:cond delay="499"/>
                                          </p:stCondLst>
                                        </p:cTn>
                                        <p:tgtEl>
                                          <p:spTgt spid="24"/>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par>
                                <p:cTn id="28" presetID="10" presetClass="entr" presetSubtype="0" fill="hold"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500"/>
                                        <p:tgtEl>
                                          <p:spTgt spid="20"/>
                                        </p:tgtEl>
                                      </p:cBhvr>
                                    </p:animEffect>
                                  </p:childTnLst>
                                </p:cTn>
                              </p:par>
                              <p:par>
                                <p:cTn id="31" presetID="10" presetClass="entr" presetSubtype="0"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fade">
                                      <p:cBhvr>
                                        <p:cTn id="33" dur="500"/>
                                        <p:tgtEl>
                                          <p:spTgt spid="23"/>
                                        </p:tgtEl>
                                      </p:cBhvr>
                                    </p:animEffect>
                                  </p:childTnLst>
                                </p:cTn>
                              </p:par>
                              <p:par>
                                <p:cTn id="34" presetID="10" presetClass="entr" presetSubtype="0" fill="hold" nodeType="with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fade">
                                      <p:cBhvr>
                                        <p:cTn id="36" dur="500"/>
                                        <p:tgtEl>
                                          <p:spTgt spid="27"/>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nodeType="clickEffect">
                                  <p:stCondLst>
                                    <p:cond delay="0"/>
                                  </p:stCondLst>
                                  <p:childTnLst>
                                    <p:animEffect transition="out" filter="fade">
                                      <p:cBhvr>
                                        <p:cTn id="40" dur="500"/>
                                        <p:tgtEl>
                                          <p:spTgt spid="19"/>
                                        </p:tgtEl>
                                      </p:cBhvr>
                                    </p:animEffect>
                                    <p:set>
                                      <p:cBhvr>
                                        <p:cTn id="41" dur="1" fill="hold">
                                          <p:stCondLst>
                                            <p:cond delay="499"/>
                                          </p:stCondLst>
                                        </p:cTn>
                                        <p:tgtEl>
                                          <p:spTgt spid="19"/>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500"/>
                                        <p:tgtEl>
                                          <p:spTgt spid="20"/>
                                        </p:tgtEl>
                                      </p:cBhvr>
                                    </p:animEffect>
                                    <p:set>
                                      <p:cBhvr>
                                        <p:cTn id="44" dur="1" fill="hold">
                                          <p:stCondLst>
                                            <p:cond delay="499"/>
                                          </p:stCondLst>
                                        </p:cTn>
                                        <p:tgtEl>
                                          <p:spTgt spid="20"/>
                                        </p:tgtEl>
                                        <p:attrNameLst>
                                          <p:attrName>style.visibility</p:attrName>
                                        </p:attrNameLst>
                                      </p:cBhvr>
                                      <p:to>
                                        <p:strVal val="hidden"/>
                                      </p:to>
                                    </p:set>
                                  </p:childTnLst>
                                </p:cTn>
                              </p:par>
                              <p:par>
                                <p:cTn id="45" presetID="10" presetClass="exit" presetSubtype="0" fill="hold" nodeType="withEffect">
                                  <p:stCondLst>
                                    <p:cond delay="0"/>
                                  </p:stCondLst>
                                  <p:childTnLst>
                                    <p:animEffect transition="out" filter="fade">
                                      <p:cBhvr>
                                        <p:cTn id="46" dur="500"/>
                                        <p:tgtEl>
                                          <p:spTgt spid="23"/>
                                        </p:tgtEl>
                                      </p:cBhvr>
                                    </p:animEffect>
                                    <p:set>
                                      <p:cBhvr>
                                        <p:cTn id="47" dur="1" fill="hold">
                                          <p:stCondLst>
                                            <p:cond delay="499"/>
                                          </p:stCondLst>
                                        </p:cTn>
                                        <p:tgtEl>
                                          <p:spTgt spid="23"/>
                                        </p:tgtEl>
                                        <p:attrNameLst>
                                          <p:attrName>style.visibility</p:attrName>
                                        </p:attrNameLst>
                                      </p:cBhvr>
                                      <p:to>
                                        <p:strVal val="hidden"/>
                                      </p:to>
                                    </p:set>
                                  </p:childTnLst>
                                </p:cTn>
                              </p:par>
                              <p:par>
                                <p:cTn id="48" presetID="10" presetClass="exit" presetSubtype="0" fill="hold" nodeType="withEffect">
                                  <p:stCondLst>
                                    <p:cond delay="0"/>
                                  </p:stCondLst>
                                  <p:childTnLst>
                                    <p:animEffect transition="out" filter="fade">
                                      <p:cBhvr>
                                        <p:cTn id="49" dur="500"/>
                                        <p:tgtEl>
                                          <p:spTgt spid="27"/>
                                        </p:tgtEl>
                                      </p:cBhvr>
                                    </p:animEffect>
                                    <p:set>
                                      <p:cBhvr>
                                        <p:cTn id="50" dur="1" fill="hold">
                                          <p:stCondLst>
                                            <p:cond delay="499"/>
                                          </p:stCondLst>
                                        </p:cTn>
                                        <p:tgtEl>
                                          <p:spTgt spid="27"/>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fade">
                                      <p:cBhvr>
                                        <p:cTn id="55" dur="500"/>
                                        <p:tgtEl>
                                          <p:spTgt spid="31"/>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32"/>
                                        </p:tgtEl>
                                        <p:attrNameLst>
                                          <p:attrName>style.visibility</p:attrName>
                                        </p:attrNameLst>
                                      </p:cBhvr>
                                      <p:to>
                                        <p:strVal val="visible"/>
                                      </p:to>
                                    </p:set>
                                    <p:animEffect transition="in" filter="fade">
                                      <p:cBhvr>
                                        <p:cTn id="60" dur="500"/>
                                        <p:tgtEl>
                                          <p:spTgt spid="32"/>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xit" presetSubtype="0" fill="hold" nodeType="clickEffect">
                                  <p:stCondLst>
                                    <p:cond delay="0"/>
                                  </p:stCondLst>
                                  <p:childTnLst>
                                    <p:animEffect transition="out" filter="fade">
                                      <p:cBhvr>
                                        <p:cTn id="64" dur="500"/>
                                        <p:tgtEl>
                                          <p:spTgt spid="32"/>
                                        </p:tgtEl>
                                      </p:cBhvr>
                                    </p:animEffect>
                                    <p:set>
                                      <p:cBhvr>
                                        <p:cTn id="65" dur="1" fill="hold">
                                          <p:stCondLst>
                                            <p:cond delay="499"/>
                                          </p:stCondLst>
                                        </p:cTn>
                                        <p:tgtEl>
                                          <p:spTgt spid="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7" grpId="0" animBg="1"/>
      <p:bldP spid="31"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15396" y="203422"/>
            <a:ext cx="2621250" cy="941185"/>
            <a:chOff x="63500" y="1429216"/>
            <a:chExt cx="1970813" cy="705889"/>
          </a:xfrm>
        </p:grpSpPr>
        <p:sp>
          <p:nvSpPr>
            <p:cNvPr id="3" name="Rounded Rectangle 2"/>
            <p:cNvSpPr/>
            <p:nvPr/>
          </p:nvSpPr>
          <p:spPr>
            <a:xfrm>
              <a:off x="384358" y="1429216"/>
              <a:ext cx="1649955"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latin typeface="Arial-Rounded" pitchFamily="34" charset="0"/>
                  <a:ea typeface="Arial-Rounded" pitchFamily="34" charset="0"/>
                  <a:cs typeface="Arial-Rounded" pitchFamily="34" charset="0"/>
                </a:rPr>
                <a:t>Nói</a:t>
              </a:r>
              <a:endParaRPr lang="en-US" sz="4400">
                <a:latin typeface="Arial-Rounded" pitchFamily="34" charset="0"/>
                <a:ea typeface="Arial-Rounded" pitchFamily="34" charset="0"/>
                <a:cs typeface="Arial-Rounded" pitchFamily="34" charset="0"/>
              </a:endParaRPr>
            </a:p>
          </p:txBody>
        </p:sp>
        <p:sp>
          <p:nvSpPr>
            <p:cNvPr id="4" name="Oval 3"/>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solidFill>
                    <a:schemeClr val="tx1"/>
                  </a:solidFill>
                  <a:latin typeface="Arial Rounded MT Bold" pitchFamily="34" charset="0"/>
                  <a:ea typeface="Arial-Rounded" pitchFamily="34" charset="0"/>
                  <a:cs typeface="Arial-Rounded" pitchFamily="34" charset="0"/>
                </a:rPr>
                <a:t>7</a:t>
              </a:r>
              <a:endParaRPr lang="en-US" sz="4400">
                <a:solidFill>
                  <a:schemeClr val="tx1"/>
                </a:solidFill>
                <a:latin typeface="Arial Rounded MT Bold" pitchFamily="34" charset="0"/>
                <a:ea typeface="Arial-Rounded" pitchFamily="34" charset="0"/>
                <a:cs typeface="Arial-Rounded" pitchFamily="34" charset="0"/>
              </a:endParaRPr>
            </a:p>
          </p:txBody>
        </p:sp>
      </p:grpSp>
      <p:sp>
        <p:nvSpPr>
          <p:cNvPr id="6" name="Title 1"/>
          <p:cNvSpPr txBox="1">
            <a:spLocks/>
          </p:cNvSpPr>
          <p:nvPr/>
        </p:nvSpPr>
        <p:spPr>
          <a:xfrm>
            <a:off x="2489443" y="943705"/>
            <a:ext cx="6927273"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smtClean="0">
                <a:latin typeface="Arial-Rounded" pitchFamily="34" charset="0"/>
                <a:ea typeface="Arial-Rounded" pitchFamily="34" charset="0"/>
                <a:cs typeface="Arial-Rounded" pitchFamily="34" charset="0"/>
              </a:rPr>
              <a:t>Loài chim</a:t>
            </a:r>
            <a:endParaRPr lang="en-US" sz="5400">
              <a:latin typeface="Arial-Rounded" pitchFamily="34" charset="0"/>
              <a:ea typeface="Arial-Rounded" pitchFamily="34" charset="0"/>
              <a:cs typeface="Arial-Rounded" pitchFamily="34" charset="0"/>
            </a:endParaRPr>
          </a:p>
        </p:txBody>
      </p:sp>
      <p:pic>
        <p:nvPicPr>
          <p:cNvPr id="11266" name="Picture 2" descr="Tìm hiểu từ vựng về một số loài chim trong tiếng Anh nhé !!! - AhaQuiz.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0820" y="1811845"/>
            <a:ext cx="9242099" cy="4817555"/>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Tải File Vector Các Loài Chim, Vẹt, Bồ Câu, Chim Sẽ ... Tải Miễn Phí •  Blogitv.n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0866" y="1588698"/>
            <a:ext cx="6765932" cy="52370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3413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fade">
                                      <p:cBhvr>
                                        <p:cTn id="7" dur="500"/>
                                        <p:tgtEl>
                                          <p:spTgt spid="1126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1266"/>
                                        </p:tgtEl>
                                      </p:cBhvr>
                                    </p:animEffect>
                                    <p:set>
                                      <p:cBhvr>
                                        <p:cTn id="12" dur="1" fill="hold">
                                          <p:stCondLst>
                                            <p:cond delay="499"/>
                                          </p:stCondLst>
                                        </p:cTn>
                                        <p:tgtEl>
                                          <p:spTgt spid="1126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268"/>
                                        </p:tgtEl>
                                        <p:attrNameLst>
                                          <p:attrName>style.visibility</p:attrName>
                                        </p:attrNameLst>
                                      </p:cBhvr>
                                      <p:to>
                                        <p:strVal val="visible"/>
                                      </p:to>
                                    </p:set>
                                    <p:animEffect transition="in" filter="fade">
                                      <p:cBhvr>
                                        <p:cTn id="1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hu C">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651125" y="0"/>
            <a:ext cx="6858000" cy="6858000"/>
          </a:xfrm>
          <a:prstGeom prst="rect">
            <a:avLst/>
          </a:prstGeom>
        </p:spPr>
      </p:pic>
    </p:spTree>
    <p:extLst>
      <p:ext uri="{BB962C8B-B14F-4D97-AF65-F5344CB8AC3E}">
        <p14:creationId xmlns:p14="http://schemas.microsoft.com/office/powerpoint/2010/main" val="62068897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6319" y="228600"/>
            <a:ext cx="4778863" cy="6378483"/>
          </a:xfrm>
          <a:prstGeom prst="rect">
            <a:avLst/>
          </a:prstGeom>
        </p:spPr>
      </p:pic>
    </p:spTree>
    <p:extLst>
      <p:ext uri="{BB962C8B-B14F-4D97-AF65-F5344CB8AC3E}">
        <p14:creationId xmlns:p14="http://schemas.microsoft.com/office/powerpoint/2010/main" val="377264494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39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0D7C7B7-B8E7-4700-AE96-7782FE46F684}"/>
              </a:ext>
            </a:extLst>
          </p:cNvPr>
          <p:cNvSpPr txBox="1"/>
          <p:nvPr/>
        </p:nvSpPr>
        <p:spPr>
          <a:xfrm>
            <a:off x="5166519" y="1981200"/>
            <a:ext cx="6324600" cy="923330"/>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Dặn</a:t>
            </a:r>
            <a:r>
              <a:rPr kumimoji="0" lang="en-US" sz="5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dò</a:t>
            </a:r>
            <a:r>
              <a:rPr kumimoji="0" lang="en-US" sz="5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5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smtClean="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15/12</a:t>
            </a:r>
            <a:endParaRPr kumimoji="0" lang="en-US" sz="5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619F276F-B51C-4A60-A0F2-05F9D68B44BE}"/>
              </a:ext>
            </a:extLst>
          </p:cNvPr>
          <p:cNvSpPr txBox="1"/>
          <p:nvPr/>
        </p:nvSpPr>
        <p:spPr>
          <a:xfrm>
            <a:off x="899319" y="3657600"/>
            <a:ext cx="10907670"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63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sách</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Việt</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vở</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Con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63 </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ở </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vở</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Tập</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63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vở</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BT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Việt</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phiếu</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BT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iệt</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63 (GV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gửi</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PH in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các</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con)</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vở</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BT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Toán</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trang</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82, 83.</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Tập</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chép</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theo</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mẫu</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cô</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gửi</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8296550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3924431" y="2881984"/>
            <a:ext cx="2123468" cy="1270916"/>
          </a:xfrm>
          <a:prstGeom prst="rect">
            <a:avLst/>
          </a:prstGeom>
          <a:solidFill>
            <a:srgbClr val="FFE38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000" dirty="0" smtClean="0">
                <a:solidFill>
                  <a:srgbClr val="0070C0"/>
                </a:solidFill>
                <a:latin typeface="Arial-Rounded" pitchFamily="34" charset="0"/>
                <a:ea typeface="Arial-Rounded" pitchFamily="34" charset="0"/>
                <a:cs typeface="Arial-Rounded" pitchFamily="34" charset="0"/>
              </a:rPr>
              <a:t>b</a:t>
            </a:r>
            <a:endParaRPr lang="en-US" sz="8000" dirty="0">
              <a:solidFill>
                <a:srgbClr val="0070C0"/>
              </a:solidFill>
              <a:latin typeface="Arial-Rounded" pitchFamily="34" charset="0"/>
              <a:ea typeface="Arial-Rounded" pitchFamily="34" charset="0"/>
              <a:cs typeface="Arial-Rounded" pitchFamily="34" charset="0"/>
            </a:endParaRPr>
          </a:p>
        </p:txBody>
      </p:sp>
      <p:sp>
        <p:nvSpPr>
          <p:cNvPr id="9" name="Title 1"/>
          <p:cNvSpPr txBox="1">
            <a:spLocks/>
          </p:cNvSpPr>
          <p:nvPr/>
        </p:nvSpPr>
        <p:spPr>
          <a:xfrm>
            <a:off x="6121244" y="2881984"/>
            <a:ext cx="2123468" cy="1270916"/>
          </a:xfrm>
          <a:prstGeom prst="rect">
            <a:avLst/>
          </a:prstGeom>
          <a:solidFill>
            <a:srgbClr val="FFE38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000" dirty="0" err="1" smtClean="0">
                <a:solidFill>
                  <a:srgbClr val="FF0000"/>
                </a:solidFill>
                <a:latin typeface="Arial-Rounded" pitchFamily="34" charset="0"/>
                <a:ea typeface="Arial-Rounded" pitchFamily="34" charset="0"/>
                <a:cs typeface="Arial-Rounded" pitchFamily="34" charset="0"/>
              </a:rPr>
              <a:t>iêng</a:t>
            </a:r>
            <a:endParaRPr lang="en-US" sz="8000">
              <a:solidFill>
                <a:srgbClr val="FF0000"/>
              </a:solidFill>
              <a:latin typeface="Arial-Rounded" pitchFamily="34" charset="0"/>
              <a:ea typeface="Arial-Rounded" pitchFamily="34" charset="0"/>
              <a:cs typeface="Arial-Rounded" pitchFamily="34" charset="0"/>
            </a:endParaRPr>
          </a:p>
        </p:txBody>
      </p:sp>
      <p:sp>
        <p:nvSpPr>
          <p:cNvPr id="10" name="Title 1"/>
          <p:cNvSpPr txBox="1">
            <a:spLocks/>
          </p:cNvSpPr>
          <p:nvPr/>
        </p:nvSpPr>
        <p:spPr>
          <a:xfrm>
            <a:off x="3925738" y="4271442"/>
            <a:ext cx="4295089" cy="1432470"/>
          </a:xfrm>
          <a:prstGeom prst="rect">
            <a:avLst/>
          </a:prstGeom>
          <a:solidFill>
            <a:srgbClr val="FFE38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000" smtClean="0">
                <a:solidFill>
                  <a:srgbClr val="0070C0"/>
                </a:solidFill>
                <a:latin typeface="Arial-Rounded" pitchFamily="34" charset="0"/>
                <a:ea typeface="Arial-Rounded" pitchFamily="34" charset="0"/>
                <a:cs typeface="Arial-Rounded" pitchFamily="34" charset="0"/>
              </a:rPr>
              <a:t>b</a:t>
            </a:r>
            <a:r>
              <a:rPr lang="en-US" sz="8000" smtClean="0">
                <a:solidFill>
                  <a:srgbClr val="FF0000"/>
                </a:solidFill>
                <a:latin typeface="Arial-Rounded" pitchFamily="34" charset="0"/>
                <a:ea typeface="Arial-Rounded" pitchFamily="34" charset="0"/>
                <a:cs typeface="Arial-Rounded" pitchFamily="34" charset="0"/>
              </a:rPr>
              <a:t>iêng</a:t>
            </a:r>
            <a:endParaRPr lang="en-US" sz="8000">
              <a:solidFill>
                <a:srgbClr val="FF0000"/>
              </a:solidFill>
              <a:latin typeface="Arial-Rounded" pitchFamily="34" charset="0"/>
              <a:ea typeface="Arial-Rounded" pitchFamily="34" charset="0"/>
              <a:cs typeface="Arial-Rounded" pitchFamily="34" charset="0"/>
            </a:endParaRPr>
          </a:p>
        </p:txBody>
      </p:sp>
      <p:grpSp>
        <p:nvGrpSpPr>
          <p:cNvPr id="34" name="Group 33"/>
          <p:cNvGrpSpPr/>
          <p:nvPr/>
        </p:nvGrpSpPr>
        <p:grpSpPr>
          <a:xfrm>
            <a:off x="215396" y="203422"/>
            <a:ext cx="2621250" cy="941185"/>
            <a:chOff x="63500" y="1429216"/>
            <a:chExt cx="1970813" cy="705889"/>
          </a:xfrm>
        </p:grpSpPr>
        <p:sp>
          <p:nvSpPr>
            <p:cNvPr id="35" name="Rounded Rectangle 34"/>
            <p:cNvSpPr/>
            <p:nvPr/>
          </p:nvSpPr>
          <p:spPr>
            <a:xfrm>
              <a:off x="384358" y="1429216"/>
              <a:ext cx="1649955"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latin typeface="Arial-Rounded" pitchFamily="34" charset="0"/>
                  <a:ea typeface="Arial-Rounded" pitchFamily="34" charset="0"/>
                  <a:cs typeface="Arial-Rounded" pitchFamily="34" charset="0"/>
                </a:rPr>
                <a:t>Đọc</a:t>
              </a:r>
              <a:endParaRPr lang="en-US" sz="4400">
                <a:latin typeface="Arial-Rounded" pitchFamily="34" charset="0"/>
                <a:ea typeface="Arial-Rounded" pitchFamily="34" charset="0"/>
                <a:cs typeface="Arial-Rounded" pitchFamily="34" charset="0"/>
              </a:endParaRPr>
            </a:p>
          </p:txBody>
        </p:sp>
        <p:sp>
          <p:nvSpPr>
            <p:cNvPr id="36" name="Oval 35"/>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solidFill>
                    <a:schemeClr val="tx1"/>
                  </a:solidFill>
                  <a:latin typeface="Arial Rounded MT Bold" pitchFamily="34" charset="0"/>
                  <a:ea typeface="Arial-Rounded" pitchFamily="34" charset="0"/>
                  <a:cs typeface="Arial-Rounded" pitchFamily="34" charset="0"/>
                </a:rPr>
                <a:t>3</a:t>
              </a:r>
              <a:endParaRPr lang="en-US" sz="4400">
                <a:solidFill>
                  <a:schemeClr val="tx1"/>
                </a:solidFill>
                <a:latin typeface="Arial Rounded MT Bold" pitchFamily="34" charset="0"/>
                <a:ea typeface="Arial-Rounded" pitchFamily="34" charset="0"/>
                <a:cs typeface="Arial-Rounded" pitchFamily="34" charset="0"/>
              </a:endParaRPr>
            </a:p>
          </p:txBody>
        </p:sp>
      </p:grpSp>
      <p:sp>
        <p:nvSpPr>
          <p:cNvPr id="24" name="Title 1"/>
          <p:cNvSpPr txBox="1">
            <a:spLocks/>
          </p:cNvSpPr>
          <p:nvPr/>
        </p:nvSpPr>
        <p:spPr>
          <a:xfrm>
            <a:off x="1966119" y="1557788"/>
            <a:ext cx="233581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smtClean="0">
                <a:solidFill>
                  <a:srgbClr val="FF0000"/>
                </a:solidFill>
                <a:latin typeface="Arial-Rounded" pitchFamily="34" charset="0"/>
                <a:ea typeface="Arial-Rounded" pitchFamily="34" charset="0"/>
                <a:cs typeface="Arial-Rounded" pitchFamily="34" charset="0"/>
              </a:rPr>
              <a:t>iêng</a:t>
            </a:r>
            <a:endParaRPr lang="en-US" sz="8000">
              <a:solidFill>
                <a:srgbClr val="FF0000"/>
              </a:solidFill>
              <a:latin typeface="Arial-Rounded" pitchFamily="34" charset="0"/>
              <a:ea typeface="Arial-Rounded" pitchFamily="34" charset="0"/>
              <a:cs typeface="Arial-Rounded" pitchFamily="34" charset="0"/>
            </a:endParaRPr>
          </a:p>
        </p:txBody>
      </p:sp>
      <p:sp>
        <p:nvSpPr>
          <p:cNvPr id="26" name="Title 1"/>
          <p:cNvSpPr txBox="1">
            <a:spLocks/>
          </p:cNvSpPr>
          <p:nvPr/>
        </p:nvSpPr>
        <p:spPr>
          <a:xfrm>
            <a:off x="4910511" y="1557788"/>
            <a:ext cx="233581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smtClean="0">
                <a:solidFill>
                  <a:srgbClr val="FF0000"/>
                </a:solidFill>
                <a:latin typeface="Arial-Rounded" pitchFamily="34" charset="0"/>
                <a:ea typeface="Arial-Rounded" pitchFamily="34" charset="0"/>
                <a:cs typeface="Arial-Rounded" pitchFamily="34" charset="0"/>
              </a:rPr>
              <a:t>iêm</a:t>
            </a:r>
            <a:endParaRPr lang="en-US" sz="8000">
              <a:solidFill>
                <a:srgbClr val="FF0000"/>
              </a:solidFill>
              <a:latin typeface="Arial-Rounded" pitchFamily="34" charset="0"/>
              <a:ea typeface="Arial-Rounded" pitchFamily="34" charset="0"/>
              <a:cs typeface="Arial-Rounded" pitchFamily="34" charset="0"/>
            </a:endParaRPr>
          </a:p>
        </p:txBody>
      </p:sp>
      <p:sp>
        <p:nvSpPr>
          <p:cNvPr id="12" name="Title 1"/>
          <p:cNvSpPr txBox="1">
            <a:spLocks/>
          </p:cNvSpPr>
          <p:nvPr/>
        </p:nvSpPr>
        <p:spPr>
          <a:xfrm>
            <a:off x="7707504" y="1557788"/>
            <a:ext cx="233581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smtClean="0">
                <a:solidFill>
                  <a:srgbClr val="FF0000"/>
                </a:solidFill>
                <a:latin typeface="Arial-Rounded" pitchFamily="34" charset="0"/>
                <a:ea typeface="Arial-Rounded" pitchFamily="34" charset="0"/>
                <a:cs typeface="Arial-Rounded" pitchFamily="34" charset="0"/>
              </a:rPr>
              <a:t>yên</a:t>
            </a:r>
            <a:endParaRPr lang="en-US" sz="8000">
              <a:solidFill>
                <a:srgbClr val="FF000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761758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24" grpId="0"/>
      <p:bldP spid="26"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42519" y="1143000"/>
            <a:ext cx="5105400" cy="1323439"/>
          </a:xfrm>
          <a:prstGeom prst="rect">
            <a:avLst/>
          </a:prstGeom>
          <a:solidFill>
            <a:srgbClr val="FFC000"/>
          </a:solidFill>
        </p:spPr>
        <p:txBody>
          <a:bodyPr wrap="square" rtlCol="0">
            <a:spAutoFit/>
          </a:bodyPr>
          <a:lstStyle/>
          <a:p>
            <a:pPr algn="ctr"/>
            <a:r>
              <a:rPr lang="en-US" sz="8000" smtClean="0">
                <a:latin typeface="Arial-Rounded" pitchFamily="34" charset="0"/>
                <a:ea typeface="Arial-Rounded" pitchFamily="34" charset="0"/>
                <a:cs typeface="Arial-Rounded" pitchFamily="34" charset="0"/>
              </a:rPr>
              <a:t>So sánh</a:t>
            </a:r>
            <a:endParaRPr lang="en-US" sz="8000">
              <a:latin typeface="Arial-Rounded" pitchFamily="34" charset="0"/>
              <a:ea typeface="Arial-Rounded" pitchFamily="34" charset="0"/>
              <a:cs typeface="Arial-Rounded" pitchFamily="34" charset="0"/>
            </a:endParaRPr>
          </a:p>
        </p:txBody>
      </p:sp>
      <p:sp>
        <p:nvSpPr>
          <p:cNvPr id="6" name="TextBox 5"/>
          <p:cNvSpPr txBox="1"/>
          <p:nvPr/>
        </p:nvSpPr>
        <p:spPr>
          <a:xfrm>
            <a:off x="2607847" y="3509083"/>
            <a:ext cx="3088767" cy="1862048"/>
          </a:xfrm>
          <a:prstGeom prst="rect">
            <a:avLst/>
          </a:prstGeom>
          <a:solidFill>
            <a:schemeClr val="accent5">
              <a:lumMod val="20000"/>
              <a:lumOff val="80000"/>
            </a:schemeClr>
          </a:solidFill>
        </p:spPr>
        <p:txBody>
          <a:bodyPr wrap="square" rtlCol="0">
            <a:spAutoFit/>
          </a:bodyPr>
          <a:lstStyle/>
          <a:p>
            <a:pPr algn="ctr"/>
            <a:r>
              <a:rPr lang="en-US" sz="11500" smtClean="0">
                <a:solidFill>
                  <a:srgbClr val="0070C0"/>
                </a:solidFill>
                <a:latin typeface="Arial-Rounded" pitchFamily="34" charset="0"/>
                <a:ea typeface="Arial-Rounded" pitchFamily="34" charset="0"/>
                <a:cs typeface="Arial-Rounded" pitchFamily="34" charset="0"/>
              </a:rPr>
              <a:t>iêng</a:t>
            </a:r>
            <a:endParaRPr lang="en-US" sz="11500">
              <a:solidFill>
                <a:srgbClr val="0070C0"/>
              </a:solidFill>
              <a:latin typeface="Arial-Rounded" pitchFamily="34" charset="0"/>
              <a:ea typeface="Arial-Rounded" pitchFamily="34" charset="0"/>
              <a:cs typeface="Arial-Rounded" pitchFamily="34" charset="0"/>
            </a:endParaRPr>
          </a:p>
        </p:txBody>
      </p:sp>
      <p:sp>
        <p:nvSpPr>
          <p:cNvPr id="7" name="TextBox 6"/>
          <p:cNvSpPr txBox="1"/>
          <p:nvPr/>
        </p:nvSpPr>
        <p:spPr>
          <a:xfrm>
            <a:off x="6549549" y="3508273"/>
            <a:ext cx="2807970" cy="1863668"/>
          </a:xfrm>
          <a:prstGeom prst="rect">
            <a:avLst/>
          </a:prstGeom>
          <a:solidFill>
            <a:schemeClr val="accent5">
              <a:lumMod val="20000"/>
              <a:lumOff val="80000"/>
            </a:schemeClr>
          </a:solidFill>
        </p:spPr>
        <p:txBody>
          <a:bodyPr wrap="square" rtlCol="0">
            <a:spAutoFit/>
          </a:bodyPr>
          <a:lstStyle/>
          <a:p>
            <a:pPr algn="ctr"/>
            <a:r>
              <a:rPr lang="en-US" sz="11500" smtClean="0">
                <a:solidFill>
                  <a:srgbClr val="0070C0"/>
                </a:solidFill>
                <a:latin typeface="Arial-Rounded" pitchFamily="34" charset="0"/>
                <a:ea typeface="Arial-Rounded" pitchFamily="34" charset="0"/>
                <a:cs typeface="Arial-Rounded" pitchFamily="34" charset="0"/>
              </a:rPr>
              <a:t>iên</a:t>
            </a:r>
            <a:endParaRPr lang="en-US" sz="11500">
              <a:solidFill>
                <a:srgbClr val="0070C0"/>
              </a:solidFill>
              <a:latin typeface="Arial-Rounded" pitchFamily="34" charset="0"/>
              <a:ea typeface="Arial-Rounded" pitchFamily="34" charset="0"/>
              <a:cs typeface="Arial-Rounded" pitchFamily="34" charset="0"/>
            </a:endParaRPr>
          </a:p>
        </p:txBody>
      </p:sp>
      <p:sp>
        <p:nvSpPr>
          <p:cNvPr id="9" name="TextBox 8"/>
          <p:cNvSpPr txBox="1"/>
          <p:nvPr/>
        </p:nvSpPr>
        <p:spPr>
          <a:xfrm>
            <a:off x="2575719" y="3509083"/>
            <a:ext cx="2320636" cy="1862048"/>
          </a:xfrm>
          <a:prstGeom prst="rect">
            <a:avLst/>
          </a:prstGeom>
          <a:noFill/>
        </p:spPr>
        <p:txBody>
          <a:bodyPr wrap="square" rtlCol="0">
            <a:spAutoFit/>
          </a:bodyPr>
          <a:lstStyle/>
          <a:p>
            <a:pPr algn="ctr"/>
            <a:r>
              <a:rPr lang="en-US" sz="11500" smtClean="0">
                <a:solidFill>
                  <a:srgbClr val="FF0000"/>
                </a:solidFill>
                <a:latin typeface="Arial-Rounded" pitchFamily="34" charset="0"/>
                <a:ea typeface="Arial-Rounded" pitchFamily="34" charset="0"/>
                <a:cs typeface="Arial-Rounded" pitchFamily="34" charset="0"/>
              </a:rPr>
              <a:t>iên</a:t>
            </a:r>
            <a:endParaRPr lang="en-US" sz="11500">
              <a:solidFill>
                <a:srgbClr val="FF0000"/>
              </a:solidFill>
              <a:latin typeface="Arial-Rounded" pitchFamily="34" charset="0"/>
              <a:ea typeface="Arial-Rounded" pitchFamily="34" charset="0"/>
              <a:cs typeface="Arial-Rounded" pitchFamily="34" charset="0"/>
            </a:endParaRPr>
          </a:p>
        </p:txBody>
      </p:sp>
      <p:sp>
        <p:nvSpPr>
          <p:cNvPr id="10" name="TextBox 9"/>
          <p:cNvSpPr txBox="1"/>
          <p:nvPr/>
        </p:nvSpPr>
        <p:spPr>
          <a:xfrm>
            <a:off x="6673751" y="3509083"/>
            <a:ext cx="2552700" cy="1862048"/>
          </a:xfrm>
          <a:prstGeom prst="rect">
            <a:avLst/>
          </a:prstGeom>
          <a:noFill/>
        </p:spPr>
        <p:txBody>
          <a:bodyPr wrap="square" rtlCol="0">
            <a:spAutoFit/>
          </a:bodyPr>
          <a:lstStyle/>
          <a:p>
            <a:pPr algn="ctr"/>
            <a:r>
              <a:rPr lang="en-US" sz="11500" smtClean="0">
                <a:solidFill>
                  <a:srgbClr val="FF0000"/>
                </a:solidFill>
                <a:latin typeface="Arial-Rounded" pitchFamily="34" charset="0"/>
                <a:ea typeface="Arial-Rounded" pitchFamily="34" charset="0"/>
                <a:cs typeface="Arial-Rounded" pitchFamily="34" charset="0"/>
              </a:rPr>
              <a:t>iên</a:t>
            </a:r>
            <a:endParaRPr lang="en-US" sz="11500">
              <a:solidFill>
                <a:srgbClr val="FF0000"/>
              </a:solidFill>
              <a:latin typeface="Arial-Rounded" pitchFamily="34" charset="0"/>
              <a:ea typeface="Arial-Rounded" pitchFamily="34" charset="0"/>
              <a:cs typeface="Arial-Rounded" pitchFamily="34" charset="0"/>
            </a:endParaRPr>
          </a:p>
        </p:txBody>
      </p:sp>
      <p:sp>
        <p:nvSpPr>
          <p:cNvPr id="12" name="TextBox 11"/>
          <p:cNvSpPr txBox="1"/>
          <p:nvPr/>
        </p:nvSpPr>
        <p:spPr>
          <a:xfrm>
            <a:off x="3781007" y="3509083"/>
            <a:ext cx="2552700" cy="1862048"/>
          </a:xfrm>
          <a:prstGeom prst="rect">
            <a:avLst/>
          </a:prstGeom>
          <a:noFill/>
        </p:spPr>
        <p:txBody>
          <a:bodyPr wrap="square" rtlCol="0">
            <a:spAutoFit/>
          </a:bodyPr>
          <a:lstStyle/>
          <a:p>
            <a:pPr algn="ctr"/>
            <a:r>
              <a:rPr lang="en-US" sz="11500" smtClean="0">
                <a:solidFill>
                  <a:srgbClr val="7030A0"/>
                </a:solidFill>
                <a:latin typeface="Arial-Rounded" pitchFamily="34" charset="0"/>
                <a:ea typeface="Arial-Rounded" pitchFamily="34" charset="0"/>
                <a:cs typeface="Arial-Rounded" pitchFamily="34" charset="0"/>
              </a:rPr>
              <a:t>g</a:t>
            </a:r>
            <a:endParaRPr lang="en-US" sz="11500">
              <a:solidFill>
                <a:srgbClr val="7030A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204281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9" grpId="0"/>
      <p:bldP spid="10"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42519" y="1143000"/>
            <a:ext cx="5105400" cy="1323439"/>
          </a:xfrm>
          <a:prstGeom prst="rect">
            <a:avLst/>
          </a:prstGeom>
          <a:solidFill>
            <a:srgbClr val="FFC000"/>
          </a:solidFill>
        </p:spPr>
        <p:txBody>
          <a:bodyPr wrap="square" rtlCol="0">
            <a:spAutoFit/>
          </a:bodyPr>
          <a:lstStyle/>
          <a:p>
            <a:pPr algn="ctr"/>
            <a:r>
              <a:rPr lang="en-US" sz="8000" smtClean="0">
                <a:latin typeface="Arial-Rounded" pitchFamily="34" charset="0"/>
                <a:ea typeface="Arial-Rounded" pitchFamily="34" charset="0"/>
                <a:cs typeface="Arial-Rounded" pitchFamily="34" charset="0"/>
              </a:rPr>
              <a:t>So sánh</a:t>
            </a:r>
            <a:endParaRPr lang="en-US" sz="8000">
              <a:latin typeface="Arial-Rounded" pitchFamily="34" charset="0"/>
              <a:ea typeface="Arial-Rounded" pitchFamily="34" charset="0"/>
              <a:cs typeface="Arial-Rounded" pitchFamily="34" charset="0"/>
            </a:endParaRPr>
          </a:p>
        </p:txBody>
      </p:sp>
      <p:sp>
        <p:nvSpPr>
          <p:cNvPr id="6" name="TextBox 5"/>
          <p:cNvSpPr txBox="1"/>
          <p:nvPr/>
        </p:nvSpPr>
        <p:spPr>
          <a:xfrm>
            <a:off x="2978315" y="3509893"/>
            <a:ext cx="3088767" cy="1862048"/>
          </a:xfrm>
          <a:prstGeom prst="rect">
            <a:avLst/>
          </a:prstGeom>
          <a:solidFill>
            <a:schemeClr val="accent5">
              <a:lumMod val="20000"/>
              <a:lumOff val="80000"/>
            </a:schemeClr>
          </a:solidFill>
        </p:spPr>
        <p:txBody>
          <a:bodyPr wrap="square" rtlCol="0">
            <a:spAutoFit/>
          </a:bodyPr>
          <a:lstStyle/>
          <a:p>
            <a:pPr algn="ctr"/>
            <a:r>
              <a:rPr lang="en-US" sz="11500" smtClean="0">
                <a:solidFill>
                  <a:srgbClr val="0070C0"/>
                </a:solidFill>
                <a:latin typeface="Arial-Rounded" pitchFamily="34" charset="0"/>
                <a:ea typeface="Arial-Rounded" pitchFamily="34" charset="0"/>
                <a:cs typeface="Arial-Rounded" pitchFamily="34" charset="0"/>
              </a:rPr>
              <a:t>yên</a:t>
            </a:r>
            <a:endParaRPr lang="en-US" sz="11500">
              <a:solidFill>
                <a:srgbClr val="0070C0"/>
              </a:solidFill>
              <a:latin typeface="Arial-Rounded" pitchFamily="34" charset="0"/>
              <a:ea typeface="Arial-Rounded" pitchFamily="34" charset="0"/>
              <a:cs typeface="Arial-Rounded" pitchFamily="34" charset="0"/>
            </a:endParaRPr>
          </a:p>
        </p:txBody>
      </p:sp>
      <p:sp>
        <p:nvSpPr>
          <p:cNvPr id="7" name="TextBox 6"/>
          <p:cNvSpPr txBox="1"/>
          <p:nvPr/>
        </p:nvSpPr>
        <p:spPr>
          <a:xfrm>
            <a:off x="6549549" y="3508273"/>
            <a:ext cx="2807970" cy="1863668"/>
          </a:xfrm>
          <a:prstGeom prst="rect">
            <a:avLst/>
          </a:prstGeom>
          <a:solidFill>
            <a:schemeClr val="accent5">
              <a:lumMod val="20000"/>
              <a:lumOff val="80000"/>
            </a:schemeClr>
          </a:solidFill>
        </p:spPr>
        <p:txBody>
          <a:bodyPr wrap="square" rtlCol="0">
            <a:spAutoFit/>
          </a:bodyPr>
          <a:lstStyle/>
          <a:p>
            <a:pPr algn="ctr"/>
            <a:r>
              <a:rPr lang="en-US" sz="11500" smtClean="0">
                <a:solidFill>
                  <a:srgbClr val="0070C0"/>
                </a:solidFill>
                <a:latin typeface="Arial-Rounded" pitchFamily="34" charset="0"/>
                <a:ea typeface="Arial-Rounded" pitchFamily="34" charset="0"/>
                <a:cs typeface="Arial-Rounded" pitchFamily="34" charset="0"/>
              </a:rPr>
              <a:t>iên</a:t>
            </a:r>
            <a:endParaRPr lang="en-US" sz="11500">
              <a:solidFill>
                <a:srgbClr val="0070C0"/>
              </a:solidFill>
              <a:latin typeface="Arial-Rounded" pitchFamily="34" charset="0"/>
              <a:ea typeface="Arial-Rounded" pitchFamily="34" charset="0"/>
              <a:cs typeface="Arial-Rounded" pitchFamily="34" charset="0"/>
            </a:endParaRPr>
          </a:p>
        </p:txBody>
      </p:sp>
      <p:sp>
        <p:nvSpPr>
          <p:cNvPr id="9" name="TextBox 8"/>
          <p:cNvSpPr txBox="1"/>
          <p:nvPr/>
        </p:nvSpPr>
        <p:spPr>
          <a:xfrm>
            <a:off x="3557247" y="3503492"/>
            <a:ext cx="2552700" cy="1862048"/>
          </a:xfrm>
          <a:prstGeom prst="rect">
            <a:avLst/>
          </a:prstGeom>
          <a:noFill/>
        </p:spPr>
        <p:txBody>
          <a:bodyPr wrap="square" rtlCol="0">
            <a:spAutoFit/>
          </a:bodyPr>
          <a:lstStyle/>
          <a:p>
            <a:pPr algn="ctr"/>
            <a:r>
              <a:rPr lang="en-US" sz="11500" smtClean="0">
                <a:solidFill>
                  <a:srgbClr val="FF0000"/>
                </a:solidFill>
                <a:latin typeface="Arial-Rounded" pitchFamily="34" charset="0"/>
                <a:ea typeface="Arial-Rounded" pitchFamily="34" charset="0"/>
                <a:cs typeface="Arial-Rounded" pitchFamily="34" charset="0"/>
              </a:rPr>
              <a:t>ên</a:t>
            </a:r>
            <a:endParaRPr lang="en-US" sz="11500">
              <a:solidFill>
                <a:srgbClr val="FF0000"/>
              </a:solidFill>
              <a:latin typeface="Arial-Rounded" pitchFamily="34" charset="0"/>
              <a:ea typeface="Arial-Rounded" pitchFamily="34" charset="0"/>
              <a:cs typeface="Arial-Rounded" pitchFamily="34" charset="0"/>
            </a:endParaRPr>
          </a:p>
        </p:txBody>
      </p:sp>
      <p:sp>
        <p:nvSpPr>
          <p:cNvPr id="10" name="TextBox 9"/>
          <p:cNvSpPr txBox="1"/>
          <p:nvPr/>
        </p:nvSpPr>
        <p:spPr>
          <a:xfrm>
            <a:off x="6833847" y="3509083"/>
            <a:ext cx="2552700" cy="1862048"/>
          </a:xfrm>
          <a:prstGeom prst="rect">
            <a:avLst/>
          </a:prstGeom>
          <a:noFill/>
        </p:spPr>
        <p:txBody>
          <a:bodyPr wrap="square" rtlCol="0">
            <a:spAutoFit/>
          </a:bodyPr>
          <a:lstStyle/>
          <a:p>
            <a:pPr algn="ctr"/>
            <a:r>
              <a:rPr lang="en-US" sz="11500" smtClean="0">
                <a:solidFill>
                  <a:srgbClr val="FF0000"/>
                </a:solidFill>
                <a:latin typeface="Arial-Rounded" pitchFamily="34" charset="0"/>
                <a:ea typeface="Arial-Rounded" pitchFamily="34" charset="0"/>
                <a:cs typeface="Arial-Rounded" pitchFamily="34" charset="0"/>
              </a:rPr>
              <a:t>ên</a:t>
            </a:r>
            <a:endParaRPr lang="en-US" sz="11500">
              <a:solidFill>
                <a:srgbClr val="FF0000"/>
              </a:solidFill>
              <a:latin typeface="Arial-Rounded" pitchFamily="34" charset="0"/>
              <a:ea typeface="Arial-Rounded" pitchFamily="34" charset="0"/>
              <a:cs typeface="Arial-Rounded" pitchFamily="34" charset="0"/>
            </a:endParaRPr>
          </a:p>
        </p:txBody>
      </p:sp>
      <p:sp>
        <p:nvSpPr>
          <p:cNvPr id="12" name="TextBox 11"/>
          <p:cNvSpPr txBox="1"/>
          <p:nvPr/>
        </p:nvSpPr>
        <p:spPr>
          <a:xfrm>
            <a:off x="2474121" y="3509893"/>
            <a:ext cx="2552700" cy="1862048"/>
          </a:xfrm>
          <a:prstGeom prst="rect">
            <a:avLst/>
          </a:prstGeom>
          <a:noFill/>
        </p:spPr>
        <p:txBody>
          <a:bodyPr wrap="square" rtlCol="0">
            <a:spAutoFit/>
          </a:bodyPr>
          <a:lstStyle/>
          <a:p>
            <a:pPr algn="ctr"/>
            <a:r>
              <a:rPr lang="en-US" sz="11500" smtClean="0">
                <a:solidFill>
                  <a:srgbClr val="7030A0"/>
                </a:solidFill>
                <a:latin typeface="Arial-Rounded" pitchFamily="34" charset="0"/>
                <a:ea typeface="Arial-Rounded" pitchFamily="34" charset="0"/>
                <a:cs typeface="Arial-Rounded" pitchFamily="34" charset="0"/>
              </a:rPr>
              <a:t>y</a:t>
            </a:r>
            <a:endParaRPr lang="en-US" sz="11500">
              <a:solidFill>
                <a:srgbClr val="7030A0"/>
              </a:solidFill>
              <a:latin typeface="Arial-Rounded" pitchFamily="34" charset="0"/>
              <a:ea typeface="Arial-Rounded" pitchFamily="34" charset="0"/>
              <a:cs typeface="Arial-Rounded" pitchFamily="34" charset="0"/>
            </a:endParaRPr>
          </a:p>
        </p:txBody>
      </p:sp>
      <p:sp>
        <p:nvSpPr>
          <p:cNvPr id="8" name="TextBox 7"/>
          <p:cNvSpPr txBox="1"/>
          <p:nvPr/>
        </p:nvSpPr>
        <p:spPr>
          <a:xfrm>
            <a:off x="5904933" y="3503492"/>
            <a:ext cx="2552700" cy="1862048"/>
          </a:xfrm>
          <a:prstGeom prst="rect">
            <a:avLst/>
          </a:prstGeom>
          <a:noFill/>
        </p:spPr>
        <p:txBody>
          <a:bodyPr wrap="square" rtlCol="0">
            <a:spAutoFit/>
          </a:bodyPr>
          <a:lstStyle/>
          <a:p>
            <a:pPr algn="ctr"/>
            <a:r>
              <a:rPr lang="en-US" sz="11500" smtClean="0">
                <a:solidFill>
                  <a:srgbClr val="00B050"/>
                </a:solidFill>
                <a:latin typeface="Arial-Rounded" pitchFamily="34" charset="0"/>
                <a:ea typeface="Arial-Rounded" pitchFamily="34" charset="0"/>
                <a:cs typeface="Arial-Rounded" pitchFamily="34" charset="0"/>
              </a:rPr>
              <a:t>i</a:t>
            </a:r>
            <a:endParaRPr lang="en-US" sz="11500">
              <a:solidFill>
                <a:srgbClr val="00B05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357717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9" grpId="0"/>
      <p:bldP spid="10" grpId="0"/>
      <p:bldP spid="12"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661319" y="1014484"/>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kiễng</a:t>
            </a:r>
            <a:endParaRPr lang="en-US" sz="6600">
              <a:solidFill>
                <a:srgbClr val="0070C0"/>
              </a:solidFill>
              <a:latin typeface="Arial-Rounded" pitchFamily="34" charset="0"/>
              <a:ea typeface="Arial-Rounded" pitchFamily="34" charset="0"/>
              <a:cs typeface="Arial-Rounded" pitchFamily="34" charset="0"/>
            </a:endParaRPr>
          </a:p>
        </p:txBody>
      </p:sp>
      <p:sp>
        <p:nvSpPr>
          <p:cNvPr id="5" name="Title 1"/>
          <p:cNvSpPr txBox="1">
            <a:spLocks/>
          </p:cNvSpPr>
          <p:nvPr/>
        </p:nvSpPr>
        <p:spPr>
          <a:xfrm>
            <a:off x="4706572" y="1035993"/>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liệng</a:t>
            </a:r>
            <a:endParaRPr lang="en-US" sz="6600">
              <a:solidFill>
                <a:srgbClr val="0070C0"/>
              </a:solidFill>
              <a:latin typeface="Arial-Rounded" pitchFamily="34" charset="0"/>
              <a:ea typeface="Arial-Rounded" pitchFamily="34" charset="0"/>
              <a:cs typeface="Arial-Rounded" pitchFamily="34" charset="0"/>
            </a:endParaRPr>
          </a:p>
        </p:txBody>
      </p:sp>
      <p:sp>
        <p:nvSpPr>
          <p:cNvPr id="7" name="Title 1"/>
          <p:cNvSpPr txBox="1">
            <a:spLocks/>
          </p:cNvSpPr>
          <p:nvPr/>
        </p:nvSpPr>
        <p:spPr>
          <a:xfrm>
            <a:off x="7898004" y="1032242"/>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riềng</a:t>
            </a:r>
            <a:endParaRPr lang="en-US" sz="6600">
              <a:solidFill>
                <a:srgbClr val="0070C0"/>
              </a:solidFill>
              <a:latin typeface="Arial-Rounded" pitchFamily="34" charset="0"/>
              <a:ea typeface="Arial-Rounded" pitchFamily="34" charset="0"/>
              <a:cs typeface="Arial-Rounded" pitchFamily="34" charset="0"/>
            </a:endParaRPr>
          </a:p>
        </p:txBody>
      </p:sp>
      <p:sp>
        <p:nvSpPr>
          <p:cNvPr id="8" name="Title 1"/>
          <p:cNvSpPr txBox="1">
            <a:spLocks/>
          </p:cNvSpPr>
          <p:nvPr/>
        </p:nvSpPr>
        <p:spPr>
          <a:xfrm>
            <a:off x="2264338" y="838200"/>
            <a:ext cx="1754932"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iêng</a:t>
            </a:r>
            <a:endParaRPr lang="en-US" sz="6600">
              <a:solidFill>
                <a:srgbClr val="FF0000"/>
              </a:solidFill>
              <a:latin typeface="Arial-Rounded" pitchFamily="34" charset="0"/>
              <a:ea typeface="Arial-Rounded" pitchFamily="34" charset="0"/>
              <a:cs typeface="Arial-Rounded" pitchFamily="34" charset="0"/>
            </a:endParaRPr>
          </a:p>
        </p:txBody>
      </p:sp>
      <p:sp>
        <p:nvSpPr>
          <p:cNvPr id="11" name="Title 1"/>
          <p:cNvSpPr txBox="1">
            <a:spLocks/>
          </p:cNvSpPr>
          <p:nvPr/>
        </p:nvSpPr>
        <p:spPr>
          <a:xfrm>
            <a:off x="5072175" y="859709"/>
            <a:ext cx="1993958"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iêng</a:t>
            </a:r>
            <a:endParaRPr lang="en-US" sz="6600">
              <a:solidFill>
                <a:srgbClr val="FF0000"/>
              </a:solidFill>
              <a:latin typeface="Arial-Rounded" pitchFamily="34" charset="0"/>
              <a:ea typeface="Arial-Rounded" pitchFamily="34" charset="0"/>
              <a:cs typeface="Arial-Rounded" pitchFamily="34" charset="0"/>
            </a:endParaRPr>
          </a:p>
        </p:txBody>
      </p:sp>
      <p:sp>
        <p:nvSpPr>
          <p:cNvPr id="13" name="Title 1"/>
          <p:cNvSpPr txBox="1">
            <a:spLocks/>
          </p:cNvSpPr>
          <p:nvPr/>
        </p:nvSpPr>
        <p:spPr>
          <a:xfrm>
            <a:off x="8276205" y="855958"/>
            <a:ext cx="181129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iêng</a:t>
            </a:r>
            <a:endParaRPr lang="en-US" sz="6600">
              <a:solidFill>
                <a:srgbClr val="FF0000"/>
              </a:solidFill>
              <a:latin typeface="Arial-Rounded" pitchFamily="34" charset="0"/>
              <a:ea typeface="Arial-Rounded" pitchFamily="34" charset="0"/>
              <a:cs typeface="Arial-Rounded" pitchFamily="34" charset="0"/>
            </a:endParaRPr>
          </a:p>
        </p:txBody>
      </p:sp>
      <p:sp>
        <p:nvSpPr>
          <p:cNvPr id="4" name="AutoShape 8" descr="Vẹt Sun Conure - PetXinh.net Nhím Kiểng Hamster Thỏ Bọ Ú giá rẻ"/>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6" name="Picture 2" descr="Calf Raises — Basic | 7 Important Exercises You&amp;#39;re Probably Neglecting |  POPSUGAR Fitness Photo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0850" y="2057400"/>
            <a:ext cx="5882015" cy="452173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ự bay của chim – Wikipedia tiếng Việ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90030" y="1981200"/>
            <a:ext cx="3349836" cy="468894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ủ Riề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02713" y="1886814"/>
            <a:ext cx="4692318" cy="46923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1382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1026"/>
                                        </p:tgtEl>
                                      </p:cBhvr>
                                    </p:animEffect>
                                    <p:set>
                                      <p:cBhvr>
                                        <p:cTn id="17" dur="1" fill="hold">
                                          <p:stCondLst>
                                            <p:cond delay="499"/>
                                          </p:stCondLst>
                                        </p:cTn>
                                        <p:tgtEl>
                                          <p:spTgt spid="102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28"/>
                                        </p:tgtEl>
                                        <p:attrNameLst>
                                          <p:attrName>style.visibility</p:attrName>
                                        </p:attrNameLst>
                                      </p:cBhvr>
                                      <p:to>
                                        <p:strVal val="visible"/>
                                      </p:to>
                                    </p:set>
                                    <p:animEffect transition="in" filter="fade">
                                      <p:cBhvr>
                                        <p:cTn id="27" dur="500"/>
                                        <p:tgtEl>
                                          <p:spTgt spid="102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nodeType="clickEffect">
                                  <p:stCondLst>
                                    <p:cond delay="0"/>
                                  </p:stCondLst>
                                  <p:childTnLst>
                                    <p:animEffect transition="out" filter="fade">
                                      <p:cBhvr>
                                        <p:cTn id="31" dur="500"/>
                                        <p:tgtEl>
                                          <p:spTgt spid="1028"/>
                                        </p:tgtEl>
                                      </p:cBhvr>
                                    </p:animEffect>
                                    <p:set>
                                      <p:cBhvr>
                                        <p:cTn id="32" dur="1" fill="hold">
                                          <p:stCondLst>
                                            <p:cond delay="499"/>
                                          </p:stCondLst>
                                        </p:cTn>
                                        <p:tgtEl>
                                          <p:spTgt spid="1028"/>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030"/>
                                        </p:tgtEl>
                                        <p:attrNameLst>
                                          <p:attrName>style.visibility</p:attrName>
                                        </p:attrNameLst>
                                      </p:cBhvr>
                                      <p:to>
                                        <p:strVal val="visible"/>
                                      </p:to>
                                    </p:set>
                                    <p:animEffect transition="in" filter="fade">
                                      <p:cBhvr>
                                        <p:cTn id="42" dur="500"/>
                                        <p:tgtEl>
                                          <p:spTgt spid="103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nodeType="clickEffect">
                                  <p:stCondLst>
                                    <p:cond delay="0"/>
                                  </p:stCondLst>
                                  <p:childTnLst>
                                    <p:animEffect transition="out" filter="fade">
                                      <p:cBhvr>
                                        <p:cTn id="46" dur="500"/>
                                        <p:tgtEl>
                                          <p:spTgt spid="1030"/>
                                        </p:tgtEl>
                                      </p:cBhvr>
                                    </p:animEffect>
                                    <p:set>
                                      <p:cBhvr>
                                        <p:cTn id="47" dur="1" fill="hold">
                                          <p:stCondLst>
                                            <p:cond delay="499"/>
                                          </p:stCondLst>
                                        </p:cTn>
                                        <p:tgtEl>
                                          <p:spTgt spid="1030"/>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fade">
                                      <p:cBhvr>
                                        <p:cTn id="52" dur="500"/>
                                        <p:tgtEl>
                                          <p:spTgt spid="8"/>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500"/>
                                        <p:tgtEl>
                                          <p:spTgt spid="11"/>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fade">
                                      <p:cBhvr>
                                        <p:cTn id="5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P spid="8" grpId="0"/>
      <p:bldP spid="11"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661319" y="2307649"/>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diềm</a:t>
            </a:r>
            <a:endParaRPr lang="en-US" sz="6600">
              <a:solidFill>
                <a:srgbClr val="0070C0"/>
              </a:solidFill>
              <a:latin typeface="Arial-Rounded" pitchFamily="34" charset="0"/>
              <a:ea typeface="Arial-Rounded" pitchFamily="34" charset="0"/>
              <a:cs typeface="Arial-Rounded" pitchFamily="34" charset="0"/>
            </a:endParaRPr>
          </a:p>
        </p:txBody>
      </p:sp>
      <p:sp>
        <p:nvSpPr>
          <p:cNvPr id="5" name="Title 1"/>
          <p:cNvSpPr txBox="1">
            <a:spLocks/>
          </p:cNvSpPr>
          <p:nvPr/>
        </p:nvSpPr>
        <p:spPr>
          <a:xfrm>
            <a:off x="4706572" y="232915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kiểm</a:t>
            </a:r>
            <a:endParaRPr lang="en-US" sz="6600">
              <a:solidFill>
                <a:srgbClr val="0070C0"/>
              </a:solidFill>
              <a:latin typeface="Arial-Rounded" pitchFamily="34" charset="0"/>
              <a:ea typeface="Arial-Rounded" pitchFamily="34" charset="0"/>
              <a:cs typeface="Arial-Rounded" pitchFamily="34" charset="0"/>
            </a:endParaRPr>
          </a:p>
        </p:txBody>
      </p:sp>
      <p:sp>
        <p:nvSpPr>
          <p:cNvPr id="7" name="Title 1"/>
          <p:cNvSpPr txBox="1">
            <a:spLocks/>
          </p:cNvSpPr>
          <p:nvPr/>
        </p:nvSpPr>
        <p:spPr>
          <a:xfrm>
            <a:off x="7898004" y="2325407"/>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xiêm</a:t>
            </a:r>
            <a:endParaRPr lang="en-US" sz="6600">
              <a:solidFill>
                <a:srgbClr val="0070C0"/>
              </a:solidFill>
              <a:latin typeface="Arial-Rounded" pitchFamily="34" charset="0"/>
              <a:ea typeface="Arial-Rounded" pitchFamily="34" charset="0"/>
              <a:cs typeface="Arial-Rounded" pitchFamily="34" charset="0"/>
            </a:endParaRPr>
          </a:p>
        </p:txBody>
      </p:sp>
      <p:sp>
        <p:nvSpPr>
          <p:cNvPr id="8" name="Title 1"/>
          <p:cNvSpPr txBox="1">
            <a:spLocks/>
          </p:cNvSpPr>
          <p:nvPr/>
        </p:nvSpPr>
        <p:spPr>
          <a:xfrm>
            <a:off x="2036688" y="2131365"/>
            <a:ext cx="2292581"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iêm</a:t>
            </a:r>
            <a:endParaRPr lang="en-US" sz="6600">
              <a:solidFill>
                <a:srgbClr val="FF0000"/>
              </a:solidFill>
              <a:latin typeface="Arial-Rounded" pitchFamily="34" charset="0"/>
              <a:ea typeface="Arial-Rounded" pitchFamily="34" charset="0"/>
              <a:cs typeface="Arial-Rounded" pitchFamily="34" charset="0"/>
            </a:endParaRPr>
          </a:p>
        </p:txBody>
      </p:sp>
      <p:sp>
        <p:nvSpPr>
          <p:cNvPr id="11" name="Title 1"/>
          <p:cNvSpPr txBox="1">
            <a:spLocks/>
          </p:cNvSpPr>
          <p:nvPr/>
        </p:nvSpPr>
        <p:spPr>
          <a:xfrm>
            <a:off x="5188287" y="2152874"/>
            <a:ext cx="1993958"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iêm</a:t>
            </a:r>
            <a:endParaRPr lang="en-US" sz="6600">
              <a:solidFill>
                <a:srgbClr val="FF0000"/>
              </a:solidFill>
              <a:latin typeface="Arial-Rounded" pitchFamily="34" charset="0"/>
              <a:ea typeface="Arial-Rounded" pitchFamily="34" charset="0"/>
              <a:cs typeface="Arial-Rounded" pitchFamily="34" charset="0"/>
            </a:endParaRPr>
          </a:p>
        </p:txBody>
      </p:sp>
      <p:sp>
        <p:nvSpPr>
          <p:cNvPr id="13" name="Title 1"/>
          <p:cNvSpPr txBox="1">
            <a:spLocks/>
          </p:cNvSpPr>
          <p:nvPr/>
        </p:nvSpPr>
        <p:spPr>
          <a:xfrm>
            <a:off x="8354139" y="2149123"/>
            <a:ext cx="181129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iêm</a:t>
            </a:r>
            <a:endParaRPr lang="en-US" sz="6600">
              <a:solidFill>
                <a:srgbClr val="FF0000"/>
              </a:solidFill>
              <a:latin typeface="Arial-Rounded" pitchFamily="34" charset="0"/>
              <a:ea typeface="Arial-Rounded" pitchFamily="34" charset="0"/>
              <a:cs typeface="Arial-Rounded" pitchFamily="34" charset="0"/>
            </a:endParaRPr>
          </a:p>
        </p:txBody>
      </p:sp>
      <p:sp>
        <p:nvSpPr>
          <p:cNvPr id="3" name="AutoShape 6" descr="Vẹt Sun Conure - PetXinh.net Nhím Kiểng Hamster Thỏ Bọ Ú giá rẻ"/>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8" descr="Vẹt Sun Conure - PetXinh.net Nhím Kiểng Hamster Thỏ Bọ Ú giá rẻ"/>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Title 1"/>
          <p:cNvSpPr txBox="1">
            <a:spLocks/>
          </p:cNvSpPr>
          <p:nvPr/>
        </p:nvSpPr>
        <p:spPr>
          <a:xfrm>
            <a:off x="1661319" y="3681484"/>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yên</a:t>
            </a:r>
            <a:endParaRPr lang="en-US" sz="6600">
              <a:solidFill>
                <a:srgbClr val="0070C0"/>
              </a:solidFill>
              <a:latin typeface="Arial-Rounded" pitchFamily="34" charset="0"/>
              <a:ea typeface="Arial-Rounded" pitchFamily="34" charset="0"/>
              <a:cs typeface="Arial-Rounded" pitchFamily="34" charset="0"/>
            </a:endParaRPr>
          </a:p>
        </p:txBody>
      </p:sp>
      <p:sp>
        <p:nvSpPr>
          <p:cNvPr id="15" name="Title 1"/>
          <p:cNvSpPr txBox="1">
            <a:spLocks/>
          </p:cNvSpPr>
          <p:nvPr/>
        </p:nvSpPr>
        <p:spPr>
          <a:xfrm>
            <a:off x="4647633" y="370337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yến</a:t>
            </a:r>
            <a:endParaRPr lang="en-US" sz="6600">
              <a:solidFill>
                <a:srgbClr val="0070C0"/>
              </a:solidFill>
              <a:latin typeface="Arial-Rounded" pitchFamily="34" charset="0"/>
              <a:ea typeface="Arial-Rounded" pitchFamily="34" charset="0"/>
              <a:cs typeface="Arial-Rounded" pitchFamily="34" charset="0"/>
            </a:endParaRPr>
          </a:p>
        </p:txBody>
      </p:sp>
      <p:sp>
        <p:nvSpPr>
          <p:cNvPr id="17" name="Title 1"/>
          <p:cNvSpPr txBox="1">
            <a:spLocks/>
          </p:cNvSpPr>
          <p:nvPr/>
        </p:nvSpPr>
        <p:spPr>
          <a:xfrm>
            <a:off x="1793841" y="3497681"/>
            <a:ext cx="2292581"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yên</a:t>
            </a:r>
            <a:endParaRPr lang="en-US" sz="6600">
              <a:solidFill>
                <a:srgbClr val="FF0000"/>
              </a:solidFill>
              <a:latin typeface="Arial-Rounded" pitchFamily="34" charset="0"/>
              <a:ea typeface="Arial-Rounded" pitchFamily="34" charset="0"/>
              <a:cs typeface="Arial-Rounded" pitchFamily="34" charset="0"/>
            </a:endParaRPr>
          </a:p>
        </p:txBody>
      </p:sp>
      <p:sp>
        <p:nvSpPr>
          <p:cNvPr id="18" name="Title 1"/>
          <p:cNvSpPr txBox="1">
            <a:spLocks/>
          </p:cNvSpPr>
          <p:nvPr/>
        </p:nvSpPr>
        <p:spPr>
          <a:xfrm>
            <a:off x="4938284" y="3526709"/>
            <a:ext cx="1993958"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yên</a:t>
            </a:r>
            <a:endParaRPr lang="en-US" sz="6600">
              <a:solidFill>
                <a:srgbClr val="FF0000"/>
              </a:solidFill>
              <a:latin typeface="Arial-Rounded" pitchFamily="34" charset="0"/>
              <a:ea typeface="Arial-Rounded" pitchFamily="34" charset="0"/>
              <a:cs typeface="Arial-Rounded" pitchFamily="34" charset="0"/>
            </a:endParaRPr>
          </a:p>
        </p:txBody>
      </p:sp>
      <p:pic>
        <p:nvPicPr>
          <p:cNvPr id="2050" name="Picture 2" descr="Yên xe đạp Martin, Asama, Mini - P186541 | Sàn thương mại điện tử của khách  hàng Viettelpos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21807" y="4451652"/>
            <a:ext cx="1993490" cy="199349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him Yến Thường Sống Ở Đâu Và Những Điều (Nên Biết) Về Chim Yế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47633" y="4498034"/>
            <a:ext cx="2334934" cy="1751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8827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050"/>
                                        </p:tgtEl>
                                        <p:attrNameLst>
                                          <p:attrName>style.visibility</p:attrName>
                                        </p:attrNameLst>
                                      </p:cBhvr>
                                      <p:to>
                                        <p:strVal val="visible"/>
                                      </p:to>
                                    </p:set>
                                    <p:animEffect transition="in" filter="fade">
                                      <p:cBhvr>
                                        <p:cTn id="38" dur="500"/>
                                        <p:tgtEl>
                                          <p:spTgt spid="2050"/>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2050"/>
                                        </p:tgtEl>
                                      </p:cBhvr>
                                    </p:animEffect>
                                    <p:set>
                                      <p:cBhvr>
                                        <p:cTn id="43" dur="1" fill="hold">
                                          <p:stCondLst>
                                            <p:cond delay="499"/>
                                          </p:stCondLst>
                                        </p:cTn>
                                        <p:tgtEl>
                                          <p:spTgt spid="2050"/>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2052"/>
                                        </p:tgtEl>
                                        <p:attrNameLst>
                                          <p:attrName>style.visibility</p:attrName>
                                        </p:attrNameLst>
                                      </p:cBhvr>
                                      <p:to>
                                        <p:strVal val="visible"/>
                                      </p:to>
                                    </p:set>
                                    <p:animEffect transition="in" filter="fade">
                                      <p:cBhvr>
                                        <p:cTn id="53" dur="500"/>
                                        <p:tgtEl>
                                          <p:spTgt spid="2052"/>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xit" presetSubtype="0" fill="hold" nodeType="clickEffect">
                                  <p:stCondLst>
                                    <p:cond delay="0"/>
                                  </p:stCondLst>
                                  <p:childTnLst>
                                    <p:animEffect transition="out" filter="fade">
                                      <p:cBhvr>
                                        <p:cTn id="57" dur="500"/>
                                        <p:tgtEl>
                                          <p:spTgt spid="2052"/>
                                        </p:tgtEl>
                                      </p:cBhvr>
                                    </p:animEffect>
                                    <p:set>
                                      <p:cBhvr>
                                        <p:cTn id="58" dur="1" fill="hold">
                                          <p:stCondLst>
                                            <p:cond delay="499"/>
                                          </p:stCondLst>
                                        </p:cTn>
                                        <p:tgtEl>
                                          <p:spTgt spid="2052"/>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fade">
                                      <p:cBhvr>
                                        <p:cTn id="63" dur="500"/>
                                        <p:tgtEl>
                                          <p:spTgt spid="17"/>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18"/>
                                        </p:tgtEl>
                                        <p:attrNameLst>
                                          <p:attrName>style.visibility</p:attrName>
                                        </p:attrNameLst>
                                      </p:cBhvr>
                                      <p:to>
                                        <p:strVal val="visible"/>
                                      </p:to>
                                    </p:set>
                                    <p:animEffect transition="in" filter="fade">
                                      <p:cBhvr>
                                        <p:cTn id="6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P spid="8" grpId="0"/>
      <p:bldP spid="11" grpId="0"/>
      <p:bldP spid="13" grpId="0"/>
      <p:bldP spid="14" grpId="0"/>
      <p:bldP spid="15" grpId="0"/>
      <p:bldP spid="17" grpId="0"/>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1"/>
          <p:cNvSpPr txBox="1">
            <a:spLocks/>
          </p:cNvSpPr>
          <p:nvPr/>
        </p:nvSpPr>
        <p:spPr>
          <a:xfrm>
            <a:off x="1699419" y="1621849"/>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kiễng</a:t>
            </a:r>
            <a:endParaRPr lang="en-US" sz="6600">
              <a:solidFill>
                <a:srgbClr val="0070C0"/>
              </a:solidFill>
              <a:latin typeface="Arial-Rounded" pitchFamily="34" charset="0"/>
              <a:ea typeface="Arial-Rounded" pitchFamily="34" charset="0"/>
              <a:cs typeface="Arial-Rounded" pitchFamily="34" charset="0"/>
            </a:endParaRPr>
          </a:p>
        </p:txBody>
      </p:sp>
      <p:sp>
        <p:nvSpPr>
          <p:cNvPr id="25" name="Title 1"/>
          <p:cNvSpPr txBox="1">
            <a:spLocks/>
          </p:cNvSpPr>
          <p:nvPr/>
        </p:nvSpPr>
        <p:spPr>
          <a:xfrm>
            <a:off x="4744672" y="164335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liệng</a:t>
            </a:r>
            <a:endParaRPr lang="en-US" sz="6600">
              <a:solidFill>
                <a:srgbClr val="0070C0"/>
              </a:solidFill>
              <a:latin typeface="Arial-Rounded" pitchFamily="34" charset="0"/>
              <a:ea typeface="Arial-Rounded" pitchFamily="34" charset="0"/>
              <a:cs typeface="Arial-Rounded" pitchFamily="34" charset="0"/>
            </a:endParaRPr>
          </a:p>
        </p:txBody>
      </p:sp>
      <p:sp>
        <p:nvSpPr>
          <p:cNvPr id="26" name="Title 1"/>
          <p:cNvSpPr txBox="1">
            <a:spLocks/>
          </p:cNvSpPr>
          <p:nvPr/>
        </p:nvSpPr>
        <p:spPr>
          <a:xfrm>
            <a:off x="7936104" y="1639607"/>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riềng</a:t>
            </a:r>
            <a:endParaRPr lang="en-US" sz="6600">
              <a:solidFill>
                <a:srgbClr val="0070C0"/>
              </a:solidFill>
              <a:latin typeface="Arial-Rounded" pitchFamily="34" charset="0"/>
              <a:ea typeface="Arial-Rounded" pitchFamily="34" charset="0"/>
              <a:cs typeface="Arial-Rounded" pitchFamily="34" charset="0"/>
            </a:endParaRPr>
          </a:p>
        </p:txBody>
      </p:sp>
      <p:sp>
        <p:nvSpPr>
          <p:cNvPr id="28" name="Title 1"/>
          <p:cNvSpPr txBox="1">
            <a:spLocks/>
          </p:cNvSpPr>
          <p:nvPr/>
        </p:nvSpPr>
        <p:spPr>
          <a:xfrm>
            <a:off x="2302438" y="1445565"/>
            <a:ext cx="1754932"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iêng</a:t>
            </a:r>
            <a:endParaRPr lang="en-US" sz="6600">
              <a:solidFill>
                <a:srgbClr val="FF0000"/>
              </a:solidFill>
              <a:latin typeface="Arial-Rounded" pitchFamily="34" charset="0"/>
              <a:ea typeface="Arial-Rounded" pitchFamily="34" charset="0"/>
              <a:cs typeface="Arial-Rounded" pitchFamily="34" charset="0"/>
            </a:endParaRPr>
          </a:p>
        </p:txBody>
      </p:sp>
      <p:sp>
        <p:nvSpPr>
          <p:cNvPr id="29" name="Title 1"/>
          <p:cNvSpPr txBox="1">
            <a:spLocks/>
          </p:cNvSpPr>
          <p:nvPr/>
        </p:nvSpPr>
        <p:spPr>
          <a:xfrm>
            <a:off x="5110275" y="1467074"/>
            <a:ext cx="1993958"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iêng</a:t>
            </a:r>
            <a:endParaRPr lang="en-US" sz="6600">
              <a:solidFill>
                <a:srgbClr val="FF0000"/>
              </a:solidFill>
              <a:latin typeface="Arial-Rounded" pitchFamily="34" charset="0"/>
              <a:ea typeface="Arial-Rounded" pitchFamily="34" charset="0"/>
              <a:cs typeface="Arial-Rounded" pitchFamily="34" charset="0"/>
            </a:endParaRPr>
          </a:p>
        </p:txBody>
      </p:sp>
      <p:sp>
        <p:nvSpPr>
          <p:cNvPr id="30" name="Title 1"/>
          <p:cNvSpPr txBox="1">
            <a:spLocks/>
          </p:cNvSpPr>
          <p:nvPr/>
        </p:nvSpPr>
        <p:spPr>
          <a:xfrm>
            <a:off x="8314305" y="1463323"/>
            <a:ext cx="181129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iêng</a:t>
            </a:r>
            <a:endParaRPr lang="en-US" sz="6600">
              <a:solidFill>
                <a:srgbClr val="FF0000"/>
              </a:solidFill>
              <a:latin typeface="Arial-Rounded" pitchFamily="34" charset="0"/>
              <a:ea typeface="Arial-Rounded" pitchFamily="34" charset="0"/>
              <a:cs typeface="Arial-Rounded" pitchFamily="34" charset="0"/>
            </a:endParaRPr>
          </a:p>
        </p:txBody>
      </p:sp>
      <p:sp>
        <p:nvSpPr>
          <p:cNvPr id="31" name="Title 1"/>
          <p:cNvSpPr txBox="1">
            <a:spLocks/>
          </p:cNvSpPr>
          <p:nvPr/>
        </p:nvSpPr>
        <p:spPr>
          <a:xfrm>
            <a:off x="1699419" y="2915014"/>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diềm</a:t>
            </a:r>
            <a:endParaRPr lang="en-US" sz="6600">
              <a:solidFill>
                <a:srgbClr val="0070C0"/>
              </a:solidFill>
              <a:latin typeface="Arial-Rounded" pitchFamily="34" charset="0"/>
              <a:ea typeface="Arial-Rounded" pitchFamily="34" charset="0"/>
              <a:cs typeface="Arial-Rounded" pitchFamily="34" charset="0"/>
            </a:endParaRPr>
          </a:p>
        </p:txBody>
      </p:sp>
      <p:sp>
        <p:nvSpPr>
          <p:cNvPr id="32" name="Title 1"/>
          <p:cNvSpPr txBox="1">
            <a:spLocks/>
          </p:cNvSpPr>
          <p:nvPr/>
        </p:nvSpPr>
        <p:spPr>
          <a:xfrm>
            <a:off x="4744672" y="2936523"/>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kiểm</a:t>
            </a:r>
            <a:endParaRPr lang="en-US" sz="6600">
              <a:solidFill>
                <a:srgbClr val="0070C0"/>
              </a:solidFill>
              <a:latin typeface="Arial-Rounded" pitchFamily="34" charset="0"/>
              <a:ea typeface="Arial-Rounded" pitchFamily="34" charset="0"/>
              <a:cs typeface="Arial-Rounded" pitchFamily="34" charset="0"/>
            </a:endParaRPr>
          </a:p>
        </p:txBody>
      </p:sp>
      <p:sp>
        <p:nvSpPr>
          <p:cNvPr id="33" name="Title 1"/>
          <p:cNvSpPr txBox="1">
            <a:spLocks/>
          </p:cNvSpPr>
          <p:nvPr/>
        </p:nvSpPr>
        <p:spPr>
          <a:xfrm>
            <a:off x="7936104" y="2932772"/>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xiêm</a:t>
            </a:r>
            <a:endParaRPr lang="en-US" sz="6600">
              <a:solidFill>
                <a:srgbClr val="0070C0"/>
              </a:solidFill>
              <a:latin typeface="Arial-Rounded" pitchFamily="34" charset="0"/>
              <a:ea typeface="Arial-Rounded" pitchFamily="34" charset="0"/>
              <a:cs typeface="Arial-Rounded" pitchFamily="34" charset="0"/>
            </a:endParaRPr>
          </a:p>
        </p:txBody>
      </p:sp>
      <p:sp>
        <p:nvSpPr>
          <p:cNvPr id="34" name="Title 1"/>
          <p:cNvSpPr txBox="1">
            <a:spLocks/>
          </p:cNvSpPr>
          <p:nvPr/>
        </p:nvSpPr>
        <p:spPr>
          <a:xfrm>
            <a:off x="2074788" y="2738730"/>
            <a:ext cx="2292581"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iêm</a:t>
            </a:r>
            <a:endParaRPr lang="en-US" sz="6600">
              <a:solidFill>
                <a:srgbClr val="FF0000"/>
              </a:solidFill>
              <a:latin typeface="Arial-Rounded" pitchFamily="34" charset="0"/>
              <a:ea typeface="Arial-Rounded" pitchFamily="34" charset="0"/>
              <a:cs typeface="Arial-Rounded" pitchFamily="34" charset="0"/>
            </a:endParaRPr>
          </a:p>
        </p:txBody>
      </p:sp>
      <p:sp>
        <p:nvSpPr>
          <p:cNvPr id="35" name="Title 1"/>
          <p:cNvSpPr txBox="1">
            <a:spLocks/>
          </p:cNvSpPr>
          <p:nvPr/>
        </p:nvSpPr>
        <p:spPr>
          <a:xfrm>
            <a:off x="5226387" y="2760239"/>
            <a:ext cx="1993958"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iêm</a:t>
            </a:r>
            <a:endParaRPr lang="en-US" sz="6600">
              <a:solidFill>
                <a:srgbClr val="FF0000"/>
              </a:solidFill>
              <a:latin typeface="Arial-Rounded" pitchFamily="34" charset="0"/>
              <a:ea typeface="Arial-Rounded" pitchFamily="34" charset="0"/>
              <a:cs typeface="Arial-Rounded" pitchFamily="34" charset="0"/>
            </a:endParaRPr>
          </a:p>
        </p:txBody>
      </p:sp>
      <p:sp>
        <p:nvSpPr>
          <p:cNvPr id="36" name="Title 1"/>
          <p:cNvSpPr txBox="1">
            <a:spLocks/>
          </p:cNvSpPr>
          <p:nvPr/>
        </p:nvSpPr>
        <p:spPr>
          <a:xfrm>
            <a:off x="8392239" y="2756488"/>
            <a:ext cx="181129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iêm</a:t>
            </a:r>
            <a:endParaRPr lang="en-US" sz="6600">
              <a:solidFill>
                <a:srgbClr val="FF0000"/>
              </a:solidFill>
              <a:latin typeface="Arial-Rounded" pitchFamily="34" charset="0"/>
              <a:ea typeface="Arial-Rounded" pitchFamily="34" charset="0"/>
              <a:cs typeface="Arial-Rounded" pitchFamily="34" charset="0"/>
            </a:endParaRPr>
          </a:p>
        </p:txBody>
      </p:sp>
      <p:sp>
        <p:nvSpPr>
          <p:cNvPr id="37" name="Title 1"/>
          <p:cNvSpPr txBox="1">
            <a:spLocks/>
          </p:cNvSpPr>
          <p:nvPr/>
        </p:nvSpPr>
        <p:spPr>
          <a:xfrm>
            <a:off x="1699419" y="4288849"/>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yên</a:t>
            </a:r>
            <a:endParaRPr lang="en-US" sz="6600">
              <a:solidFill>
                <a:srgbClr val="0070C0"/>
              </a:solidFill>
              <a:latin typeface="Arial-Rounded" pitchFamily="34" charset="0"/>
              <a:ea typeface="Arial-Rounded" pitchFamily="34" charset="0"/>
              <a:cs typeface="Arial-Rounded" pitchFamily="34" charset="0"/>
            </a:endParaRPr>
          </a:p>
        </p:txBody>
      </p:sp>
      <p:sp>
        <p:nvSpPr>
          <p:cNvPr id="38" name="Title 1"/>
          <p:cNvSpPr txBox="1">
            <a:spLocks/>
          </p:cNvSpPr>
          <p:nvPr/>
        </p:nvSpPr>
        <p:spPr>
          <a:xfrm>
            <a:off x="4685733" y="4310743"/>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yến</a:t>
            </a:r>
            <a:endParaRPr lang="en-US" sz="6600">
              <a:solidFill>
                <a:srgbClr val="0070C0"/>
              </a:solidFill>
              <a:latin typeface="Arial-Rounded" pitchFamily="34" charset="0"/>
              <a:ea typeface="Arial-Rounded" pitchFamily="34" charset="0"/>
              <a:cs typeface="Arial-Rounded" pitchFamily="34" charset="0"/>
            </a:endParaRPr>
          </a:p>
        </p:txBody>
      </p:sp>
      <p:sp>
        <p:nvSpPr>
          <p:cNvPr id="39" name="Title 1"/>
          <p:cNvSpPr txBox="1">
            <a:spLocks/>
          </p:cNvSpPr>
          <p:nvPr/>
        </p:nvSpPr>
        <p:spPr>
          <a:xfrm>
            <a:off x="1831941" y="4105046"/>
            <a:ext cx="2292581"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yên</a:t>
            </a:r>
            <a:endParaRPr lang="en-US" sz="6600">
              <a:solidFill>
                <a:srgbClr val="FF0000"/>
              </a:solidFill>
              <a:latin typeface="Arial-Rounded" pitchFamily="34" charset="0"/>
              <a:ea typeface="Arial-Rounded" pitchFamily="34" charset="0"/>
              <a:cs typeface="Arial-Rounded" pitchFamily="34" charset="0"/>
            </a:endParaRPr>
          </a:p>
        </p:txBody>
      </p:sp>
      <p:sp>
        <p:nvSpPr>
          <p:cNvPr id="40" name="Title 1"/>
          <p:cNvSpPr txBox="1">
            <a:spLocks/>
          </p:cNvSpPr>
          <p:nvPr/>
        </p:nvSpPr>
        <p:spPr>
          <a:xfrm>
            <a:off x="4976384" y="4134074"/>
            <a:ext cx="1993958"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yên</a:t>
            </a:r>
            <a:endParaRPr lang="en-US" sz="6600">
              <a:solidFill>
                <a:srgbClr val="FF000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194188007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4693</TotalTime>
  <Words>363</Words>
  <Application>Microsoft Office PowerPoint</Application>
  <PresentationFormat>Custom</PresentationFormat>
  <Paragraphs>173</Paragraphs>
  <Slides>39</Slides>
  <Notes>25</Notes>
  <HiddenSlides>0</HiddenSlides>
  <MMClips>5</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39</vt:i4>
      </vt:variant>
    </vt:vector>
  </HeadingPairs>
  <TitlesOfParts>
    <vt:vector size="49" baseType="lpstr">
      <vt:lpstr>.VnArial</vt:lpstr>
      <vt:lpstr>.VnCooper</vt:lpstr>
      <vt:lpstr>Arial</vt:lpstr>
      <vt:lpstr>Arial Rounded MT Bold</vt:lpstr>
      <vt:lpstr>Arial-Rounded</vt:lpstr>
      <vt:lpstr>Arrus-Black</vt:lpstr>
      <vt:lpstr>AvantGarde</vt:lpstr>
      <vt:lpstr>Calibri</vt:lpstr>
      <vt:lpstr>HP001 4 hàng</vt:lpstr>
      <vt:lpstr>Office Theme</vt:lpstr>
      <vt:lpstr>TIẾNG VIỆT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Admin</cp:lastModifiedBy>
  <cp:revision>607</cp:revision>
  <dcterms:created xsi:type="dcterms:W3CDTF">2021-05-08T14:00:55Z</dcterms:created>
  <dcterms:modified xsi:type="dcterms:W3CDTF">2021-12-15T03:23:05Z</dcterms:modified>
</cp:coreProperties>
</file>