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6"/>
  </p:notesMasterIdLst>
  <p:sldIdLst>
    <p:sldId id="257" r:id="rId3"/>
    <p:sldId id="259" r:id="rId4"/>
    <p:sldId id="289" r:id="rId5"/>
    <p:sldId id="301" r:id="rId6"/>
    <p:sldId id="311" r:id="rId7"/>
    <p:sldId id="310" r:id="rId8"/>
    <p:sldId id="297" r:id="rId9"/>
    <p:sldId id="306" r:id="rId10"/>
    <p:sldId id="313" r:id="rId11"/>
    <p:sldId id="312" r:id="rId12"/>
    <p:sldId id="286" r:id="rId13"/>
    <p:sldId id="309" r:id="rId14"/>
    <p:sldId id="302" r:id="rId15"/>
    <p:sldId id="268" r:id="rId16"/>
    <p:sldId id="272" r:id="rId17"/>
    <p:sldId id="281" r:id="rId18"/>
    <p:sldId id="282" r:id="rId19"/>
    <p:sldId id="284" r:id="rId20"/>
    <p:sldId id="305" r:id="rId21"/>
    <p:sldId id="285" r:id="rId22"/>
    <p:sldId id="308" r:id="rId23"/>
    <p:sldId id="275" r:id="rId24"/>
    <p:sldId id="277" r:id="rId25"/>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9292"/>
    <a:srgbClr val="D971CA"/>
    <a:srgbClr val="D585CB"/>
    <a:srgbClr val="FAE460"/>
    <a:srgbClr val="0083E6"/>
    <a:srgbClr val="FBE879"/>
    <a:srgbClr val="FFFF85"/>
    <a:srgbClr val="BD196F"/>
    <a:srgbClr val="FDF4BF"/>
    <a:srgbClr val="FAE1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35" autoAdjust="0"/>
    <p:restoredTop sz="90747" autoAdjust="0"/>
  </p:normalViewPr>
  <p:slideViewPr>
    <p:cSldViewPr>
      <p:cViewPr varScale="1">
        <p:scale>
          <a:sx n="62" d="100"/>
          <a:sy n="62" d="100"/>
        </p:scale>
        <p:origin x="90" y="168"/>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12/4/2021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465048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a:t>
            </a:fld>
            <a:endParaRPr lang="en-US"/>
          </a:p>
        </p:txBody>
      </p:sp>
    </p:spTree>
    <p:extLst>
      <p:ext uri="{BB962C8B-B14F-4D97-AF65-F5344CB8AC3E}">
        <p14:creationId xmlns:p14="http://schemas.microsoft.com/office/powerpoint/2010/main" val="3095680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chú</a:t>
            </a:r>
            <a:r>
              <a:rPr lang="en-US" baseline="0" smtClean="0"/>
              <a:t> ý giải thích cho HS hiểu tác dụng của dấu ngoặc kép.</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1560193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Câu</a:t>
            </a:r>
            <a:r>
              <a:rPr lang="en-US" baseline="0" smtClean="0"/>
              <a:t> dài nên GV hướng dẫn viết bảng nhé</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11</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Câu</a:t>
            </a:r>
            <a:r>
              <a:rPr lang="en-US" baseline="0" smtClean="0"/>
              <a:t> dài nên GV hướng dẫn viết bảng nhé</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12</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15</a:t>
            </a:fld>
            <a:endParaRPr lang="en-US"/>
          </a:p>
        </p:txBody>
      </p:sp>
    </p:spTree>
    <p:extLst>
      <p:ext uri="{BB962C8B-B14F-4D97-AF65-F5344CB8AC3E}">
        <p14:creationId xmlns:p14="http://schemas.microsoft.com/office/powerpoint/2010/main" val="2008988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Thầy</a:t>
            </a:r>
            <a:r>
              <a:rPr lang="en-US" baseline="0" smtClean="0"/>
              <a:t> cô có thể sửa, thêm thắt nội dung nếu thấy chưa phù hợp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21</a:t>
            </a:fld>
            <a:endParaRPr lang="en-US"/>
          </a:p>
        </p:txBody>
      </p:sp>
    </p:spTree>
    <p:extLst>
      <p:ext uri="{BB962C8B-B14F-4D97-AF65-F5344CB8AC3E}">
        <p14:creationId xmlns:p14="http://schemas.microsoft.com/office/powerpoint/2010/main" val="442036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5"/>
        </a:solidFill>
        <a:effectLst/>
      </p:bgPr>
    </p:bg>
    <p:spTree>
      <p:nvGrpSpPr>
        <p:cNvPr id="1" name="Shape 9"/>
        <p:cNvGrpSpPr/>
        <p:nvPr/>
      </p:nvGrpSpPr>
      <p:grpSpPr>
        <a:xfrm>
          <a:off x="0" y="0"/>
          <a:ext cx="0" cy="0"/>
          <a:chOff x="0" y="0"/>
          <a:chExt cx="0" cy="0"/>
        </a:xfrm>
      </p:grpSpPr>
      <p:sp>
        <p:nvSpPr>
          <p:cNvPr id="10" name="Google Shape;10;p2"/>
          <p:cNvSpPr/>
          <p:nvPr/>
        </p:nvSpPr>
        <p:spPr>
          <a:xfrm rot="10800000">
            <a:off x="7006958" y="-65256"/>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11;p2"/>
          <p:cNvSpPr/>
          <p:nvPr/>
        </p:nvSpPr>
        <p:spPr>
          <a:xfrm>
            <a:off x="-100716" y="2086173"/>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12;p2"/>
          <p:cNvSpPr/>
          <p:nvPr/>
        </p:nvSpPr>
        <p:spPr>
          <a:xfrm>
            <a:off x="2073258" y="811036"/>
            <a:ext cx="8015322" cy="3618400"/>
          </a:xfrm>
          <a:prstGeom prst="roundRect">
            <a:avLst>
              <a:gd name="adj" fmla="val 16667"/>
            </a:avLst>
          </a:pr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13;p2"/>
          <p:cNvSpPr txBox="1">
            <a:spLocks noGrp="1"/>
          </p:cNvSpPr>
          <p:nvPr>
            <p:ph type="ctrTitle"/>
          </p:nvPr>
        </p:nvSpPr>
        <p:spPr>
          <a:xfrm>
            <a:off x="2186744" y="1407002"/>
            <a:ext cx="7810230" cy="2123600"/>
          </a:xfrm>
          <a:prstGeom prst="rect">
            <a:avLst/>
          </a:prstGeom>
        </p:spPr>
        <p:txBody>
          <a:bodyPr spcFirstLastPara="1" wrap="square" lIns="121666" tIns="121666" rIns="121666" bIns="121666" anchor="b" anchorCtr="0">
            <a:noAutofit/>
          </a:bodyPr>
          <a:lstStyle>
            <a:lvl1pPr lvl="0" algn="ctr">
              <a:spcBef>
                <a:spcPts val="0"/>
              </a:spcBef>
              <a:spcAft>
                <a:spcPts val="0"/>
              </a:spcAft>
              <a:buSzPts val="5200"/>
              <a:buNone/>
              <a:defRPr sz="6900"/>
            </a:lvl1pPr>
            <a:lvl2pPr lvl="1" algn="ctr">
              <a:spcBef>
                <a:spcPts val="0"/>
              </a:spcBef>
              <a:spcAft>
                <a:spcPts val="0"/>
              </a:spcAft>
              <a:buSzPts val="5200"/>
              <a:buNone/>
              <a:defRPr sz="6900"/>
            </a:lvl2pPr>
            <a:lvl3pPr lvl="2" algn="ctr">
              <a:spcBef>
                <a:spcPts val="0"/>
              </a:spcBef>
              <a:spcAft>
                <a:spcPts val="0"/>
              </a:spcAft>
              <a:buSzPts val="5200"/>
              <a:buNone/>
              <a:defRPr sz="6900"/>
            </a:lvl3pPr>
            <a:lvl4pPr lvl="3" algn="ctr">
              <a:spcBef>
                <a:spcPts val="0"/>
              </a:spcBef>
              <a:spcAft>
                <a:spcPts val="0"/>
              </a:spcAft>
              <a:buSzPts val="5200"/>
              <a:buNone/>
              <a:defRPr sz="6900"/>
            </a:lvl4pPr>
            <a:lvl5pPr lvl="4" algn="ctr">
              <a:spcBef>
                <a:spcPts val="0"/>
              </a:spcBef>
              <a:spcAft>
                <a:spcPts val="0"/>
              </a:spcAft>
              <a:buSzPts val="5200"/>
              <a:buNone/>
              <a:defRPr sz="6900"/>
            </a:lvl5pPr>
            <a:lvl6pPr lvl="5" algn="ctr">
              <a:spcBef>
                <a:spcPts val="0"/>
              </a:spcBef>
              <a:spcAft>
                <a:spcPts val="0"/>
              </a:spcAft>
              <a:buSzPts val="5200"/>
              <a:buNone/>
              <a:defRPr sz="6900"/>
            </a:lvl6pPr>
            <a:lvl7pPr lvl="6" algn="ctr">
              <a:spcBef>
                <a:spcPts val="0"/>
              </a:spcBef>
              <a:spcAft>
                <a:spcPts val="0"/>
              </a:spcAft>
              <a:buSzPts val="5200"/>
              <a:buNone/>
              <a:defRPr sz="6900"/>
            </a:lvl7pPr>
            <a:lvl8pPr lvl="7" algn="ctr">
              <a:spcBef>
                <a:spcPts val="0"/>
              </a:spcBef>
              <a:spcAft>
                <a:spcPts val="0"/>
              </a:spcAft>
              <a:buSzPts val="5200"/>
              <a:buNone/>
              <a:defRPr sz="6900"/>
            </a:lvl8pPr>
            <a:lvl9pPr lvl="8" algn="ctr">
              <a:spcBef>
                <a:spcPts val="0"/>
              </a:spcBef>
              <a:spcAft>
                <a:spcPts val="0"/>
              </a:spcAft>
              <a:buSzPts val="5200"/>
              <a:buNone/>
              <a:defRPr sz="6900"/>
            </a:lvl9pPr>
          </a:lstStyle>
          <a:p>
            <a:endParaRPr/>
          </a:p>
        </p:txBody>
      </p:sp>
      <p:sp>
        <p:nvSpPr>
          <p:cNvPr id="14" name="Google Shape;14;p2"/>
          <p:cNvSpPr txBox="1">
            <a:spLocks noGrp="1"/>
          </p:cNvSpPr>
          <p:nvPr>
            <p:ph type="subTitle" idx="1"/>
          </p:nvPr>
        </p:nvSpPr>
        <p:spPr>
          <a:xfrm>
            <a:off x="3543545" y="3327404"/>
            <a:ext cx="5085388" cy="520399"/>
          </a:xfrm>
          <a:prstGeom prst="rect">
            <a:avLst/>
          </a:prstGeom>
        </p:spPr>
        <p:txBody>
          <a:bodyPr spcFirstLastPara="1" wrap="square" lIns="121666" tIns="121666" rIns="121666" bIns="121666" anchor="t" anchorCtr="0">
            <a:noAutofit/>
          </a:bodyPr>
          <a:lstStyle>
            <a:lvl1pPr lvl="0" algn="ctr">
              <a:lnSpc>
                <a:spcPct val="100000"/>
              </a:lnSpc>
              <a:spcBef>
                <a:spcPts val="0"/>
              </a:spcBef>
              <a:spcAft>
                <a:spcPts val="0"/>
              </a:spcAft>
              <a:buSzPts val="1400"/>
              <a:buFont typeface="Karla Regular"/>
              <a:buNone/>
              <a:defRPr>
                <a:latin typeface="Karla Regular"/>
                <a:ea typeface="Karla Regular"/>
                <a:cs typeface="Karla Regular"/>
                <a:sym typeface="Karla Regular"/>
              </a:defRPr>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a:p>
        </p:txBody>
      </p:sp>
      <p:grpSp>
        <p:nvGrpSpPr>
          <p:cNvPr id="15" name="Google Shape;15;p2"/>
          <p:cNvGrpSpPr/>
          <p:nvPr/>
        </p:nvGrpSpPr>
        <p:grpSpPr>
          <a:xfrm>
            <a:off x="72428" y="15442"/>
            <a:ext cx="5325430" cy="5394029"/>
            <a:chOff x="54455" y="11580"/>
            <a:chExt cx="4003978" cy="4045522"/>
          </a:xfrm>
        </p:grpSpPr>
        <p:sp>
          <p:nvSpPr>
            <p:cNvPr id="16" name="Google Shape;16;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17;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18;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19;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20;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21;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22;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3;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4;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25;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26;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27;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28;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29;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30;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31;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32;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33;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34;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35;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36;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37;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38;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39;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0;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1;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2;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43;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44" name="Google Shape;44;p2"/>
          <p:cNvGrpSpPr/>
          <p:nvPr/>
        </p:nvGrpSpPr>
        <p:grpSpPr>
          <a:xfrm rot="10800000">
            <a:off x="6623779" y="1258375"/>
            <a:ext cx="5325430" cy="5394029"/>
            <a:chOff x="54455" y="11580"/>
            <a:chExt cx="4003978" cy="4045522"/>
          </a:xfrm>
        </p:grpSpPr>
        <p:sp>
          <p:nvSpPr>
            <p:cNvPr id="45" name="Google Shape;45;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46;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47;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48;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49;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50;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51;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52;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53;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54;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55;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56;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57;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58;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59;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 name="Google Shape;60;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 name="Google Shape;61;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 name="Google Shape;62;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 name="Google Shape;63;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4" name="Google Shape;64;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5" name="Google Shape;65;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6" name="Google Shape;66;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7" name="Google Shape;67;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Google Shape;68;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 name="Google Shape;69;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 name="Google Shape;70;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 name="Google Shape;71;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 name="Google Shape;72;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711776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2141157" y="560934"/>
            <a:ext cx="7867289" cy="763600"/>
          </a:xfrm>
          <a:prstGeom prst="rect">
            <a:avLst/>
          </a:prstGeom>
        </p:spPr>
        <p:txBody>
          <a:bodyPr spcFirstLastPara="1" wrap="square" lIns="121666" tIns="121666" rIns="121666" bIns="121666" anchor="t" anchorCtr="0">
            <a:noAutofit/>
          </a:bodyPr>
          <a:lstStyle>
            <a:lvl1pPr lvl="0">
              <a:spcBef>
                <a:spcPts val="0"/>
              </a:spcBef>
              <a:spcAft>
                <a:spcPts val="0"/>
              </a:spcAft>
              <a:buSzPts val="27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887399" y="1571767"/>
            <a:ext cx="10387040" cy="4475200"/>
          </a:xfrm>
          <a:prstGeom prst="rect">
            <a:avLst/>
          </a:prstGeom>
        </p:spPr>
        <p:txBody>
          <a:bodyPr spcFirstLastPara="1" wrap="square" lIns="121666" tIns="121666" rIns="121666" bIns="121666" anchor="t" anchorCtr="0">
            <a:noAutofit/>
          </a:bodyPr>
          <a:lstStyle>
            <a:lvl1pPr marL="608425" lvl="0" indent="-422518" rtl="0">
              <a:spcBef>
                <a:spcPts val="0"/>
              </a:spcBef>
              <a:spcAft>
                <a:spcPts val="0"/>
              </a:spcAft>
              <a:buClr>
                <a:schemeClr val="accent3"/>
              </a:buClr>
              <a:buSzPts val="1400"/>
              <a:buAutoNum type="arabicPeriod"/>
              <a:defRPr sz="1600"/>
            </a:lvl1pPr>
            <a:lvl2pPr marL="1216849" lvl="1" indent="-422518" rtl="0">
              <a:spcBef>
                <a:spcPts val="0"/>
              </a:spcBef>
              <a:spcAft>
                <a:spcPts val="0"/>
              </a:spcAft>
              <a:buSzPts val="1400"/>
              <a:buAutoNum type="alphaLcPeriod"/>
              <a:defRPr/>
            </a:lvl2pPr>
            <a:lvl3pPr marL="1825276" lvl="2" indent="-422518" rtl="0">
              <a:spcBef>
                <a:spcPts val="0"/>
              </a:spcBef>
              <a:spcAft>
                <a:spcPts val="0"/>
              </a:spcAft>
              <a:buSzPts val="1400"/>
              <a:buAutoNum type="romanLcPeriod"/>
              <a:defRPr/>
            </a:lvl3pPr>
            <a:lvl4pPr marL="2433701" lvl="3" indent="-422518" rtl="0">
              <a:spcBef>
                <a:spcPts val="0"/>
              </a:spcBef>
              <a:spcAft>
                <a:spcPts val="0"/>
              </a:spcAft>
              <a:buSzPts val="1400"/>
              <a:buAutoNum type="arabicPeriod"/>
              <a:defRPr/>
            </a:lvl4pPr>
            <a:lvl5pPr marL="3042126" lvl="4" indent="-422518" rtl="0">
              <a:spcBef>
                <a:spcPts val="0"/>
              </a:spcBef>
              <a:spcAft>
                <a:spcPts val="0"/>
              </a:spcAft>
              <a:buSzPts val="1400"/>
              <a:buAutoNum type="alphaLcPeriod"/>
              <a:defRPr/>
            </a:lvl5pPr>
            <a:lvl6pPr marL="3650552" lvl="5" indent="-422518" rtl="0">
              <a:spcBef>
                <a:spcPts val="0"/>
              </a:spcBef>
              <a:spcAft>
                <a:spcPts val="0"/>
              </a:spcAft>
              <a:buSzPts val="1400"/>
              <a:buAutoNum type="romanLcPeriod"/>
              <a:defRPr/>
            </a:lvl6pPr>
            <a:lvl7pPr marL="4258979" lvl="6" indent="-422518" rtl="0">
              <a:spcBef>
                <a:spcPts val="0"/>
              </a:spcBef>
              <a:spcAft>
                <a:spcPts val="0"/>
              </a:spcAft>
              <a:buSzPts val="1400"/>
              <a:buAutoNum type="arabicPeriod"/>
              <a:defRPr/>
            </a:lvl7pPr>
            <a:lvl8pPr marL="4867403" lvl="7" indent="-422518" rtl="0">
              <a:spcBef>
                <a:spcPts val="0"/>
              </a:spcBef>
              <a:spcAft>
                <a:spcPts val="0"/>
              </a:spcAft>
              <a:buSzPts val="1400"/>
              <a:buAutoNum type="alphaLcPeriod"/>
              <a:defRPr/>
            </a:lvl8pPr>
            <a:lvl9pPr marL="5475828" lvl="8" indent="-422518" rtl="0">
              <a:spcBef>
                <a:spcPts val="0"/>
              </a:spcBef>
              <a:spcAft>
                <a:spcPts val="0"/>
              </a:spcAft>
              <a:buSzPts val="1400"/>
              <a:buAutoNum type="romanLcPeriod"/>
              <a:defRPr/>
            </a:lvl9pPr>
          </a:lstStyle>
          <a:p>
            <a:endParaRPr/>
          </a:p>
        </p:txBody>
      </p:sp>
      <p:sp>
        <p:nvSpPr>
          <p:cNvPr id="100" name="Google Shape;100;p4"/>
          <p:cNvSpPr/>
          <p:nvPr/>
        </p:nvSpPr>
        <p:spPr>
          <a:xfrm>
            <a:off x="-100717" y="5553941"/>
            <a:ext cx="1471250"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1" name="Google Shape;101;p4"/>
          <p:cNvSpPr/>
          <p:nvPr/>
        </p:nvSpPr>
        <p:spPr>
          <a:xfrm rot="10800000">
            <a:off x="10818208" y="-91480"/>
            <a:ext cx="1444748" cy="133261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02" name="Google Shape;102;p4"/>
          <p:cNvGrpSpPr/>
          <p:nvPr/>
        </p:nvGrpSpPr>
        <p:grpSpPr>
          <a:xfrm>
            <a:off x="45755" y="15433"/>
            <a:ext cx="4675600" cy="4712224"/>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26" name="Google Shape;126;p4"/>
          <p:cNvSpPr/>
          <p:nvPr/>
        </p:nvSpPr>
        <p:spPr>
          <a:xfrm rot="10800000">
            <a:off x="11567418" y="1373909"/>
            <a:ext cx="116266" cy="76854"/>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27" name="Google Shape;127;p4"/>
          <p:cNvGrpSpPr/>
          <p:nvPr/>
        </p:nvGrpSpPr>
        <p:grpSpPr>
          <a:xfrm>
            <a:off x="7635205" y="2346810"/>
            <a:ext cx="4450150" cy="4421127"/>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15312005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5"/>
        </a:solidFill>
        <a:effectLst/>
      </p:bgPr>
    </p:bg>
    <p:spTree>
      <p:nvGrpSpPr>
        <p:cNvPr id="1" name="Shape 194"/>
        <p:cNvGrpSpPr/>
        <p:nvPr/>
      </p:nvGrpSpPr>
      <p:grpSpPr>
        <a:xfrm>
          <a:off x="0" y="0"/>
          <a:ext cx="0" cy="0"/>
          <a:chOff x="0" y="0"/>
          <a:chExt cx="0" cy="0"/>
        </a:xfrm>
      </p:grpSpPr>
      <p:sp>
        <p:nvSpPr>
          <p:cNvPr id="195" name="Google Shape;195;p6"/>
          <p:cNvSpPr/>
          <p:nvPr/>
        </p:nvSpPr>
        <p:spPr>
          <a:xfrm>
            <a:off x="-100717" y="5553941"/>
            <a:ext cx="1471250"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6" name="Google Shape;196;p6"/>
          <p:cNvSpPr/>
          <p:nvPr/>
        </p:nvSpPr>
        <p:spPr>
          <a:xfrm rot="10800000">
            <a:off x="10818208" y="-91480"/>
            <a:ext cx="1444748" cy="133261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7" name="Google Shape;197;p6"/>
          <p:cNvSpPr txBox="1">
            <a:spLocks noGrp="1"/>
          </p:cNvSpPr>
          <p:nvPr>
            <p:ph type="title"/>
          </p:nvPr>
        </p:nvSpPr>
        <p:spPr>
          <a:xfrm>
            <a:off x="1144894" y="562300"/>
            <a:ext cx="9858750" cy="763600"/>
          </a:xfrm>
          <a:prstGeom prst="rect">
            <a:avLst/>
          </a:prstGeom>
        </p:spPr>
        <p:txBody>
          <a:bodyPr spcFirstLastPara="1" wrap="square" lIns="121666" tIns="121666" rIns="121666" bIns="121666" anchor="t" anchorCtr="0">
            <a:noAutofit/>
          </a:bodyPr>
          <a:lstStyle>
            <a:lvl1pPr lvl="0">
              <a:spcBef>
                <a:spcPts val="0"/>
              </a:spcBef>
              <a:spcAft>
                <a:spcPts val="0"/>
              </a:spcAft>
              <a:buSzPts val="30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198" name="Google Shape;198;p6"/>
          <p:cNvGrpSpPr/>
          <p:nvPr/>
        </p:nvGrpSpPr>
        <p:grpSpPr>
          <a:xfrm rot="-5400000" flipH="1">
            <a:off x="-6815" y="174225"/>
            <a:ext cx="2654262" cy="2460344"/>
            <a:chOff x="817100" y="238125"/>
            <a:chExt cx="5912375" cy="5495644"/>
          </a:xfrm>
        </p:grpSpPr>
        <p:sp>
          <p:nvSpPr>
            <p:cNvPr id="199" name="Google Shape;199;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0" name="Google Shape;200;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1" name="Google Shape;201;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2" name="Google Shape;202;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3" name="Google Shape;203;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4" name="Google Shape;204;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5" name="Google Shape;205;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6" name="Google Shape;206;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7" name="Google Shape;207;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 name="Google Shape;208;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9" name="Google Shape;209;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0" name="Google Shape;210;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1" name="Google Shape;211;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2" name="Google Shape;212;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3" name="Google Shape;213;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4" name="Google Shape;214;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 name="Google Shape;215;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16" name="Google Shape;216;p6"/>
          <p:cNvGrpSpPr/>
          <p:nvPr/>
        </p:nvGrpSpPr>
        <p:grpSpPr>
          <a:xfrm rot="10800000">
            <a:off x="9430341" y="4316779"/>
            <a:ext cx="2647696" cy="2466445"/>
            <a:chOff x="817100" y="238125"/>
            <a:chExt cx="5912375" cy="5495644"/>
          </a:xfrm>
        </p:grpSpPr>
        <p:sp>
          <p:nvSpPr>
            <p:cNvPr id="217" name="Google Shape;217;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 name="Google Shape;218;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 name="Google Shape;219;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 name="Google Shape;220;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 name="Google Shape;221;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2" name="Google Shape;222;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 name="Google Shape;223;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 name="Google Shape;224;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 name="Google Shape;225;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 name="Google Shape;226;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 name="Google Shape;227;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 name="Google Shape;228;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 name="Google Shape;229;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 name="Google Shape;230;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 name="Google Shape;231;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 name="Google Shape;232;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 name="Google Shape;233;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17184329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237551" y="-34901"/>
            <a:ext cx="3327063" cy="305207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 name="Google Shape;236;p7"/>
          <p:cNvSpPr txBox="1">
            <a:spLocks noGrp="1"/>
          </p:cNvSpPr>
          <p:nvPr>
            <p:ph type="title"/>
          </p:nvPr>
        </p:nvSpPr>
        <p:spPr>
          <a:xfrm>
            <a:off x="6436238" y="410333"/>
            <a:ext cx="4357992" cy="1007600"/>
          </a:xfrm>
          <a:prstGeom prst="rect">
            <a:avLst/>
          </a:prstGeom>
        </p:spPr>
        <p:txBody>
          <a:bodyPr spcFirstLastPara="1" wrap="square" lIns="121666" tIns="121666" rIns="121666" bIns="121666" anchor="b" anchorCtr="0">
            <a:noAutofit/>
          </a:bodyPr>
          <a:lstStyle>
            <a:lvl1pPr lvl="0" algn="l">
              <a:spcBef>
                <a:spcPts val="0"/>
              </a:spcBef>
              <a:spcAft>
                <a:spcPts val="0"/>
              </a:spcAft>
              <a:buSzPts val="2400"/>
              <a:buNone/>
              <a:defRPr sz="40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37" name="Google Shape;237;p7"/>
          <p:cNvSpPr/>
          <p:nvPr/>
        </p:nvSpPr>
        <p:spPr>
          <a:xfrm>
            <a:off x="-100715" y="1290835"/>
            <a:ext cx="6171224" cy="568927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 name="Google Shape;238;p7"/>
          <p:cNvSpPr txBox="1">
            <a:spLocks noGrp="1"/>
          </p:cNvSpPr>
          <p:nvPr>
            <p:ph type="subTitle" idx="1"/>
          </p:nvPr>
        </p:nvSpPr>
        <p:spPr>
          <a:xfrm>
            <a:off x="6436238" y="1523202"/>
            <a:ext cx="4357992" cy="3811600"/>
          </a:xfrm>
          <a:prstGeom prst="rect">
            <a:avLst/>
          </a:prstGeom>
        </p:spPr>
        <p:txBody>
          <a:bodyPr spcFirstLastPara="1" wrap="square" lIns="121666" tIns="121666" rIns="121666" bIns="121666"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9336076" y="4257205"/>
            <a:ext cx="2647696" cy="2466445"/>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1577139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257"/>
        <p:cNvGrpSpPr/>
        <p:nvPr/>
      </p:nvGrpSpPr>
      <p:grpSpPr>
        <a:xfrm>
          <a:off x="0" y="0"/>
          <a:ext cx="0" cy="0"/>
          <a:chOff x="0" y="0"/>
          <a:chExt cx="0" cy="0"/>
        </a:xfrm>
      </p:grpSpPr>
      <p:sp>
        <p:nvSpPr>
          <p:cNvPr id="258" name="Google Shape;258;p8"/>
          <p:cNvSpPr/>
          <p:nvPr/>
        </p:nvSpPr>
        <p:spPr>
          <a:xfrm>
            <a:off x="2078512" y="1419602"/>
            <a:ext cx="8015322" cy="4018800"/>
          </a:xfrm>
          <a:prstGeom prst="roundRect">
            <a:avLst>
              <a:gd name="adj" fmla="val 16667"/>
            </a:avLst>
          </a:pr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 name="Google Shape;259;p8"/>
          <p:cNvSpPr txBox="1">
            <a:spLocks noGrp="1"/>
          </p:cNvSpPr>
          <p:nvPr>
            <p:ph type="title"/>
          </p:nvPr>
        </p:nvSpPr>
        <p:spPr>
          <a:xfrm>
            <a:off x="2905062" y="1977401"/>
            <a:ext cx="6362221" cy="2903200"/>
          </a:xfrm>
          <a:prstGeom prst="rect">
            <a:avLst/>
          </a:prstGeom>
        </p:spPr>
        <p:txBody>
          <a:bodyPr spcFirstLastPara="1" wrap="square" lIns="121666" tIns="121666" rIns="121666" bIns="121666" anchor="ctr" anchorCtr="0">
            <a:noAutofit/>
          </a:bodyPr>
          <a:lstStyle>
            <a:lvl1pPr lvl="0">
              <a:spcBef>
                <a:spcPts val="0"/>
              </a:spcBef>
              <a:spcAft>
                <a:spcPts val="0"/>
              </a:spcAft>
              <a:buSzPts val="4800"/>
              <a:buNone/>
              <a:defRPr sz="93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260" name="Google Shape;260;p8"/>
          <p:cNvSpPr/>
          <p:nvPr/>
        </p:nvSpPr>
        <p:spPr>
          <a:xfrm>
            <a:off x="-100717" y="5250833"/>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 name="Google Shape;261;p8"/>
          <p:cNvSpPr/>
          <p:nvPr/>
        </p:nvSpPr>
        <p:spPr>
          <a:xfrm rot="10800000">
            <a:off x="10463084" y="-91137"/>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 name="Google Shape;262;p8"/>
          <p:cNvSpPr/>
          <p:nvPr/>
        </p:nvSpPr>
        <p:spPr>
          <a:xfrm rot="10800000">
            <a:off x="11527177"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 name="Google Shape;263;p8"/>
          <p:cNvSpPr/>
          <p:nvPr/>
        </p:nvSpPr>
        <p:spPr>
          <a:xfrm rot="10800000">
            <a:off x="9972109" y="6183000"/>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 name="Google Shape;264;p8"/>
          <p:cNvSpPr/>
          <p:nvPr/>
        </p:nvSpPr>
        <p:spPr>
          <a:xfrm rot="10800000">
            <a:off x="10550440" y="1582700"/>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 name="Google Shape;265;p8"/>
          <p:cNvSpPr/>
          <p:nvPr/>
        </p:nvSpPr>
        <p:spPr>
          <a:xfrm rot="10800000">
            <a:off x="9222056" y="66400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 name="Google Shape;266;p8"/>
          <p:cNvSpPr/>
          <p:nvPr/>
        </p:nvSpPr>
        <p:spPr>
          <a:xfrm rot="10800000">
            <a:off x="10751562" y="28735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 name="Google Shape;267;p8"/>
          <p:cNvSpPr/>
          <p:nvPr/>
        </p:nvSpPr>
        <p:spPr>
          <a:xfrm rot="10800000">
            <a:off x="10943320" y="25482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 name="Google Shape;268;p8"/>
          <p:cNvSpPr/>
          <p:nvPr/>
        </p:nvSpPr>
        <p:spPr>
          <a:xfrm rot="10800000">
            <a:off x="11527189" y="6642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 name="Google Shape;269;p8"/>
          <p:cNvSpPr/>
          <p:nvPr/>
        </p:nvSpPr>
        <p:spPr>
          <a:xfrm rot="10800000">
            <a:off x="7937874" y="6507398"/>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 name="Google Shape;270;p8"/>
          <p:cNvSpPr/>
          <p:nvPr/>
        </p:nvSpPr>
        <p:spPr>
          <a:xfrm rot="10800000">
            <a:off x="10274811" y="52262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 name="Google Shape;271;p8"/>
          <p:cNvSpPr/>
          <p:nvPr/>
        </p:nvSpPr>
        <p:spPr>
          <a:xfrm rot="10800000">
            <a:off x="10550428" y="5159132"/>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72" name="Google Shape;272;p8"/>
          <p:cNvGrpSpPr/>
          <p:nvPr/>
        </p:nvGrpSpPr>
        <p:grpSpPr>
          <a:xfrm flipH="1">
            <a:off x="218054" y="407534"/>
            <a:ext cx="4020352"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11755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5"/>
        </a:solidFill>
        <a:effectLst/>
      </p:bgPr>
    </p:bg>
    <p:spTree>
      <p:nvGrpSpPr>
        <p:cNvPr id="1" name="Shape 337"/>
        <p:cNvGrpSpPr/>
        <p:nvPr/>
      </p:nvGrpSpPr>
      <p:grpSpPr>
        <a:xfrm>
          <a:off x="0" y="0"/>
          <a:ext cx="0" cy="0"/>
          <a:chOff x="0" y="0"/>
          <a:chExt cx="0" cy="0"/>
        </a:xfrm>
      </p:grpSpPr>
      <p:sp>
        <p:nvSpPr>
          <p:cNvPr id="338" name="Google Shape;338;p13"/>
          <p:cNvSpPr txBox="1">
            <a:spLocks noGrp="1"/>
          </p:cNvSpPr>
          <p:nvPr>
            <p:ph type="subTitle" idx="1"/>
          </p:nvPr>
        </p:nvSpPr>
        <p:spPr>
          <a:xfrm>
            <a:off x="2677327" y="2763034"/>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9" name="Google Shape;339;p13"/>
          <p:cNvSpPr txBox="1">
            <a:spLocks noGrp="1"/>
          </p:cNvSpPr>
          <p:nvPr>
            <p:ph type="subTitle" idx="2"/>
          </p:nvPr>
        </p:nvSpPr>
        <p:spPr>
          <a:xfrm>
            <a:off x="2677327" y="2229667"/>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0" name="Google Shape;340;p13"/>
          <p:cNvSpPr txBox="1">
            <a:spLocks noGrp="1"/>
          </p:cNvSpPr>
          <p:nvPr>
            <p:ph type="title"/>
          </p:nvPr>
        </p:nvSpPr>
        <p:spPr>
          <a:xfrm>
            <a:off x="2141157" y="560934"/>
            <a:ext cx="7867289"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1" name="Google Shape;341;p13"/>
          <p:cNvSpPr txBox="1">
            <a:spLocks noGrp="1"/>
          </p:cNvSpPr>
          <p:nvPr>
            <p:ph type="title" idx="3" hasCustomPrompt="1"/>
          </p:nvPr>
        </p:nvSpPr>
        <p:spPr>
          <a:xfrm>
            <a:off x="1131064" y="2150100"/>
            <a:ext cx="1410103" cy="1383600"/>
          </a:xfrm>
          <a:prstGeom prst="rect">
            <a:avLst/>
          </a:prstGeom>
        </p:spPr>
        <p:txBody>
          <a:bodyPr spcFirstLastPara="1" wrap="square" lIns="121666" tIns="121666" rIns="121666" bIns="121666" anchor="ctr"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2" name="Google Shape;342;p13"/>
          <p:cNvSpPr txBox="1">
            <a:spLocks noGrp="1"/>
          </p:cNvSpPr>
          <p:nvPr>
            <p:ph type="subTitle" idx="4"/>
          </p:nvPr>
        </p:nvSpPr>
        <p:spPr>
          <a:xfrm>
            <a:off x="2677327" y="4639267"/>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3" name="Google Shape;343;p13"/>
          <p:cNvSpPr txBox="1">
            <a:spLocks noGrp="1"/>
          </p:cNvSpPr>
          <p:nvPr>
            <p:ph type="subTitle" idx="5"/>
          </p:nvPr>
        </p:nvSpPr>
        <p:spPr>
          <a:xfrm>
            <a:off x="2677327" y="4105900"/>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13"/>
          <p:cNvSpPr txBox="1">
            <a:spLocks noGrp="1"/>
          </p:cNvSpPr>
          <p:nvPr>
            <p:ph type="title" idx="6" hasCustomPrompt="1"/>
          </p:nvPr>
        </p:nvSpPr>
        <p:spPr>
          <a:xfrm>
            <a:off x="1203983" y="3969234"/>
            <a:ext cx="1410103" cy="13836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5" name="Google Shape;345;p13"/>
          <p:cNvSpPr txBox="1">
            <a:spLocks noGrp="1"/>
          </p:cNvSpPr>
          <p:nvPr>
            <p:ph type="subTitle" idx="7"/>
          </p:nvPr>
        </p:nvSpPr>
        <p:spPr>
          <a:xfrm>
            <a:off x="7837928" y="2765851"/>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6" name="Google Shape;346;p13"/>
          <p:cNvSpPr txBox="1">
            <a:spLocks noGrp="1"/>
          </p:cNvSpPr>
          <p:nvPr>
            <p:ph type="subTitle" idx="8"/>
          </p:nvPr>
        </p:nvSpPr>
        <p:spPr>
          <a:xfrm>
            <a:off x="7837928" y="2232484"/>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7" name="Google Shape;347;p13"/>
          <p:cNvSpPr txBox="1">
            <a:spLocks noGrp="1"/>
          </p:cNvSpPr>
          <p:nvPr>
            <p:ph type="title" idx="9" hasCustomPrompt="1"/>
          </p:nvPr>
        </p:nvSpPr>
        <p:spPr>
          <a:xfrm>
            <a:off x="6352380" y="2168085"/>
            <a:ext cx="1410103" cy="13040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8" name="Google Shape;348;p13"/>
          <p:cNvSpPr txBox="1">
            <a:spLocks noGrp="1"/>
          </p:cNvSpPr>
          <p:nvPr>
            <p:ph type="subTitle" idx="13"/>
          </p:nvPr>
        </p:nvSpPr>
        <p:spPr>
          <a:xfrm>
            <a:off x="7856017" y="4644467"/>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9" name="Google Shape;349;p13"/>
          <p:cNvSpPr txBox="1">
            <a:spLocks noGrp="1"/>
          </p:cNvSpPr>
          <p:nvPr>
            <p:ph type="subTitle" idx="14"/>
          </p:nvPr>
        </p:nvSpPr>
        <p:spPr>
          <a:xfrm>
            <a:off x="7856017" y="4111085"/>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13"/>
          <p:cNvSpPr txBox="1">
            <a:spLocks noGrp="1"/>
          </p:cNvSpPr>
          <p:nvPr>
            <p:ph type="title" idx="15" hasCustomPrompt="1"/>
          </p:nvPr>
        </p:nvSpPr>
        <p:spPr>
          <a:xfrm>
            <a:off x="6387259" y="3998434"/>
            <a:ext cx="1356236" cy="13544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51" name="Google Shape;351;p13"/>
          <p:cNvSpPr/>
          <p:nvPr/>
        </p:nvSpPr>
        <p:spPr>
          <a:xfrm flipH="1">
            <a:off x="10463084" y="5250833"/>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 name="Google Shape;352;p13"/>
          <p:cNvSpPr/>
          <p:nvPr/>
        </p:nvSpPr>
        <p:spPr>
          <a:xfrm rot="10800000" flipH="1">
            <a:off x="-100717" y="-91137"/>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 name="Google Shape;353;p13"/>
          <p:cNvSpPr/>
          <p:nvPr/>
        </p:nvSpPr>
        <p:spPr>
          <a:xfrm rot="10800000">
            <a:off x="11527177"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 name="Google Shape;354;p13"/>
          <p:cNvSpPr/>
          <p:nvPr/>
        </p:nvSpPr>
        <p:spPr>
          <a:xfrm rot="10800000">
            <a:off x="9898758" y="6277567"/>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 name="Google Shape;355;p13"/>
          <p:cNvSpPr/>
          <p:nvPr/>
        </p:nvSpPr>
        <p:spPr>
          <a:xfrm rot="10800000">
            <a:off x="1825520" y="107910"/>
            <a:ext cx="398731" cy="41905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 name="Google Shape;356;p13"/>
          <p:cNvSpPr/>
          <p:nvPr/>
        </p:nvSpPr>
        <p:spPr>
          <a:xfrm rot="10800000">
            <a:off x="160276" y="2940700"/>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 name="Google Shape;357;p13"/>
          <p:cNvSpPr/>
          <p:nvPr/>
        </p:nvSpPr>
        <p:spPr>
          <a:xfrm rot="-7769342">
            <a:off x="668695" y="4592755"/>
            <a:ext cx="281621" cy="300275"/>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 name="Google Shape;358;p13"/>
          <p:cNvSpPr/>
          <p:nvPr/>
        </p:nvSpPr>
        <p:spPr>
          <a:xfrm rot="-6939360">
            <a:off x="11391193" y="1814231"/>
            <a:ext cx="303447" cy="32360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 name="Google Shape;359;p13"/>
          <p:cNvSpPr/>
          <p:nvPr/>
        </p:nvSpPr>
        <p:spPr>
          <a:xfrm>
            <a:off x="127304" y="1687806"/>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 name="Google Shape;360;p13"/>
          <p:cNvSpPr/>
          <p:nvPr/>
        </p:nvSpPr>
        <p:spPr>
          <a:xfrm>
            <a:off x="380676" y="5311444"/>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 name="Google Shape;361;p13"/>
          <p:cNvSpPr/>
          <p:nvPr/>
        </p:nvSpPr>
        <p:spPr>
          <a:xfrm>
            <a:off x="245369" y="5588966"/>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 name="Google Shape;362;p13"/>
          <p:cNvSpPr/>
          <p:nvPr/>
        </p:nvSpPr>
        <p:spPr>
          <a:xfrm>
            <a:off x="469477" y="550294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 name="Google Shape;363;p13"/>
          <p:cNvSpPr/>
          <p:nvPr/>
        </p:nvSpPr>
        <p:spPr>
          <a:xfrm>
            <a:off x="3552391" y="19809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 name="Google Shape;364;p13"/>
          <p:cNvSpPr/>
          <p:nvPr/>
        </p:nvSpPr>
        <p:spPr>
          <a:xfrm>
            <a:off x="-214857" y="3996392"/>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 name="Google Shape;365;p13"/>
          <p:cNvSpPr/>
          <p:nvPr/>
        </p:nvSpPr>
        <p:spPr>
          <a:xfrm>
            <a:off x="139311" y="424447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 name="Google Shape;366;p13"/>
          <p:cNvSpPr/>
          <p:nvPr/>
        </p:nvSpPr>
        <p:spPr>
          <a:xfrm>
            <a:off x="3158205" y="-91125"/>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 name="Google Shape;367;p13"/>
          <p:cNvSpPr/>
          <p:nvPr/>
        </p:nvSpPr>
        <p:spPr>
          <a:xfrm>
            <a:off x="2365455" y="19809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8" name="Google Shape;368;p13"/>
          <p:cNvSpPr/>
          <p:nvPr/>
        </p:nvSpPr>
        <p:spPr>
          <a:xfrm rot="10800000">
            <a:off x="11658924" y="4622364"/>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9" name="Google Shape;369;p13"/>
          <p:cNvSpPr/>
          <p:nvPr/>
        </p:nvSpPr>
        <p:spPr>
          <a:xfrm rot="10800000">
            <a:off x="11641691" y="1544748"/>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0" name="Google Shape;370;p13"/>
          <p:cNvSpPr/>
          <p:nvPr/>
        </p:nvSpPr>
        <p:spPr>
          <a:xfrm rot="10800000">
            <a:off x="11777000" y="1267228"/>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1" name="Google Shape;371;p13"/>
          <p:cNvSpPr/>
          <p:nvPr/>
        </p:nvSpPr>
        <p:spPr>
          <a:xfrm rot="10800000">
            <a:off x="11641697" y="654867"/>
            <a:ext cx="10604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2" name="Google Shape;372;p13"/>
          <p:cNvSpPr/>
          <p:nvPr/>
        </p:nvSpPr>
        <p:spPr>
          <a:xfrm rot="10800000">
            <a:off x="11552891" y="1353252"/>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3" name="Google Shape;373;p13"/>
          <p:cNvSpPr/>
          <p:nvPr/>
        </p:nvSpPr>
        <p:spPr>
          <a:xfrm rot="10800000">
            <a:off x="8469977" y="665810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4" name="Google Shape;374;p13"/>
          <p:cNvSpPr/>
          <p:nvPr/>
        </p:nvSpPr>
        <p:spPr>
          <a:xfrm rot="10800000">
            <a:off x="12001085" y="2688879"/>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5" name="Google Shape;375;p13"/>
          <p:cNvSpPr/>
          <p:nvPr/>
        </p:nvSpPr>
        <p:spPr>
          <a:xfrm rot="10800000">
            <a:off x="11883057" y="261172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6" name="Google Shape;376;p13"/>
          <p:cNvSpPr/>
          <p:nvPr/>
        </p:nvSpPr>
        <p:spPr>
          <a:xfrm rot="10800000">
            <a:off x="8628023" y="6776395"/>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7" name="Google Shape;377;p13"/>
          <p:cNvSpPr/>
          <p:nvPr/>
        </p:nvSpPr>
        <p:spPr>
          <a:xfrm rot="10800000">
            <a:off x="9656913" y="665810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2300136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solidFill>
          <a:schemeClr val="accent5"/>
        </a:solidFill>
        <a:effectLst/>
      </p:bgPr>
    </p:bg>
    <p:spTree>
      <p:nvGrpSpPr>
        <p:cNvPr id="1" name="Shape 408"/>
        <p:cNvGrpSpPr/>
        <p:nvPr/>
      </p:nvGrpSpPr>
      <p:grpSpPr>
        <a:xfrm>
          <a:off x="0" y="0"/>
          <a:ext cx="0" cy="0"/>
          <a:chOff x="0" y="0"/>
          <a:chExt cx="0" cy="0"/>
        </a:xfrm>
      </p:grpSpPr>
      <p:sp>
        <p:nvSpPr>
          <p:cNvPr id="409" name="Google Shape;409;p15"/>
          <p:cNvSpPr/>
          <p:nvPr/>
        </p:nvSpPr>
        <p:spPr>
          <a:xfrm rot="-5400000">
            <a:off x="10578836" y="5181976"/>
            <a:ext cx="1886323" cy="17304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0" name="Google Shape;410;p15"/>
          <p:cNvSpPr/>
          <p:nvPr/>
        </p:nvSpPr>
        <p:spPr>
          <a:xfrm rot="10800000" flipH="1">
            <a:off x="-183808" y="-129665"/>
            <a:ext cx="1814265" cy="1672576"/>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1" name="Google Shape;411;p15"/>
          <p:cNvSpPr txBox="1">
            <a:spLocks noGrp="1"/>
          </p:cNvSpPr>
          <p:nvPr>
            <p:ph type="title"/>
          </p:nvPr>
        </p:nvSpPr>
        <p:spPr>
          <a:xfrm>
            <a:off x="1167140" y="560938"/>
            <a:ext cx="9800893" cy="661599"/>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2" name="Google Shape;412;p15"/>
          <p:cNvSpPr txBox="1">
            <a:spLocks noGrp="1"/>
          </p:cNvSpPr>
          <p:nvPr>
            <p:ph type="subTitle" idx="1"/>
          </p:nvPr>
        </p:nvSpPr>
        <p:spPr>
          <a:xfrm>
            <a:off x="1013087" y="2161733"/>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3" name="Google Shape;413;p15"/>
          <p:cNvSpPr txBox="1">
            <a:spLocks noGrp="1"/>
          </p:cNvSpPr>
          <p:nvPr>
            <p:ph type="subTitle" idx="2"/>
          </p:nvPr>
        </p:nvSpPr>
        <p:spPr>
          <a:xfrm>
            <a:off x="1013087" y="1628367"/>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4" name="Google Shape;414;p15"/>
          <p:cNvSpPr txBox="1">
            <a:spLocks noGrp="1"/>
          </p:cNvSpPr>
          <p:nvPr>
            <p:ph type="subTitle" idx="3"/>
          </p:nvPr>
        </p:nvSpPr>
        <p:spPr>
          <a:xfrm>
            <a:off x="1041791" y="5232001"/>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5" name="Google Shape;415;p15"/>
          <p:cNvSpPr txBox="1">
            <a:spLocks noGrp="1"/>
          </p:cNvSpPr>
          <p:nvPr>
            <p:ph type="subTitle" idx="4"/>
          </p:nvPr>
        </p:nvSpPr>
        <p:spPr>
          <a:xfrm>
            <a:off x="1041800" y="4698634"/>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6" name="Google Shape;416;p15"/>
          <p:cNvSpPr txBox="1">
            <a:spLocks noGrp="1"/>
          </p:cNvSpPr>
          <p:nvPr>
            <p:ph type="subTitle" idx="5"/>
          </p:nvPr>
        </p:nvSpPr>
        <p:spPr>
          <a:xfrm>
            <a:off x="8455630" y="2161733"/>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7" name="Google Shape;417;p15"/>
          <p:cNvSpPr txBox="1">
            <a:spLocks noGrp="1"/>
          </p:cNvSpPr>
          <p:nvPr>
            <p:ph type="subTitle" idx="6"/>
          </p:nvPr>
        </p:nvSpPr>
        <p:spPr>
          <a:xfrm>
            <a:off x="8455630" y="1628367"/>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8" name="Google Shape;418;p15"/>
          <p:cNvSpPr txBox="1">
            <a:spLocks noGrp="1"/>
          </p:cNvSpPr>
          <p:nvPr>
            <p:ph type="subTitle" idx="7"/>
          </p:nvPr>
        </p:nvSpPr>
        <p:spPr>
          <a:xfrm>
            <a:off x="1013087" y="3696868"/>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9" name="Google Shape;419;p15"/>
          <p:cNvSpPr txBox="1">
            <a:spLocks noGrp="1"/>
          </p:cNvSpPr>
          <p:nvPr>
            <p:ph type="subTitle" idx="8"/>
          </p:nvPr>
        </p:nvSpPr>
        <p:spPr>
          <a:xfrm>
            <a:off x="1013087" y="3163501"/>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0" name="Google Shape;420;p15"/>
          <p:cNvSpPr txBox="1">
            <a:spLocks noGrp="1"/>
          </p:cNvSpPr>
          <p:nvPr>
            <p:ph type="subTitle" idx="9"/>
          </p:nvPr>
        </p:nvSpPr>
        <p:spPr>
          <a:xfrm>
            <a:off x="8455630" y="5232001"/>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21" name="Google Shape;421;p15"/>
          <p:cNvSpPr txBox="1">
            <a:spLocks noGrp="1"/>
          </p:cNvSpPr>
          <p:nvPr>
            <p:ph type="subTitle" idx="13"/>
          </p:nvPr>
        </p:nvSpPr>
        <p:spPr>
          <a:xfrm>
            <a:off x="8455630" y="4698634"/>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2" name="Google Shape;422;p15"/>
          <p:cNvSpPr txBox="1">
            <a:spLocks noGrp="1"/>
          </p:cNvSpPr>
          <p:nvPr>
            <p:ph type="subTitle" idx="14"/>
          </p:nvPr>
        </p:nvSpPr>
        <p:spPr>
          <a:xfrm>
            <a:off x="8455630" y="3696868"/>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23" name="Google Shape;423;p15"/>
          <p:cNvSpPr txBox="1">
            <a:spLocks noGrp="1"/>
          </p:cNvSpPr>
          <p:nvPr>
            <p:ph type="subTitle" idx="15"/>
          </p:nvPr>
        </p:nvSpPr>
        <p:spPr>
          <a:xfrm>
            <a:off x="8455630" y="3163501"/>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424" name="Google Shape;424;p15"/>
          <p:cNvGrpSpPr/>
          <p:nvPr/>
        </p:nvGrpSpPr>
        <p:grpSpPr>
          <a:xfrm rot="5400000">
            <a:off x="9520734" y="174225"/>
            <a:ext cx="2654262" cy="2460344"/>
            <a:chOff x="817100" y="238125"/>
            <a:chExt cx="5912375" cy="5495644"/>
          </a:xfrm>
        </p:grpSpPr>
        <p:sp>
          <p:nvSpPr>
            <p:cNvPr id="425" name="Google Shape;425;p1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6" name="Google Shape;426;p1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7" name="Google Shape;427;p1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8" name="Google Shape;428;p1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9" name="Google Shape;429;p1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0" name="Google Shape;430;p1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1" name="Google Shape;431;p1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2" name="Google Shape;432;p1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3" name="Google Shape;433;p1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4" name="Google Shape;434;p1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5" name="Google Shape;435;p1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6" name="Google Shape;436;p1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7" name="Google Shape;437;p1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8" name="Google Shape;438;p1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9" name="Google Shape;439;p1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0" name="Google Shape;440;p1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1" name="Google Shape;441;p1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442" name="Google Shape;442;p15"/>
          <p:cNvGrpSpPr/>
          <p:nvPr/>
        </p:nvGrpSpPr>
        <p:grpSpPr>
          <a:xfrm rot="10800000" flipH="1">
            <a:off x="90149" y="4316779"/>
            <a:ext cx="2647696" cy="2466445"/>
            <a:chOff x="817100" y="238125"/>
            <a:chExt cx="5912375" cy="5495644"/>
          </a:xfrm>
        </p:grpSpPr>
        <p:sp>
          <p:nvSpPr>
            <p:cNvPr id="443" name="Google Shape;443;p1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4" name="Google Shape;444;p1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5" name="Google Shape;445;p1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6" name="Google Shape;446;p1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7" name="Google Shape;447;p1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8" name="Google Shape;448;p1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9" name="Google Shape;449;p1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0" name="Google Shape;450;p1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1" name="Google Shape;451;p1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2" name="Google Shape;452;p1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3" name="Google Shape;453;p1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4" name="Google Shape;454;p1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5" name="Google Shape;455;p1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6" name="Google Shape;456;p1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7" name="Google Shape;457;p1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8" name="Google Shape;458;p1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9" name="Google Shape;459;p1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15551930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accent5"/>
        </a:solidFill>
        <a:effectLst/>
      </p:bgPr>
    </p:bg>
    <p:spTree>
      <p:nvGrpSpPr>
        <p:cNvPr id="1" name="Shape 603"/>
        <p:cNvGrpSpPr/>
        <p:nvPr/>
      </p:nvGrpSpPr>
      <p:grpSpPr>
        <a:xfrm>
          <a:off x="0" y="0"/>
          <a:ext cx="0" cy="0"/>
          <a:chOff x="0" y="0"/>
          <a:chExt cx="0" cy="0"/>
        </a:xfrm>
      </p:grpSpPr>
      <p:sp>
        <p:nvSpPr>
          <p:cNvPr id="604" name="Google Shape;604;p21"/>
          <p:cNvSpPr/>
          <p:nvPr/>
        </p:nvSpPr>
        <p:spPr>
          <a:xfrm flipH="1">
            <a:off x="10647835" y="5421041"/>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5" name="Google Shape;605;p21"/>
          <p:cNvSpPr/>
          <p:nvPr/>
        </p:nvSpPr>
        <p:spPr>
          <a:xfrm rot="10800000" flipH="1">
            <a:off x="-100714" y="-90837"/>
            <a:ext cx="1684025" cy="1552508"/>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6" name="Google Shape;606;p21"/>
          <p:cNvSpPr txBox="1">
            <a:spLocks noGrp="1"/>
          </p:cNvSpPr>
          <p:nvPr>
            <p:ph type="title"/>
          </p:nvPr>
        </p:nvSpPr>
        <p:spPr>
          <a:xfrm>
            <a:off x="414572" y="559833"/>
            <a:ext cx="11332694"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07" name="Google Shape;607;p21"/>
          <p:cNvGrpSpPr/>
          <p:nvPr/>
        </p:nvGrpSpPr>
        <p:grpSpPr>
          <a:xfrm rot="5400000">
            <a:off x="9520734" y="174225"/>
            <a:ext cx="2654262" cy="2460344"/>
            <a:chOff x="817100" y="238125"/>
            <a:chExt cx="5912375" cy="5495644"/>
          </a:xfrm>
        </p:grpSpPr>
        <p:sp>
          <p:nvSpPr>
            <p:cNvPr id="608" name="Google Shape;608;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9" name="Google Shape;609;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0" name="Google Shape;610;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1" name="Google Shape;611;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2" name="Google Shape;612;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3" name="Google Shape;613;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4" name="Google Shape;614;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5" name="Google Shape;615;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6" name="Google Shape;616;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7" name="Google Shape;617;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8" name="Google Shape;618;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9" name="Google Shape;619;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0" name="Google Shape;620;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1" name="Google Shape;621;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2" name="Google Shape;622;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3" name="Google Shape;623;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4" name="Google Shape;624;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625" name="Google Shape;625;p21"/>
          <p:cNvGrpSpPr/>
          <p:nvPr/>
        </p:nvGrpSpPr>
        <p:grpSpPr>
          <a:xfrm rot="10800000" flipH="1">
            <a:off x="90149" y="4316779"/>
            <a:ext cx="2647696" cy="2466445"/>
            <a:chOff x="817100" y="238125"/>
            <a:chExt cx="5912375" cy="5495644"/>
          </a:xfrm>
        </p:grpSpPr>
        <p:sp>
          <p:nvSpPr>
            <p:cNvPr id="626" name="Google Shape;626;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7" name="Google Shape;627;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8" name="Google Shape;628;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9" name="Google Shape;629;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0" name="Google Shape;630;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1" name="Google Shape;631;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2" name="Google Shape;632;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3" name="Google Shape;633;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4" name="Google Shape;634;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5" name="Google Shape;635;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6" name="Google Shape;636;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7" name="Google Shape;637;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8" name="Google Shape;638;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9" name="Google Shape;639;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40" name="Google Shape;640;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41" name="Google Shape;641;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42" name="Google Shape;642;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91373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4">
  <p:cSld name="Title only 4">
    <p:bg>
      <p:bgPr>
        <a:solidFill>
          <a:schemeClr val="accent5"/>
        </a:solidFill>
        <a:effectLst/>
      </p:bgPr>
    </p:bg>
    <p:spTree>
      <p:nvGrpSpPr>
        <p:cNvPr id="1" name="Shape 683"/>
        <p:cNvGrpSpPr/>
        <p:nvPr/>
      </p:nvGrpSpPr>
      <p:grpSpPr>
        <a:xfrm>
          <a:off x="0" y="0"/>
          <a:ext cx="0" cy="0"/>
          <a:chOff x="0" y="0"/>
          <a:chExt cx="0" cy="0"/>
        </a:xfrm>
      </p:grpSpPr>
      <p:sp>
        <p:nvSpPr>
          <p:cNvPr id="684" name="Google Shape;684;p23"/>
          <p:cNvSpPr/>
          <p:nvPr/>
        </p:nvSpPr>
        <p:spPr>
          <a:xfrm flipH="1">
            <a:off x="10647835" y="5421041"/>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5" name="Google Shape;685;p23"/>
          <p:cNvSpPr/>
          <p:nvPr/>
        </p:nvSpPr>
        <p:spPr>
          <a:xfrm rot="10800000" flipH="1">
            <a:off x="-100716" y="-90926"/>
            <a:ext cx="1649951" cy="152109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6" name="Google Shape;686;p23"/>
          <p:cNvSpPr txBox="1">
            <a:spLocks noGrp="1"/>
          </p:cNvSpPr>
          <p:nvPr>
            <p:ph type="title"/>
          </p:nvPr>
        </p:nvSpPr>
        <p:spPr>
          <a:xfrm>
            <a:off x="1973141" y="559767"/>
            <a:ext cx="8191285"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87" name="Google Shape;687;p23"/>
          <p:cNvGrpSpPr/>
          <p:nvPr/>
        </p:nvGrpSpPr>
        <p:grpSpPr>
          <a:xfrm rot="5400000">
            <a:off x="9520734" y="174225"/>
            <a:ext cx="2654262" cy="2460344"/>
            <a:chOff x="817100" y="238125"/>
            <a:chExt cx="5912375" cy="5495644"/>
          </a:xfrm>
        </p:grpSpPr>
        <p:sp>
          <p:nvSpPr>
            <p:cNvPr id="688" name="Google Shape;688;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9" name="Google Shape;689;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0" name="Google Shape;690;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1" name="Google Shape;691;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2" name="Google Shape;692;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3" name="Google Shape;693;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4" name="Google Shape;694;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5" name="Google Shape;695;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6" name="Google Shape;696;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7" name="Google Shape;697;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8" name="Google Shape;698;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9" name="Google Shape;699;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0" name="Google Shape;700;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1" name="Google Shape;701;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2" name="Google Shape;702;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3" name="Google Shape;703;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4" name="Google Shape;704;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705" name="Google Shape;705;p23"/>
          <p:cNvGrpSpPr/>
          <p:nvPr/>
        </p:nvGrpSpPr>
        <p:grpSpPr>
          <a:xfrm rot="10800000" flipH="1">
            <a:off x="90149" y="4316779"/>
            <a:ext cx="2647696" cy="2466445"/>
            <a:chOff x="817100" y="238125"/>
            <a:chExt cx="5912375" cy="5495644"/>
          </a:xfrm>
        </p:grpSpPr>
        <p:sp>
          <p:nvSpPr>
            <p:cNvPr id="706" name="Google Shape;706;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7" name="Google Shape;707;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8" name="Google Shape;708;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9" name="Google Shape;709;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0" name="Google Shape;710;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1" name="Google Shape;711;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2" name="Google Shape;712;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3" name="Google Shape;713;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4" name="Google Shape;714;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5" name="Google Shape;715;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6" name="Google Shape;716;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7" name="Google Shape;717;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8" name="Google Shape;718;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9" name="Google Shape;719;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0" name="Google Shape;720;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1" name="Google Shape;721;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2" name="Google Shape;722;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9160847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7409760" y="15433"/>
            <a:ext cx="4675600"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923" name="Google Shape;923;p27"/>
          <p:cNvGrpSpPr/>
          <p:nvPr/>
        </p:nvGrpSpPr>
        <p:grpSpPr>
          <a:xfrm flipH="1">
            <a:off x="45751" y="2346810"/>
            <a:ext cx="4450150"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42140526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7006958" y="-93795"/>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8" name="Google Shape;948;p28"/>
          <p:cNvSpPr/>
          <p:nvPr/>
        </p:nvSpPr>
        <p:spPr>
          <a:xfrm>
            <a:off x="-100716" y="2057630"/>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9" name="Google Shape;949;p28"/>
          <p:cNvSpPr/>
          <p:nvPr/>
        </p:nvSpPr>
        <p:spPr>
          <a:xfrm rot="-2368478">
            <a:off x="10666558" y="2140321"/>
            <a:ext cx="277336" cy="291558"/>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0" name="Google Shape;950;p28"/>
          <p:cNvSpPr/>
          <p:nvPr/>
        </p:nvSpPr>
        <p:spPr>
          <a:xfrm rot="10800000">
            <a:off x="11527177"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1" name="Google Shape;951;p28"/>
          <p:cNvSpPr/>
          <p:nvPr/>
        </p:nvSpPr>
        <p:spPr>
          <a:xfrm rot="10800000">
            <a:off x="9972109" y="6183000"/>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2" name="Google Shape;952;p28"/>
          <p:cNvSpPr/>
          <p:nvPr/>
        </p:nvSpPr>
        <p:spPr>
          <a:xfrm rot="10800000">
            <a:off x="1647410" y="363856"/>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3" name="Google Shape;953;p28"/>
          <p:cNvSpPr/>
          <p:nvPr/>
        </p:nvSpPr>
        <p:spPr>
          <a:xfrm rot="10800000">
            <a:off x="160276" y="2940700"/>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4" name="Google Shape;954;p28"/>
          <p:cNvSpPr/>
          <p:nvPr/>
        </p:nvSpPr>
        <p:spPr>
          <a:xfrm rot="10800000">
            <a:off x="1577561" y="4203633"/>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5" name="Google Shape;955;p28"/>
          <p:cNvSpPr/>
          <p:nvPr/>
        </p:nvSpPr>
        <p:spPr>
          <a:xfrm rot="10800000">
            <a:off x="10274824" y="1859933"/>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6" name="Google Shape;956;p28"/>
          <p:cNvSpPr/>
          <p:nvPr/>
        </p:nvSpPr>
        <p:spPr>
          <a:xfrm rot="10800000" flipH="1">
            <a:off x="1323136" y="2616865"/>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7" name="Google Shape;957;p28"/>
          <p:cNvSpPr/>
          <p:nvPr/>
        </p:nvSpPr>
        <p:spPr>
          <a:xfrm rot="10800000" flipH="1">
            <a:off x="1525833" y="28200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8" name="Google Shape;958;p28"/>
          <p:cNvSpPr/>
          <p:nvPr/>
        </p:nvSpPr>
        <p:spPr>
          <a:xfrm rot="10800000" flipH="1">
            <a:off x="260837" y="16972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9" name="Google Shape;959;p28"/>
          <p:cNvSpPr/>
          <p:nvPr/>
        </p:nvSpPr>
        <p:spPr>
          <a:xfrm rot="10800000" flipH="1">
            <a:off x="937925" y="5568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0" name="Google Shape;960;p28"/>
          <p:cNvSpPr/>
          <p:nvPr/>
        </p:nvSpPr>
        <p:spPr>
          <a:xfrm rot="10800000" flipH="1">
            <a:off x="423500" y="4933032"/>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1" name="Google Shape;961;p28"/>
          <p:cNvSpPr/>
          <p:nvPr/>
        </p:nvSpPr>
        <p:spPr>
          <a:xfrm rot="10800000" flipH="1">
            <a:off x="641560" y="5154848"/>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2" name="Google Shape;962;p28"/>
          <p:cNvSpPr/>
          <p:nvPr/>
        </p:nvSpPr>
        <p:spPr>
          <a:xfrm rot="10800000" flipH="1">
            <a:off x="362385" y="557988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3" name="Google Shape;963;p28"/>
          <p:cNvSpPr/>
          <p:nvPr/>
        </p:nvSpPr>
        <p:spPr>
          <a:xfrm rot="10800000" flipH="1">
            <a:off x="11324066" y="6115847"/>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4" name="Google Shape;964;p28"/>
          <p:cNvSpPr/>
          <p:nvPr/>
        </p:nvSpPr>
        <p:spPr>
          <a:xfrm rot="10800000" flipH="1">
            <a:off x="10671418" y="3887347"/>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5" name="Google Shape;965;p28"/>
          <p:cNvSpPr/>
          <p:nvPr/>
        </p:nvSpPr>
        <p:spPr>
          <a:xfrm rot="10800000" flipH="1">
            <a:off x="11801150" y="1493213"/>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6" name="Google Shape;966;p28"/>
          <p:cNvSpPr/>
          <p:nvPr/>
        </p:nvSpPr>
        <p:spPr>
          <a:xfrm rot="10800000" flipH="1">
            <a:off x="11527163" y="114108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7" name="Google Shape;967;p28"/>
          <p:cNvSpPr/>
          <p:nvPr/>
        </p:nvSpPr>
        <p:spPr>
          <a:xfrm rot="10800000" flipH="1">
            <a:off x="11425615" y="54384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292443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9520734" y="174225"/>
            <a:ext cx="2654262" cy="2460344"/>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987" name="Google Shape;987;p29"/>
          <p:cNvGrpSpPr/>
          <p:nvPr/>
        </p:nvGrpSpPr>
        <p:grpSpPr>
          <a:xfrm rot="10800000" flipH="1">
            <a:off x="90149" y="4316779"/>
            <a:ext cx="2647696" cy="2466445"/>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005" name="Google Shape;1005;p29"/>
          <p:cNvSpPr/>
          <p:nvPr/>
        </p:nvSpPr>
        <p:spPr>
          <a:xfrm flipH="1">
            <a:off x="7006958" y="2137207"/>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6" name="Google Shape;1006;p29"/>
          <p:cNvSpPr/>
          <p:nvPr/>
        </p:nvSpPr>
        <p:spPr>
          <a:xfrm rot="10800000" flipH="1">
            <a:off x="-100716" y="-93793"/>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36271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8092" y="6356355"/>
            <a:ext cx="2837762" cy="365125"/>
          </a:xfrm>
          <a:prstGeom prst="rect">
            <a:avLst/>
          </a:prstGeom>
        </p:spPr>
        <p:txBody>
          <a:bodyPr lIns="91414" tIns="45707" rIns="91414" bIns="45707"/>
          <a:lstStyle/>
          <a:p>
            <a:pPr defTabSz="912114">
              <a:buClr>
                <a:srgbClr val="000000"/>
              </a:buClr>
              <a:defRPr/>
            </a:pPr>
            <a:fld id="{D59D0918-B3BC-4D15-9AF8-385E8378AD06}" type="datetimeFigureOut">
              <a:rPr lang="en-US" sz="1895" kern="0" smtClean="0">
                <a:solidFill>
                  <a:srgbClr val="000000"/>
                </a:solidFill>
                <a:cs typeface="Arial"/>
                <a:sym typeface="Arial"/>
              </a:rPr>
              <a:pPr defTabSz="912114">
                <a:buClr>
                  <a:srgbClr val="000000"/>
                </a:buClr>
                <a:defRPr/>
              </a:pPr>
              <a:t>12/4/2021</a:t>
            </a:fld>
            <a:endParaRPr lang="en-US" sz="1895" kern="0">
              <a:solidFill>
                <a:srgbClr val="000000"/>
              </a:solidFill>
              <a:cs typeface="Arial"/>
              <a:sym typeface="Arial"/>
            </a:endParaRPr>
          </a:p>
        </p:txBody>
      </p:sp>
      <p:sp>
        <p:nvSpPr>
          <p:cNvPr id="5" name="Footer Placeholder 4"/>
          <p:cNvSpPr>
            <a:spLocks noGrp="1"/>
          </p:cNvSpPr>
          <p:nvPr>
            <p:ph type="ftr" sz="quarter" idx="11"/>
          </p:nvPr>
        </p:nvSpPr>
        <p:spPr>
          <a:xfrm>
            <a:off x="4155297" y="6356355"/>
            <a:ext cx="3851249" cy="365125"/>
          </a:xfrm>
          <a:prstGeom prst="rect">
            <a:avLst/>
          </a:prstGeom>
        </p:spPr>
        <p:txBody>
          <a:bodyPr lIns="91414" tIns="45707" rIns="91414" bIns="45707"/>
          <a:lstStyle/>
          <a:p>
            <a:pPr defTabSz="912114">
              <a:buClr>
                <a:srgbClr val="000000"/>
              </a:buClr>
              <a:defRPr/>
            </a:pPr>
            <a:endParaRPr lang="en-US" sz="1895" kern="0">
              <a:solidFill>
                <a:srgbClr val="000000"/>
              </a:solidFill>
              <a:cs typeface="Arial"/>
              <a:sym typeface="Arial"/>
            </a:endParaRPr>
          </a:p>
        </p:txBody>
      </p:sp>
      <p:sp>
        <p:nvSpPr>
          <p:cNvPr id="6" name="Slide Number Placeholder 5"/>
          <p:cNvSpPr>
            <a:spLocks noGrp="1"/>
          </p:cNvSpPr>
          <p:nvPr>
            <p:ph type="sldNum" sz="quarter" idx="12"/>
          </p:nvPr>
        </p:nvSpPr>
        <p:spPr/>
        <p:txBody>
          <a:bodyPr/>
          <a:lstStyle/>
          <a:p>
            <a:pPr defTabSz="912114">
              <a:buClr>
                <a:srgbClr val="000000"/>
              </a:buClr>
              <a:defRPr/>
            </a:pPr>
            <a:fld id="{AE638271-59F9-4398-B3B9-61938CFED463}" type="slidenum">
              <a:rPr lang="en-US" kern="0" smtClean="0">
                <a:solidFill>
                  <a:srgbClr val="45127E"/>
                </a:solidFill>
                <a:cs typeface="Arial"/>
                <a:sym typeface="Arial"/>
              </a:rPr>
              <a:pPr defTabSz="912114">
                <a:buClr>
                  <a:srgbClr val="000000"/>
                </a:buClr>
                <a:defRPr/>
              </a:pPr>
              <a:t>‹#›</a:t>
            </a:fld>
            <a:endParaRPr lang="en-US" kern="0">
              <a:solidFill>
                <a:srgbClr val="45127E"/>
              </a:solidFill>
              <a:cs typeface="Arial"/>
              <a:sym typeface="Arial"/>
            </a:endParaRPr>
          </a:p>
        </p:txBody>
      </p:sp>
    </p:spTree>
    <p:extLst>
      <p:ext uri="{BB962C8B-B14F-4D97-AF65-F5344CB8AC3E}">
        <p14:creationId xmlns:p14="http://schemas.microsoft.com/office/powerpoint/2010/main" val="22987670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8092" y="6356353"/>
            <a:ext cx="2837762" cy="365125"/>
          </a:xfrm>
          <a:prstGeom prst="rect">
            <a:avLst/>
          </a:prstGeom>
        </p:spPr>
        <p:txBody>
          <a:bodyPr/>
          <a:lstStyle/>
          <a:p>
            <a:pPr defTabSz="912114">
              <a:buClr>
                <a:srgbClr val="000000"/>
              </a:buClr>
              <a:defRPr/>
            </a:pPr>
            <a:fld id="{D59D0918-B3BC-4D15-9AF8-385E8378AD06}" type="datetimeFigureOut">
              <a:rPr lang="en-US" sz="1895" kern="0" smtClean="0">
                <a:solidFill>
                  <a:srgbClr val="000000"/>
                </a:solidFill>
                <a:cs typeface="Arial"/>
                <a:sym typeface="Arial"/>
              </a:rPr>
              <a:pPr defTabSz="912114">
                <a:buClr>
                  <a:srgbClr val="000000"/>
                </a:buClr>
                <a:defRPr/>
              </a:pPr>
              <a:t>12/4/2021</a:t>
            </a:fld>
            <a:endParaRPr lang="en-US" sz="1895" kern="0">
              <a:solidFill>
                <a:srgbClr val="000000"/>
              </a:solidFill>
              <a:cs typeface="Arial"/>
              <a:sym typeface="Arial"/>
            </a:endParaRPr>
          </a:p>
        </p:txBody>
      </p:sp>
      <p:sp>
        <p:nvSpPr>
          <p:cNvPr id="3" name="Footer Placeholder 2"/>
          <p:cNvSpPr>
            <a:spLocks noGrp="1"/>
          </p:cNvSpPr>
          <p:nvPr>
            <p:ph type="ftr" sz="quarter" idx="11"/>
          </p:nvPr>
        </p:nvSpPr>
        <p:spPr>
          <a:xfrm>
            <a:off x="4155295" y="6356353"/>
            <a:ext cx="3851249" cy="365125"/>
          </a:xfrm>
          <a:prstGeom prst="rect">
            <a:avLst/>
          </a:prstGeom>
        </p:spPr>
        <p:txBody>
          <a:bodyPr/>
          <a:lstStyle/>
          <a:p>
            <a:pPr defTabSz="912114">
              <a:buClr>
                <a:srgbClr val="000000"/>
              </a:buClr>
              <a:defRPr/>
            </a:pPr>
            <a:endParaRPr lang="en-US" sz="1895" kern="0">
              <a:solidFill>
                <a:srgbClr val="000000"/>
              </a:solidFill>
              <a:cs typeface="Arial"/>
              <a:sym typeface="Arial"/>
            </a:endParaRPr>
          </a:p>
        </p:txBody>
      </p:sp>
      <p:sp>
        <p:nvSpPr>
          <p:cNvPr id="4" name="Slide Number Placeholder 3"/>
          <p:cNvSpPr>
            <a:spLocks noGrp="1"/>
          </p:cNvSpPr>
          <p:nvPr>
            <p:ph type="sldNum" sz="quarter" idx="12"/>
          </p:nvPr>
        </p:nvSpPr>
        <p:spPr/>
        <p:txBody>
          <a:bodyPr/>
          <a:lstStyle/>
          <a:p>
            <a:pPr defTabSz="912114">
              <a:buClr>
                <a:srgbClr val="000000"/>
              </a:buClr>
              <a:defRPr/>
            </a:pPr>
            <a:fld id="{AE638271-59F9-4398-B3B9-61938CFED463}" type="slidenum">
              <a:rPr lang="en-US" kern="0" smtClean="0">
                <a:solidFill>
                  <a:srgbClr val="45127E"/>
                </a:solidFill>
                <a:cs typeface="Arial"/>
                <a:sym typeface="Arial"/>
              </a:rPr>
              <a:pPr defTabSz="912114">
                <a:buClr>
                  <a:srgbClr val="000000"/>
                </a:buClr>
                <a:defRPr/>
              </a:pPr>
              <a:t>‹#›</a:t>
            </a:fld>
            <a:endParaRPr lang="en-US" kern="0">
              <a:solidFill>
                <a:srgbClr val="45127E"/>
              </a:solidFill>
              <a:cs typeface="Arial"/>
              <a:sym typeface="Arial"/>
            </a:endParaRPr>
          </a:p>
        </p:txBody>
      </p:sp>
    </p:spTree>
    <p:extLst>
      <p:ext uri="{BB962C8B-B14F-4D97-AF65-F5344CB8AC3E}">
        <p14:creationId xmlns:p14="http://schemas.microsoft.com/office/powerpoint/2010/main" val="1154427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12/4/2021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12/4/2021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12/4/2021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6"/>
            <a:ext cx="11332694" cy="763600"/>
          </a:xfrm>
          <a:prstGeom prst="rect">
            <a:avLst/>
          </a:prstGeom>
          <a:noFill/>
          <a:ln>
            <a:noFill/>
          </a:ln>
        </p:spPr>
        <p:txBody>
          <a:bodyPr spcFirstLastPara="1" wrap="square" lIns="121666" tIns="121666" rIns="121666" bIns="121666" anchor="t" anchorCtr="0">
            <a:noAutofit/>
          </a:bodyPr>
          <a:lstStyle>
            <a:lvl1pPr lvl="0" algn="ctr">
              <a:spcBef>
                <a:spcPts val="0"/>
              </a:spcBef>
              <a:spcAft>
                <a:spcPts val="0"/>
              </a:spcAft>
              <a:buClr>
                <a:schemeClr val="dk1"/>
              </a:buClr>
              <a:buSzPts val="2700"/>
              <a:buFont typeface="Luckiest Guy"/>
              <a:buNone/>
              <a:defRPr sz="27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2397868"/>
            <a:ext cx="11332694" cy="3298800"/>
          </a:xfrm>
          <a:prstGeom prst="rect">
            <a:avLst/>
          </a:prstGeom>
          <a:noFill/>
          <a:ln>
            <a:noFill/>
          </a:ln>
        </p:spPr>
        <p:txBody>
          <a:bodyPr spcFirstLastPara="1" wrap="square" lIns="121666" tIns="121666" rIns="121666" bIns="121666"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11268664" y="6217626"/>
            <a:ext cx="729790" cy="524799"/>
          </a:xfrm>
          <a:prstGeom prst="rect">
            <a:avLst/>
          </a:prstGeom>
          <a:noFill/>
          <a:ln>
            <a:noFill/>
          </a:ln>
        </p:spPr>
        <p:txBody>
          <a:bodyPr spcFirstLastPara="1" wrap="square" lIns="121666" tIns="121666" rIns="121666" bIns="121666"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defTabSz="912114">
              <a:buClr>
                <a:srgbClr val="000000"/>
              </a:buClr>
              <a:defRPr/>
            </a:pPr>
            <a:fld id="{00000000-1234-1234-1234-123412341234}" type="slidenum">
              <a:rPr lang="en" kern="0" smtClean="0">
                <a:solidFill>
                  <a:srgbClr val="45127E"/>
                </a:solidFill>
                <a:cs typeface="Arial"/>
                <a:sym typeface="Arial"/>
              </a:rPr>
              <a:pPr defTabSz="912114">
                <a:buClr>
                  <a:srgbClr val="000000"/>
                </a:buClr>
                <a:defRPr/>
              </a:pPr>
              <a:t>‹#›</a:t>
            </a:fld>
            <a:endParaRPr lang="en" kern="0">
              <a:solidFill>
                <a:srgbClr val="45127E"/>
              </a:solidFill>
              <a:cs typeface="Arial"/>
              <a:sym typeface="Arial"/>
            </a:endParaRPr>
          </a:p>
        </p:txBody>
      </p:sp>
    </p:spTree>
    <p:extLst>
      <p:ext uri="{BB962C8B-B14F-4D97-AF65-F5344CB8AC3E}">
        <p14:creationId xmlns:p14="http://schemas.microsoft.com/office/powerpoint/2010/main" val="32918608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0.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9.xml"/><Relationship Id="rId7" Type="http://schemas.openxmlformats.org/officeDocument/2006/relationships/slide" Target="slide7.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slide" Target="slide6.xml"/><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slide" Target="slide3.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5.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H" pitchFamily="34" charset="0"/>
                <a:ea typeface="AvantGarde" pitchFamily="2" charset="0"/>
                <a:cs typeface="AvantGarde" pitchFamily="2" charset="0"/>
              </a:rPr>
              <a:t>1</a:t>
            </a:r>
            <a:endParaRPr lang="en-US" sz="10600" b="1">
              <a:solidFill>
                <a:schemeClr val="bg1"/>
              </a:solidFill>
              <a:latin typeface=".VnArialH"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528719" y="3252633"/>
            <a:ext cx="3401513" cy="646331"/>
          </a:xfrm>
          <a:prstGeom prst="rect">
            <a:avLst/>
          </a:prstGeom>
          <a:noFill/>
        </p:spPr>
        <p:txBody>
          <a:bodyPr wrap="square" rtlCol="0">
            <a:spAutoFit/>
          </a:bodyPr>
          <a:lstStyle/>
          <a:p>
            <a:r>
              <a:rPr lang="en-US" sz="3600" dirty="0" smtClean="0"/>
              <a:t>TRANG 142, 143</a:t>
            </a:r>
            <a:endParaRPr lang="en-US" sz="3600" dirty="0"/>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ái Đất Này Là Của Chúng Mình ♪ Bé MAI VY Thần Đồng Âm Nhạc Việt Nam [MV Officia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22927783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215396" y="203422"/>
            <a:ext cx="2621250" cy="941185"/>
            <a:chOff x="63500" y="1429216"/>
            <a:chExt cx="1970813" cy="705889"/>
          </a:xfrm>
        </p:grpSpPr>
        <p:sp>
          <p:nvSpPr>
            <p:cNvPr id="17" name="Rounded Rectangle 16"/>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a:t>
              </a:r>
              <a:endParaRPr lang="en-US" sz="4800">
                <a:latin typeface="Arial-Rounded" pitchFamily="34" charset="0"/>
                <a:ea typeface="Arial-Rounded" pitchFamily="34" charset="0"/>
                <a:cs typeface="Arial-Rounded" pitchFamily="34" charset="0"/>
              </a:endParaRPr>
            </a:p>
          </p:txBody>
        </p:sp>
        <p:sp>
          <p:nvSpPr>
            <p:cNvPr id="19" name="Oval 18"/>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2</a:t>
              </a:r>
              <a:endParaRPr lang="en-US" sz="4800">
                <a:solidFill>
                  <a:schemeClr val="tx1"/>
                </a:solidFill>
                <a:latin typeface="Arial Rounded MT Bold" pitchFamily="34" charset="0"/>
                <a:ea typeface="Arial-Rounded" pitchFamily="34" charset="0"/>
                <a:cs typeface="Arial-Rounded" pitchFamily="34" charset="0"/>
              </a:endParaRPr>
            </a:p>
          </p:txBody>
        </p:sp>
      </p:grpSp>
      <p:grpSp>
        <p:nvGrpSpPr>
          <p:cNvPr id="2" name="Group 1"/>
          <p:cNvGrpSpPr/>
          <p:nvPr/>
        </p:nvGrpSpPr>
        <p:grpSpPr>
          <a:xfrm>
            <a:off x="59564" y="2403133"/>
            <a:ext cx="12560344" cy="2080402"/>
            <a:chOff x="-15081" y="2184691"/>
            <a:chExt cx="15198016" cy="2517286"/>
          </a:xfrm>
        </p:grpSpPr>
        <p:pic>
          <p:nvPicPr>
            <p:cNvPr id="3076"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15081"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7583927"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TextBox 9"/>
          <p:cNvSpPr txBox="1"/>
          <p:nvPr/>
        </p:nvSpPr>
        <p:spPr>
          <a:xfrm>
            <a:off x="-363621" y="3087644"/>
            <a:ext cx="13499608" cy="1169353"/>
          </a:xfrm>
          <a:prstGeom prst="rect">
            <a:avLst/>
          </a:prstGeom>
          <a:noFill/>
        </p:spPr>
        <p:txBody>
          <a:bodyPr wrap="square" lIns="121725" tIns="60862" rIns="121725" bIns="60862" rtlCol="0">
            <a:spAutoFit/>
          </a:bodyPr>
          <a:lstStyle/>
          <a:p>
            <a:pPr algn="just"/>
            <a:r>
              <a:rPr lang="vi-VN" sz="6800">
                <a:solidFill>
                  <a:srgbClr val="FF0000"/>
                </a:solidFill>
                <a:latin typeface="HP001 4 hàng" pitchFamily="34" charset="0"/>
              </a:rPr>
              <a:t> Cá</a:t>
            </a:r>
            <a:r>
              <a:rPr lang="el-GR" sz="6800">
                <a:solidFill>
                  <a:srgbClr val="FF0000"/>
                </a:solidFill>
                <a:latin typeface="HP001 4 hàng" pitchFamily="34" charset="0"/>
              </a:rPr>
              <a:t>ζ </a:t>
            </a:r>
            <a:r>
              <a:rPr lang="vi-VN" sz="6800">
                <a:solidFill>
                  <a:srgbClr val="FF0000"/>
                </a:solidFill>
                <a:latin typeface="HP001 4 hàng" pitchFamily="34" charset="0"/>
              </a:rPr>
              <a:t>d</a:t>
            </a:r>
            <a:r>
              <a:rPr lang="el-GR" sz="6800">
                <a:solidFill>
                  <a:srgbClr val="FF0000"/>
                </a:solidFill>
                <a:latin typeface="HP001 4 hàng" pitchFamily="34" charset="0"/>
              </a:rPr>
              <a:t>Ηϛ</a:t>
            </a:r>
            <a:r>
              <a:rPr lang="vi-VN" sz="6800">
                <a:solidFill>
                  <a:srgbClr val="FF0000"/>
                </a:solidFill>
                <a:latin typeface="HP001 4 hàng" pitchFamily="34" charset="0"/>
              </a:rPr>
              <a:t>u </a:t>
            </a:r>
            <a:r>
              <a:rPr lang="el-GR" sz="6800">
                <a:solidFill>
                  <a:srgbClr val="FF0000"/>
                </a:solidFill>
                <a:latin typeface="HP001 4 hàng" pitchFamily="34" charset="0"/>
              </a:rPr>
              <a:t>ε</a:t>
            </a:r>
            <a:r>
              <a:rPr lang="vi-VN" sz="6800">
                <a:solidFill>
                  <a:srgbClr val="FF0000"/>
                </a:solidFill>
                <a:latin typeface="HP001 4 hàng" pitchFamily="34" charset="0"/>
              </a:rPr>
              <a:t>ao l</a:t>
            </a:r>
            <a:r>
              <a:rPr lang="el-GR" sz="6800">
                <a:solidFill>
                  <a:srgbClr val="FF0000"/>
                </a:solidFill>
                <a:latin typeface="HP001 4 hàng" pitchFamily="34" charset="0"/>
              </a:rPr>
              <a:t>Η</a:t>
            </a:r>
            <a:r>
              <a:rPr lang="vi-VN" sz="6800">
                <a:solidFill>
                  <a:srgbClr val="FF0000"/>
                </a:solidFill>
                <a:latin typeface="HP001 4 hàng" pitchFamily="34" charset="0"/>
              </a:rPr>
              <a:t>İng </a:t>
            </a:r>
            <a:r>
              <a:rPr lang="el-GR" sz="6800">
                <a:solidFill>
                  <a:srgbClr val="FF0000"/>
                </a:solidFill>
                <a:latin typeface="HP001 4 hàng" pitchFamily="34" charset="0"/>
              </a:rPr>
              <a:t>Λ</a:t>
            </a:r>
            <a:r>
              <a:rPr lang="vi-VN" sz="6800">
                <a:solidFill>
                  <a:srgbClr val="FF0000"/>
                </a:solidFill>
                <a:latin typeface="HP001 4 hàng" pitchFamily="34" charset="0"/>
              </a:rPr>
              <a:t>łn </a:t>
            </a:r>
            <a:r>
              <a:rPr lang="vi-VN" sz="6800" smtClean="0">
                <a:solidFill>
                  <a:srgbClr val="FF0000"/>
                </a:solidFill>
                <a:latin typeface="HP001 4 hàng" pitchFamily="34" charset="0"/>
              </a:rPr>
              <a:t>bầu </a:t>
            </a:r>
            <a:endParaRPr lang="en-US" sz="6800">
              <a:solidFill>
                <a:srgbClr val="FF0000"/>
              </a:solidFill>
              <a:latin typeface="HP001 4 hàng" pitchFamily="34" charset="0"/>
            </a:endParaRPr>
          </a:p>
        </p:txBody>
      </p:sp>
      <p:grpSp>
        <p:nvGrpSpPr>
          <p:cNvPr id="9" name="Group 8"/>
          <p:cNvGrpSpPr/>
          <p:nvPr/>
        </p:nvGrpSpPr>
        <p:grpSpPr>
          <a:xfrm>
            <a:off x="59564" y="4480252"/>
            <a:ext cx="12560344" cy="2080402"/>
            <a:chOff x="-15081" y="2184691"/>
            <a:chExt cx="15198016" cy="2517286"/>
          </a:xfrm>
        </p:grpSpPr>
        <p:pic>
          <p:nvPicPr>
            <p:cNvPr id="11"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15081"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7583927"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3" name="TextBox 12"/>
          <p:cNvSpPr txBox="1"/>
          <p:nvPr/>
        </p:nvSpPr>
        <p:spPr>
          <a:xfrm>
            <a:off x="-15081" y="4469447"/>
            <a:ext cx="9220414" cy="1169353"/>
          </a:xfrm>
          <a:prstGeom prst="rect">
            <a:avLst/>
          </a:prstGeom>
          <a:noFill/>
        </p:spPr>
        <p:txBody>
          <a:bodyPr wrap="square" lIns="121725" tIns="60862" rIns="121725" bIns="60862" rtlCol="0">
            <a:spAutoFit/>
          </a:bodyPr>
          <a:lstStyle/>
          <a:p>
            <a:pPr algn="just"/>
            <a:r>
              <a:rPr lang="vi-VN" sz="6800" smtClean="0">
                <a:solidFill>
                  <a:srgbClr val="FF0000"/>
                </a:solidFill>
                <a:latin typeface="HP001 4 hàng" pitchFamily="34" charset="0"/>
              </a:rPr>
              <a:t>ǇrƟ</a:t>
            </a:r>
            <a:r>
              <a:rPr lang="en-US" sz="6800" smtClean="0">
                <a:solidFill>
                  <a:srgbClr val="FF0000"/>
                </a:solidFill>
                <a:latin typeface="HP001 4 hàng" pitchFamily="34" charset="0"/>
              </a:rPr>
              <a:t>.</a:t>
            </a:r>
            <a:r>
              <a:rPr lang="vi-VN" sz="6800" smtClean="0">
                <a:solidFill>
                  <a:srgbClr val="FF0000"/>
                </a:solidFill>
                <a:latin typeface="HP001 4 hàng" pitchFamily="34" charset="0"/>
              </a:rPr>
              <a:t> </a:t>
            </a:r>
            <a:endParaRPr lang="en-US" sz="6800">
              <a:solidFill>
                <a:srgbClr val="FF0000"/>
              </a:solidFill>
              <a:latin typeface="HP001 4 hàng" pitchFamily="34" charset="0"/>
            </a:endParaRPr>
          </a:p>
        </p:txBody>
      </p:sp>
    </p:spTree>
    <p:extLst>
      <p:ext uri="{BB962C8B-B14F-4D97-AF65-F5344CB8AC3E}">
        <p14:creationId xmlns:p14="http://schemas.microsoft.com/office/powerpoint/2010/main" val="8495269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9564" y="2403133"/>
            <a:ext cx="12560344" cy="2080402"/>
            <a:chOff x="-15081" y="2184691"/>
            <a:chExt cx="15198016" cy="2517286"/>
          </a:xfrm>
        </p:grpSpPr>
        <p:pic>
          <p:nvPicPr>
            <p:cNvPr id="3076"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15081"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7583927"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TextBox 9"/>
          <p:cNvSpPr txBox="1"/>
          <p:nvPr/>
        </p:nvSpPr>
        <p:spPr>
          <a:xfrm>
            <a:off x="594519" y="3419600"/>
            <a:ext cx="13499608" cy="646133"/>
          </a:xfrm>
          <a:prstGeom prst="rect">
            <a:avLst/>
          </a:prstGeom>
          <a:noFill/>
        </p:spPr>
        <p:txBody>
          <a:bodyPr wrap="square" lIns="121725" tIns="60862" rIns="121725" bIns="60862" rtlCol="0">
            <a:spAutoFit/>
          </a:bodyPr>
          <a:lstStyle/>
          <a:p>
            <a:pPr algn="just"/>
            <a:r>
              <a:rPr lang="vi-VN" sz="3400" dirty="0">
                <a:solidFill>
                  <a:srgbClr val="FF0000"/>
                </a:solidFill>
                <a:latin typeface="HP001 4 hàng" pitchFamily="34" charset="0"/>
              </a:rPr>
              <a:t> Cá</a:t>
            </a:r>
            <a:r>
              <a:rPr lang="el-GR" sz="3400" dirty="0">
                <a:solidFill>
                  <a:srgbClr val="FF0000"/>
                </a:solidFill>
                <a:latin typeface="HP001 4 hàng" pitchFamily="34" charset="0"/>
              </a:rPr>
              <a:t>ζ </a:t>
            </a:r>
            <a:r>
              <a:rPr lang="vi-VN" sz="3400" dirty="0">
                <a:solidFill>
                  <a:srgbClr val="FF0000"/>
                </a:solidFill>
                <a:latin typeface="HP001 4 hàng" pitchFamily="34" charset="0"/>
              </a:rPr>
              <a:t>d</a:t>
            </a:r>
            <a:r>
              <a:rPr lang="el-GR" sz="3400" dirty="0">
                <a:solidFill>
                  <a:srgbClr val="FF0000"/>
                </a:solidFill>
                <a:latin typeface="HP001 4 hàng" pitchFamily="34" charset="0"/>
              </a:rPr>
              <a:t>Ηϛ</a:t>
            </a:r>
            <a:r>
              <a:rPr lang="vi-VN" sz="3400" dirty="0">
                <a:solidFill>
                  <a:srgbClr val="FF0000"/>
                </a:solidFill>
                <a:latin typeface="HP001 4 hàng" pitchFamily="34" charset="0"/>
              </a:rPr>
              <a:t>u </a:t>
            </a:r>
            <a:r>
              <a:rPr lang="el-GR" sz="3400" dirty="0">
                <a:solidFill>
                  <a:srgbClr val="FF0000"/>
                </a:solidFill>
                <a:latin typeface="HP001 4 hàng" pitchFamily="34" charset="0"/>
              </a:rPr>
              <a:t>ε</a:t>
            </a:r>
            <a:r>
              <a:rPr lang="vi-VN" sz="3400" dirty="0">
                <a:solidFill>
                  <a:srgbClr val="FF0000"/>
                </a:solidFill>
                <a:latin typeface="HP001 4 hàng" pitchFamily="34" charset="0"/>
              </a:rPr>
              <a:t>ao l</a:t>
            </a:r>
            <a:r>
              <a:rPr lang="el-GR" sz="3400" dirty="0">
                <a:solidFill>
                  <a:srgbClr val="FF0000"/>
                </a:solidFill>
                <a:latin typeface="HP001 4 hàng" pitchFamily="34" charset="0"/>
              </a:rPr>
              <a:t>Η</a:t>
            </a:r>
            <a:r>
              <a:rPr lang="vi-VN" sz="3400" dirty="0">
                <a:solidFill>
                  <a:srgbClr val="FF0000"/>
                </a:solidFill>
                <a:latin typeface="HP001 4 hàng" pitchFamily="34" charset="0"/>
              </a:rPr>
              <a:t>İng </a:t>
            </a:r>
            <a:r>
              <a:rPr lang="el-GR" sz="3400" dirty="0">
                <a:solidFill>
                  <a:srgbClr val="FF0000"/>
                </a:solidFill>
                <a:latin typeface="HP001 4 hàng" pitchFamily="34" charset="0"/>
              </a:rPr>
              <a:t>Λ</a:t>
            </a:r>
            <a:r>
              <a:rPr lang="vi-VN" sz="3400" dirty="0">
                <a:solidFill>
                  <a:srgbClr val="FF0000"/>
                </a:solidFill>
                <a:latin typeface="HP001 4 hàng" pitchFamily="34" charset="0"/>
              </a:rPr>
              <a:t>łn </a:t>
            </a:r>
            <a:r>
              <a:rPr lang="vi-VN" sz="3400" dirty="0" smtClean="0">
                <a:solidFill>
                  <a:srgbClr val="FF0000"/>
                </a:solidFill>
                <a:latin typeface="HP001 4 hàng" pitchFamily="34" charset="0"/>
              </a:rPr>
              <a:t>bầu</a:t>
            </a:r>
            <a:r>
              <a:rPr lang="en-US" sz="3400" dirty="0" smtClean="0">
                <a:solidFill>
                  <a:srgbClr val="FF0000"/>
                </a:solidFill>
                <a:latin typeface="HP001 4 hàng" pitchFamily="34" charset="0"/>
              </a:rPr>
              <a:t> </a:t>
            </a:r>
            <a:r>
              <a:rPr lang="vi-VN" sz="3400" dirty="0" smtClean="0">
                <a:solidFill>
                  <a:srgbClr val="FF0000"/>
                </a:solidFill>
                <a:latin typeface="HP001 4 hàng" pitchFamily="34" charset="0"/>
              </a:rPr>
              <a:t>ǇrƟ</a:t>
            </a:r>
            <a:r>
              <a:rPr lang="en-US" sz="3400" dirty="0">
                <a:solidFill>
                  <a:srgbClr val="FF0000"/>
                </a:solidFill>
                <a:latin typeface="HP001 4 hàng" pitchFamily="34" charset="0"/>
              </a:rPr>
              <a:t>.</a:t>
            </a:r>
            <a:r>
              <a:rPr lang="vi-VN" sz="3400" dirty="0">
                <a:solidFill>
                  <a:srgbClr val="FF0000"/>
                </a:solidFill>
                <a:latin typeface="HP001 4 hàng" pitchFamily="34" charset="0"/>
              </a:rPr>
              <a:t> </a:t>
            </a:r>
            <a:endParaRPr lang="en-US" sz="3400" dirty="0">
              <a:solidFill>
                <a:srgbClr val="FF0000"/>
              </a:solidFill>
              <a:latin typeface="HP001 4 hàng" pitchFamily="34" charset="0"/>
            </a:endParaRPr>
          </a:p>
        </p:txBody>
      </p:sp>
      <p:grpSp>
        <p:nvGrpSpPr>
          <p:cNvPr id="9" name="Group 8"/>
          <p:cNvGrpSpPr/>
          <p:nvPr/>
        </p:nvGrpSpPr>
        <p:grpSpPr>
          <a:xfrm>
            <a:off x="59564" y="4480252"/>
            <a:ext cx="12560344" cy="2080402"/>
            <a:chOff x="-15081" y="2184691"/>
            <a:chExt cx="15198016" cy="2517286"/>
          </a:xfrm>
        </p:grpSpPr>
        <p:pic>
          <p:nvPicPr>
            <p:cNvPr id="11"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15081"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7583927"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8523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767689" y="3597"/>
            <a:ext cx="6626461" cy="6626463"/>
          </a:xfrm>
        </p:spPr>
      </p:pic>
    </p:spTree>
    <p:extLst>
      <p:ext uri="{BB962C8B-B14F-4D97-AF65-F5344CB8AC3E}">
        <p14:creationId xmlns:p14="http://schemas.microsoft.com/office/powerpoint/2010/main" val="377171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6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627" t="45690" r="29358" b="27155"/>
          <a:stretch/>
        </p:blipFill>
        <p:spPr bwMode="auto">
          <a:xfrm>
            <a:off x="2786245" y="304800"/>
            <a:ext cx="7258507" cy="2576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30158" t="30828" r="29251" b="29418"/>
          <a:stretch/>
        </p:blipFill>
        <p:spPr bwMode="auto">
          <a:xfrm>
            <a:off x="2966966" y="2849770"/>
            <a:ext cx="6945454" cy="3824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53441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aphic 14">
            <a:extLst>
              <a:ext uri="{FF2B5EF4-FFF2-40B4-BE49-F238E27FC236}">
                <a16:creationId xmlns:a16="http://schemas.microsoft.com/office/drawing/2014/main" id="{FE321B6A-AE05-42F1-BF68-60EA5CECEF77}"/>
              </a:ext>
            </a:extLst>
          </p:cNvPr>
          <p:cNvGrpSpPr/>
          <p:nvPr/>
        </p:nvGrpSpPr>
        <p:grpSpPr>
          <a:xfrm>
            <a:off x="2194719" y="389604"/>
            <a:ext cx="9205993" cy="6524786"/>
            <a:chOff x="2444748" y="555045"/>
            <a:chExt cx="7282048" cy="5727454"/>
          </a:xfrm>
        </p:grpSpPr>
        <p:sp>
          <p:nvSpPr>
            <p:cNvPr id="14" name="Freeform: Shape 10">
              <a:extLst>
                <a:ext uri="{FF2B5EF4-FFF2-40B4-BE49-F238E27FC236}">
                  <a16:creationId xmlns:a16="http://schemas.microsoft.com/office/drawing/2014/main" id="{7500081E-F564-4513-A350-13970AFCAEC4}"/>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Shape 11">
              <a:extLst>
                <a:ext uri="{FF2B5EF4-FFF2-40B4-BE49-F238E27FC236}">
                  <a16:creationId xmlns:a16="http://schemas.microsoft.com/office/drawing/2014/main" id="{61C2E04B-B1F4-4D13-A437-33CC9D134FCC}"/>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6" name="Freeform: Shape 12">
              <a:extLst>
                <a:ext uri="{FF2B5EF4-FFF2-40B4-BE49-F238E27FC236}">
                  <a16:creationId xmlns:a16="http://schemas.microsoft.com/office/drawing/2014/main" id="{C5674F7D-7C5D-4FFB-974D-F31C76A651B2}"/>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Shape 13">
              <a:extLst>
                <a:ext uri="{FF2B5EF4-FFF2-40B4-BE49-F238E27FC236}">
                  <a16:creationId xmlns:a16="http://schemas.microsoft.com/office/drawing/2014/main" id="{9CEC8E02-869B-4F10-AE50-0AB2B3880C3C}"/>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chemeClr val="tx1">
                <a:lumMod val="85000"/>
                <a:lumOff val="15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Shape 14">
              <a:extLst>
                <a:ext uri="{FF2B5EF4-FFF2-40B4-BE49-F238E27FC236}">
                  <a16:creationId xmlns:a16="http://schemas.microsoft.com/office/drawing/2014/main" id="{E39ED037-185D-4496-8224-1006913919BD}"/>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9" name="Freeform: Shape 15">
              <a:extLst>
                <a:ext uri="{FF2B5EF4-FFF2-40B4-BE49-F238E27FC236}">
                  <a16:creationId xmlns:a16="http://schemas.microsoft.com/office/drawing/2014/main" id="{F3F25A6E-1B55-4E06-BC06-42521BD2727F}"/>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Shape 16">
              <a:extLst>
                <a:ext uri="{FF2B5EF4-FFF2-40B4-BE49-F238E27FC236}">
                  <a16:creationId xmlns:a16="http://schemas.microsoft.com/office/drawing/2014/main" id="{1CB8120A-881D-4445-AE1B-D01327D6FABF}"/>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Freeform: Shape 17">
              <a:extLst>
                <a:ext uri="{FF2B5EF4-FFF2-40B4-BE49-F238E27FC236}">
                  <a16:creationId xmlns:a16="http://schemas.microsoft.com/office/drawing/2014/main" id="{9A11AA7F-BDA3-4021-A1C3-18D8F616184E}"/>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pic>
        <p:nvPicPr>
          <p:cNvPr id="3" name="kể chuyện lớp 1 lửa, mưa và con hồ hung hăng sách kết nối tri thức với cuộc sống.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46126" y="639058"/>
            <a:ext cx="8345983" cy="4694690"/>
          </a:xfrm>
          <a:prstGeom prst="rect">
            <a:avLst/>
          </a:prstGeom>
        </p:spPr>
      </p:pic>
      <p:grpSp>
        <p:nvGrpSpPr>
          <p:cNvPr id="7" name="Group 6"/>
          <p:cNvGrpSpPr/>
          <p:nvPr/>
        </p:nvGrpSpPr>
        <p:grpSpPr>
          <a:xfrm>
            <a:off x="215396" y="203422"/>
            <a:ext cx="4036722" cy="941185"/>
            <a:chOff x="63500" y="1429216"/>
            <a:chExt cx="3035050" cy="705889"/>
          </a:xfrm>
        </p:grpSpPr>
        <p:sp>
          <p:nvSpPr>
            <p:cNvPr id="8" name="Rounded Rectangle 7"/>
            <p:cNvSpPr/>
            <p:nvPr/>
          </p:nvSpPr>
          <p:spPr>
            <a:xfrm>
              <a:off x="498941" y="1429216"/>
              <a:ext cx="259960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Kể chuyện</a:t>
              </a:r>
              <a:endParaRPr lang="en-US" sz="48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3</a:t>
              </a:r>
              <a:endParaRPr lang="en-US" sz="4800">
                <a:solidFill>
                  <a:schemeClr val="tx1"/>
                </a:solidFill>
                <a:latin typeface="Arial Rounded MT Bol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2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51805" y="327016"/>
            <a:ext cx="10934429" cy="1015663"/>
          </a:xfrm>
          <a:prstGeom prst="rect">
            <a:avLst/>
          </a:prstGeom>
          <a:noFill/>
        </p:spPr>
        <p:txBody>
          <a:bodyPr wrap="square" rtlCol="0">
            <a:spAutoFit/>
          </a:bodyPr>
          <a:lstStyle/>
          <a:p>
            <a:pPr algn="ctr"/>
            <a:r>
              <a:rPr lang="en-US" sz="6000" dirty="0" err="1" smtClean="0">
                <a:solidFill>
                  <a:schemeClr val="accent6">
                    <a:lumMod val="75000"/>
                  </a:schemeClr>
                </a:solidFill>
                <a:latin typeface="Arial-Rounded" pitchFamily="34" charset="0"/>
                <a:ea typeface="Arial-Rounded" pitchFamily="34" charset="0"/>
                <a:cs typeface="Arial-Rounded" pitchFamily="34" charset="0"/>
              </a:rPr>
              <a:t>Lửa</a:t>
            </a:r>
            <a:r>
              <a:rPr lang="en-US" sz="6000" dirty="0" smtClean="0">
                <a:solidFill>
                  <a:schemeClr val="accent6">
                    <a:lumMod val="75000"/>
                  </a:schemeClr>
                </a:solidFill>
                <a:latin typeface="Arial-Rounded" pitchFamily="34" charset="0"/>
                <a:ea typeface="Arial-Rounded" pitchFamily="34" charset="0"/>
                <a:cs typeface="Arial-Rounded" pitchFamily="34" charset="0"/>
              </a:rPr>
              <a:t>, </a:t>
            </a:r>
            <a:r>
              <a:rPr lang="en-US" sz="6000" dirty="0" err="1" smtClean="0">
                <a:solidFill>
                  <a:schemeClr val="accent6">
                    <a:lumMod val="75000"/>
                  </a:schemeClr>
                </a:solidFill>
                <a:latin typeface="Arial-Rounded" pitchFamily="34" charset="0"/>
                <a:ea typeface="Arial-Rounded" pitchFamily="34" charset="0"/>
                <a:cs typeface="Arial-Rounded" pitchFamily="34" charset="0"/>
              </a:rPr>
              <a:t>mưa</a:t>
            </a:r>
            <a:r>
              <a:rPr lang="en-US" sz="6000" dirty="0" smtClean="0">
                <a:solidFill>
                  <a:schemeClr val="accent6">
                    <a:lumMod val="75000"/>
                  </a:schemeClr>
                </a:solidFill>
                <a:latin typeface="Arial-Rounded" pitchFamily="34" charset="0"/>
                <a:ea typeface="Arial-Rounded" pitchFamily="34" charset="0"/>
                <a:cs typeface="Arial-Rounded" pitchFamily="34" charset="0"/>
              </a:rPr>
              <a:t> </a:t>
            </a:r>
            <a:r>
              <a:rPr lang="en-US" sz="6000" dirty="0" err="1" smtClean="0">
                <a:solidFill>
                  <a:schemeClr val="accent6">
                    <a:lumMod val="75000"/>
                  </a:schemeClr>
                </a:solidFill>
                <a:latin typeface="Arial-Rounded" pitchFamily="34" charset="0"/>
                <a:ea typeface="Arial-Rounded" pitchFamily="34" charset="0"/>
                <a:cs typeface="Arial-Rounded" pitchFamily="34" charset="0"/>
              </a:rPr>
              <a:t>và</a:t>
            </a:r>
            <a:r>
              <a:rPr lang="en-US" sz="6000" dirty="0" smtClean="0">
                <a:solidFill>
                  <a:schemeClr val="accent6">
                    <a:lumMod val="75000"/>
                  </a:schemeClr>
                </a:solidFill>
                <a:latin typeface="Arial-Rounded" pitchFamily="34" charset="0"/>
                <a:ea typeface="Arial-Rounded" pitchFamily="34" charset="0"/>
                <a:cs typeface="Arial-Rounded" pitchFamily="34" charset="0"/>
              </a:rPr>
              <a:t> con </a:t>
            </a:r>
            <a:r>
              <a:rPr lang="en-US" sz="6000" dirty="0" err="1" smtClean="0">
                <a:solidFill>
                  <a:schemeClr val="accent6">
                    <a:lumMod val="75000"/>
                  </a:schemeClr>
                </a:solidFill>
                <a:latin typeface="Arial-Rounded" pitchFamily="34" charset="0"/>
                <a:ea typeface="Arial-Rounded" pitchFamily="34" charset="0"/>
                <a:cs typeface="Arial-Rounded" pitchFamily="34" charset="0"/>
              </a:rPr>
              <a:t>hổ</a:t>
            </a:r>
            <a:r>
              <a:rPr lang="en-US" sz="6000" dirty="0" smtClean="0">
                <a:solidFill>
                  <a:schemeClr val="accent6">
                    <a:lumMod val="75000"/>
                  </a:schemeClr>
                </a:solidFill>
                <a:latin typeface="Arial-Rounded" pitchFamily="34" charset="0"/>
                <a:ea typeface="Arial-Rounded" pitchFamily="34" charset="0"/>
                <a:cs typeface="Arial-Rounded" pitchFamily="34" charset="0"/>
              </a:rPr>
              <a:t> hung </a:t>
            </a:r>
            <a:r>
              <a:rPr lang="en-US" sz="6000" dirty="0" err="1" smtClean="0">
                <a:solidFill>
                  <a:schemeClr val="accent6">
                    <a:lumMod val="75000"/>
                  </a:schemeClr>
                </a:solidFill>
                <a:latin typeface="Arial-Rounded" pitchFamily="34" charset="0"/>
                <a:ea typeface="Arial-Rounded" pitchFamily="34" charset="0"/>
                <a:cs typeface="Arial-Rounded" pitchFamily="34" charset="0"/>
              </a:rPr>
              <a:t>hăng</a:t>
            </a:r>
            <a:endParaRPr lang="en-US" sz="6000" dirty="0">
              <a:solidFill>
                <a:schemeClr val="accent6">
                  <a:lumMod val="75000"/>
                </a:schemeClr>
              </a:solidFill>
              <a:latin typeface="Arial-Rounded" pitchFamily="34" charset="0"/>
              <a:ea typeface="Arial-Rounded" pitchFamily="34" charset="0"/>
              <a:cs typeface="Arial-Rounded" pitchFamily="34"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30575" r="50000" b="38391"/>
          <a:stretch/>
        </p:blipFill>
        <p:spPr>
          <a:xfrm>
            <a:off x="3109119" y="1524000"/>
            <a:ext cx="5486400" cy="4961856"/>
          </a:xfrm>
          <a:prstGeom prst="rect">
            <a:avLst/>
          </a:prstGeom>
        </p:spPr>
      </p:pic>
    </p:spTree>
    <p:extLst>
      <p:ext uri="{BB962C8B-B14F-4D97-AF65-F5344CB8AC3E}">
        <p14:creationId xmlns:p14="http://schemas.microsoft.com/office/powerpoint/2010/main" val="24764482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48420" t="29885" r="1580" b="39081"/>
          <a:stretch/>
        </p:blipFill>
        <p:spPr>
          <a:xfrm>
            <a:off x="3109119" y="304800"/>
            <a:ext cx="6066396" cy="5486400"/>
          </a:xfrm>
          <a:prstGeom prst="rect">
            <a:avLst/>
          </a:prstGeom>
        </p:spPr>
      </p:pic>
    </p:spTree>
    <p:extLst>
      <p:ext uri="{BB962C8B-B14F-4D97-AF65-F5344CB8AC3E}">
        <p14:creationId xmlns:p14="http://schemas.microsoft.com/office/powerpoint/2010/main" val="11214102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934" t="63594" r="51219" b="5372"/>
          <a:stretch/>
        </p:blipFill>
        <p:spPr>
          <a:xfrm>
            <a:off x="3261519" y="662152"/>
            <a:ext cx="5562584" cy="5486400"/>
          </a:xfrm>
          <a:prstGeom prst="rect">
            <a:avLst/>
          </a:prstGeom>
        </p:spPr>
      </p:pic>
    </p:spTree>
    <p:extLst>
      <p:ext uri="{BB962C8B-B14F-4D97-AF65-F5344CB8AC3E}">
        <p14:creationId xmlns:p14="http://schemas.microsoft.com/office/powerpoint/2010/main" val="2340740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48810" t="62435" r="1190" b="6531"/>
          <a:stretch/>
        </p:blipFill>
        <p:spPr>
          <a:xfrm>
            <a:off x="3185319" y="662152"/>
            <a:ext cx="6066396" cy="5486400"/>
          </a:xfrm>
          <a:prstGeom prst="rect">
            <a:avLst/>
          </a:prstGeom>
        </p:spPr>
      </p:pic>
    </p:spTree>
    <p:extLst>
      <p:ext uri="{BB962C8B-B14F-4D97-AF65-F5344CB8AC3E}">
        <p14:creationId xmlns:p14="http://schemas.microsoft.com/office/powerpoint/2010/main" val="2521283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638494476"/>
              </p:ext>
            </p:extLst>
          </p:nvPr>
        </p:nvGraphicFramePr>
        <p:xfrm>
          <a:off x="1935765" y="3581399"/>
          <a:ext cx="10012554" cy="2895600"/>
        </p:xfrm>
        <a:graphic>
          <a:graphicData uri="http://schemas.openxmlformats.org/drawingml/2006/table">
            <a:tbl>
              <a:tblPr firstRow="1" bandRow="1">
                <a:tableStyleId>{5C22544A-7EE6-4342-B048-85BDC9FD1C3A}</a:tableStyleId>
              </a:tblPr>
              <a:tblGrid>
                <a:gridCol w="1668759">
                  <a:extLst>
                    <a:ext uri="{9D8B030D-6E8A-4147-A177-3AD203B41FA5}">
                      <a16:colId xmlns:a16="http://schemas.microsoft.com/office/drawing/2014/main" val="20000"/>
                    </a:ext>
                  </a:extLst>
                </a:gridCol>
                <a:gridCol w="1668759">
                  <a:extLst>
                    <a:ext uri="{9D8B030D-6E8A-4147-A177-3AD203B41FA5}">
                      <a16:colId xmlns:a16="http://schemas.microsoft.com/office/drawing/2014/main" val="20001"/>
                    </a:ext>
                  </a:extLst>
                </a:gridCol>
                <a:gridCol w="1668759">
                  <a:extLst>
                    <a:ext uri="{9D8B030D-6E8A-4147-A177-3AD203B41FA5}">
                      <a16:colId xmlns:a16="http://schemas.microsoft.com/office/drawing/2014/main" val="20002"/>
                    </a:ext>
                  </a:extLst>
                </a:gridCol>
                <a:gridCol w="1668759">
                  <a:extLst>
                    <a:ext uri="{9D8B030D-6E8A-4147-A177-3AD203B41FA5}">
                      <a16:colId xmlns:a16="http://schemas.microsoft.com/office/drawing/2014/main" val="20003"/>
                    </a:ext>
                  </a:extLst>
                </a:gridCol>
                <a:gridCol w="1668759">
                  <a:extLst>
                    <a:ext uri="{9D8B030D-6E8A-4147-A177-3AD203B41FA5}">
                      <a16:colId xmlns:a16="http://schemas.microsoft.com/office/drawing/2014/main" val="20004"/>
                    </a:ext>
                  </a:extLst>
                </a:gridCol>
                <a:gridCol w="1668759">
                  <a:extLst>
                    <a:ext uri="{9D8B030D-6E8A-4147-A177-3AD203B41FA5}">
                      <a16:colId xmlns:a16="http://schemas.microsoft.com/office/drawing/2014/main" val="20005"/>
                    </a:ext>
                  </a:extLst>
                </a:gridCol>
              </a:tblGrid>
              <a:tr h="965200">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0"/>
                  </a:ext>
                </a:extLst>
              </a:tr>
              <a:tr h="965200">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extLst>
                  <a:ext uri="{0D108BD9-81ED-4DB2-BD59-A6C34878D82A}">
                    <a16:rowId xmlns:a16="http://schemas.microsoft.com/office/drawing/2014/main" val="10001"/>
                  </a:ext>
                </a:extLst>
              </a:tr>
              <a:tr h="965200">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
        <p:nvSpPr>
          <p:cNvPr id="2" name="Rectangle 1"/>
          <p:cNvSpPr/>
          <p:nvPr/>
        </p:nvSpPr>
        <p:spPr>
          <a:xfrm>
            <a:off x="-84457" y="-167309"/>
            <a:ext cx="11739552" cy="194935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219732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114780 h 1320800"/>
              <a:gd name="connsiteX10" fmla="*/ 0 w 8826500"/>
              <a:gd name="connsiteY10" fmla="*/ 1219732 h 1320800"/>
              <a:gd name="connsiteX11" fmla="*/ 63500 w 8826500"/>
              <a:gd name="connsiteY11" fmla="*/ 12700 h 132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26500" h="1320800">
                <a:moveTo>
                  <a:pt x="63500" y="12700"/>
                </a:moveTo>
                <a:lnTo>
                  <a:pt x="8826500" y="0"/>
                </a:lnTo>
                <a:cubicBezTo>
                  <a:pt x="8758767" y="216541"/>
                  <a:pt x="8652933" y="534683"/>
                  <a:pt x="8483600" y="662324"/>
                </a:cubicBezTo>
                <a:cubicBezTo>
                  <a:pt x="8034867" y="1015807"/>
                  <a:pt x="7304617" y="1096754"/>
                  <a:pt x="6781800" y="1206500"/>
                </a:cubicBezTo>
                <a:cubicBezTo>
                  <a:pt x="6462183" y="1278146"/>
                  <a:pt x="6335183" y="1278467"/>
                  <a:pt x="6070600" y="1308100"/>
                </a:cubicBezTo>
                <a:lnTo>
                  <a:pt x="5080000" y="1320800"/>
                </a:lnTo>
                <a:lnTo>
                  <a:pt x="4318000" y="1295400"/>
                </a:lnTo>
                <a:lnTo>
                  <a:pt x="3733800" y="1257300"/>
                </a:lnTo>
                <a:lnTo>
                  <a:pt x="3098800" y="1193800"/>
                </a:lnTo>
                <a:lnTo>
                  <a:pt x="1930400" y="1114780"/>
                </a:lnTo>
                <a:lnTo>
                  <a:pt x="0" y="1219732"/>
                </a:lnTo>
                <a:lnTo>
                  <a:pt x="63500" y="127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119" y="247650"/>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80130" y="295634"/>
            <a:ext cx="1422278" cy="676911"/>
          </a:xfrm>
          <a:prstGeom prst="rect">
            <a:avLst/>
          </a:prstGeom>
          <a:noFill/>
        </p:spPr>
        <p:txBody>
          <a:bodyPr wrap="square" lIns="121725" tIns="60862" rIns="121725" bIns="60862" rtlCol="0">
            <a:spAutoFit/>
          </a:bodyPr>
          <a:lstStyle/>
          <a:p>
            <a:pPr algn="ctr"/>
            <a:r>
              <a:rPr lang="en-US" sz="3600" b="1" smtClean="0">
                <a:solidFill>
                  <a:schemeClr val="bg1"/>
                </a:solidFill>
                <a:latin typeface="Arrus-Black" pitchFamily="18" charset="0"/>
                <a:ea typeface="Arrus-Black" pitchFamily="18" charset="0"/>
                <a:cs typeface="Arrus-Black" pitchFamily="18" charset="0"/>
              </a:rPr>
              <a:t>BÀI</a:t>
            </a:r>
            <a:endParaRPr lang="en-US" sz="3600" b="1">
              <a:solidFill>
                <a:schemeClr val="bg1"/>
              </a:solidFill>
              <a:latin typeface="Arrus-Black" pitchFamily="18" charset="0"/>
              <a:ea typeface="Arrus-Black" pitchFamily="18" charset="0"/>
              <a:cs typeface="Arrus-Black" pitchFamily="18" charset="0"/>
            </a:endParaRPr>
          </a:p>
        </p:txBody>
      </p:sp>
      <p:sp>
        <p:nvSpPr>
          <p:cNvPr id="32" name="TextBox 31"/>
          <p:cNvSpPr txBox="1"/>
          <p:nvPr/>
        </p:nvSpPr>
        <p:spPr>
          <a:xfrm>
            <a:off x="1372015" y="742950"/>
            <a:ext cx="1127504" cy="943848"/>
          </a:xfrm>
          <a:prstGeom prst="rect">
            <a:avLst/>
          </a:prstGeom>
          <a:noFill/>
        </p:spPr>
        <p:txBody>
          <a:bodyPr wrap="square" lIns="121725" tIns="60862" rIns="121725" bIns="60862" rtlCol="0">
            <a:spAutoFit/>
          </a:bodyPr>
          <a:lstStyle/>
          <a:p>
            <a:pPr algn="ctr"/>
            <a:r>
              <a:rPr lang="en-US" sz="5300" b="1" smtClean="0">
                <a:solidFill>
                  <a:srgbClr val="FFC000"/>
                </a:solidFill>
                <a:latin typeface=".VnCooper" pitchFamily="34" charset="0"/>
                <a:ea typeface="Arial-Rounded" pitchFamily="34" charset="0"/>
                <a:cs typeface="Arial-Rounded" pitchFamily="34" charset="0"/>
              </a:rPr>
              <a:t>65</a:t>
            </a:r>
            <a:endParaRPr lang="en-US" sz="5300" b="1">
              <a:solidFill>
                <a:srgbClr val="FFC000"/>
              </a:solidFill>
              <a:latin typeface=".VnCooper" pitchFamily="34" charset="0"/>
              <a:ea typeface="Arial-Rounded" pitchFamily="34" charset="0"/>
              <a:cs typeface="Arial-Rounded" pitchFamily="34" charset="0"/>
            </a:endParaRPr>
          </a:p>
        </p:txBody>
      </p:sp>
      <p:grpSp>
        <p:nvGrpSpPr>
          <p:cNvPr id="27" name="Group 26"/>
          <p:cNvGrpSpPr/>
          <p:nvPr/>
        </p:nvGrpSpPr>
        <p:grpSpPr>
          <a:xfrm>
            <a:off x="200450" y="2209800"/>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smtClean="0">
                  <a:latin typeface="Arial-Rounded" pitchFamily="34" charset="0"/>
                  <a:ea typeface="Arial-Rounded" pitchFamily="34" charset="0"/>
                  <a:cs typeface="Arial-Rounded" pitchFamily="34" charset="0"/>
                </a:rPr>
                <a:t>Đọc</a:t>
              </a:r>
              <a:endParaRPr lang="en-US" sz="3700">
                <a:latin typeface="Arial-Rounded" pitchFamily="34" charset="0"/>
                <a:ea typeface="Arial-Rounded" pitchFamily="34" charset="0"/>
                <a:cs typeface="Arial-Rounded" pitchFamily="34" charset="0"/>
              </a:endParaRP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1</a:t>
              </a:r>
              <a:endParaRPr lang="en-US" sz="4300">
                <a:solidFill>
                  <a:schemeClr val="tx1"/>
                </a:solidFill>
                <a:latin typeface="Arial Rounded MT Bold" pitchFamily="34" charset="0"/>
                <a:ea typeface="Arial-Rounded" pitchFamily="34" charset="0"/>
                <a:cs typeface="Arial-Rounded" pitchFamily="34" charset="0"/>
              </a:endParaRPr>
            </a:p>
          </p:txBody>
        </p:sp>
      </p:grpSp>
      <p:sp>
        <p:nvSpPr>
          <p:cNvPr id="5" name="Title 1"/>
          <p:cNvSpPr txBox="1">
            <a:spLocks/>
          </p:cNvSpPr>
          <p:nvPr/>
        </p:nvSpPr>
        <p:spPr>
          <a:xfrm>
            <a:off x="3212149" y="69601"/>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b="1" smtClean="0">
                <a:solidFill>
                  <a:schemeClr val="bg1"/>
                </a:solidFill>
                <a:latin typeface="Arial-Rounded" pitchFamily="34" charset="0"/>
                <a:ea typeface="Arial-Rounded" pitchFamily="34" charset="0"/>
                <a:cs typeface="Arial-Rounded" pitchFamily="34" charset="0"/>
              </a:rPr>
              <a:t>ÔN TẬP</a:t>
            </a:r>
          </a:p>
          <a:p>
            <a:pPr>
              <a:lnSpc>
                <a:spcPct val="120000"/>
              </a:lnSpc>
            </a:pPr>
            <a:r>
              <a:rPr lang="en-US" b="1" smtClean="0">
                <a:solidFill>
                  <a:schemeClr val="bg1"/>
                </a:solidFill>
                <a:latin typeface="Arial-Rounded" pitchFamily="34" charset="0"/>
                <a:ea typeface="Arial-Rounded" pitchFamily="34" charset="0"/>
                <a:cs typeface="Arial-Rounded" pitchFamily="34" charset="0"/>
              </a:rPr>
              <a:t>VÀ KỂ CHUYỆN</a:t>
            </a:r>
            <a:endParaRPr lang="en-US" b="1">
              <a:solidFill>
                <a:schemeClr val="bg1"/>
              </a:solidFill>
              <a:latin typeface="Arial-Rounded" pitchFamily="34" charset="0"/>
              <a:ea typeface="Arial-Rounded" pitchFamily="34" charset="0"/>
              <a:cs typeface="Arial-Rounded" pitchFamily="34" charset="0"/>
            </a:endParaRPr>
          </a:p>
        </p:txBody>
      </p:sp>
      <p:sp>
        <p:nvSpPr>
          <p:cNvPr id="39" name="Title 1"/>
          <p:cNvSpPr txBox="1">
            <a:spLocks/>
          </p:cNvSpPr>
          <p:nvPr/>
        </p:nvSpPr>
        <p:spPr>
          <a:xfrm>
            <a:off x="3713730" y="3756026"/>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trong</a:t>
            </a:r>
            <a:endParaRPr lang="en-US">
              <a:solidFill>
                <a:srgbClr val="0070C0"/>
              </a:solidFill>
              <a:latin typeface="Arial-Rounded" pitchFamily="34" charset="0"/>
              <a:ea typeface="Arial-Rounded" pitchFamily="34" charset="0"/>
              <a:cs typeface="Arial-Rounded" pitchFamily="34" charset="0"/>
            </a:endParaRPr>
          </a:p>
        </p:txBody>
      </p:sp>
      <p:sp>
        <p:nvSpPr>
          <p:cNvPr id="61" name="Title 1"/>
          <p:cNvSpPr txBox="1">
            <a:spLocks/>
          </p:cNvSpPr>
          <p:nvPr/>
        </p:nvSpPr>
        <p:spPr>
          <a:xfrm>
            <a:off x="5405394" y="3756026"/>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trông</a:t>
            </a:r>
            <a:endParaRPr lang="en-US">
              <a:solidFill>
                <a:srgbClr val="0070C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6916674" y="3756026"/>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khung</a:t>
            </a:r>
            <a:endParaRPr lang="en-US">
              <a:solidFill>
                <a:srgbClr val="0070C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8577421" y="3756026"/>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vừng</a:t>
            </a:r>
            <a:endParaRPr lang="en-US">
              <a:solidFill>
                <a:srgbClr val="0070C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2048134" y="4709237"/>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việc</a:t>
            </a:r>
            <a:endParaRPr lang="en-US">
              <a:solidFill>
                <a:srgbClr val="0070C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3802862" y="4709237"/>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chiên</a:t>
            </a:r>
            <a:endParaRPr lang="en-US">
              <a:solidFill>
                <a:srgbClr val="0070C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5166519" y="4709237"/>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tiếp</a:t>
            </a:r>
            <a:endParaRPr lang="en-US">
              <a:solidFill>
                <a:srgbClr val="0070C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6880293" y="4709237"/>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tiếng</a:t>
            </a:r>
            <a:endParaRPr lang="en-US">
              <a:solidFill>
                <a:srgbClr val="0070C0"/>
              </a:solidFill>
              <a:latin typeface="Arial-Rounded" pitchFamily="34" charset="0"/>
              <a:ea typeface="Arial-Rounded" pitchFamily="34" charset="0"/>
              <a:cs typeface="Arial-Rounded" pitchFamily="34" charset="0"/>
            </a:endParaRPr>
          </a:p>
        </p:txBody>
      </p:sp>
      <p:sp>
        <p:nvSpPr>
          <p:cNvPr id="34" name="Title 1"/>
          <p:cNvSpPr txBox="1">
            <a:spLocks/>
          </p:cNvSpPr>
          <p:nvPr/>
        </p:nvSpPr>
        <p:spPr>
          <a:xfrm>
            <a:off x="8579753" y="4709237"/>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nhiệm</a:t>
            </a:r>
            <a:endParaRPr lang="en-US">
              <a:solidFill>
                <a:srgbClr val="0070C0"/>
              </a:solidFill>
              <a:latin typeface="Arial-Rounded" pitchFamily="34" charset="0"/>
              <a:ea typeface="Arial-Rounded" pitchFamily="34" charset="0"/>
              <a:cs typeface="Arial-Rounded" pitchFamily="34" charset="0"/>
            </a:endParaRPr>
          </a:p>
        </p:txBody>
      </p:sp>
      <p:sp>
        <p:nvSpPr>
          <p:cNvPr id="35" name="Title 1"/>
          <p:cNvSpPr txBox="1">
            <a:spLocks/>
          </p:cNvSpPr>
          <p:nvPr/>
        </p:nvSpPr>
        <p:spPr>
          <a:xfrm>
            <a:off x="10230463" y="4709237"/>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yến</a:t>
            </a:r>
            <a:endParaRPr lang="en-US">
              <a:solidFill>
                <a:srgbClr val="0070C0"/>
              </a:solidFill>
              <a:latin typeface="Arial-Rounded" pitchFamily="34" charset="0"/>
              <a:ea typeface="Arial-Rounded" pitchFamily="34" charset="0"/>
              <a:cs typeface="Arial-Rounded" pitchFamily="34" charset="0"/>
            </a:endParaRPr>
          </a:p>
        </p:txBody>
      </p:sp>
      <p:sp>
        <p:nvSpPr>
          <p:cNvPr id="36" name="Title 1"/>
          <p:cNvSpPr txBox="1">
            <a:spLocks/>
          </p:cNvSpPr>
          <p:nvPr/>
        </p:nvSpPr>
        <p:spPr>
          <a:xfrm>
            <a:off x="3566319" y="5737226"/>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biết</a:t>
            </a:r>
            <a:endParaRPr lang="en-US">
              <a:solidFill>
                <a:srgbClr val="0070C0"/>
              </a:solidFill>
              <a:latin typeface="Arial-Rounded" pitchFamily="34" charset="0"/>
              <a:ea typeface="Arial-Rounded" pitchFamily="34" charset="0"/>
              <a:cs typeface="Arial-Rounded" pitchFamily="34" charset="0"/>
            </a:endParaRPr>
          </a:p>
        </p:txBody>
      </p:sp>
      <p:sp>
        <p:nvSpPr>
          <p:cNvPr id="37" name="Title 1"/>
          <p:cNvSpPr txBox="1">
            <a:spLocks/>
          </p:cNvSpPr>
          <p:nvPr/>
        </p:nvSpPr>
        <p:spPr>
          <a:xfrm>
            <a:off x="5234247" y="5737226"/>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diều</a:t>
            </a:r>
            <a:endParaRPr lang="en-US">
              <a:solidFill>
                <a:srgbClr val="0070C0"/>
              </a:solidFill>
              <a:latin typeface="Arial-Rounded" pitchFamily="34" charset="0"/>
              <a:ea typeface="Arial-Rounded" pitchFamily="34" charset="0"/>
              <a:cs typeface="Arial-Rounded" pitchFamily="34" charset="0"/>
            </a:endParaRPr>
          </a:p>
        </p:txBody>
      </p:sp>
      <p:sp>
        <p:nvSpPr>
          <p:cNvPr id="38" name="Title 1"/>
          <p:cNvSpPr txBox="1">
            <a:spLocks/>
          </p:cNvSpPr>
          <p:nvPr/>
        </p:nvSpPr>
        <p:spPr>
          <a:xfrm>
            <a:off x="6884957" y="5737226"/>
            <a:ext cx="175493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mtClean="0">
                <a:solidFill>
                  <a:srgbClr val="0070C0"/>
                </a:solidFill>
                <a:latin typeface="Arial-Rounded" pitchFamily="34" charset="0"/>
                <a:ea typeface="Arial-Rounded" pitchFamily="34" charset="0"/>
                <a:cs typeface="Arial-Rounded" pitchFamily="34" charset="0"/>
              </a:rPr>
              <a:t>yếu</a:t>
            </a:r>
            <a:endParaRPr lang="en-US">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61"/>
                                        </p:tgtEl>
                                        <p:attrNameLst>
                                          <p:attrName>style.visibility</p:attrName>
                                        </p:attrNameLst>
                                      </p:cBhvr>
                                      <p:to>
                                        <p:strVal val="visible"/>
                                      </p:to>
                                    </p:set>
                                    <p:animEffect transition="in" filter="fade">
                                      <p:cBhvr>
                                        <p:cTn id="61" dur="500"/>
                                        <p:tgtEl>
                                          <p:spTgt spid="61"/>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fade">
                                      <p:cBhvr>
                                        <p:cTn id="81" dur="500"/>
                                        <p:tgtEl>
                                          <p:spTgt spid="30"/>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fade">
                                      <p:cBhvr>
                                        <p:cTn id="86" dur="500"/>
                                        <p:tgtEl>
                                          <p:spTgt spid="31"/>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33"/>
                                        </p:tgtEl>
                                        <p:attrNameLst>
                                          <p:attrName>style.visibility</p:attrName>
                                        </p:attrNameLst>
                                      </p:cBhvr>
                                      <p:to>
                                        <p:strVal val="visible"/>
                                      </p:to>
                                    </p:set>
                                    <p:animEffect transition="in" filter="fade">
                                      <p:cBhvr>
                                        <p:cTn id="91" dur="500"/>
                                        <p:tgtEl>
                                          <p:spTgt spid="33"/>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34"/>
                                        </p:tgtEl>
                                        <p:attrNameLst>
                                          <p:attrName>style.visibility</p:attrName>
                                        </p:attrNameLst>
                                      </p:cBhvr>
                                      <p:to>
                                        <p:strVal val="visible"/>
                                      </p:to>
                                    </p:set>
                                    <p:animEffect transition="in" filter="fade">
                                      <p:cBhvr>
                                        <p:cTn id="96" dur="500"/>
                                        <p:tgtEl>
                                          <p:spTgt spid="34"/>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35"/>
                                        </p:tgtEl>
                                        <p:attrNameLst>
                                          <p:attrName>style.visibility</p:attrName>
                                        </p:attrNameLst>
                                      </p:cBhvr>
                                      <p:to>
                                        <p:strVal val="visible"/>
                                      </p:to>
                                    </p:set>
                                    <p:animEffect transition="in" filter="fade">
                                      <p:cBhvr>
                                        <p:cTn id="101" dur="500"/>
                                        <p:tgtEl>
                                          <p:spTgt spid="35"/>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fade">
                                      <p:cBhvr>
                                        <p:cTn id="106" dur="500"/>
                                        <p:tgtEl>
                                          <p:spTgt spid="36"/>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37"/>
                                        </p:tgtEl>
                                        <p:attrNameLst>
                                          <p:attrName>style.visibility</p:attrName>
                                        </p:attrNameLst>
                                      </p:cBhvr>
                                      <p:to>
                                        <p:strVal val="visible"/>
                                      </p:to>
                                    </p:set>
                                    <p:animEffect transition="in" filter="fade">
                                      <p:cBhvr>
                                        <p:cTn id="111" dur="500"/>
                                        <p:tgtEl>
                                          <p:spTgt spid="37"/>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38"/>
                                        </p:tgtEl>
                                        <p:attrNameLst>
                                          <p:attrName>style.visibility</p:attrName>
                                        </p:attrNameLst>
                                      </p:cBhvr>
                                      <p:to>
                                        <p:strVal val="visible"/>
                                      </p:to>
                                    </p:set>
                                    <p:animEffect transition="in" filter="fade">
                                      <p:cBhvr>
                                        <p:cTn id="11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P spid="39" grpId="0"/>
      <p:bldP spid="61" grpId="0"/>
      <p:bldP spid="25" grpId="0"/>
      <p:bldP spid="26" grpId="0"/>
      <p:bldP spid="29" grpId="0"/>
      <p:bldP spid="30" grpId="0"/>
      <p:bldP spid="31" grpId="0"/>
      <p:bldP spid="33" grpId="0"/>
      <p:bldP spid="34" grpId="0"/>
      <p:bldP spid="35" grpId="0"/>
      <p:bldP spid="36" grpId="0"/>
      <p:bldP spid="37" grpId="0"/>
      <p:bldP spid="3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342" y="327016"/>
            <a:ext cx="12027872" cy="1015663"/>
          </a:xfrm>
          <a:prstGeom prst="rect">
            <a:avLst/>
          </a:prstGeom>
          <a:noFill/>
        </p:spPr>
        <p:txBody>
          <a:bodyPr wrap="square" rtlCol="0">
            <a:spAutoFit/>
          </a:bodyPr>
          <a:lstStyle/>
          <a:p>
            <a:pPr algn="ctr"/>
            <a:r>
              <a:rPr lang="en-US" sz="6000" dirty="0" err="1">
                <a:solidFill>
                  <a:schemeClr val="accent6">
                    <a:lumMod val="75000"/>
                  </a:schemeClr>
                </a:solidFill>
                <a:latin typeface="Arial-Rounded" pitchFamily="34" charset="0"/>
                <a:ea typeface="Arial-Rounded" pitchFamily="34" charset="0"/>
                <a:cs typeface="Arial-Rounded" pitchFamily="34" charset="0"/>
              </a:rPr>
              <a:t>Lửa</a:t>
            </a:r>
            <a:r>
              <a:rPr lang="en-US" sz="6000" dirty="0">
                <a:solidFill>
                  <a:schemeClr val="accent6">
                    <a:lumMod val="75000"/>
                  </a:schemeClr>
                </a:solidFill>
                <a:latin typeface="Arial-Rounded" pitchFamily="34" charset="0"/>
                <a:ea typeface="Arial-Rounded" pitchFamily="34" charset="0"/>
                <a:cs typeface="Arial-Rounded" pitchFamily="34" charset="0"/>
              </a:rPr>
              <a:t>, </a:t>
            </a:r>
            <a:r>
              <a:rPr lang="en-US" sz="6000" dirty="0" err="1">
                <a:solidFill>
                  <a:schemeClr val="accent6">
                    <a:lumMod val="75000"/>
                  </a:schemeClr>
                </a:solidFill>
                <a:latin typeface="Arial-Rounded" pitchFamily="34" charset="0"/>
                <a:ea typeface="Arial-Rounded" pitchFamily="34" charset="0"/>
                <a:cs typeface="Arial-Rounded" pitchFamily="34" charset="0"/>
              </a:rPr>
              <a:t>mưa</a:t>
            </a:r>
            <a:r>
              <a:rPr lang="en-US" sz="6000" dirty="0">
                <a:solidFill>
                  <a:schemeClr val="accent6">
                    <a:lumMod val="75000"/>
                  </a:schemeClr>
                </a:solidFill>
                <a:latin typeface="Arial-Rounded" pitchFamily="34" charset="0"/>
                <a:ea typeface="Arial-Rounded" pitchFamily="34" charset="0"/>
                <a:cs typeface="Arial-Rounded" pitchFamily="34" charset="0"/>
              </a:rPr>
              <a:t> </a:t>
            </a:r>
            <a:r>
              <a:rPr lang="en-US" sz="6000" dirty="0" err="1">
                <a:solidFill>
                  <a:schemeClr val="accent6">
                    <a:lumMod val="75000"/>
                  </a:schemeClr>
                </a:solidFill>
                <a:latin typeface="Arial-Rounded" pitchFamily="34" charset="0"/>
                <a:ea typeface="Arial-Rounded" pitchFamily="34" charset="0"/>
                <a:cs typeface="Arial-Rounded" pitchFamily="34" charset="0"/>
              </a:rPr>
              <a:t>và</a:t>
            </a:r>
            <a:r>
              <a:rPr lang="en-US" sz="6000" dirty="0">
                <a:solidFill>
                  <a:schemeClr val="accent6">
                    <a:lumMod val="75000"/>
                  </a:schemeClr>
                </a:solidFill>
                <a:latin typeface="Arial-Rounded" pitchFamily="34" charset="0"/>
                <a:ea typeface="Arial-Rounded" pitchFamily="34" charset="0"/>
                <a:cs typeface="Arial-Rounded" pitchFamily="34" charset="0"/>
              </a:rPr>
              <a:t> con </a:t>
            </a:r>
            <a:r>
              <a:rPr lang="en-US" sz="6000" dirty="0" err="1">
                <a:solidFill>
                  <a:schemeClr val="accent6">
                    <a:lumMod val="75000"/>
                  </a:schemeClr>
                </a:solidFill>
                <a:latin typeface="Arial-Rounded" pitchFamily="34" charset="0"/>
                <a:ea typeface="Arial-Rounded" pitchFamily="34" charset="0"/>
                <a:cs typeface="Arial-Rounded" pitchFamily="34" charset="0"/>
              </a:rPr>
              <a:t>hổ</a:t>
            </a:r>
            <a:r>
              <a:rPr lang="en-US" sz="6000" dirty="0">
                <a:solidFill>
                  <a:schemeClr val="accent6">
                    <a:lumMod val="75000"/>
                  </a:schemeClr>
                </a:solidFill>
                <a:latin typeface="Arial-Rounded" pitchFamily="34" charset="0"/>
                <a:ea typeface="Arial-Rounded" pitchFamily="34" charset="0"/>
                <a:cs typeface="Arial-Rounded" pitchFamily="34" charset="0"/>
              </a:rPr>
              <a:t> hung </a:t>
            </a:r>
            <a:r>
              <a:rPr lang="en-US" sz="6000" dirty="0" err="1">
                <a:solidFill>
                  <a:schemeClr val="accent6">
                    <a:lumMod val="75000"/>
                  </a:schemeClr>
                </a:solidFill>
                <a:latin typeface="Arial-Rounded" pitchFamily="34" charset="0"/>
                <a:ea typeface="Arial-Rounded" pitchFamily="34" charset="0"/>
                <a:cs typeface="Arial-Rounded" pitchFamily="34" charset="0"/>
              </a:rPr>
              <a:t>hăng</a:t>
            </a:r>
            <a:endParaRPr lang="en-US" sz="6000" dirty="0">
              <a:solidFill>
                <a:schemeClr val="accent6">
                  <a:lumMod val="75000"/>
                </a:schemeClr>
              </a:solidFill>
              <a:latin typeface="Arial-Rounded" pitchFamily="34" charset="0"/>
              <a:ea typeface="Arial-Rounded" pitchFamily="34" charset="0"/>
              <a:cs typeface="Arial-Rounded" pitchFamily="34" charset="0"/>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645" t="30841" r="1190" b="6531"/>
          <a:stretch/>
        </p:blipFill>
        <p:spPr>
          <a:xfrm>
            <a:off x="3028348" y="1447800"/>
            <a:ext cx="5522781" cy="5186854"/>
          </a:xfrm>
          <a:prstGeom prst="rect">
            <a:avLst/>
          </a:prstGeom>
        </p:spPr>
      </p:pic>
    </p:spTree>
    <p:extLst>
      <p:ext uri="{BB962C8B-B14F-4D97-AF65-F5344CB8AC3E}">
        <p14:creationId xmlns:p14="http://schemas.microsoft.com/office/powerpoint/2010/main" val="39765535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37519" y="304800"/>
            <a:ext cx="8686800" cy="3886200"/>
          </a:xfrm>
        </p:spPr>
        <p:txBody>
          <a:bodyPr>
            <a:noAutofit/>
          </a:bodyPr>
          <a:lstStyle/>
          <a:p>
            <a:r>
              <a:rPr lang="en-US" sz="4000" u="sng" dirty="0" err="1" smtClean="0">
                <a:solidFill>
                  <a:schemeClr val="accent3">
                    <a:lumMod val="50000"/>
                  </a:schemeClr>
                </a:solidFill>
                <a:latin typeface="Arial-Rounded" pitchFamily="34" charset="0"/>
                <a:ea typeface="Arial-Rounded" pitchFamily="34" charset="0"/>
                <a:cs typeface="Arial-Rounded" pitchFamily="34" charset="0"/>
              </a:rPr>
              <a:t>Bài</a:t>
            </a:r>
            <a:r>
              <a:rPr lang="en-US" sz="4000" u="sng" dirty="0" smtClean="0">
                <a:solidFill>
                  <a:schemeClr val="accent3">
                    <a:lumMod val="50000"/>
                  </a:schemeClr>
                </a:solidFill>
                <a:latin typeface="Arial-Rounded" pitchFamily="34" charset="0"/>
                <a:ea typeface="Arial-Rounded" pitchFamily="34" charset="0"/>
                <a:cs typeface="Arial-Rounded" pitchFamily="34" charset="0"/>
              </a:rPr>
              <a:t> </a:t>
            </a:r>
            <a:r>
              <a:rPr lang="en-US" sz="4000" u="sng" dirty="0" err="1" smtClean="0">
                <a:solidFill>
                  <a:schemeClr val="accent3">
                    <a:lumMod val="50000"/>
                  </a:schemeClr>
                </a:solidFill>
                <a:latin typeface="Arial-Rounded" pitchFamily="34" charset="0"/>
                <a:ea typeface="Arial-Rounded" pitchFamily="34" charset="0"/>
                <a:cs typeface="Arial-Rounded" pitchFamily="34" charset="0"/>
              </a:rPr>
              <a:t>học</a:t>
            </a:r>
            <a:r>
              <a:rPr lang="en-US" sz="4000" u="sng" dirty="0" smtClean="0">
                <a:solidFill>
                  <a:schemeClr val="accent3">
                    <a:lumMod val="50000"/>
                  </a:schemeClr>
                </a:solidFill>
                <a:latin typeface="Arial-Rounded" pitchFamily="34" charset="0"/>
                <a:ea typeface="Arial-Rounded" pitchFamily="34" charset="0"/>
                <a:cs typeface="Arial-Rounded" pitchFamily="34" charset="0"/>
              </a:rPr>
              <a:t>:</a:t>
            </a:r>
            <a:br>
              <a:rPr lang="en-US" sz="4000" u="sng" dirty="0" smtClean="0">
                <a:solidFill>
                  <a:schemeClr val="accent3">
                    <a:lumMod val="50000"/>
                  </a:schemeClr>
                </a:solidFill>
                <a:latin typeface="Arial-Rounded" pitchFamily="34" charset="0"/>
                <a:ea typeface="Arial-Rounded" pitchFamily="34" charset="0"/>
                <a:cs typeface="Arial-Rounded" pitchFamily="34" charset="0"/>
              </a:rPr>
            </a:b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Trong</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cuộc</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sống</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chúng</a:t>
            </a:r>
            <a:r>
              <a:rPr lang="en-US" sz="4000" dirty="0" smtClean="0">
                <a:solidFill>
                  <a:schemeClr val="accent3">
                    <a:lumMod val="50000"/>
                  </a:schemeClr>
                </a:solidFill>
                <a:latin typeface="Arial-Rounded" pitchFamily="34" charset="0"/>
                <a:ea typeface="Arial-Rounded" pitchFamily="34" charset="0"/>
                <a:cs typeface="Arial-Rounded" pitchFamily="34" charset="0"/>
              </a:rPr>
              <a:t> ta </a:t>
            </a:r>
            <a:r>
              <a:rPr lang="en-US" sz="4000" dirty="0" err="1" smtClean="0">
                <a:solidFill>
                  <a:schemeClr val="accent3">
                    <a:lumMod val="50000"/>
                  </a:schemeClr>
                </a:solidFill>
                <a:latin typeface="Arial-Rounded" pitchFamily="34" charset="0"/>
                <a:ea typeface="Arial-Rounded" pitchFamily="34" charset="0"/>
                <a:cs typeface="Arial-Rounded" pitchFamily="34" charset="0"/>
              </a:rPr>
              <a:t>nên</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khiêm</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tốn</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lịch</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sự</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khi</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giao</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tiếp</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và</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gặp</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gỡ</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không</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nên</a:t>
            </a:r>
            <a:r>
              <a:rPr lang="en-US" sz="4000" dirty="0" smtClean="0">
                <a:solidFill>
                  <a:schemeClr val="accent3">
                    <a:lumMod val="50000"/>
                  </a:schemeClr>
                </a:solidFill>
                <a:latin typeface="Arial-Rounded" pitchFamily="34" charset="0"/>
                <a:ea typeface="Arial-Rounded" pitchFamily="34" charset="0"/>
                <a:cs typeface="Arial-Rounded" pitchFamily="34" charset="0"/>
              </a:rPr>
              <a:t> hung </a:t>
            </a:r>
            <a:r>
              <a:rPr lang="en-US" sz="4000" dirty="0" err="1" smtClean="0">
                <a:solidFill>
                  <a:schemeClr val="accent3">
                    <a:lumMod val="50000"/>
                  </a:schemeClr>
                </a:solidFill>
                <a:latin typeface="Arial-Rounded" pitchFamily="34" charset="0"/>
                <a:ea typeface="Arial-Rounded" pitchFamily="34" charset="0"/>
                <a:cs typeface="Arial-Rounded" pitchFamily="34" charset="0"/>
              </a:rPr>
              <a:t>hăng</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kiêu</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căng</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xem</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thường</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người</a:t>
            </a:r>
            <a:r>
              <a:rPr lang="en-US" sz="4000" dirty="0" smtClean="0">
                <a:solidFill>
                  <a:schemeClr val="accent3">
                    <a:lumMod val="50000"/>
                  </a:schemeClr>
                </a:solidFill>
                <a:latin typeface="Arial-Rounded" pitchFamily="34" charset="0"/>
                <a:ea typeface="Arial-Rounded" pitchFamily="34" charset="0"/>
                <a:cs typeface="Arial-Rounded" pitchFamily="34" charset="0"/>
              </a:rPr>
              <a:t> </a:t>
            </a:r>
            <a:r>
              <a:rPr lang="en-US" sz="4000" dirty="0" err="1" smtClean="0">
                <a:solidFill>
                  <a:schemeClr val="accent3">
                    <a:lumMod val="50000"/>
                  </a:schemeClr>
                </a:solidFill>
                <a:latin typeface="Arial-Rounded" pitchFamily="34" charset="0"/>
                <a:ea typeface="Arial-Rounded" pitchFamily="34" charset="0"/>
                <a:cs typeface="Arial-Rounded" pitchFamily="34" charset="0"/>
              </a:rPr>
              <a:t>khác</a:t>
            </a:r>
            <a:r>
              <a:rPr lang="en-US" sz="4000" dirty="0" smtClean="0">
                <a:solidFill>
                  <a:schemeClr val="accent3">
                    <a:lumMod val="50000"/>
                  </a:schemeClr>
                </a:solidFill>
                <a:latin typeface="Arial-Rounded" pitchFamily="34" charset="0"/>
                <a:ea typeface="Arial-Rounded" pitchFamily="34" charset="0"/>
                <a:cs typeface="Arial-Rounded" pitchFamily="34" charset="0"/>
              </a:rPr>
              <a:t>.</a:t>
            </a:r>
            <a:endParaRPr lang="en-US" sz="4000" dirty="0">
              <a:solidFill>
                <a:schemeClr val="accent3">
                  <a:lumMod val="50000"/>
                </a:schemeClr>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3548614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
        <p:nvSpPr>
          <p:cNvPr id="3" name="Rectangle 2"/>
          <p:cNvSpPr/>
          <p:nvPr/>
        </p:nvSpPr>
        <p:spPr>
          <a:xfrm>
            <a:off x="4099719" y="838200"/>
            <a:ext cx="3733800" cy="1828800"/>
          </a:xfrm>
          <a:prstGeom prst="rect">
            <a:avLst/>
          </a:prstGeom>
          <a:noFill/>
        </p:spPr>
        <p:txBody>
          <a:bodyPr wrap="none" lIns="91440" tIns="45720" rIns="91440" bIns="45720">
            <a:prstTxWarp prst="textPlain">
              <a:avLst/>
            </a:prstTxWarp>
            <a:spAutoFit/>
          </a:bodyPr>
          <a:lstStyle/>
          <a:p>
            <a:pPr algn="ctr"/>
            <a:r>
              <a:rPr lang="en-US" sz="8800" b="1" dirty="0" smtClean="0">
                <a:ln w="22225">
                  <a:solidFill>
                    <a:srgbClr val="D585CB"/>
                  </a:solidFill>
                  <a:prstDash val="solid"/>
                </a:ln>
                <a:solidFill>
                  <a:srgbClr val="F89292"/>
                </a:solidFill>
              </a:rPr>
              <a:t>CỦNG CỐ</a:t>
            </a:r>
            <a:endParaRPr lang="en-US" sz="8800" b="1" dirty="0">
              <a:ln w="22225">
                <a:solidFill>
                  <a:srgbClr val="D585CB"/>
                </a:solidFill>
                <a:prstDash val="solid"/>
              </a:ln>
              <a:solidFill>
                <a:srgbClr val="F89292"/>
              </a:solidFill>
            </a:endParaRPr>
          </a:p>
        </p:txBody>
      </p:sp>
    </p:spTree>
    <p:extLst>
      <p:ext uri="{BB962C8B-B14F-4D97-AF65-F5344CB8AC3E}">
        <p14:creationId xmlns:p14="http://schemas.microsoft.com/office/powerpoint/2010/main" val="29287218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4000" r="-1000" b="-49000"/>
          </a:stretch>
        </a:blipFill>
        <a:effectLst/>
      </p:bgPr>
    </p:bg>
    <p:spTree>
      <p:nvGrpSpPr>
        <p:cNvPr id="1" name=""/>
        <p:cNvGrpSpPr/>
        <p:nvPr/>
      </p:nvGrpSpPr>
      <p:grpSpPr>
        <a:xfrm>
          <a:off x="0" y="0"/>
          <a:ext cx="0" cy="0"/>
          <a:chOff x="0" y="0"/>
          <a:chExt cx="0" cy="0"/>
        </a:xfrm>
      </p:grpSpPr>
      <p:sp>
        <p:nvSpPr>
          <p:cNvPr id="8" name="Rectangle 7"/>
          <p:cNvSpPr/>
          <p:nvPr/>
        </p:nvSpPr>
        <p:spPr>
          <a:xfrm>
            <a:off x="3032919" y="2743200"/>
            <a:ext cx="5791200" cy="2743200"/>
          </a:xfrm>
          <a:prstGeom prst="rect">
            <a:avLst/>
          </a:prstGeom>
          <a:noFill/>
        </p:spPr>
        <p:txBody>
          <a:bodyPr wrap="none" lIns="91440" tIns="45720" rIns="91440" bIns="45720">
            <a:prstTxWarp prst="textPlain">
              <a:avLst/>
            </a:prstTxWarp>
            <a:spAutoFit/>
          </a:bodyPr>
          <a:lstStyle/>
          <a:p>
            <a:pPr algn="ctr"/>
            <a:r>
              <a:rPr lang="en-US" sz="8800" b="1" dirty="0" smtClean="0">
                <a:ln w="22225">
                  <a:solidFill>
                    <a:srgbClr val="D585CB"/>
                  </a:solidFill>
                  <a:prstDash val="solid"/>
                </a:ln>
                <a:solidFill>
                  <a:srgbClr val="F89292"/>
                </a:solidFill>
              </a:rPr>
              <a:t>DẶN DÒ</a:t>
            </a:r>
            <a:endParaRPr lang="en-US" sz="8800" b="1" dirty="0">
              <a:ln w="22225">
                <a:solidFill>
                  <a:srgbClr val="D585CB"/>
                </a:solidFill>
                <a:prstDash val="solid"/>
              </a:ln>
              <a:solidFill>
                <a:srgbClr val="F89292"/>
              </a:solidFill>
            </a:endParaRPr>
          </a:p>
        </p:txBody>
      </p:sp>
    </p:spTree>
    <p:extLst>
      <p:ext uri="{BB962C8B-B14F-4D97-AF65-F5344CB8AC3E}">
        <p14:creationId xmlns:p14="http://schemas.microsoft.com/office/powerpoint/2010/main" val="11244576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61838" cy="6858000"/>
          </a:xfrm>
          <a:prstGeom prst="rect">
            <a:avLst/>
          </a:prstGeom>
        </p:spPr>
      </p:pic>
      <p:sp>
        <p:nvSpPr>
          <p:cNvPr id="3" name="Oval 2"/>
          <p:cNvSpPr/>
          <p:nvPr/>
        </p:nvSpPr>
        <p:spPr>
          <a:xfrm>
            <a:off x="401728" y="2246086"/>
            <a:ext cx="440826" cy="440826"/>
          </a:xfrm>
          <a:prstGeom prst="ellipse">
            <a:avLst/>
          </a:prstGeom>
          <a:solidFill>
            <a:srgbClr val="FAE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dirty="0" smtClean="0">
                <a:solidFill>
                  <a:srgbClr val="0070C0"/>
                </a:solidFill>
                <a:latin typeface=".VnArial" pitchFamily="34" charset="0"/>
              </a:rPr>
              <a:t>1</a:t>
            </a:r>
            <a:endParaRPr lang="en-US" sz="2400" b="1" dirty="0">
              <a:solidFill>
                <a:srgbClr val="0070C0"/>
              </a:solidFill>
              <a:latin typeface=".VnArial" pitchFamily="34" charset="0"/>
            </a:endParaRPr>
          </a:p>
        </p:txBody>
      </p:sp>
      <p:sp>
        <p:nvSpPr>
          <p:cNvPr id="7" name="Title 1">
            <a:hlinkClick r:id="rId3" action="ppaction://hlinksldjump"/>
          </p:cNvPr>
          <p:cNvSpPr txBox="1">
            <a:spLocks/>
          </p:cNvSpPr>
          <p:nvPr/>
        </p:nvSpPr>
        <p:spPr>
          <a:xfrm rot="20749450">
            <a:off x="834958" y="2586476"/>
            <a:ext cx="1075870" cy="772543"/>
          </a:xfrm>
          <a:prstGeom prst="rect">
            <a:avLst/>
          </a:prstGeom>
          <a:solidFill>
            <a:schemeClr val="accent6">
              <a:lumMod val="60000"/>
              <a:lumOff val="40000"/>
            </a:schemeClr>
          </a:solidFill>
          <a:ln>
            <a:solidFill>
              <a:schemeClr val="accent6">
                <a:lumMod val="60000"/>
                <a:lumOff val="40000"/>
              </a:schemeClr>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x</a:t>
            </a:r>
            <a:r>
              <a:rPr lang="en-US" sz="2400" dirty="0" err="1" smtClean="0">
                <a:latin typeface="Arial-Rounded" pitchFamily="34" charset="0"/>
                <a:ea typeface="Arial-Rounded" pitchFamily="34" charset="0"/>
                <a:cs typeface="Arial-Rounded" pitchFamily="34" charset="0"/>
              </a:rPr>
              <a:t>ung</a:t>
            </a:r>
            <a:endParaRPr lang="en-US" sz="2400" dirty="0" smtClean="0">
              <a:latin typeface="Arial-Rounded" pitchFamily="34" charset="0"/>
              <a:ea typeface="Arial-Rounded" pitchFamily="34" charset="0"/>
              <a:cs typeface="Arial-Rounded" pitchFamily="34" charset="0"/>
            </a:endParaRPr>
          </a:p>
          <a:p>
            <a:pPr algn="ctr"/>
            <a:r>
              <a:rPr lang="en-US" sz="2400" dirty="0" err="1" smtClean="0">
                <a:latin typeface="Arial-Rounded" pitchFamily="34" charset="0"/>
                <a:ea typeface="Arial-Rounded" pitchFamily="34" charset="0"/>
                <a:cs typeface="Arial-Rounded" pitchFamily="34" charset="0"/>
              </a:rPr>
              <a:t>phong</a:t>
            </a:r>
            <a:endParaRPr lang="en-US" sz="2400" dirty="0">
              <a:latin typeface="Arial-Rounded" pitchFamily="34" charset="0"/>
              <a:ea typeface="Arial-Rounded" pitchFamily="34" charset="0"/>
              <a:cs typeface="Arial-Rounded" pitchFamily="34" charset="0"/>
            </a:endParaRPr>
          </a:p>
        </p:txBody>
      </p:sp>
      <p:sp>
        <p:nvSpPr>
          <p:cNvPr id="8" name="Title 1">
            <a:hlinkClick r:id="rId3" action="ppaction://hlinksldjump"/>
          </p:cNvPr>
          <p:cNvSpPr txBox="1">
            <a:spLocks/>
          </p:cNvSpPr>
          <p:nvPr/>
        </p:nvSpPr>
        <p:spPr>
          <a:xfrm rot="418553">
            <a:off x="2624161" y="3629001"/>
            <a:ext cx="1075870" cy="772543"/>
          </a:xfrm>
          <a:prstGeom prst="rect">
            <a:avLst/>
          </a:prstGeom>
          <a:solidFill>
            <a:srgbClr val="F89292"/>
          </a:solidFill>
          <a:ln>
            <a:solidFill>
              <a:schemeClr val="accent6">
                <a:lumMod val="60000"/>
                <a:lumOff val="40000"/>
              </a:schemeClr>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h</a:t>
            </a:r>
            <a:r>
              <a:rPr lang="en-US" sz="2400" dirty="0" err="1" smtClean="0">
                <a:latin typeface="Arial-Rounded" pitchFamily="34" charset="0"/>
                <a:ea typeface="Arial-Rounded" pitchFamily="34" charset="0"/>
                <a:cs typeface="Arial-Rounded" pitchFamily="34" charset="0"/>
              </a:rPr>
              <a:t>iểu</a:t>
            </a:r>
            <a:endParaRPr lang="en-US" sz="2400" dirty="0" smtClean="0">
              <a:latin typeface="Arial-Rounded" pitchFamily="34" charset="0"/>
              <a:ea typeface="Arial-Rounded" pitchFamily="34" charset="0"/>
              <a:cs typeface="Arial-Rounded" pitchFamily="34" charset="0"/>
            </a:endParaRPr>
          </a:p>
          <a:p>
            <a:pPr algn="ctr"/>
            <a:r>
              <a:rPr lang="en-US" sz="2400" dirty="0" err="1">
                <a:latin typeface="Arial-Rounded" pitchFamily="34" charset="0"/>
                <a:ea typeface="Arial-Rounded" pitchFamily="34" charset="0"/>
                <a:cs typeface="Arial-Rounded" pitchFamily="34" charset="0"/>
              </a:rPr>
              <a:t>b</a:t>
            </a:r>
            <a:r>
              <a:rPr lang="en-US" sz="2400" dirty="0" err="1" smtClean="0">
                <a:latin typeface="Arial-Rounded" pitchFamily="34" charset="0"/>
                <a:ea typeface="Arial-Rounded" pitchFamily="34" charset="0"/>
                <a:cs typeface="Arial-Rounded" pitchFamily="34" charset="0"/>
              </a:rPr>
              <a:t>iết</a:t>
            </a:r>
            <a:endParaRPr lang="en-US" sz="2400" dirty="0">
              <a:latin typeface="Arial-Rounded" pitchFamily="34" charset="0"/>
              <a:ea typeface="Arial-Rounded" pitchFamily="34" charset="0"/>
              <a:cs typeface="Arial-Rounded" pitchFamily="34" charset="0"/>
            </a:endParaRPr>
          </a:p>
        </p:txBody>
      </p:sp>
      <p:sp>
        <p:nvSpPr>
          <p:cNvPr id="9" name="Oval 8"/>
          <p:cNvSpPr/>
          <p:nvPr/>
        </p:nvSpPr>
        <p:spPr>
          <a:xfrm>
            <a:off x="3608664" y="3254596"/>
            <a:ext cx="440826" cy="440826"/>
          </a:xfrm>
          <a:prstGeom prst="ellipse">
            <a:avLst/>
          </a:prstGeom>
          <a:solidFill>
            <a:srgbClr val="FAE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dirty="0" smtClean="0">
                <a:solidFill>
                  <a:srgbClr val="0070C0"/>
                </a:solidFill>
                <a:latin typeface=".VnArial" pitchFamily="34" charset="0"/>
              </a:rPr>
              <a:t>2</a:t>
            </a:r>
            <a:endParaRPr lang="en-US" sz="2400" b="1" dirty="0">
              <a:solidFill>
                <a:srgbClr val="0070C0"/>
              </a:solidFill>
              <a:latin typeface=".VnArial" pitchFamily="34" charset="0"/>
            </a:endParaRPr>
          </a:p>
        </p:txBody>
      </p:sp>
      <p:sp>
        <p:nvSpPr>
          <p:cNvPr id="10" name="Oval 9"/>
          <p:cNvSpPr/>
          <p:nvPr/>
        </p:nvSpPr>
        <p:spPr>
          <a:xfrm>
            <a:off x="6538119" y="3845088"/>
            <a:ext cx="440826" cy="440826"/>
          </a:xfrm>
          <a:prstGeom prst="ellipse">
            <a:avLst/>
          </a:prstGeom>
          <a:solidFill>
            <a:srgbClr val="FAE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dirty="0" smtClean="0">
                <a:solidFill>
                  <a:srgbClr val="0070C0"/>
                </a:solidFill>
                <a:latin typeface=".VnArial" pitchFamily="34" charset="0"/>
              </a:rPr>
              <a:t>3</a:t>
            </a:r>
            <a:endParaRPr lang="en-US" sz="2400" b="1" dirty="0">
              <a:solidFill>
                <a:srgbClr val="0070C0"/>
              </a:solidFill>
              <a:latin typeface=".VnArial" pitchFamily="34" charset="0"/>
            </a:endParaRPr>
          </a:p>
        </p:txBody>
      </p:sp>
      <p:sp>
        <p:nvSpPr>
          <p:cNvPr id="11" name="Oval 10"/>
          <p:cNvSpPr/>
          <p:nvPr/>
        </p:nvSpPr>
        <p:spPr>
          <a:xfrm>
            <a:off x="8824119" y="3170906"/>
            <a:ext cx="440826" cy="440826"/>
          </a:xfrm>
          <a:prstGeom prst="ellipse">
            <a:avLst/>
          </a:prstGeom>
          <a:solidFill>
            <a:srgbClr val="FAE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dirty="0" smtClean="0">
                <a:solidFill>
                  <a:srgbClr val="0070C0"/>
                </a:solidFill>
                <a:latin typeface=".VnArial" pitchFamily="34" charset="0"/>
              </a:rPr>
              <a:t>4</a:t>
            </a:r>
            <a:endParaRPr lang="en-US" sz="2400" b="1" dirty="0">
              <a:solidFill>
                <a:srgbClr val="0070C0"/>
              </a:solidFill>
              <a:latin typeface=".VnArial" pitchFamily="34" charset="0"/>
            </a:endParaRPr>
          </a:p>
        </p:txBody>
      </p:sp>
      <p:sp>
        <p:nvSpPr>
          <p:cNvPr id="12" name="Oval 11"/>
          <p:cNvSpPr/>
          <p:nvPr/>
        </p:nvSpPr>
        <p:spPr>
          <a:xfrm>
            <a:off x="11491119" y="3870129"/>
            <a:ext cx="440826" cy="440826"/>
          </a:xfrm>
          <a:prstGeom prst="ellipse">
            <a:avLst/>
          </a:prstGeom>
          <a:solidFill>
            <a:srgbClr val="FAE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dirty="0" smtClean="0">
                <a:solidFill>
                  <a:srgbClr val="0070C0"/>
                </a:solidFill>
                <a:latin typeface=".VnArial" pitchFamily="34" charset="0"/>
              </a:rPr>
              <a:t>5</a:t>
            </a:r>
            <a:endParaRPr lang="en-US" sz="2400" b="1" dirty="0">
              <a:solidFill>
                <a:srgbClr val="0070C0"/>
              </a:solidFill>
              <a:latin typeface=".VnArial" pitchFamily="34" charset="0"/>
            </a:endParaRPr>
          </a:p>
        </p:txBody>
      </p:sp>
      <p:sp>
        <p:nvSpPr>
          <p:cNvPr id="13" name="Oval 12">
            <a:hlinkClick r:id="rId4" action="ppaction://hlinksldjump"/>
          </p:cNvPr>
          <p:cNvSpPr/>
          <p:nvPr/>
        </p:nvSpPr>
        <p:spPr>
          <a:xfrm>
            <a:off x="1768632" y="4015272"/>
            <a:ext cx="440826" cy="440826"/>
          </a:xfrm>
          <a:prstGeom prst="ellipse">
            <a:avLst/>
          </a:prstGeom>
          <a:solidFill>
            <a:srgbClr val="FAE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dirty="0" smtClean="0">
                <a:solidFill>
                  <a:srgbClr val="0070C0"/>
                </a:solidFill>
                <a:latin typeface=".VnArial" pitchFamily="34" charset="0"/>
              </a:rPr>
              <a:t>6</a:t>
            </a:r>
            <a:endParaRPr lang="en-US" sz="2400" b="1" dirty="0">
              <a:solidFill>
                <a:srgbClr val="0070C0"/>
              </a:solidFill>
              <a:latin typeface=".VnArial" pitchFamily="34" charset="0"/>
            </a:endParaRPr>
          </a:p>
        </p:txBody>
      </p:sp>
      <p:sp>
        <p:nvSpPr>
          <p:cNvPr id="14" name="Oval 13"/>
          <p:cNvSpPr/>
          <p:nvPr/>
        </p:nvSpPr>
        <p:spPr>
          <a:xfrm>
            <a:off x="3885408" y="5068487"/>
            <a:ext cx="440826" cy="440826"/>
          </a:xfrm>
          <a:prstGeom prst="ellipse">
            <a:avLst/>
          </a:prstGeom>
          <a:solidFill>
            <a:srgbClr val="FAE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dirty="0" smtClean="0">
                <a:solidFill>
                  <a:srgbClr val="0070C0"/>
                </a:solidFill>
                <a:latin typeface=".VnArial" pitchFamily="34" charset="0"/>
              </a:rPr>
              <a:t>7</a:t>
            </a:r>
            <a:endParaRPr lang="en-US" sz="2400" b="1" dirty="0">
              <a:solidFill>
                <a:srgbClr val="0070C0"/>
              </a:solidFill>
              <a:latin typeface=".VnArial" pitchFamily="34" charset="0"/>
            </a:endParaRPr>
          </a:p>
        </p:txBody>
      </p:sp>
      <p:sp>
        <p:nvSpPr>
          <p:cNvPr id="15" name="Oval 14">
            <a:hlinkClick r:id="rId5" action="ppaction://hlinksldjump"/>
          </p:cNvPr>
          <p:cNvSpPr/>
          <p:nvPr/>
        </p:nvSpPr>
        <p:spPr>
          <a:xfrm>
            <a:off x="6080919" y="5554913"/>
            <a:ext cx="440826" cy="440826"/>
          </a:xfrm>
          <a:prstGeom prst="ellipse">
            <a:avLst/>
          </a:prstGeom>
          <a:solidFill>
            <a:srgbClr val="FAE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dirty="0" smtClean="0">
                <a:solidFill>
                  <a:srgbClr val="0070C0"/>
                </a:solidFill>
                <a:latin typeface=".VnArial" pitchFamily="34" charset="0"/>
              </a:rPr>
              <a:t>8</a:t>
            </a:r>
            <a:endParaRPr lang="en-US" sz="2400" b="1" dirty="0">
              <a:solidFill>
                <a:srgbClr val="0070C0"/>
              </a:solidFill>
              <a:latin typeface=".VnArial" pitchFamily="34" charset="0"/>
            </a:endParaRPr>
          </a:p>
        </p:txBody>
      </p:sp>
      <p:sp>
        <p:nvSpPr>
          <p:cNvPr id="16" name="Oval 15"/>
          <p:cNvSpPr/>
          <p:nvPr/>
        </p:nvSpPr>
        <p:spPr>
          <a:xfrm>
            <a:off x="8383293" y="4848074"/>
            <a:ext cx="440826" cy="440826"/>
          </a:xfrm>
          <a:prstGeom prst="ellipse">
            <a:avLst/>
          </a:prstGeom>
          <a:solidFill>
            <a:srgbClr val="FAE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b="1" dirty="0" smtClean="0">
                <a:solidFill>
                  <a:srgbClr val="0070C0"/>
                </a:solidFill>
                <a:latin typeface=".VnArial" pitchFamily="34" charset="0"/>
              </a:rPr>
              <a:t>9</a:t>
            </a:r>
            <a:endParaRPr lang="en-US" sz="2400" b="1" dirty="0">
              <a:solidFill>
                <a:srgbClr val="0070C0"/>
              </a:solidFill>
              <a:latin typeface=".VnArial" pitchFamily="34" charset="0"/>
            </a:endParaRPr>
          </a:p>
        </p:txBody>
      </p:sp>
      <p:sp>
        <p:nvSpPr>
          <p:cNvPr id="17" name="Oval 16"/>
          <p:cNvSpPr/>
          <p:nvPr/>
        </p:nvSpPr>
        <p:spPr>
          <a:xfrm>
            <a:off x="9586119" y="6417174"/>
            <a:ext cx="762000" cy="440826"/>
          </a:xfrm>
          <a:prstGeom prst="ellipse">
            <a:avLst/>
          </a:prstGeom>
          <a:solidFill>
            <a:srgbClr val="FAE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400" b="1" dirty="0" smtClean="0">
                <a:solidFill>
                  <a:srgbClr val="0070C0"/>
                </a:solidFill>
                <a:latin typeface=".VnArial" pitchFamily="34" charset="0"/>
                <a:hlinkClick r:id="rId6" action="ppaction://hlinksldjump"/>
              </a:rPr>
              <a:t>10</a:t>
            </a:r>
            <a:endParaRPr lang="en-US" sz="2400" b="1" dirty="0">
              <a:solidFill>
                <a:srgbClr val="0070C0"/>
              </a:solidFill>
              <a:latin typeface=".VnArial" pitchFamily="34" charset="0"/>
            </a:endParaRPr>
          </a:p>
        </p:txBody>
      </p:sp>
      <p:sp>
        <p:nvSpPr>
          <p:cNvPr id="18" name="Title 1">
            <a:hlinkClick r:id="rId3" action="ppaction://hlinksldjump"/>
          </p:cNvPr>
          <p:cNvSpPr txBox="1">
            <a:spLocks/>
          </p:cNvSpPr>
          <p:nvPr/>
        </p:nvSpPr>
        <p:spPr>
          <a:xfrm rot="21370736">
            <a:off x="5495480" y="4313729"/>
            <a:ext cx="1422155" cy="772543"/>
          </a:xfrm>
          <a:prstGeom prst="rect">
            <a:avLst/>
          </a:prstGeom>
          <a:solidFill>
            <a:schemeClr val="accent1">
              <a:lumMod val="60000"/>
              <a:lumOff val="40000"/>
            </a:schemeClr>
          </a:solidFill>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y</a:t>
            </a:r>
            <a:r>
              <a:rPr lang="en-US" sz="2400" dirty="0" err="1" smtClean="0">
                <a:latin typeface="Arial-Rounded" pitchFamily="34" charset="0"/>
                <a:ea typeface="Arial-Rounded" pitchFamily="34" charset="0"/>
                <a:cs typeface="Arial-Rounded" pitchFamily="34" charset="0"/>
              </a:rPr>
              <a:t>êu</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mến</a:t>
            </a:r>
            <a:endParaRPr lang="en-US" sz="2400" dirty="0">
              <a:latin typeface="Arial-Rounded" pitchFamily="34" charset="0"/>
              <a:ea typeface="Arial-Rounded" pitchFamily="34" charset="0"/>
              <a:cs typeface="Arial-Rounded" pitchFamily="34" charset="0"/>
            </a:endParaRPr>
          </a:p>
        </p:txBody>
      </p:sp>
      <p:sp>
        <p:nvSpPr>
          <p:cNvPr id="19" name="Title 1">
            <a:hlinkClick r:id="rId3" action="ppaction://hlinksldjump"/>
          </p:cNvPr>
          <p:cNvSpPr txBox="1">
            <a:spLocks/>
          </p:cNvSpPr>
          <p:nvPr/>
        </p:nvSpPr>
        <p:spPr>
          <a:xfrm rot="21033307">
            <a:off x="7850587" y="3741950"/>
            <a:ext cx="1422155" cy="772543"/>
          </a:xfrm>
          <a:prstGeom prst="rect">
            <a:avLst/>
          </a:prstGeom>
          <a:solidFill>
            <a:schemeClr val="accent6">
              <a:lumMod val="60000"/>
              <a:lumOff val="40000"/>
            </a:schemeClr>
          </a:solidFill>
          <a:ln>
            <a:solidFill>
              <a:schemeClr val="accent6">
                <a:lumMod val="60000"/>
                <a:lumOff val="40000"/>
              </a:schemeClr>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y</a:t>
            </a:r>
            <a:r>
              <a:rPr lang="en-US" sz="2400" dirty="0" err="1" smtClean="0">
                <a:latin typeface="Arial-Rounded" pitchFamily="34" charset="0"/>
                <a:ea typeface="Arial-Rounded" pitchFamily="34" charset="0"/>
                <a:cs typeface="Arial-Rounded" pitchFamily="34" charset="0"/>
              </a:rPr>
              <a:t>ên</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tĩnh</a:t>
            </a:r>
            <a:endParaRPr lang="en-US" sz="2400" dirty="0">
              <a:latin typeface="Arial-Rounded" pitchFamily="34" charset="0"/>
              <a:ea typeface="Arial-Rounded" pitchFamily="34" charset="0"/>
              <a:cs typeface="Arial-Rounded" pitchFamily="34" charset="0"/>
            </a:endParaRPr>
          </a:p>
        </p:txBody>
      </p:sp>
      <p:sp>
        <p:nvSpPr>
          <p:cNvPr id="20" name="Title 1">
            <a:hlinkClick r:id="rId3" action="ppaction://hlinksldjump"/>
          </p:cNvPr>
          <p:cNvSpPr txBox="1">
            <a:spLocks/>
          </p:cNvSpPr>
          <p:nvPr/>
        </p:nvSpPr>
        <p:spPr>
          <a:xfrm rot="21092358">
            <a:off x="9804711" y="4322290"/>
            <a:ext cx="1689404" cy="772543"/>
          </a:xfrm>
          <a:prstGeom prst="rect">
            <a:avLst/>
          </a:prstGeom>
          <a:solidFill>
            <a:schemeClr val="accent3">
              <a:lumMod val="60000"/>
              <a:lumOff val="40000"/>
            </a:schemeClr>
          </a:solidFill>
          <a:ln>
            <a:solidFill>
              <a:schemeClr val="accent3">
                <a:lumMod val="60000"/>
                <a:lumOff val="40000"/>
              </a:schemeClr>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t</a:t>
            </a:r>
            <a:r>
              <a:rPr lang="en-US" sz="2400" dirty="0" err="1" smtClean="0">
                <a:latin typeface="Arial-Rounded" pitchFamily="34" charset="0"/>
                <a:ea typeface="Arial-Rounded" pitchFamily="34" charset="0"/>
                <a:cs typeface="Arial-Rounded" pitchFamily="34" charset="0"/>
              </a:rPr>
              <a:t>iếng</a:t>
            </a:r>
            <a:r>
              <a:rPr lang="en-US" sz="2400" dirty="0" smtClean="0">
                <a:latin typeface="Arial-Rounded" pitchFamily="34" charset="0"/>
                <a:ea typeface="Arial-Rounded" pitchFamily="34" charset="0"/>
                <a:cs typeface="Arial-Rounded" pitchFamily="34" charset="0"/>
              </a:rPr>
              <a:t> </a:t>
            </a:r>
          </a:p>
          <a:p>
            <a:pPr algn="ctr"/>
            <a:r>
              <a:rPr lang="en-US" sz="2400" dirty="0" err="1" smtClean="0">
                <a:latin typeface="Arial-Rounded" pitchFamily="34" charset="0"/>
                <a:ea typeface="Arial-Rounded" pitchFamily="34" charset="0"/>
                <a:cs typeface="Arial-Rounded" pitchFamily="34" charset="0"/>
              </a:rPr>
              <a:t>trống</a:t>
            </a:r>
            <a:endParaRPr lang="en-US" sz="2400" dirty="0">
              <a:latin typeface="Arial-Rounded" pitchFamily="34" charset="0"/>
              <a:ea typeface="Arial-Rounded" pitchFamily="34" charset="0"/>
              <a:cs typeface="Arial-Rounded" pitchFamily="34" charset="0"/>
            </a:endParaRPr>
          </a:p>
        </p:txBody>
      </p:sp>
      <p:sp>
        <p:nvSpPr>
          <p:cNvPr id="21" name="Title 1">
            <a:hlinkClick r:id="rId3" action="ppaction://hlinksldjump"/>
          </p:cNvPr>
          <p:cNvSpPr txBox="1">
            <a:spLocks/>
          </p:cNvSpPr>
          <p:nvPr/>
        </p:nvSpPr>
        <p:spPr>
          <a:xfrm rot="21433247">
            <a:off x="715137" y="4546727"/>
            <a:ext cx="1422155" cy="772543"/>
          </a:xfrm>
          <a:prstGeom prst="rect">
            <a:avLst/>
          </a:prstGeom>
          <a:solidFill>
            <a:schemeClr val="tx2">
              <a:lumMod val="60000"/>
              <a:lumOff val="40000"/>
            </a:schemeClr>
          </a:solidFill>
          <a:ln>
            <a:solidFill>
              <a:schemeClr val="tx2">
                <a:lumMod val="60000"/>
                <a:lumOff val="40000"/>
              </a:schemeClr>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x</a:t>
            </a:r>
            <a:r>
              <a:rPr lang="en-US" sz="2400" dirty="0" err="1" smtClean="0">
                <a:latin typeface="Arial-Rounded" pitchFamily="34" charset="0"/>
                <a:ea typeface="Arial-Rounded" pitchFamily="34" charset="0"/>
                <a:cs typeface="Arial-Rounded" pitchFamily="34" charset="0"/>
              </a:rPr>
              <a:t>anh</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biếc</a:t>
            </a:r>
            <a:endParaRPr lang="en-US" sz="2400" dirty="0">
              <a:latin typeface="Arial-Rounded" pitchFamily="34" charset="0"/>
              <a:ea typeface="Arial-Rounded" pitchFamily="34" charset="0"/>
              <a:cs typeface="Arial-Rounded" pitchFamily="34" charset="0"/>
            </a:endParaRPr>
          </a:p>
        </p:txBody>
      </p:sp>
      <p:sp>
        <p:nvSpPr>
          <p:cNvPr id="22" name="Title 1">
            <a:hlinkClick r:id="rId3" action="ppaction://hlinksldjump"/>
          </p:cNvPr>
          <p:cNvSpPr txBox="1">
            <a:spLocks/>
          </p:cNvSpPr>
          <p:nvPr/>
        </p:nvSpPr>
        <p:spPr>
          <a:xfrm>
            <a:off x="2818540" y="5473271"/>
            <a:ext cx="1075870" cy="772543"/>
          </a:xfrm>
          <a:prstGeom prst="rect">
            <a:avLst/>
          </a:prstGeom>
          <a:solidFill>
            <a:srgbClr val="FFC000"/>
          </a:solidFill>
          <a:ln>
            <a:solidFill>
              <a:srgbClr val="FFC000"/>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t</a:t>
            </a:r>
            <a:r>
              <a:rPr lang="en-US" sz="2400" dirty="0" err="1" smtClean="0">
                <a:latin typeface="Arial-Rounded" pitchFamily="34" charset="0"/>
                <a:ea typeface="Arial-Rounded" pitchFamily="34" charset="0"/>
                <a:cs typeface="Arial-Rounded" pitchFamily="34" charset="0"/>
              </a:rPr>
              <a:t>rùng</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điệp</a:t>
            </a:r>
            <a:endParaRPr lang="en-US" sz="2400" dirty="0">
              <a:latin typeface="Arial-Rounded" pitchFamily="34" charset="0"/>
              <a:ea typeface="Arial-Rounded" pitchFamily="34" charset="0"/>
              <a:cs typeface="Arial-Rounded" pitchFamily="34" charset="0"/>
            </a:endParaRPr>
          </a:p>
        </p:txBody>
      </p:sp>
      <p:sp>
        <p:nvSpPr>
          <p:cNvPr id="23" name="Title 1">
            <a:hlinkClick r:id="rId3" action="ppaction://hlinksldjump"/>
          </p:cNvPr>
          <p:cNvSpPr txBox="1">
            <a:spLocks/>
          </p:cNvSpPr>
          <p:nvPr/>
        </p:nvSpPr>
        <p:spPr>
          <a:xfrm>
            <a:off x="7000090" y="5326615"/>
            <a:ext cx="1701191" cy="772543"/>
          </a:xfrm>
          <a:prstGeom prst="rect">
            <a:avLst/>
          </a:prstGeom>
          <a:solidFill>
            <a:srgbClr val="FFC000"/>
          </a:solidFill>
          <a:ln>
            <a:solidFill>
              <a:srgbClr val="FFC000"/>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k</a:t>
            </a:r>
            <a:r>
              <a:rPr lang="en-US" sz="2400" dirty="0" err="1" smtClean="0">
                <a:latin typeface="Arial-Rounded" pitchFamily="34" charset="0"/>
                <a:ea typeface="Arial-Rounded" pitchFamily="34" charset="0"/>
                <a:cs typeface="Arial-Rounded" pitchFamily="34" charset="0"/>
              </a:rPr>
              <a:t>hiêm</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tốn</a:t>
            </a:r>
            <a:endParaRPr lang="en-US" sz="2400" dirty="0">
              <a:latin typeface="Arial-Rounded" pitchFamily="34" charset="0"/>
              <a:ea typeface="Arial-Rounded" pitchFamily="34" charset="0"/>
              <a:cs typeface="Arial-Rounded" pitchFamily="34" charset="0"/>
            </a:endParaRPr>
          </a:p>
        </p:txBody>
      </p:sp>
      <p:sp>
        <p:nvSpPr>
          <p:cNvPr id="24" name="Title 1">
            <a:hlinkClick r:id="rId3" action="ppaction://hlinksldjump"/>
          </p:cNvPr>
          <p:cNvSpPr txBox="1">
            <a:spLocks/>
          </p:cNvSpPr>
          <p:nvPr/>
        </p:nvSpPr>
        <p:spPr>
          <a:xfrm>
            <a:off x="5005049" y="5712886"/>
            <a:ext cx="1075870" cy="772543"/>
          </a:xfrm>
          <a:prstGeom prst="rect">
            <a:avLst/>
          </a:prstGeom>
          <a:solidFill>
            <a:schemeClr val="accent3">
              <a:lumMod val="60000"/>
              <a:lumOff val="40000"/>
            </a:schemeClr>
          </a:solidFill>
          <a:ln>
            <a:solidFill>
              <a:schemeClr val="accent3">
                <a:lumMod val="60000"/>
                <a:lumOff val="40000"/>
              </a:schemeClr>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k</a:t>
            </a:r>
            <a:r>
              <a:rPr lang="en-US" sz="2400" dirty="0" err="1" smtClean="0">
                <a:latin typeface="Arial-Rounded" pitchFamily="34" charset="0"/>
                <a:ea typeface="Arial-Rounded" pitchFamily="34" charset="0"/>
                <a:cs typeface="Arial-Rounded" pitchFamily="34" charset="0"/>
              </a:rPr>
              <a:t>hu</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rừng</a:t>
            </a:r>
            <a:endParaRPr lang="en-US" sz="2400" dirty="0">
              <a:latin typeface="Arial-Rounded" pitchFamily="34" charset="0"/>
              <a:ea typeface="Arial-Rounded" pitchFamily="34" charset="0"/>
              <a:cs typeface="Arial-Rounded" pitchFamily="34" charset="0"/>
            </a:endParaRPr>
          </a:p>
        </p:txBody>
      </p:sp>
      <p:sp>
        <p:nvSpPr>
          <p:cNvPr id="25" name="Title 1">
            <a:hlinkClick r:id="rId3" action="ppaction://hlinksldjump"/>
          </p:cNvPr>
          <p:cNvSpPr txBox="1">
            <a:spLocks/>
          </p:cNvSpPr>
          <p:nvPr/>
        </p:nvSpPr>
        <p:spPr>
          <a:xfrm rot="20760582">
            <a:off x="9353828" y="5697870"/>
            <a:ext cx="1701191" cy="546692"/>
          </a:xfrm>
          <a:prstGeom prst="rect">
            <a:avLst/>
          </a:prstGeom>
          <a:solidFill>
            <a:srgbClr val="D971CA"/>
          </a:solidFill>
          <a:ln>
            <a:solidFill>
              <a:srgbClr val="D971CA"/>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r</a:t>
            </a:r>
            <a:r>
              <a:rPr lang="en-US" sz="2400" dirty="0" err="1" smtClean="0">
                <a:latin typeface="Arial-Rounded" pitchFamily="34" charset="0"/>
                <a:ea typeface="Arial-Rounded" pitchFamily="34" charset="0"/>
                <a:cs typeface="Arial-Rounded" pitchFamily="34" charset="0"/>
              </a:rPr>
              <a:t>ong</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biển</a:t>
            </a:r>
            <a:endParaRPr lang="en-US" sz="2400" dirty="0">
              <a:latin typeface="Arial-Rounded" pitchFamily="34" charset="0"/>
              <a:ea typeface="Arial-Rounded" pitchFamily="34" charset="0"/>
              <a:cs typeface="Arial-Rounded" pitchFamily="34" charset="0"/>
            </a:endParaRPr>
          </a:p>
        </p:txBody>
      </p:sp>
      <p:sp>
        <p:nvSpPr>
          <p:cNvPr id="26" name="Notched Right Arrow 25">
            <a:hlinkClick r:id="rId7" action="ppaction://hlinksldjump"/>
          </p:cNvPr>
          <p:cNvSpPr/>
          <p:nvPr/>
        </p:nvSpPr>
        <p:spPr>
          <a:xfrm>
            <a:off x="133441" y="6174108"/>
            <a:ext cx="2076017" cy="622641"/>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Đi</a:t>
            </a:r>
            <a:r>
              <a:rPr lang="en-US" dirty="0" smtClean="0"/>
              <a:t> </a:t>
            </a:r>
            <a:r>
              <a:rPr lang="en-US" dirty="0" err="1" smtClean="0"/>
              <a:t>tới</a:t>
            </a:r>
            <a:r>
              <a:rPr lang="en-US" dirty="0" smtClean="0"/>
              <a:t> </a:t>
            </a:r>
            <a:r>
              <a:rPr lang="en-US" dirty="0" err="1" smtClean="0"/>
              <a:t>bài</a:t>
            </a:r>
            <a:r>
              <a:rPr lang="en-US" dirty="0" smtClean="0"/>
              <a:t> </a:t>
            </a:r>
            <a:r>
              <a:rPr lang="en-US" dirty="0" err="1" smtClean="0"/>
              <a:t>đọc</a:t>
            </a:r>
            <a:endParaRPr lang="en-US" dirty="0"/>
          </a:p>
        </p:txBody>
      </p:sp>
    </p:spTree>
    <p:extLst>
      <p:ext uri="{BB962C8B-B14F-4D97-AF65-F5344CB8AC3E}">
        <p14:creationId xmlns:p14="http://schemas.microsoft.com/office/powerpoint/2010/main" val="254242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47024" y="201629"/>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rong biển</a:t>
            </a:r>
            <a:endParaRPr lang="en-US" sz="4800">
              <a:latin typeface="Arial-Rounded" pitchFamily="34" charset="0"/>
              <a:ea typeface="Arial-Rounded" pitchFamily="34" charset="0"/>
              <a:cs typeface="Arial-Rounded" pitchFamily="34" charset="0"/>
            </a:endParaRPr>
          </a:p>
        </p:txBody>
      </p:sp>
      <p:pic>
        <p:nvPicPr>
          <p:cNvPr id="2" name="Picture 2" descr="Rong Biển Sấy Truyền Thống Cao Cấp Hàn Quốc 50g Ít Calo, Giàu Dinh Dưỡ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919" y="1315387"/>
            <a:ext cx="4838953" cy="48389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ong biển làm thuố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28519" y="1295400"/>
            <a:ext cx="5348668" cy="40115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hlinkClick r:id="rId5" action="ppaction://hlinksldjump"/>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98618"/>
                    </a14:imgEffect>
                  </a14:imgLayer>
                </a14:imgProps>
              </a:ext>
              <a:ext uri="{28A0092B-C50C-407E-A947-70E740481C1C}">
                <a14:useLocalDpi xmlns:a14="http://schemas.microsoft.com/office/drawing/2010/main" val="0"/>
              </a:ext>
            </a:extLst>
          </a:blip>
          <a:stretch>
            <a:fillRect/>
          </a:stretch>
        </p:blipFill>
        <p:spPr>
          <a:xfrm>
            <a:off x="61979" y="6089488"/>
            <a:ext cx="684940" cy="732286"/>
          </a:xfrm>
          <a:prstGeom prst="rect">
            <a:avLst/>
          </a:prstGeom>
        </p:spPr>
      </p:pic>
    </p:spTree>
    <p:extLst>
      <p:ext uri="{BB962C8B-B14F-4D97-AF65-F5344CB8AC3E}">
        <p14:creationId xmlns:p14="http://schemas.microsoft.com/office/powerpoint/2010/main" val="332282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147024" y="201629"/>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latin typeface="Arial-Rounded" pitchFamily="34" charset="0"/>
                <a:ea typeface="Arial-Rounded" pitchFamily="34" charset="0"/>
                <a:cs typeface="Arial-Rounded" pitchFamily="34" charset="0"/>
              </a:rPr>
              <a:t>x</a:t>
            </a:r>
            <a:r>
              <a:rPr lang="en-US" sz="4800" dirty="0" err="1" smtClean="0">
                <a:latin typeface="Arial-Rounded" pitchFamily="34" charset="0"/>
                <a:ea typeface="Arial-Rounded" pitchFamily="34" charset="0"/>
                <a:cs typeface="Arial-Rounded" pitchFamily="34" charset="0"/>
              </a:rPr>
              <a:t>anh</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biếc</a:t>
            </a:r>
            <a:endParaRPr lang="en-US" sz="4800" dirty="0">
              <a:latin typeface="Arial-Rounded" pitchFamily="34" charset="0"/>
              <a:ea typeface="Arial-Rounded" pitchFamily="34" charset="0"/>
              <a:cs typeface="Arial-Rounded"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919" y="1654207"/>
            <a:ext cx="5696932" cy="4267200"/>
          </a:xfrm>
          <a:prstGeom prst="rect">
            <a:avLst/>
          </a:prstGeom>
          <a:solidFill>
            <a:srgbClr val="FFFFFF">
              <a:shade val="85000"/>
            </a:srgbClr>
          </a:solidFill>
          <a:ln w="88900" cap="sq">
            <a:solidFill>
              <a:schemeClr val="accent1">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719" y="1295399"/>
            <a:ext cx="3733800" cy="4984815"/>
          </a:xfrm>
          <a:prstGeom prst="rect">
            <a:avLst/>
          </a:prstGeom>
          <a:solidFill>
            <a:srgbClr val="FFFFFF">
              <a:shade val="85000"/>
            </a:srgbClr>
          </a:solidFill>
          <a:ln w="88900" cap="sq">
            <a:solidFill>
              <a:schemeClr val="accent1">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hlinkClick r:id="rId4" action="ppaction://hlinksldjump"/>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98618"/>
                    </a14:imgEffect>
                  </a14:imgLayer>
                </a14:imgProps>
              </a:ext>
              <a:ext uri="{28A0092B-C50C-407E-A947-70E740481C1C}">
                <a14:useLocalDpi xmlns:a14="http://schemas.microsoft.com/office/drawing/2010/main" val="0"/>
              </a:ext>
            </a:extLst>
          </a:blip>
          <a:stretch>
            <a:fillRect/>
          </a:stretch>
        </p:blipFill>
        <p:spPr>
          <a:xfrm>
            <a:off x="61979" y="6089488"/>
            <a:ext cx="684940" cy="732286"/>
          </a:xfrm>
          <a:prstGeom prst="rect">
            <a:avLst/>
          </a:prstGeom>
        </p:spPr>
      </p:pic>
    </p:spTree>
    <p:extLst>
      <p:ext uri="{BB962C8B-B14F-4D97-AF65-F5344CB8AC3E}">
        <p14:creationId xmlns:p14="http://schemas.microsoft.com/office/powerpoint/2010/main" val="145013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5759" y="2849380"/>
            <a:ext cx="5976079" cy="3962400"/>
          </a:xfrm>
          <a:prstGeom prst="rect">
            <a:avLst/>
          </a:prstGeom>
          <a:solidFill>
            <a:srgbClr val="FFFFFF">
              <a:shade val="85000"/>
            </a:srgbClr>
          </a:solidFill>
          <a:ln w="190500" cap="rnd">
            <a:solidFill>
              <a:schemeClr val="accent3">
                <a:lumMod val="75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90" y="152400"/>
            <a:ext cx="6068934" cy="4038600"/>
          </a:xfrm>
          <a:prstGeom prst="rect">
            <a:avLst/>
          </a:prstGeom>
          <a:solidFill>
            <a:srgbClr val="FFFFFF">
              <a:shade val="85000"/>
            </a:srgbClr>
          </a:solidFill>
          <a:ln w="190500" cap="rnd">
            <a:solidFill>
              <a:schemeClr val="accent3">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Rounded Rectangle 3"/>
          <p:cNvSpPr/>
          <p:nvPr/>
        </p:nvSpPr>
        <p:spPr>
          <a:xfrm>
            <a:off x="1356519" y="4830580"/>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latin typeface="Arial-Rounded" pitchFamily="34" charset="0"/>
                <a:ea typeface="Arial-Rounded" pitchFamily="34" charset="0"/>
                <a:cs typeface="Arial-Rounded" pitchFamily="34" charset="0"/>
              </a:rPr>
              <a:t>k</a:t>
            </a:r>
            <a:r>
              <a:rPr lang="en-US" sz="4800" dirty="0" err="1" smtClean="0">
                <a:latin typeface="Arial-Rounded" pitchFamily="34" charset="0"/>
                <a:ea typeface="Arial-Rounded" pitchFamily="34" charset="0"/>
                <a:cs typeface="Arial-Rounded" pitchFamily="34" charset="0"/>
              </a:rPr>
              <a:t>hu</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rừng</a:t>
            </a:r>
            <a:endParaRPr lang="en-US" sz="4800" dirty="0">
              <a:latin typeface="Arial-Rounded" pitchFamily="34" charset="0"/>
              <a:ea typeface="Arial-Rounded" pitchFamily="34" charset="0"/>
              <a:cs typeface="Arial-Rounded" pitchFamily="34" charset="0"/>
            </a:endParaRPr>
          </a:p>
        </p:txBody>
      </p:sp>
      <p:pic>
        <p:nvPicPr>
          <p:cNvPr id="5" name="Picture 4">
            <a:hlinkClick r:id="rId4" action="ppaction://hlinksldjump"/>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98618"/>
                    </a14:imgEffect>
                  </a14:imgLayer>
                </a14:imgProps>
              </a:ext>
              <a:ext uri="{28A0092B-C50C-407E-A947-70E740481C1C}">
                <a14:useLocalDpi xmlns:a14="http://schemas.microsoft.com/office/drawing/2010/main" val="0"/>
              </a:ext>
            </a:extLst>
          </a:blip>
          <a:stretch>
            <a:fillRect/>
          </a:stretch>
        </p:blipFill>
        <p:spPr>
          <a:xfrm>
            <a:off x="61979" y="6089488"/>
            <a:ext cx="684940" cy="732286"/>
          </a:xfrm>
          <a:prstGeom prst="rect">
            <a:avLst/>
          </a:prstGeom>
        </p:spPr>
      </p:pic>
    </p:spTree>
    <p:extLst>
      <p:ext uri="{BB962C8B-B14F-4D97-AF65-F5344CB8AC3E}">
        <p14:creationId xmlns:p14="http://schemas.microsoft.com/office/powerpoint/2010/main" val="363376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75469" y="685800"/>
            <a:ext cx="10972800" cy="5439918"/>
          </a:xfrm>
          <a:prstGeom prst="roundRect">
            <a:avLst/>
          </a:prstGeom>
          <a:solidFill>
            <a:srgbClr val="FAE1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800" smtClean="0">
                <a:solidFill>
                  <a:schemeClr val="tx1"/>
                </a:solidFill>
                <a:latin typeface="Arial-Rounded" pitchFamily="34" charset="0"/>
                <a:ea typeface="Arial-Rounded" pitchFamily="34" charset="0"/>
                <a:cs typeface="Arial-Rounded" pitchFamily="34" charset="0"/>
              </a:rPr>
              <a:t>	Trái đất của chúng ta vô cùng rộng lớn. Núi rừng trùng điệp. Đồng xanh bao la. Bầu trời cao rộng. Biển cả mênh mông. Sự sống không ngừng sinh sôi, nảy nở. Chúng ta cần biết yêu quý, giữ gìn và bảo vệ sự sống trên trái đất này.</a:t>
            </a:r>
            <a:endParaRPr lang="en-US" sz="4800">
              <a:solidFill>
                <a:schemeClr val="tx1"/>
              </a:solidFill>
              <a:latin typeface="Arial-Rounded" pitchFamily="34" charset="0"/>
              <a:ea typeface="Arial-Rounded" pitchFamily="34" charset="0"/>
              <a:cs typeface="Arial-Rounded" pitchFamily="34" charset="0"/>
            </a:endParaRPr>
          </a:p>
        </p:txBody>
      </p:sp>
      <p:cxnSp>
        <p:nvCxnSpPr>
          <p:cNvPr id="4" name="Straight Connector 3"/>
          <p:cNvCxnSpPr/>
          <p:nvPr/>
        </p:nvCxnSpPr>
        <p:spPr>
          <a:xfrm flipH="1">
            <a:off x="7071519" y="2022335"/>
            <a:ext cx="129038"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695540" y="1036834"/>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Arial" pitchFamily="34" charset="0"/>
                <a:ea typeface="Arial-Rounded" pitchFamily="34" charset="0"/>
                <a:cs typeface="Arial" pitchFamily="34" charset="0"/>
              </a:rPr>
              <a:t>1</a:t>
            </a:r>
            <a:endParaRPr lang="en-US" sz="2400" b="1" dirty="0">
              <a:solidFill>
                <a:schemeClr val="tx1"/>
              </a:solidFill>
              <a:latin typeface="Arial" pitchFamily="34" charset="0"/>
              <a:ea typeface="Arial-Rounded" pitchFamily="34" charset="0"/>
              <a:cs typeface="Arial" pitchFamily="34" charset="0"/>
            </a:endParaRPr>
          </a:p>
        </p:txBody>
      </p:sp>
      <p:sp>
        <p:nvSpPr>
          <p:cNvPr id="6" name="Oval 5"/>
          <p:cNvSpPr/>
          <p:nvPr/>
        </p:nvSpPr>
        <p:spPr>
          <a:xfrm>
            <a:off x="2091979" y="1865924"/>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2</a:t>
            </a:r>
            <a:endParaRPr lang="en-US" sz="2400" b="1">
              <a:solidFill>
                <a:schemeClr val="tx1"/>
              </a:solidFill>
              <a:latin typeface="Arial" pitchFamily="34" charset="0"/>
              <a:ea typeface="Arial-Rounded" pitchFamily="34" charset="0"/>
              <a:cs typeface="Arial" pitchFamily="34" charset="0"/>
            </a:endParaRPr>
          </a:p>
        </p:txBody>
      </p:sp>
      <p:cxnSp>
        <p:nvCxnSpPr>
          <p:cNvPr id="7" name="Straight Connector 6"/>
          <p:cNvCxnSpPr/>
          <p:nvPr/>
        </p:nvCxnSpPr>
        <p:spPr>
          <a:xfrm flipH="1">
            <a:off x="1870819" y="2004546"/>
            <a:ext cx="106643"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1560726" y="2836779"/>
            <a:ext cx="141942" cy="61229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7300119" y="1833078"/>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3</a:t>
            </a:r>
            <a:endParaRPr lang="en-US" sz="2400" b="1">
              <a:solidFill>
                <a:schemeClr val="tx1"/>
              </a:solidFill>
              <a:latin typeface="Arial" pitchFamily="34" charset="0"/>
              <a:ea typeface="Arial-Rounded" pitchFamily="34" charset="0"/>
              <a:cs typeface="Arial" pitchFamily="34" charset="0"/>
            </a:endParaRPr>
          </a:p>
        </p:txBody>
      </p:sp>
      <p:cxnSp>
        <p:nvCxnSpPr>
          <p:cNvPr id="11" name="Straight Connector 10"/>
          <p:cNvCxnSpPr/>
          <p:nvPr/>
        </p:nvCxnSpPr>
        <p:spPr>
          <a:xfrm flipH="1">
            <a:off x="7028807" y="2764806"/>
            <a:ext cx="171750"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2028253" y="2523803"/>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4</a:t>
            </a:r>
            <a:endParaRPr lang="en-US" sz="2400" b="1">
              <a:solidFill>
                <a:schemeClr val="tx1"/>
              </a:solidFill>
              <a:latin typeface="Arial" pitchFamily="34" charset="0"/>
              <a:ea typeface="Arial-Rounded" pitchFamily="34" charset="0"/>
              <a:cs typeface="Arial" pitchFamily="34" charset="0"/>
            </a:endParaRPr>
          </a:p>
        </p:txBody>
      </p:sp>
      <p:cxnSp>
        <p:nvCxnSpPr>
          <p:cNvPr id="13" name="Straight Connector 12"/>
          <p:cNvCxnSpPr/>
          <p:nvPr/>
        </p:nvCxnSpPr>
        <p:spPr>
          <a:xfrm flipH="1">
            <a:off x="2651919" y="3405759"/>
            <a:ext cx="141942"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7348277" y="2539444"/>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5</a:t>
            </a:r>
            <a:endParaRPr lang="en-US" sz="2400" b="1">
              <a:solidFill>
                <a:schemeClr val="tx1"/>
              </a:solidFill>
              <a:latin typeface="Arial" pitchFamily="34" charset="0"/>
              <a:ea typeface="Arial-Rounded" pitchFamily="34" charset="0"/>
              <a:cs typeface="Arial" pitchFamily="34" charset="0"/>
            </a:endParaRPr>
          </a:p>
        </p:txBody>
      </p:sp>
      <p:cxnSp>
        <p:nvCxnSpPr>
          <p:cNvPr id="15" name="Straight Connector 14"/>
          <p:cNvCxnSpPr/>
          <p:nvPr/>
        </p:nvCxnSpPr>
        <p:spPr>
          <a:xfrm flipH="1">
            <a:off x="2952227" y="4290751"/>
            <a:ext cx="141942"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2952227" y="3292659"/>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6</a:t>
            </a:r>
            <a:endParaRPr lang="en-US" sz="2400" b="1">
              <a:solidFill>
                <a:schemeClr val="tx1"/>
              </a:solidFill>
              <a:latin typeface="Arial" pitchFamily="34" charset="0"/>
              <a:ea typeface="Arial-Rounded" pitchFamily="34" charset="0"/>
              <a:cs typeface="Arial" pitchFamily="34" charset="0"/>
            </a:endParaRPr>
          </a:p>
        </p:txBody>
      </p:sp>
      <p:cxnSp>
        <p:nvCxnSpPr>
          <p:cNvPr id="17" name="Straight Connector 16"/>
          <p:cNvCxnSpPr/>
          <p:nvPr/>
        </p:nvCxnSpPr>
        <p:spPr>
          <a:xfrm flipH="1">
            <a:off x="10881519" y="4872637"/>
            <a:ext cx="141942"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3341198" y="4009698"/>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Arial" pitchFamily="34" charset="0"/>
                <a:ea typeface="Arial-Rounded" pitchFamily="34" charset="0"/>
                <a:cs typeface="Arial" pitchFamily="34" charset="0"/>
              </a:rPr>
              <a:t>7</a:t>
            </a:r>
            <a:endParaRPr lang="en-US" sz="2400" b="1">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422912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fade">
                                      <p:cBhvr>
                                        <p:cTn id="7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2" grpId="0" animBg="1"/>
      <p:bldP spid="14" grpId="0" animBg="1"/>
      <p:bldP spid="16"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18621" y="194182"/>
            <a:ext cx="11506200" cy="5292218"/>
          </a:xfrm>
          <a:prstGeom prst="roundRect">
            <a:avLst/>
          </a:prstGeom>
          <a:solidFill>
            <a:srgbClr val="FAE1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800" dirty="0" smtClean="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Trái</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đất</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của</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chúng</a:t>
            </a:r>
            <a:r>
              <a:rPr lang="en-US" sz="4800" dirty="0">
                <a:solidFill>
                  <a:schemeClr val="tx1"/>
                </a:solidFill>
                <a:latin typeface="Arial-Rounded" pitchFamily="34" charset="0"/>
                <a:ea typeface="Arial-Rounded" pitchFamily="34" charset="0"/>
                <a:cs typeface="Arial-Rounded" pitchFamily="34" charset="0"/>
              </a:rPr>
              <a:t> ta </a:t>
            </a:r>
            <a:r>
              <a:rPr lang="en-US" sz="4800" dirty="0" err="1">
                <a:solidFill>
                  <a:schemeClr val="tx1"/>
                </a:solidFill>
                <a:latin typeface="Arial-Rounded" pitchFamily="34" charset="0"/>
                <a:ea typeface="Arial-Rounded" pitchFamily="34" charset="0"/>
                <a:cs typeface="Arial-Rounded" pitchFamily="34" charset="0"/>
              </a:rPr>
              <a:t>vô</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cùng</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rộng</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lớn</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Núi</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rừng</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trùng</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điệp</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Đồng</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xanh</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bao</a:t>
            </a:r>
            <a:r>
              <a:rPr lang="en-US" sz="4800" dirty="0">
                <a:solidFill>
                  <a:schemeClr val="tx1"/>
                </a:solidFill>
                <a:latin typeface="Arial-Rounded" pitchFamily="34" charset="0"/>
                <a:ea typeface="Arial-Rounded" pitchFamily="34" charset="0"/>
                <a:cs typeface="Arial-Rounded" pitchFamily="34" charset="0"/>
              </a:rPr>
              <a:t> la. </a:t>
            </a:r>
            <a:r>
              <a:rPr lang="en-US" sz="4800" dirty="0" err="1">
                <a:solidFill>
                  <a:schemeClr val="tx1"/>
                </a:solidFill>
                <a:latin typeface="Arial-Rounded" pitchFamily="34" charset="0"/>
                <a:ea typeface="Arial-Rounded" pitchFamily="34" charset="0"/>
                <a:cs typeface="Arial-Rounded" pitchFamily="34" charset="0"/>
              </a:rPr>
              <a:t>Bầu</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trời</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cao</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rộng</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Biển</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cả</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mênh</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mông</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Sự</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sống</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không</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ngừng</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sinh</a:t>
            </a:r>
            <a:r>
              <a:rPr lang="en-US" sz="4800" dirty="0">
                <a:solidFill>
                  <a:schemeClr val="tx1"/>
                </a:solidFill>
                <a:latin typeface="Arial-Rounded" pitchFamily="34" charset="0"/>
                <a:ea typeface="Arial-Rounded" pitchFamily="34" charset="0"/>
                <a:cs typeface="Arial-Rounded" pitchFamily="34" charset="0"/>
              </a:rPr>
              <a:t> </a:t>
            </a:r>
            <a:r>
              <a:rPr lang="en-US" sz="4800" dirty="0" err="1" smtClean="0">
                <a:solidFill>
                  <a:schemeClr val="tx1"/>
                </a:solidFill>
                <a:latin typeface="Arial-Rounded" pitchFamily="34" charset="0"/>
                <a:ea typeface="Arial-Rounded" pitchFamily="34" charset="0"/>
                <a:cs typeface="Arial-Rounded" pitchFamily="34" charset="0"/>
              </a:rPr>
              <a:t>sôi</a:t>
            </a:r>
            <a:r>
              <a:rPr lang="en-US" sz="4800" dirty="0" smtClean="0">
                <a:solidFill>
                  <a:schemeClr val="tx1"/>
                </a:solidFill>
                <a:latin typeface="Arial-Rounded" pitchFamily="34" charset="0"/>
                <a:ea typeface="Arial-Rounded" pitchFamily="34" charset="0"/>
                <a:cs typeface="Arial-Rounded" pitchFamily="34" charset="0"/>
              </a:rPr>
              <a:t>, </a:t>
            </a:r>
            <a:r>
              <a:rPr lang="en-US" sz="4800" dirty="0" err="1" smtClean="0">
                <a:solidFill>
                  <a:schemeClr val="tx1"/>
                </a:solidFill>
                <a:latin typeface="Arial-Rounded" pitchFamily="34" charset="0"/>
                <a:ea typeface="Arial-Rounded" pitchFamily="34" charset="0"/>
                <a:cs typeface="Arial-Rounded" pitchFamily="34" charset="0"/>
              </a:rPr>
              <a:t>nảy</a:t>
            </a:r>
            <a:r>
              <a:rPr lang="en-US" sz="4800" dirty="0" smtClean="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nở</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Chúng</a:t>
            </a:r>
            <a:r>
              <a:rPr lang="en-US" sz="4800" dirty="0">
                <a:solidFill>
                  <a:schemeClr val="tx1"/>
                </a:solidFill>
                <a:latin typeface="Arial-Rounded" pitchFamily="34" charset="0"/>
                <a:ea typeface="Arial-Rounded" pitchFamily="34" charset="0"/>
                <a:cs typeface="Arial-Rounded" pitchFamily="34" charset="0"/>
              </a:rPr>
              <a:t> ta </a:t>
            </a:r>
            <a:r>
              <a:rPr lang="en-US" sz="4800" dirty="0" err="1">
                <a:solidFill>
                  <a:schemeClr val="tx1"/>
                </a:solidFill>
                <a:latin typeface="Arial-Rounded" pitchFamily="34" charset="0"/>
                <a:ea typeface="Arial-Rounded" pitchFamily="34" charset="0"/>
                <a:cs typeface="Arial-Rounded" pitchFamily="34" charset="0"/>
              </a:rPr>
              <a:t>cần</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biết</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yêu</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quý</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giữ</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gìn</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và</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bảo</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vệ</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sự</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sống</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trên</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trái</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đất</a:t>
            </a:r>
            <a:r>
              <a:rPr lang="en-US" sz="4800" dirty="0">
                <a:solidFill>
                  <a:schemeClr val="tx1"/>
                </a:solidFill>
                <a:latin typeface="Arial-Rounded" pitchFamily="34" charset="0"/>
                <a:ea typeface="Arial-Rounded" pitchFamily="34" charset="0"/>
                <a:cs typeface="Arial-Rounded" pitchFamily="34" charset="0"/>
              </a:rPr>
              <a:t> </a:t>
            </a:r>
            <a:r>
              <a:rPr lang="en-US" sz="4800" dirty="0" err="1">
                <a:solidFill>
                  <a:schemeClr val="tx1"/>
                </a:solidFill>
                <a:latin typeface="Arial-Rounded" pitchFamily="34" charset="0"/>
                <a:ea typeface="Arial-Rounded" pitchFamily="34" charset="0"/>
                <a:cs typeface="Arial-Rounded" pitchFamily="34" charset="0"/>
              </a:rPr>
              <a:t>này</a:t>
            </a:r>
            <a:r>
              <a:rPr lang="en-US" sz="4800" dirty="0">
                <a:solidFill>
                  <a:schemeClr val="tx1"/>
                </a:solidFill>
                <a:latin typeface="Arial-Rounded" pitchFamily="34" charset="0"/>
                <a:ea typeface="Arial-Rounded" pitchFamily="34" charset="0"/>
                <a:cs typeface="Arial-Rounded" pitchFamily="34" charset="0"/>
              </a:rPr>
              <a:t>.</a:t>
            </a:r>
          </a:p>
        </p:txBody>
      </p:sp>
      <p:cxnSp>
        <p:nvCxnSpPr>
          <p:cNvPr id="3" name="Straight Connector 2"/>
          <p:cNvCxnSpPr/>
          <p:nvPr/>
        </p:nvCxnSpPr>
        <p:spPr>
          <a:xfrm>
            <a:off x="7176621" y="1371600"/>
            <a:ext cx="4191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708274" y="5622399"/>
            <a:ext cx="10931381" cy="99359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Trái đất của chúng ta có đặc điểm gì?</a:t>
            </a:r>
            <a:endParaRPr lang="en-US" sz="4400">
              <a:latin typeface="Arial-Rounded" pitchFamily="34" charset="0"/>
              <a:ea typeface="Arial-Rounded" pitchFamily="34" charset="0"/>
              <a:cs typeface="Arial-Rounded" pitchFamily="34" charset="0"/>
            </a:endParaRPr>
          </a:p>
        </p:txBody>
      </p:sp>
      <p:sp>
        <p:nvSpPr>
          <p:cNvPr id="11" name="Rounded Rectangle 10"/>
          <p:cNvSpPr/>
          <p:nvPr/>
        </p:nvSpPr>
        <p:spPr>
          <a:xfrm>
            <a:off x="708273" y="5630097"/>
            <a:ext cx="10931381" cy="99359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Trên trái đất có những gì?</a:t>
            </a:r>
            <a:endParaRPr lang="en-US" sz="4400">
              <a:latin typeface="Arial-Rounded" pitchFamily="34" charset="0"/>
              <a:ea typeface="Arial-Rounded" pitchFamily="34" charset="0"/>
              <a:cs typeface="Arial-Rounded" pitchFamily="34" charset="0"/>
            </a:endParaRPr>
          </a:p>
        </p:txBody>
      </p:sp>
      <p:cxnSp>
        <p:nvCxnSpPr>
          <p:cNvPr id="12" name="Straight Connector 11"/>
          <p:cNvCxnSpPr/>
          <p:nvPr/>
        </p:nvCxnSpPr>
        <p:spPr>
          <a:xfrm>
            <a:off x="657312" y="2057400"/>
            <a:ext cx="20955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372583" y="2057400"/>
            <a:ext cx="296260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36176" y="2840291"/>
            <a:ext cx="183954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368610" y="2821637"/>
            <a:ext cx="183954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708273" y="5616457"/>
            <a:ext cx="10931381" cy="99359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smtClean="0">
                <a:latin typeface="Arial-Rounded" pitchFamily="34" charset="0"/>
                <a:ea typeface="Arial-Rounded" pitchFamily="34" charset="0"/>
                <a:cs typeface="Arial-Rounded" pitchFamily="34" charset="0"/>
              </a:rPr>
              <a:t>Chúng ta cần làm gì cho sự sống trên trái đất?</a:t>
            </a:r>
            <a:endParaRPr lang="en-US" sz="4000">
              <a:latin typeface="Arial-Rounded" pitchFamily="34" charset="0"/>
              <a:ea typeface="Arial-Rounded" pitchFamily="34" charset="0"/>
              <a:cs typeface="Arial-Rounded" pitchFamily="34" charset="0"/>
            </a:endParaRPr>
          </a:p>
        </p:txBody>
      </p:sp>
      <p:cxnSp>
        <p:nvCxnSpPr>
          <p:cNvPr id="23" name="Straight Connector 22"/>
          <p:cNvCxnSpPr/>
          <p:nvPr/>
        </p:nvCxnSpPr>
        <p:spPr>
          <a:xfrm>
            <a:off x="5387719" y="4343400"/>
            <a:ext cx="202349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856711" y="4343400"/>
            <a:ext cx="16723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0513655" y="4267200"/>
            <a:ext cx="10383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71233" y="5029200"/>
            <a:ext cx="78014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505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par>
                                <p:cTn id="28" presetID="10"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12"/>
                                        </p:tgtEl>
                                      </p:cBhvr>
                                    </p:animEffect>
                                    <p:set>
                                      <p:cBhvr>
                                        <p:cTn id="41" dur="1" fill="hold">
                                          <p:stCondLst>
                                            <p:cond delay="499"/>
                                          </p:stCondLst>
                                        </p:cTn>
                                        <p:tgtEl>
                                          <p:spTgt spid="12"/>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19"/>
                                        </p:tgtEl>
                                      </p:cBhvr>
                                    </p:animEffect>
                                    <p:set>
                                      <p:cBhvr>
                                        <p:cTn id="47" dur="1" fill="hold">
                                          <p:stCondLst>
                                            <p:cond delay="499"/>
                                          </p:stCondLst>
                                        </p:cTn>
                                        <p:tgtEl>
                                          <p:spTgt spid="19"/>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20"/>
                                        </p:tgtEl>
                                      </p:cBhvr>
                                    </p:animEffect>
                                    <p:set>
                                      <p:cBhvr>
                                        <p:cTn id="50" dur="1" fill="hold">
                                          <p:stCondLst>
                                            <p:cond delay="499"/>
                                          </p:stCondLst>
                                        </p:cTn>
                                        <p:tgtEl>
                                          <p:spTgt spid="2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par>
                                <p:cTn id="71" presetID="10" presetClass="entr" presetSubtype="0" fill="hold" nodeType="with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500"/>
                                        <p:tgtEl>
                                          <p:spTgt spid="26"/>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23"/>
                                        </p:tgtEl>
                                      </p:cBhvr>
                                    </p:animEffect>
                                    <p:set>
                                      <p:cBhvr>
                                        <p:cTn id="78" dur="1" fill="hold">
                                          <p:stCondLst>
                                            <p:cond delay="499"/>
                                          </p:stCondLst>
                                        </p:cTn>
                                        <p:tgtEl>
                                          <p:spTgt spid="23"/>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500"/>
                                        <p:tgtEl>
                                          <p:spTgt spid="24"/>
                                        </p:tgtEl>
                                      </p:cBhvr>
                                    </p:animEffect>
                                    <p:set>
                                      <p:cBhvr>
                                        <p:cTn id="81" dur="1" fill="hold">
                                          <p:stCondLst>
                                            <p:cond delay="499"/>
                                          </p:stCondLst>
                                        </p:cTn>
                                        <p:tgtEl>
                                          <p:spTgt spid="24"/>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500"/>
                                        <p:tgtEl>
                                          <p:spTgt spid="25"/>
                                        </p:tgtEl>
                                      </p:cBhvr>
                                    </p:animEffect>
                                    <p:set>
                                      <p:cBhvr>
                                        <p:cTn id="84" dur="1" fill="hold">
                                          <p:stCondLst>
                                            <p:cond delay="499"/>
                                          </p:stCondLst>
                                        </p:cTn>
                                        <p:tgtEl>
                                          <p:spTgt spid="25"/>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26"/>
                                        </p:tgtEl>
                                      </p:cBhvr>
                                    </p:animEffect>
                                    <p:set>
                                      <p:cBhvr>
                                        <p:cTn id="87"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2001183" y="1706463"/>
            <a:ext cx="10427279" cy="1322284"/>
          </a:xfrm>
          <a:prstGeom prst="rect">
            <a:avLst/>
          </a:prstGeom>
        </p:spPr>
        <p:txBody>
          <a:bodyPr vert="horz" lIns="91214" tIns="45607" rIns="91214" bIns="45607"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912114">
              <a:buClr>
                <a:srgbClr val="000000"/>
              </a:buClr>
              <a:defRPr/>
            </a:pPr>
            <a:r>
              <a:rPr lang="en-US" sz="4788" b="1" dirty="0">
                <a:solidFill>
                  <a:srgbClr val="0070C0"/>
                </a:solidFill>
                <a:latin typeface="DomCasual" pitchFamily="18" charset="0"/>
                <a:ea typeface="DomCasual" pitchFamily="18" charset="0"/>
                <a:cs typeface="DomCasual" pitchFamily="18" charset="0"/>
                <a:sym typeface="Arial"/>
              </a:rPr>
              <a:t>  </a:t>
            </a:r>
            <a:r>
              <a:rPr lang="en-US" sz="4788" b="1" dirty="0" err="1">
                <a:solidFill>
                  <a:srgbClr val="0070C0"/>
                </a:solidFill>
                <a:latin typeface="DomCasual" pitchFamily="18" charset="0"/>
                <a:ea typeface="DomCasual" pitchFamily="18" charset="0"/>
                <a:cs typeface="DomCasual" pitchFamily="18" charset="0"/>
                <a:sym typeface="Arial"/>
              </a:rPr>
              <a:t>Chúng</a:t>
            </a:r>
            <a:r>
              <a:rPr lang="en-US" sz="4788" b="1" dirty="0">
                <a:solidFill>
                  <a:srgbClr val="0070C0"/>
                </a:solidFill>
                <a:latin typeface="DomCasual" pitchFamily="18" charset="0"/>
                <a:ea typeface="DomCasual" pitchFamily="18" charset="0"/>
                <a:cs typeface="DomCasual" pitchFamily="18" charset="0"/>
                <a:sym typeface="Arial"/>
              </a:rPr>
              <a:t> </a:t>
            </a:r>
            <a:r>
              <a:rPr lang="en-US" sz="4788" b="1" dirty="0" err="1">
                <a:solidFill>
                  <a:srgbClr val="0070C0"/>
                </a:solidFill>
                <a:latin typeface="DomCasual" pitchFamily="18" charset="0"/>
                <a:ea typeface="DomCasual" pitchFamily="18" charset="0"/>
                <a:cs typeface="DomCasual" pitchFamily="18" charset="0"/>
                <a:sym typeface="Arial"/>
              </a:rPr>
              <a:t>mình</a:t>
            </a:r>
            <a:r>
              <a:rPr lang="en-US" sz="4788" b="1" dirty="0">
                <a:solidFill>
                  <a:srgbClr val="0070C0"/>
                </a:solidFill>
                <a:latin typeface="DomCasual" pitchFamily="18" charset="0"/>
                <a:ea typeface="DomCasual" pitchFamily="18" charset="0"/>
                <a:cs typeface="DomCasual" pitchFamily="18" charset="0"/>
                <a:sym typeface="Arial"/>
              </a:rPr>
              <a:t> </a:t>
            </a:r>
            <a:r>
              <a:rPr lang="en-US" sz="4788" b="1" dirty="0" err="1">
                <a:solidFill>
                  <a:srgbClr val="0070C0"/>
                </a:solidFill>
                <a:latin typeface="DomCasual" pitchFamily="18" charset="0"/>
                <a:ea typeface="DomCasual" pitchFamily="18" charset="0"/>
                <a:cs typeface="DomCasual" pitchFamily="18" charset="0"/>
                <a:sym typeface="Arial"/>
              </a:rPr>
              <a:t>cùng</a:t>
            </a:r>
            <a:r>
              <a:rPr lang="en-US" sz="4788" b="1" dirty="0">
                <a:solidFill>
                  <a:srgbClr val="0070C0"/>
                </a:solidFill>
                <a:latin typeface="DomCasual" pitchFamily="18" charset="0"/>
                <a:ea typeface="DomCasual" pitchFamily="18" charset="0"/>
                <a:cs typeface="DomCasual" pitchFamily="18" charset="0"/>
                <a:sym typeface="Arial"/>
              </a:rPr>
              <a:t> </a:t>
            </a:r>
            <a:r>
              <a:rPr lang="en-US" sz="4788" b="1" dirty="0" err="1">
                <a:solidFill>
                  <a:srgbClr val="0070C0"/>
                </a:solidFill>
                <a:latin typeface="DomCasual" pitchFamily="18" charset="0"/>
                <a:ea typeface="DomCasual" pitchFamily="18" charset="0"/>
                <a:cs typeface="DomCasual" pitchFamily="18" charset="0"/>
                <a:sym typeface="Arial"/>
              </a:rPr>
              <a:t>thư</a:t>
            </a:r>
            <a:r>
              <a:rPr lang="en-US" sz="4788" b="1" dirty="0">
                <a:solidFill>
                  <a:srgbClr val="0070C0"/>
                </a:solidFill>
                <a:latin typeface="DomCasual" pitchFamily="18" charset="0"/>
                <a:ea typeface="DomCasual" pitchFamily="18" charset="0"/>
                <a:cs typeface="DomCasual" pitchFamily="18" charset="0"/>
                <a:sym typeface="Arial"/>
              </a:rPr>
              <a:t> </a:t>
            </a:r>
            <a:r>
              <a:rPr lang="en-US" sz="4788" b="1" dirty="0" err="1">
                <a:solidFill>
                  <a:srgbClr val="0070C0"/>
                </a:solidFill>
                <a:latin typeface="DomCasual" pitchFamily="18" charset="0"/>
                <a:ea typeface="DomCasual" pitchFamily="18" charset="0"/>
                <a:cs typeface="DomCasual" pitchFamily="18" charset="0"/>
                <a:sym typeface="Arial"/>
              </a:rPr>
              <a:t>giãn</a:t>
            </a:r>
            <a:r>
              <a:rPr lang="en-US" sz="4788" b="1" dirty="0">
                <a:solidFill>
                  <a:srgbClr val="0070C0"/>
                </a:solidFill>
                <a:latin typeface="DomCasual" pitchFamily="18" charset="0"/>
                <a:ea typeface="DomCasual" pitchFamily="18" charset="0"/>
                <a:cs typeface="DomCasual" pitchFamily="18" charset="0"/>
                <a:sym typeface="Arial"/>
              </a:rPr>
              <a:t> </a:t>
            </a:r>
            <a:r>
              <a:rPr lang="en-US" sz="4788" b="1" dirty="0" err="1">
                <a:solidFill>
                  <a:srgbClr val="0070C0"/>
                </a:solidFill>
                <a:latin typeface="DomCasual" pitchFamily="18" charset="0"/>
                <a:ea typeface="DomCasual" pitchFamily="18" charset="0"/>
                <a:cs typeface="DomCasual" pitchFamily="18" charset="0"/>
                <a:sym typeface="Arial"/>
              </a:rPr>
              <a:t>nhé</a:t>
            </a:r>
            <a:r>
              <a:rPr lang="en-US" sz="4788" b="1" dirty="0">
                <a:solidFill>
                  <a:srgbClr val="0070C0"/>
                </a:solidFill>
                <a:latin typeface="DomCasual" pitchFamily="18" charset="0"/>
                <a:ea typeface="DomCasual" pitchFamily="18" charset="0"/>
                <a:cs typeface="DomCasual" pitchFamily="18" charset="0"/>
                <a:sym typeface="Arial"/>
              </a:rPr>
              <a:t>!</a:t>
            </a:r>
          </a:p>
        </p:txBody>
      </p:sp>
      <p:sp>
        <p:nvSpPr>
          <p:cNvPr id="2" name="Cloud 1"/>
          <p:cNvSpPr/>
          <p:nvPr/>
        </p:nvSpPr>
        <p:spPr>
          <a:xfrm>
            <a:off x="1" y="162846"/>
            <a:ext cx="5332498" cy="1319092"/>
          </a:xfrm>
          <a:prstGeom prst="cloud">
            <a:avLst/>
          </a:prstGeom>
          <a:solidFill>
            <a:schemeClr val="tx2">
              <a:lumMod val="40000"/>
              <a:lumOff val="6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endParaRPr lang="en-US" sz="1795">
              <a:solidFill>
                <a:srgbClr val="FFF6E5"/>
              </a:solidFill>
              <a:latin typeface="Arial"/>
            </a:endParaRPr>
          </a:p>
        </p:txBody>
      </p:sp>
      <p:sp>
        <p:nvSpPr>
          <p:cNvPr id="8" name="Cloud 7"/>
          <p:cNvSpPr/>
          <p:nvPr/>
        </p:nvSpPr>
        <p:spPr>
          <a:xfrm>
            <a:off x="3846598" y="520684"/>
            <a:ext cx="4531038" cy="1185779"/>
          </a:xfrm>
          <a:prstGeom prst="cloud">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endParaRPr lang="en-US" sz="1795">
              <a:solidFill>
                <a:srgbClr val="FFF6E5"/>
              </a:solidFill>
              <a:latin typeface="Arial"/>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737427" y="2316541"/>
            <a:ext cx="1424411" cy="1424411"/>
          </a:xfrm>
          <a:prstGeom prst="rect">
            <a:avLst/>
          </a:prstGeom>
        </p:spPr>
      </p:pic>
    </p:spTree>
    <p:extLst>
      <p:ext uri="{BB962C8B-B14F-4D97-AF65-F5344CB8AC3E}">
        <p14:creationId xmlns:p14="http://schemas.microsoft.com/office/powerpoint/2010/main" val="137579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2319</TotalTime>
  <Words>231</Words>
  <Application>Microsoft Office PowerPoint</Application>
  <PresentationFormat>Custom</PresentationFormat>
  <Paragraphs>85</Paragraphs>
  <Slides>23</Slides>
  <Notes>8</Notes>
  <HiddenSlides>0</HiddenSlides>
  <MMClips>3</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23</vt:i4>
      </vt:variant>
    </vt:vector>
  </HeadingPairs>
  <TitlesOfParts>
    <vt:vector size="39" baseType="lpstr">
      <vt:lpstr>.VnArial</vt:lpstr>
      <vt:lpstr>.VnArialH</vt:lpstr>
      <vt:lpstr>.VnCooper</vt:lpstr>
      <vt:lpstr>Arial</vt:lpstr>
      <vt:lpstr>Arial Rounded MT Bold</vt:lpstr>
      <vt:lpstr>Arial-Rounded</vt:lpstr>
      <vt:lpstr>Arrus-Black</vt:lpstr>
      <vt:lpstr>AvantGarde</vt:lpstr>
      <vt:lpstr>Calibri</vt:lpstr>
      <vt:lpstr>DomCasual</vt:lpstr>
      <vt:lpstr>HP001 4 hàng</vt:lpstr>
      <vt:lpstr>Karla</vt:lpstr>
      <vt:lpstr>Karla Regular</vt:lpstr>
      <vt:lpstr>Luckiest Guy</vt:lpstr>
      <vt:lpstr>Office Theme</vt:lpstr>
      <vt:lpstr>Building Siblings Relationships by Slidesgo</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học:  Trong cuộc sống, chúng ta nên khiêm tốn, lịch sự khi giao tiếp và gặp gỡ; không nên hung hăng, kiêu căng, xem thường người khác.</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292</cp:revision>
  <dcterms:created xsi:type="dcterms:W3CDTF">2021-05-08T14:00:55Z</dcterms:created>
  <dcterms:modified xsi:type="dcterms:W3CDTF">2021-12-04T13:17:48Z</dcterms:modified>
</cp:coreProperties>
</file>