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mp4"/>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7" r:id="rId2"/>
    <p:sldId id="258" r:id="rId3"/>
    <p:sldId id="343" r:id="rId4"/>
    <p:sldId id="346" r:id="rId5"/>
    <p:sldId id="344" r:id="rId6"/>
    <p:sldId id="348" r:id="rId7"/>
    <p:sldId id="347" r:id="rId8"/>
    <p:sldId id="388" r:id="rId9"/>
    <p:sldId id="259" r:id="rId10"/>
    <p:sldId id="260" r:id="rId11"/>
    <p:sldId id="380" r:id="rId12"/>
    <p:sldId id="336" r:id="rId13"/>
    <p:sldId id="401" r:id="rId14"/>
    <p:sldId id="376" r:id="rId15"/>
    <p:sldId id="263" r:id="rId16"/>
    <p:sldId id="282" r:id="rId17"/>
    <p:sldId id="283" r:id="rId18"/>
    <p:sldId id="284" r:id="rId19"/>
    <p:sldId id="264" r:id="rId20"/>
    <p:sldId id="372" r:id="rId21"/>
    <p:sldId id="262" r:id="rId22"/>
    <p:sldId id="399" r:id="rId23"/>
    <p:sldId id="357" r:id="rId24"/>
    <p:sldId id="350" r:id="rId25"/>
    <p:sldId id="355" r:id="rId26"/>
    <p:sldId id="267" r:id="rId27"/>
    <p:sldId id="314" r:id="rId28"/>
    <p:sldId id="272" r:id="rId29"/>
    <p:sldId id="338" r:id="rId30"/>
    <p:sldId id="339" r:id="rId31"/>
    <p:sldId id="326" r:id="rId32"/>
    <p:sldId id="274" r:id="rId33"/>
    <p:sldId id="362" r:id="rId34"/>
  </p:sldIdLst>
  <p:sldSz cx="12161838"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3E6"/>
    <a:srgbClr val="EBF6F9"/>
    <a:srgbClr val="FFE389"/>
    <a:srgbClr val="BD196F"/>
    <a:srgbClr val="006F96"/>
    <a:srgbClr val="FBD1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70" autoAdjust="0"/>
    <p:restoredTop sz="91993" autoAdjust="0"/>
  </p:normalViewPr>
  <p:slideViewPr>
    <p:cSldViewPr>
      <p:cViewPr varScale="1">
        <p:scale>
          <a:sx n="56" d="100"/>
          <a:sy n="56" d="100"/>
        </p:scale>
        <p:origin x="84" y="282"/>
      </p:cViewPr>
      <p:guideLst>
        <p:guide orient="horz" pos="2160"/>
        <p:guide pos="3831"/>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393E71-07F5-488B-AE25-F3CA7D5BF9F6}" type="datetimeFigureOut">
              <a:rPr lang="en-US" smtClean="0"/>
              <a:t>12/20/2021</a:t>
            </a:fld>
            <a:endParaRPr lang="en-US"/>
          </a:p>
        </p:txBody>
      </p:sp>
      <p:sp>
        <p:nvSpPr>
          <p:cNvPr id="4" name="Slide Image Placeholder 3"/>
          <p:cNvSpPr>
            <a:spLocks noGrp="1" noRot="1" noChangeAspect="1"/>
          </p:cNvSpPr>
          <p:nvPr>
            <p:ph type="sldImg" idx="2"/>
          </p:nvPr>
        </p:nvSpPr>
        <p:spPr>
          <a:xfrm>
            <a:off x="388938" y="685800"/>
            <a:ext cx="60801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6B2E6C-2AFC-4020-8547-494ABD7E6602}" type="slidenum">
              <a:rPr lang="en-US" smtClean="0"/>
              <a:t>‹#›</a:t>
            </a:fld>
            <a:endParaRPr lang="en-US"/>
          </a:p>
        </p:txBody>
      </p:sp>
    </p:spTree>
    <p:extLst>
      <p:ext uri="{BB962C8B-B14F-4D97-AF65-F5344CB8AC3E}">
        <p14:creationId xmlns:p14="http://schemas.microsoft.com/office/powerpoint/2010/main" val="1915073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a:t>
            </a:fld>
            <a:endParaRPr lang="en-US"/>
          </a:p>
        </p:txBody>
      </p:sp>
    </p:spTree>
    <p:extLst>
      <p:ext uri="{BB962C8B-B14F-4D97-AF65-F5344CB8AC3E}">
        <p14:creationId xmlns:p14="http://schemas.microsoft.com/office/powerpoint/2010/main" val="2852619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17</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Muỗm:</a:t>
            </a:r>
            <a:r>
              <a:rPr lang="en-US" baseline="0"/>
              <a:t> Cây gỗ to cùng loại với xoài, hoa mọc thành cụm ở nách lá, quả giông quả xoài nhưng nhỏ hơn và có vị chua.</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18</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Ôn</a:t>
            </a:r>
            <a:r>
              <a:rPr lang="en-US" baseline="0"/>
              <a:t> lại</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20</a:t>
            </a:fld>
            <a:endParaRPr lang="en-US"/>
          </a:p>
        </p:txBody>
      </p:sp>
    </p:spTree>
    <p:extLst>
      <p:ext uri="{BB962C8B-B14F-4D97-AF65-F5344CB8AC3E}">
        <p14:creationId xmlns:p14="http://schemas.microsoft.com/office/powerpoint/2010/main" val="676743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23</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25</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28</a:t>
            </a:fld>
            <a:endParaRPr lang="en-US"/>
          </a:p>
        </p:txBody>
      </p:sp>
    </p:spTree>
    <p:extLst>
      <p:ext uri="{BB962C8B-B14F-4D97-AF65-F5344CB8AC3E}">
        <p14:creationId xmlns:p14="http://schemas.microsoft.com/office/powerpoint/2010/main" val="39168024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Luyện</a:t>
            </a:r>
            <a:r>
              <a:rPr lang="en-US" baseline="0"/>
              <a:t> luôn từ khó đọc nhé!</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29</a:t>
            </a:fld>
            <a:endParaRPr lang="en-US"/>
          </a:p>
        </p:txBody>
      </p:sp>
    </p:spTree>
    <p:extLst>
      <p:ext uri="{BB962C8B-B14F-4D97-AF65-F5344CB8AC3E}">
        <p14:creationId xmlns:p14="http://schemas.microsoft.com/office/powerpoint/2010/main" val="25495580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30</a:t>
            </a:fld>
            <a:endParaRPr lang="en-US"/>
          </a:p>
        </p:txBody>
      </p:sp>
    </p:spTree>
    <p:extLst>
      <p:ext uri="{BB962C8B-B14F-4D97-AF65-F5344CB8AC3E}">
        <p14:creationId xmlns:p14="http://schemas.microsoft.com/office/powerpoint/2010/main" val="31674401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6B2E6C-2AFC-4020-8547-494ABD7E6602}" type="slidenum">
              <a:rPr lang="en-US" smtClean="0"/>
              <a:t>2</a:t>
            </a:fld>
            <a:endParaRPr lang="en-US"/>
          </a:p>
        </p:txBody>
      </p:sp>
    </p:spTree>
    <p:extLst>
      <p:ext uri="{BB962C8B-B14F-4D97-AF65-F5344CB8AC3E}">
        <p14:creationId xmlns:p14="http://schemas.microsoft.com/office/powerpoint/2010/main" val="2045704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9</a:t>
            </a:fld>
            <a:endParaRPr lang="en-US"/>
          </a:p>
        </p:txBody>
      </p:sp>
    </p:spTree>
    <p:extLst>
      <p:ext uri="{BB962C8B-B14F-4D97-AF65-F5344CB8AC3E}">
        <p14:creationId xmlns:p14="http://schemas.microsoft.com/office/powerpoint/2010/main" val="8538991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10</a:t>
            </a:fld>
            <a:endParaRPr lang="en-US"/>
          </a:p>
        </p:txBody>
      </p:sp>
    </p:spTree>
    <p:extLst>
      <p:ext uri="{BB962C8B-B14F-4D97-AF65-F5344CB8AC3E}">
        <p14:creationId xmlns:p14="http://schemas.microsoft.com/office/powerpoint/2010/main" val="13120931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Cuốc:</a:t>
            </a:r>
            <a:r>
              <a:rPr lang="en-US" baseline="0"/>
              <a:t> danh từ và động từ</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12</a:t>
            </a:fld>
            <a:endParaRPr lang="en-US"/>
          </a:p>
        </p:txBody>
      </p:sp>
    </p:spTree>
    <p:extLst>
      <p:ext uri="{BB962C8B-B14F-4D97-AF65-F5344CB8AC3E}">
        <p14:creationId xmlns:p14="http://schemas.microsoft.com/office/powerpoint/2010/main" val="20721915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13</a:t>
            </a:fld>
            <a:endParaRPr lang="en-US"/>
          </a:p>
        </p:txBody>
      </p:sp>
    </p:spTree>
    <p:extLst>
      <p:ext uri="{BB962C8B-B14F-4D97-AF65-F5344CB8AC3E}">
        <p14:creationId xmlns:p14="http://schemas.microsoft.com/office/powerpoint/2010/main" val="160539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14</a:t>
            </a:fld>
            <a:endParaRPr lang="en-US"/>
          </a:p>
        </p:txBody>
      </p:sp>
    </p:spTree>
    <p:extLst>
      <p:ext uri="{BB962C8B-B14F-4D97-AF65-F5344CB8AC3E}">
        <p14:creationId xmlns:p14="http://schemas.microsoft.com/office/powerpoint/2010/main" val="20721915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Ôn</a:t>
            </a:r>
            <a:r>
              <a:rPr lang="en-US" baseline="0"/>
              <a:t> lại</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15</a:t>
            </a:fld>
            <a:endParaRPr lang="en-US"/>
          </a:p>
        </p:txBody>
      </p:sp>
    </p:spTree>
    <p:extLst>
      <p:ext uri="{BB962C8B-B14F-4D97-AF65-F5344CB8AC3E}">
        <p14:creationId xmlns:p14="http://schemas.microsoft.com/office/powerpoint/2010/main" val="676743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Hay còn</a:t>
            </a:r>
            <a:r>
              <a:rPr lang="en-US" baseline="0"/>
              <a:t> gọi là CHIM ĐA ĐA </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16</a:t>
            </a:fld>
            <a:endParaRPr lang="en-US"/>
          </a:p>
        </p:txBody>
      </p:sp>
    </p:spTree>
    <p:extLst>
      <p:ext uri="{BB962C8B-B14F-4D97-AF65-F5344CB8AC3E}">
        <p14:creationId xmlns:p14="http://schemas.microsoft.com/office/powerpoint/2010/main" val="29037955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6"/>
            <a:ext cx="10337562" cy="1470025"/>
          </a:xfrm>
        </p:spPr>
        <p:txBody>
          <a:bodyPr/>
          <a:lstStyle/>
          <a:p>
            <a:r>
              <a:rPr lang="en-US"/>
              <a:t>Click to edit Master title style</a:t>
            </a:r>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59D0918-B3BC-4D15-9AF8-385E8378AD06}" type="datetimeFigureOut">
              <a:rPr lang="en-US" smtClean="0"/>
              <a:t>12/20/2021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914579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12/20/2021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596012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28995" y="274639"/>
            <a:ext cx="3637994"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08678" y="274639"/>
            <a:ext cx="1071762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12/20/2021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8452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12/20/2021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022630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1"/>
            <a:ext cx="10337562"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9D0918-B3BC-4D15-9AF8-385E8378AD06}" type="datetimeFigureOut">
              <a:rPr lang="en-US" smtClean="0"/>
              <a:t>12/20/2021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41477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08678" y="1600201"/>
            <a:ext cx="717675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188126" y="1600201"/>
            <a:ext cx="71788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59D0918-B3BC-4D15-9AF8-385E8378AD06}" type="datetimeFigureOut">
              <a:rPr lang="en-US" smtClean="0"/>
              <a:t>12/20/2021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991400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8092" y="1535113"/>
            <a:ext cx="53735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8092" y="2174875"/>
            <a:ext cx="5373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8046" y="1535113"/>
            <a:ext cx="53757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8046" y="2174875"/>
            <a:ext cx="53757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59D0918-B3BC-4D15-9AF8-385E8378AD06}" type="datetimeFigureOut">
              <a:rPr lang="en-US" smtClean="0"/>
              <a:t>12/20/2021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921351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59D0918-B3BC-4D15-9AF8-385E8378AD06}" type="datetimeFigureOut">
              <a:rPr lang="en-US" smtClean="0"/>
              <a:t>12/20/2021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880585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9D0918-B3BC-4D15-9AF8-385E8378AD06}" type="datetimeFigureOut">
              <a:rPr lang="en-US" smtClean="0"/>
              <a:t>12/20/2021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096163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3" y="273050"/>
            <a:ext cx="4001161"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54941" y="273051"/>
            <a:ext cx="679880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8093" y="1435101"/>
            <a:ext cx="400116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12/20/2021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76820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3805" y="612775"/>
            <a:ext cx="729710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3805" y="5367338"/>
            <a:ext cx="729710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12/20/2021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688005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74638"/>
            <a:ext cx="10945654"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8092" y="1600201"/>
            <a:ext cx="10945654"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8092" y="6356351"/>
            <a:ext cx="283776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9D0918-B3BC-4D15-9AF8-385E8378AD06}" type="datetimeFigureOut">
              <a:rPr lang="en-US" smtClean="0"/>
              <a:t>12/20/2021</a:t>
            </a:fld>
            <a:endParaRPr lang="en-US"/>
          </a:p>
        </p:txBody>
      </p:sp>
      <p:sp>
        <p:nvSpPr>
          <p:cNvPr id="5" name="Footer Placeholder 4"/>
          <p:cNvSpPr>
            <a:spLocks noGrp="1"/>
          </p:cNvSpPr>
          <p:nvPr>
            <p:ph type="ftr" sz="quarter" idx="3"/>
          </p:nvPr>
        </p:nvSpPr>
        <p:spPr>
          <a:xfrm>
            <a:off x="4155295" y="6356351"/>
            <a:ext cx="385124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15984" y="6356351"/>
            <a:ext cx="28377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638271-59F9-4398-B3B9-61938CFED463}" type="slidenum">
              <a:rPr lang="en-US" smtClean="0"/>
              <a:t>‹#›</a:t>
            </a:fld>
            <a:endParaRPr lang="en-US"/>
          </a:p>
        </p:txBody>
      </p:sp>
    </p:spTree>
    <p:extLst>
      <p:ext uri="{BB962C8B-B14F-4D97-AF65-F5344CB8AC3E}">
        <p14:creationId xmlns:p14="http://schemas.microsoft.com/office/powerpoint/2010/main" val="88756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slide" Target="slide8.xml"/><Relationship Id="rId3" Type="http://schemas.openxmlformats.org/officeDocument/2006/relationships/slide" Target="slide3.xml"/><Relationship Id="rId7" Type="http://schemas.openxmlformats.org/officeDocument/2006/relationships/image" Target="../media/image5.jpg"/><Relationship Id="rId12" Type="http://schemas.openxmlformats.org/officeDocument/2006/relationships/image" Target="../media/image7.jpeg"/><Relationship Id="rId2" Type="http://schemas.openxmlformats.org/officeDocument/2006/relationships/notesSlide" Target="../notesSlides/notesSlide2.xml"/><Relationship Id="rId16"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slide" Target="slide7.xml"/><Relationship Id="rId11" Type="http://schemas.openxmlformats.org/officeDocument/2006/relationships/slide" Target="slide6.xml"/><Relationship Id="rId5" Type="http://schemas.microsoft.com/office/2007/relationships/hdphoto" Target="../media/hdphoto1.wdp"/><Relationship Id="rId15" Type="http://schemas.openxmlformats.org/officeDocument/2006/relationships/slide" Target="slide9.xml"/><Relationship Id="rId10" Type="http://schemas.openxmlformats.org/officeDocument/2006/relationships/image" Target="../media/image6.jpeg"/><Relationship Id="rId4" Type="http://schemas.openxmlformats.org/officeDocument/2006/relationships/image" Target="../media/image4.jpeg"/><Relationship Id="rId9" Type="http://schemas.openxmlformats.org/officeDocument/2006/relationships/slide" Target="slide4.xml"/><Relationship Id="rId14" Type="http://schemas.openxmlformats.org/officeDocument/2006/relationships/image" Target="../media/image8.jpe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24.png"/><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wmv"/><Relationship Id="rId1" Type="http://schemas.microsoft.com/office/2007/relationships/media" Target="../media/media3.wmv"/><Relationship Id="rId5" Type="http://schemas.openxmlformats.org/officeDocument/2006/relationships/image" Target="../media/image25.png"/><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2.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2.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0" y="0"/>
            <a:ext cx="12161838" cy="3022600"/>
          </a:xfrm>
          <a:prstGeom prst="rect">
            <a:avLst/>
          </a:prstGeom>
          <a:solidFill>
            <a:srgbClr val="0086EA"/>
          </a:solidFill>
          <a:effectLst>
            <a:glow rad="50800">
              <a:schemeClr val="accent5">
                <a:satMod val="175000"/>
                <a:alpha val="18000"/>
              </a:schemeClr>
            </a:glow>
          </a:effectLst>
        </p:spPr>
        <p:txBody>
          <a:bodyPr vert="horz" lIns="91294" tIns="45647" rIns="91294" bIns="45647"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en-US" sz="10600" b="1">
              <a:solidFill>
                <a:srgbClr val="0070C0"/>
              </a:solidFill>
              <a:latin typeface="Arial-Rounded" pitchFamily="34" charset="0"/>
              <a:ea typeface="Arial-Rounded" pitchFamily="34" charset="0"/>
              <a:cs typeface="Arial-Rounded" pitchFamily="34" charset="0"/>
            </a:endParaRPr>
          </a:p>
        </p:txBody>
      </p:sp>
      <p:pic>
        <p:nvPicPr>
          <p:cNvPr id="3074" name="Picture 2" descr="Bộ SGK Lớp 6 - Kết nối tri thức với cuộc sống - Công ty Cổ phần Đầu tư và  Phát triển Giáo dục Phương Na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333"/>
          <a:stretch/>
        </p:blipFill>
        <p:spPr bwMode="auto">
          <a:xfrm>
            <a:off x="329384" y="462491"/>
            <a:ext cx="2039642" cy="187430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2394362" y="1254919"/>
            <a:ext cx="8330788" cy="1325563"/>
          </a:xfrm>
        </p:spPr>
        <p:txBody>
          <a:bodyPr>
            <a:noAutofit/>
          </a:bodyPr>
          <a:lstStyle/>
          <a:p>
            <a:pPr algn="ctr"/>
            <a:r>
              <a:rPr lang="en-US" sz="10600" b="1">
                <a:solidFill>
                  <a:schemeClr val="bg1"/>
                </a:solidFill>
                <a:latin typeface="AvantGarde" pitchFamily="2" charset="0"/>
                <a:ea typeface="AvantGarde" pitchFamily="2" charset="0"/>
                <a:cs typeface="AvantGarde" pitchFamily="2" charset="0"/>
              </a:rPr>
              <a:t>TIẾNG VIỆT </a:t>
            </a:r>
            <a:r>
              <a:rPr lang="en-US" sz="10600" b="1">
                <a:solidFill>
                  <a:schemeClr val="bg1"/>
                </a:solidFill>
                <a:latin typeface=".VnArial" pitchFamily="34" charset="0"/>
                <a:ea typeface="AvantGarde" pitchFamily="2" charset="0"/>
                <a:cs typeface="AvantGarde" pitchFamily="2" charset="0"/>
              </a:rPr>
              <a:t>1</a:t>
            </a: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1513" y="4205197"/>
            <a:ext cx="4512126" cy="2182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23003"/>
            <a:ext cx="3439518" cy="4234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flipH="1" flipV="1">
            <a:off x="0" y="6807200"/>
            <a:ext cx="12161838" cy="16933"/>
          </a:xfrm>
          <a:prstGeom prst="line">
            <a:avLst/>
          </a:prstGeom>
          <a:ln w="88900">
            <a:solidFill>
              <a:srgbClr val="0086EA"/>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DF63BD85-AE2C-461D-B575-64AB3671E865}"/>
              </a:ext>
            </a:extLst>
          </p:cNvPr>
          <p:cNvSpPr txBox="1"/>
          <p:nvPr/>
        </p:nvSpPr>
        <p:spPr>
          <a:xfrm>
            <a:off x="7604919" y="5674320"/>
            <a:ext cx="4339480" cy="923330"/>
          </a:xfrm>
          <a:prstGeom prst="rect">
            <a:avLst/>
          </a:prstGeom>
          <a:noFill/>
        </p:spPr>
        <p:txBody>
          <a:bodyPr wrap="square" rtlCol="0">
            <a:spAutoFit/>
          </a:bodyPr>
          <a:lstStyle/>
          <a:p>
            <a:r>
              <a:rPr lang="en-US" sz="5400" dirty="0"/>
              <a:t>Trang 146,147</a:t>
            </a:r>
          </a:p>
        </p:txBody>
      </p:sp>
    </p:spTree>
    <p:extLst>
      <p:ext uri="{BB962C8B-B14F-4D97-AF65-F5344CB8AC3E}">
        <p14:creationId xmlns:p14="http://schemas.microsoft.com/office/powerpoint/2010/main" val="13169832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924431" y="2881984"/>
            <a:ext cx="2123468" cy="1270916"/>
          </a:xfrm>
          <a:prstGeom prst="rect">
            <a:avLst/>
          </a:prstGeom>
          <a:solidFill>
            <a:srgbClr val="EBF6F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a:solidFill>
                  <a:srgbClr val="0070C0"/>
                </a:solidFill>
                <a:latin typeface="Arial-Rounded" pitchFamily="34" charset="0"/>
                <a:ea typeface="Arial-Rounded" pitchFamily="34" charset="0"/>
                <a:cs typeface="Arial-Rounded" pitchFamily="34" charset="0"/>
              </a:rPr>
              <a:t>b</a:t>
            </a:r>
          </a:p>
        </p:txBody>
      </p:sp>
      <p:sp>
        <p:nvSpPr>
          <p:cNvPr id="9" name="Title 1"/>
          <p:cNvSpPr txBox="1">
            <a:spLocks/>
          </p:cNvSpPr>
          <p:nvPr/>
        </p:nvSpPr>
        <p:spPr>
          <a:xfrm>
            <a:off x="6121244" y="2881984"/>
            <a:ext cx="2123468" cy="1270916"/>
          </a:xfrm>
          <a:prstGeom prst="rect">
            <a:avLst/>
          </a:prstGeom>
          <a:solidFill>
            <a:srgbClr val="EBF6F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a:solidFill>
                  <a:srgbClr val="FF0000"/>
                </a:solidFill>
                <a:latin typeface="Arial-Rounded" pitchFamily="34" charset="0"/>
                <a:ea typeface="Arial-Rounded" pitchFamily="34" charset="0"/>
                <a:cs typeface="Arial-Rounded" pitchFamily="34" charset="0"/>
              </a:rPr>
              <a:t>uôc</a:t>
            </a:r>
          </a:p>
        </p:txBody>
      </p:sp>
      <p:sp>
        <p:nvSpPr>
          <p:cNvPr id="10" name="Title 1"/>
          <p:cNvSpPr txBox="1">
            <a:spLocks/>
          </p:cNvSpPr>
          <p:nvPr/>
        </p:nvSpPr>
        <p:spPr>
          <a:xfrm>
            <a:off x="3925738" y="4336555"/>
            <a:ext cx="4295089" cy="1302245"/>
          </a:xfrm>
          <a:prstGeom prst="rect">
            <a:avLst/>
          </a:prstGeom>
          <a:solidFill>
            <a:srgbClr val="EBF6F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a:solidFill>
                  <a:srgbClr val="0070C0"/>
                </a:solidFill>
                <a:latin typeface="Arial-Rounded" pitchFamily="34" charset="0"/>
                <a:ea typeface="Arial-Rounded" pitchFamily="34" charset="0"/>
                <a:cs typeface="Arial-Rounded" pitchFamily="34" charset="0"/>
              </a:rPr>
              <a:t>b</a:t>
            </a:r>
            <a:r>
              <a:rPr lang="en-US" sz="8800">
                <a:solidFill>
                  <a:srgbClr val="FF0000"/>
                </a:solidFill>
                <a:latin typeface="Arial-Rounded" pitchFamily="34" charset="0"/>
                <a:ea typeface="Arial-Rounded" pitchFamily="34" charset="0"/>
                <a:cs typeface="Arial-Rounded" pitchFamily="34" charset="0"/>
              </a:rPr>
              <a:t>uôc</a:t>
            </a:r>
          </a:p>
        </p:txBody>
      </p:sp>
      <p:grpSp>
        <p:nvGrpSpPr>
          <p:cNvPr id="34" name="Group 33"/>
          <p:cNvGrpSpPr/>
          <p:nvPr/>
        </p:nvGrpSpPr>
        <p:grpSpPr>
          <a:xfrm>
            <a:off x="215396" y="203422"/>
            <a:ext cx="2621250" cy="941185"/>
            <a:chOff x="63500" y="1429216"/>
            <a:chExt cx="1970813" cy="705889"/>
          </a:xfrm>
        </p:grpSpPr>
        <p:sp>
          <p:nvSpPr>
            <p:cNvPr id="35" name="Rounded Rectangle 34"/>
            <p:cNvSpPr/>
            <p:nvPr/>
          </p:nvSpPr>
          <p:spPr>
            <a:xfrm>
              <a:off x="384358" y="1429216"/>
              <a:ext cx="164995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Đọc</a:t>
              </a:r>
            </a:p>
          </p:txBody>
        </p:sp>
        <p:sp>
          <p:nvSpPr>
            <p:cNvPr id="36" name="Oval 35"/>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3</a:t>
              </a:r>
            </a:p>
          </p:txBody>
        </p:sp>
      </p:grpSp>
      <p:sp>
        <p:nvSpPr>
          <p:cNvPr id="24" name="Title 1"/>
          <p:cNvSpPr txBox="1">
            <a:spLocks/>
          </p:cNvSpPr>
          <p:nvPr/>
        </p:nvSpPr>
        <p:spPr>
          <a:xfrm>
            <a:off x="3400041" y="1295400"/>
            <a:ext cx="193042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uôc</a:t>
            </a:r>
          </a:p>
        </p:txBody>
      </p:sp>
      <p:sp>
        <p:nvSpPr>
          <p:cNvPr id="26" name="Title 1"/>
          <p:cNvSpPr txBox="1">
            <a:spLocks/>
          </p:cNvSpPr>
          <p:nvPr/>
        </p:nvSpPr>
        <p:spPr>
          <a:xfrm>
            <a:off x="6461919" y="1295400"/>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uôt</a:t>
            </a:r>
          </a:p>
        </p:txBody>
      </p:sp>
      <p:sp>
        <p:nvSpPr>
          <p:cNvPr id="11" name="Title 1"/>
          <p:cNvSpPr txBox="1">
            <a:spLocks/>
          </p:cNvSpPr>
          <p:nvPr/>
        </p:nvSpPr>
        <p:spPr>
          <a:xfrm>
            <a:off x="5452895" y="4402170"/>
            <a:ext cx="1981695"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8800" b="1">
                <a:solidFill>
                  <a:srgbClr val="0070C0"/>
                </a:solidFill>
                <a:latin typeface="Arial-Rounded" pitchFamily="34" charset="0"/>
                <a:ea typeface="Arial-Rounded" pitchFamily="34" charset="0"/>
                <a:cs typeface="Arial-Rounded" pitchFamily="34" charset="0"/>
              </a:rPr>
              <a:t>.</a:t>
            </a:r>
          </a:p>
        </p:txBody>
      </p:sp>
    </p:spTree>
    <p:extLst>
      <p:ext uri="{BB962C8B-B14F-4D97-AF65-F5344CB8AC3E}">
        <p14:creationId xmlns:p14="http://schemas.microsoft.com/office/powerpoint/2010/main" val="761758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1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24" grpId="0"/>
      <p:bldP spid="26"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42519" y="1143000"/>
            <a:ext cx="5105400" cy="1323439"/>
          </a:xfrm>
          <a:prstGeom prst="rect">
            <a:avLst/>
          </a:prstGeom>
          <a:solidFill>
            <a:srgbClr val="0083E6"/>
          </a:solidFill>
        </p:spPr>
        <p:txBody>
          <a:bodyPr wrap="square" rtlCol="0">
            <a:spAutoFit/>
          </a:bodyPr>
          <a:lstStyle/>
          <a:p>
            <a:pPr algn="ctr"/>
            <a:r>
              <a:rPr lang="en-US" sz="8000">
                <a:solidFill>
                  <a:schemeClr val="bg1"/>
                </a:solidFill>
                <a:latin typeface="Arial-Rounded" pitchFamily="34" charset="0"/>
                <a:ea typeface="Arial-Rounded" pitchFamily="34" charset="0"/>
                <a:cs typeface="Arial-Rounded" pitchFamily="34" charset="0"/>
              </a:rPr>
              <a:t>So sánh</a:t>
            </a:r>
          </a:p>
        </p:txBody>
      </p:sp>
      <p:sp>
        <p:nvSpPr>
          <p:cNvPr id="6" name="TextBox 5"/>
          <p:cNvSpPr txBox="1"/>
          <p:nvPr/>
        </p:nvSpPr>
        <p:spPr>
          <a:xfrm>
            <a:off x="2607847" y="3481376"/>
            <a:ext cx="3088767" cy="1862048"/>
          </a:xfrm>
          <a:prstGeom prst="rect">
            <a:avLst/>
          </a:prstGeom>
          <a:solidFill>
            <a:schemeClr val="accent5">
              <a:lumMod val="20000"/>
              <a:lumOff val="80000"/>
            </a:schemeClr>
          </a:solidFill>
        </p:spPr>
        <p:txBody>
          <a:bodyPr wrap="square" rtlCol="0">
            <a:spAutoFit/>
          </a:bodyPr>
          <a:lstStyle/>
          <a:p>
            <a:pPr algn="ctr"/>
            <a:r>
              <a:rPr lang="en-US" sz="11500">
                <a:solidFill>
                  <a:srgbClr val="0070C0"/>
                </a:solidFill>
                <a:latin typeface="Arial-Rounded" pitchFamily="34" charset="0"/>
                <a:ea typeface="Arial-Rounded" pitchFamily="34" charset="0"/>
                <a:cs typeface="Arial-Rounded" pitchFamily="34" charset="0"/>
              </a:rPr>
              <a:t>uôc</a:t>
            </a:r>
          </a:p>
        </p:txBody>
      </p:sp>
      <p:sp>
        <p:nvSpPr>
          <p:cNvPr id="7" name="TextBox 6"/>
          <p:cNvSpPr txBox="1"/>
          <p:nvPr/>
        </p:nvSpPr>
        <p:spPr>
          <a:xfrm>
            <a:off x="6573552" y="3480566"/>
            <a:ext cx="3088767" cy="1863668"/>
          </a:xfrm>
          <a:prstGeom prst="rect">
            <a:avLst/>
          </a:prstGeom>
          <a:solidFill>
            <a:schemeClr val="accent5">
              <a:lumMod val="20000"/>
              <a:lumOff val="80000"/>
            </a:schemeClr>
          </a:solidFill>
        </p:spPr>
        <p:txBody>
          <a:bodyPr wrap="square" rtlCol="0">
            <a:spAutoFit/>
          </a:bodyPr>
          <a:lstStyle/>
          <a:p>
            <a:pPr algn="ctr"/>
            <a:r>
              <a:rPr lang="en-US" sz="11500">
                <a:solidFill>
                  <a:srgbClr val="0070C0"/>
                </a:solidFill>
                <a:latin typeface="Arial-Rounded" pitchFamily="34" charset="0"/>
                <a:ea typeface="Arial-Rounded" pitchFamily="34" charset="0"/>
                <a:cs typeface="Arial-Rounded" pitchFamily="34" charset="0"/>
              </a:rPr>
              <a:t>uôt</a:t>
            </a:r>
          </a:p>
        </p:txBody>
      </p:sp>
      <p:sp>
        <p:nvSpPr>
          <p:cNvPr id="9" name="TextBox 8"/>
          <p:cNvSpPr txBox="1"/>
          <p:nvPr/>
        </p:nvSpPr>
        <p:spPr>
          <a:xfrm>
            <a:off x="2680749" y="3481376"/>
            <a:ext cx="2320636" cy="1862048"/>
          </a:xfrm>
          <a:prstGeom prst="rect">
            <a:avLst/>
          </a:prstGeom>
          <a:noFill/>
        </p:spPr>
        <p:txBody>
          <a:bodyPr wrap="square" rtlCol="0">
            <a:spAutoFit/>
          </a:bodyPr>
          <a:lstStyle/>
          <a:p>
            <a:pPr algn="ctr"/>
            <a:r>
              <a:rPr lang="en-US" sz="11500">
                <a:solidFill>
                  <a:srgbClr val="FF0000"/>
                </a:solidFill>
                <a:latin typeface="Arial-Rounded" pitchFamily="34" charset="0"/>
                <a:ea typeface="Arial-Rounded" pitchFamily="34" charset="0"/>
                <a:cs typeface="Arial-Rounded" pitchFamily="34" charset="0"/>
              </a:rPr>
              <a:t>uô</a:t>
            </a:r>
          </a:p>
        </p:txBody>
      </p:sp>
      <p:sp>
        <p:nvSpPr>
          <p:cNvPr id="10" name="TextBox 9"/>
          <p:cNvSpPr txBox="1"/>
          <p:nvPr/>
        </p:nvSpPr>
        <p:spPr>
          <a:xfrm>
            <a:off x="6677133" y="3481376"/>
            <a:ext cx="2552700" cy="1862048"/>
          </a:xfrm>
          <a:prstGeom prst="rect">
            <a:avLst/>
          </a:prstGeom>
          <a:noFill/>
        </p:spPr>
        <p:txBody>
          <a:bodyPr wrap="square" rtlCol="0">
            <a:spAutoFit/>
          </a:bodyPr>
          <a:lstStyle/>
          <a:p>
            <a:pPr algn="ctr"/>
            <a:r>
              <a:rPr lang="en-US" sz="11500">
                <a:solidFill>
                  <a:srgbClr val="FF0000"/>
                </a:solidFill>
                <a:latin typeface="Arial-Rounded" pitchFamily="34" charset="0"/>
                <a:ea typeface="Arial-Rounded" pitchFamily="34" charset="0"/>
                <a:cs typeface="Arial-Rounded" pitchFamily="34" charset="0"/>
              </a:rPr>
              <a:t>uô</a:t>
            </a:r>
          </a:p>
        </p:txBody>
      </p:sp>
      <p:sp>
        <p:nvSpPr>
          <p:cNvPr id="12" name="TextBox 11"/>
          <p:cNvSpPr txBox="1"/>
          <p:nvPr/>
        </p:nvSpPr>
        <p:spPr>
          <a:xfrm>
            <a:off x="3664853" y="3481376"/>
            <a:ext cx="2552700" cy="1862048"/>
          </a:xfrm>
          <a:prstGeom prst="rect">
            <a:avLst/>
          </a:prstGeom>
          <a:noFill/>
        </p:spPr>
        <p:txBody>
          <a:bodyPr wrap="square" rtlCol="0">
            <a:spAutoFit/>
          </a:bodyPr>
          <a:lstStyle/>
          <a:p>
            <a:pPr algn="ctr"/>
            <a:r>
              <a:rPr lang="en-US" sz="11500">
                <a:solidFill>
                  <a:srgbClr val="7030A0"/>
                </a:solidFill>
                <a:latin typeface="Arial-Rounded" pitchFamily="34" charset="0"/>
                <a:ea typeface="Arial-Rounded" pitchFamily="34" charset="0"/>
                <a:cs typeface="Arial-Rounded" pitchFamily="34" charset="0"/>
              </a:rPr>
              <a:t>c</a:t>
            </a:r>
          </a:p>
        </p:txBody>
      </p:sp>
      <p:sp>
        <p:nvSpPr>
          <p:cNvPr id="8" name="TextBox 7"/>
          <p:cNvSpPr txBox="1"/>
          <p:nvPr/>
        </p:nvSpPr>
        <p:spPr>
          <a:xfrm>
            <a:off x="7633821" y="3481376"/>
            <a:ext cx="2552700" cy="1862048"/>
          </a:xfrm>
          <a:prstGeom prst="rect">
            <a:avLst/>
          </a:prstGeom>
          <a:noFill/>
        </p:spPr>
        <p:txBody>
          <a:bodyPr wrap="square" rtlCol="0">
            <a:spAutoFit/>
          </a:bodyPr>
          <a:lstStyle/>
          <a:p>
            <a:pPr algn="ctr"/>
            <a:r>
              <a:rPr lang="en-US" sz="11500">
                <a:solidFill>
                  <a:srgbClr val="00B050"/>
                </a:solidFill>
                <a:latin typeface="Arial-Rounded" pitchFamily="34" charset="0"/>
                <a:ea typeface="Arial-Rounded" pitchFamily="34" charset="0"/>
                <a:cs typeface="Arial-Rounded" pitchFamily="34" charset="0"/>
              </a:rPr>
              <a:t>t</a:t>
            </a:r>
          </a:p>
        </p:txBody>
      </p:sp>
    </p:spTree>
    <p:extLst>
      <p:ext uri="{BB962C8B-B14F-4D97-AF65-F5344CB8AC3E}">
        <p14:creationId xmlns:p14="http://schemas.microsoft.com/office/powerpoint/2010/main" val="4071047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p:bldP spid="10" grpId="0"/>
      <p:bldP spid="12"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94519" y="5337366"/>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cuốc</a:t>
            </a:r>
          </a:p>
        </p:txBody>
      </p:sp>
      <p:sp>
        <p:nvSpPr>
          <p:cNvPr id="5" name="Title 1"/>
          <p:cNvSpPr txBox="1">
            <a:spLocks/>
          </p:cNvSpPr>
          <p:nvPr/>
        </p:nvSpPr>
        <p:spPr>
          <a:xfrm>
            <a:off x="3500251" y="5358875"/>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luộc</a:t>
            </a:r>
          </a:p>
        </p:txBody>
      </p:sp>
      <p:sp>
        <p:nvSpPr>
          <p:cNvPr id="7" name="Title 1"/>
          <p:cNvSpPr txBox="1">
            <a:spLocks/>
          </p:cNvSpPr>
          <p:nvPr/>
        </p:nvSpPr>
        <p:spPr>
          <a:xfrm>
            <a:off x="6107304" y="535512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ruốc</a:t>
            </a:r>
          </a:p>
        </p:txBody>
      </p:sp>
      <p:sp>
        <p:nvSpPr>
          <p:cNvPr id="8" name="Title 1"/>
          <p:cNvSpPr txBox="1">
            <a:spLocks/>
          </p:cNvSpPr>
          <p:nvPr/>
        </p:nvSpPr>
        <p:spPr>
          <a:xfrm>
            <a:off x="1163442" y="5161082"/>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uôc</a:t>
            </a:r>
          </a:p>
        </p:txBody>
      </p:sp>
      <p:sp>
        <p:nvSpPr>
          <p:cNvPr id="11" name="Title 1"/>
          <p:cNvSpPr txBox="1">
            <a:spLocks/>
          </p:cNvSpPr>
          <p:nvPr/>
        </p:nvSpPr>
        <p:spPr>
          <a:xfrm>
            <a:off x="3845820" y="5182591"/>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uôc</a:t>
            </a:r>
          </a:p>
        </p:txBody>
      </p:sp>
      <p:sp>
        <p:nvSpPr>
          <p:cNvPr id="13" name="Title 1"/>
          <p:cNvSpPr txBox="1">
            <a:spLocks/>
          </p:cNvSpPr>
          <p:nvPr/>
        </p:nvSpPr>
        <p:spPr>
          <a:xfrm>
            <a:off x="6619126" y="517884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uôc</a:t>
            </a:r>
          </a:p>
        </p:txBody>
      </p:sp>
      <p:sp>
        <p:nvSpPr>
          <p:cNvPr id="3" name="AutoShape 6" descr="Vẹt Sun Conure - PetXinh.net Nhím Kiểng Hamster Thỏ Bọ Ú giá rẻ"/>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8" descr="Vẹt Sun Conure - PetXinh.net Nhím Kiểng Hamster Thỏ Bọ Ú giá rẻ"/>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6" descr="Nâng cao kỹ năng viết với 7 bước hiệu quả | Edu2Review"/>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AutoShape 8" descr="Nâng cao kỹ năng viết với 7 bước hiệu quả | Edu2Review"/>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AutoShape 10" descr="Nâng cao kỹ năng viết với 7 bước hiệu quả | Edu2Review"/>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12" descr="Nâng cao kỹ năng viết với 7 bước hiệu quả | Edu2Review"/>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16" descr="Làm thế nào để viết hay hơn? | Edu2Review"/>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Title 1"/>
          <p:cNvSpPr txBox="1">
            <a:spLocks/>
          </p:cNvSpPr>
          <p:nvPr/>
        </p:nvSpPr>
        <p:spPr>
          <a:xfrm>
            <a:off x="8900319" y="53578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thuộc</a:t>
            </a:r>
          </a:p>
        </p:txBody>
      </p:sp>
      <p:sp>
        <p:nvSpPr>
          <p:cNvPr id="18" name="Title 1"/>
          <p:cNvSpPr txBox="1">
            <a:spLocks/>
          </p:cNvSpPr>
          <p:nvPr/>
        </p:nvSpPr>
        <p:spPr>
          <a:xfrm>
            <a:off x="9599891" y="51816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uôc</a:t>
            </a:r>
          </a:p>
        </p:txBody>
      </p:sp>
      <p:pic>
        <p:nvPicPr>
          <p:cNvPr id="9" name="Picture 4" descr="Hướng dẫn cuốc đất làm vườn để trồng rau - YouTub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2168" y="576379"/>
            <a:ext cx="7570273" cy="42582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1382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9"/>
                                        </p:tgtEl>
                                      </p:cBhvr>
                                    </p:animEffect>
                                    <p:set>
                                      <p:cBhvr>
                                        <p:cTn id="17" dur="1" fill="hold">
                                          <p:stCondLst>
                                            <p:cond delay="499"/>
                                          </p:stCondLst>
                                        </p:cTn>
                                        <p:tgtEl>
                                          <p:spTgt spid="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8" grpId="0"/>
      <p:bldP spid="11" grpId="0"/>
      <p:bldP spid="13" grpId="0"/>
      <p:bldP spid="17" grpId="0"/>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p:cNvSpPr txBox="1">
            <a:spLocks/>
          </p:cNvSpPr>
          <p:nvPr/>
        </p:nvSpPr>
        <p:spPr>
          <a:xfrm>
            <a:off x="523395" y="376137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buốt</a:t>
            </a:r>
          </a:p>
        </p:txBody>
      </p:sp>
      <p:sp>
        <p:nvSpPr>
          <p:cNvPr id="19" name="Title 1"/>
          <p:cNvSpPr txBox="1">
            <a:spLocks/>
          </p:cNvSpPr>
          <p:nvPr/>
        </p:nvSpPr>
        <p:spPr>
          <a:xfrm>
            <a:off x="3109119" y="3761374"/>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muốt</a:t>
            </a:r>
          </a:p>
        </p:txBody>
      </p:sp>
      <p:sp>
        <p:nvSpPr>
          <p:cNvPr id="20" name="Title 1"/>
          <p:cNvSpPr txBox="1">
            <a:spLocks/>
          </p:cNvSpPr>
          <p:nvPr/>
        </p:nvSpPr>
        <p:spPr>
          <a:xfrm>
            <a:off x="5794048" y="3761374"/>
            <a:ext cx="282633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ruột</a:t>
            </a:r>
          </a:p>
        </p:txBody>
      </p:sp>
      <p:sp>
        <p:nvSpPr>
          <p:cNvPr id="21" name="Title 1"/>
          <p:cNvSpPr txBox="1">
            <a:spLocks/>
          </p:cNvSpPr>
          <p:nvPr/>
        </p:nvSpPr>
        <p:spPr>
          <a:xfrm>
            <a:off x="965045" y="3585090"/>
            <a:ext cx="193042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dirty="0" err="1">
                <a:solidFill>
                  <a:srgbClr val="FF0000"/>
                </a:solidFill>
                <a:latin typeface="Arial-Rounded" pitchFamily="34" charset="0"/>
                <a:ea typeface="Arial-Rounded" pitchFamily="34" charset="0"/>
                <a:cs typeface="Arial-Rounded" pitchFamily="34" charset="0"/>
              </a:rPr>
              <a:t>uôt</a:t>
            </a:r>
            <a:endParaRPr lang="en-US" sz="6600" dirty="0">
              <a:solidFill>
                <a:srgbClr val="FF0000"/>
              </a:solidFill>
              <a:latin typeface="Arial-Rounded" pitchFamily="34" charset="0"/>
              <a:ea typeface="Arial-Rounded" pitchFamily="34" charset="0"/>
              <a:cs typeface="Arial-Rounded" pitchFamily="34" charset="0"/>
            </a:endParaRPr>
          </a:p>
        </p:txBody>
      </p:sp>
      <p:sp>
        <p:nvSpPr>
          <p:cNvPr id="22" name="Title 1"/>
          <p:cNvSpPr txBox="1">
            <a:spLocks/>
          </p:cNvSpPr>
          <p:nvPr/>
        </p:nvSpPr>
        <p:spPr>
          <a:xfrm>
            <a:off x="3761560" y="3585090"/>
            <a:ext cx="193042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dirty="0" err="1">
                <a:solidFill>
                  <a:srgbClr val="FF0000"/>
                </a:solidFill>
                <a:latin typeface="Arial-Rounded" pitchFamily="34" charset="0"/>
                <a:ea typeface="Arial-Rounded" pitchFamily="34" charset="0"/>
                <a:cs typeface="Arial-Rounded" pitchFamily="34" charset="0"/>
              </a:rPr>
              <a:t>uôt</a:t>
            </a:r>
            <a:endParaRPr lang="en-US" sz="6600" dirty="0">
              <a:solidFill>
                <a:srgbClr val="FF0000"/>
              </a:solidFill>
              <a:latin typeface="Arial-Rounded" pitchFamily="34" charset="0"/>
              <a:ea typeface="Arial-Rounded" pitchFamily="34" charset="0"/>
              <a:cs typeface="Arial-Rounded" pitchFamily="34" charset="0"/>
            </a:endParaRPr>
          </a:p>
        </p:txBody>
      </p:sp>
      <p:sp>
        <p:nvSpPr>
          <p:cNvPr id="23" name="Title 1"/>
          <p:cNvSpPr txBox="1">
            <a:spLocks/>
          </p:cNvSpPr>
          <p:nvPr/>
        </p:nvSpPr>
        <p:spPr>
          <a:xfrm>
            <a:off x="6402028" y="3585090"/>
            <a:ext cx="193042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dirty="0" err="1">
                <a:solidFill>
                  <a:srgbClr val="FF0000"/>
                </a:solidFill>
                <a:latin typeface="Arial-Rounded" pitchFamily="34" charset="0"/>
                <a:ea typeface="Arial-Rounded" pitchFamily="34" charset="0"/>
                <a:cs typeface="Arial-Rounded" pitchFamily="34" charset="0"/>
              </a:rPr>
              <a:t>uôt</a:t>
            </a:r>
            <a:endParaRPr lang="en-US" sz="6600" dirty="0">
              <a:solidFill>
                <a:srgbClr val="FF0000"/>
              </a:solidFill>
              <a:latin typeface="Arial-Rounded" pitchFamily="34" charset="0"/>
              <a:ea typeface="Arial-Rounded" pitchFamily="34" charset="0"/>
              <a:cs typeface="Arial-Rounded" pitchFamily="34" charset="0"/>
            </a:endParaRPr>
          </a:p>
        </p:txBody>
      </p:sp>
      <p:sp>
        <p:nvSpPr>
          <p:cNvPr id="24" name="Title 1"/>
          <p:cNvSpPr txBox="1">
            <a:spLocks/>
          </p:cNvSpPr>
          <p:nvPr/>
        </p:nvSpPr>
        <p:spPr>
          <a:xfrm>
            <a:off x="8519319" y="3761374"/>
            <a:ext cx="282633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tuột</a:t>
            </a:r>
          </a:p>
        </p:txBody>
      </p:sp>
      <p:sp>
        <p:nvSpPr>
          <p:cNvPr id="28" name="Title 1"/>
          <p:cNvSpPr txBox="1">
            <a:spLocks/>
          </p:cNvSpPr>
          <p:nvPr/>
        </p:nvSpPr>
        <p:spPr>
          <a:xfrm>
            <a:off x="9042496" y="3589852"/>
            <a:ext cx="193042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dirty="0" err="1">
                <a:solidFill>
                  <a:srgbClr val="FF0000"/>
                </a:solidFill>
                <a:latin typeface="Arial-Rounded" pitchFamily="34" charset="0"/>
                <a:ea typeface="Arial-Rounded" pitchFamily="34" charset="0"/>
                <a:cs typeface="Arial-Rounded" pitchFamily="34" charset="0"/>
              </a:rPr>
              <a:t>uôt</a:t>
            </a:r>
            <a:endParaRPr lang="en-US" sz="6600" dirty="0">
              <a:solidFill>
                <a:srgbClr val="FF000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1178510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 calcmode="lin" valueType="num">
                                      <p:cBhvr additive="base">
                                        <p:cTn id="7"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2">
                                            <p:txEl>
                                              <p:pRg st="0" end="0"/>
                                            </p:txEl>
                                          </p:spTgt>
                                        </p:tgtEl>
                                        <p:attrNameLst>
                                          <p:attrName>style.visibility</p:attrName>
                                        </p:attrNameLst>
                                      </p:cBhvr>
                                      <p:to>
                                        <p:strVal val="visible"/>
                                      </p:to>
                                    </p:set>
                                    <p:anim calcmode="lin" valueType="num">
                                      <p:cBhvr additive="base">
                                        <p:cTn id="13"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3">
                                            <p:txEl>
                                              <p:pRg st="0" end="0"/>
                                            </p:txEl>
                                          </p:spTgt>
                                        </p:tgtEl>
                                        <p:attrNameLst>
                                          <p:attrName>style.visibility</p:attrName>
                                        </p:attrNameLst>
                                      </p:cBhvr>
                                      <p:to>
                                        <p:strVal val="visible"/>
                                      </p:to>
                                    </p:set>
                                    <p:anim calcmode="lin" valueType="num">
                                      <p:cBhvr additive="base">
                                        <p:cTn id="19"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8">
                                            <p:txEl>
                                              <p:pRg st="0" end="0"/>
                                            </p:txEl>
                                          </p:spTgt>
                                        </p:tgtEl>
                                        <p:attrNameLst>
                                          <p:attrName>style.visibility</p:attrName>
                                        </p:attrNameLst>
                                      </p:cBhvr>
                                      <p:to>
                                        <p:strVal val="visible"/>
                                      </p:to>
                                    </p:set>
                                    <p:anim calcmode="lin" valueType="num">
                                      <p:cBhvr additive="base">
                                        <p:cTn id="25"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p:cNvSpPr txBox="1">
            <a:spLocks/>
          </p:cNvSpPr>
          <p:nvPr/>
        </p:nvSpPr>
        <p:spPr>
          <a:xfrm>
            <a:off x="523395" y="376137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buốt</a:t>
            </a:r>
          </a:p>
        </p:txBody>
      </p:sp>
      <p:sp>
        <p:nvSpPr>
          <p:cNvPr id="19" name="Title 1"/>
          <p:cNvSpPr txBox="1">
            <a:spLocks/>
          </p:cNvSpPr>
          <p:nvPr/>
        </p:nvSpPr>
        <p:spPr>
          <a:xfrm>
            <a:off x="3109119" y="3761374"/>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muốt</a:t>
            </a:r>
          </a:p>
        </p:txBody>
      </p:sp>
      <p:sp>
        <p:nvSpPr>
          <p:cNvPr id="20" name="Title 1"/>
          <p:cNvSpPr txBox="1">
            <a:spLocks/>
          </p:cNvSpPr>
          <p:nvPr/>
        </p:nvSpPr>
        <p:spPr>
          <a:xfrm>
            <a:off x="5794048" y="3761374"/>
            <a:ext cx="282633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ruột</a:t>
            </a:r>
          </a:p>
        </p:txBody>
      </p:sp>
      <p:sp>
        <p:nvSpPr>
          <p:cNvPr id="21" name="Title 1"/>
          <p:cNvSpPr txBox="1">
            <a:spLocks/>
          </p:cNvSpPr>
          <p:nvPr/>
        </p:nvSpPr>
        <p:spPr>
          <a:xfrm>
            <a:off x="950094" y="3585090"/>
            <a:ext cx="193042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uôt</a:t>
            </a:r>
          </a:p>
        </p:txBody>
      </p:sp>
      <p:sp>
        <p:nvSpPr>
          <p:cNvPr id="22" name="Title 1"/>
          <p:cNvSpPr txBox="1">
            <a:spLocks/>
          </p:cNvSpPr>
          <p:nvPr/>
        </p:nvSpPr>
        <p:spPr>
          <a:xfrm>
            <a:off x="3773025" y="3585090"/>
            <a:ext cx="193042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uôt</a:t>
            </a:r>
          </a:p>
        </p:txBody>
      </p:sp>
      <p:sp>
        <p:nvSpPr>
          <p:cNvPr id="23" name="Title 1"/>
          <p:cNvSpPr txBox="1">
            <a:spLocks/>
          </p:cNvSpPr>
          <p:nvPr/>
        </p:nvSpPr>
        <p:spPr>
          <a:xfrm>
            <a:off x="6375245" y="3585090"/>
            <a:ext cx="193042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uôt</a:t>
            </a:r>
          </a:p>
        </p:txBody>
      </p:sp>
      <p:sp>
        <p:nvSpPr>
          <p:cNvPr id="24" name="Title 1"/>
          <p:cNvSpPr txBox="1">
            <a:spLocks/>
          </p:cNvSpPr>
          <p:nvPr/>
        </p:nvSpPr>
        <p:spPr>
          <a:xfrm>
            <a:off x="8519319" y="3761374"/>
            <a:ext cx="282633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tuột</a:t>
            </a:r>
          </a:p>
        </p:txBody>
      </p:sp>
      <p:sp>
        <p:nvSpPr>
          <p:cNvPr id="28" name="Title 1"/>
          <p:cNvSpPr txBox="1">
            <a:spLocks/>
          </p:cNvSpPr>
          <p:nvPr/>
        </p:nvSpPr>
        <p:spPr>
          <a:xfrm>
            <a:off x="9069614" y="3585090"/>
            <a:ext cx="193042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uôt</a:t>
            </a:r>
          </a:p>
        </p:txBody>
      </p:sp>
      <p:sp>
        <p:nvSpPr>
          <p:cNvPr id="29" name="Title 1"/>
          <p:cNvSpPr txBox="1">
            <a:spLocks/>
          </p:cNvSpPr>
          <p:nvPr/>
        </p:nvSpPr>
        <p:spPr>
          <a:xfrm>
            <a:off x="512987" y="2307649"/>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dirty="0" err="1">
                <a:solidFill>
                  <a:srgbClr val="0070C0"/>
                </a:solidFill>
                <a:latin typeface="Arial-Rounded" pitchFamily="34" charset="0"/>
                <a:ea typeface="Arial-Rounded" pitchFamily="34" charset="0"/>
                <a:cs typeface="Arial-Rounded" pitchFamily="34" charset="0"/>
              </a:rPr>
              <a:t>cuốc</a:t>
            </a:r>
            <a:endParaRPr lang="en-US" sz="6600" dirty="0">
              <a:solidFill>
                <a:srgbClr val="0070C0"/>
              </a:solidFill>
              <a:latin typeface="Arial-Rounded" pitchFamily="34" charset="0"/>
              <a:ea typeface="Arial-Rounded" pitchFamily="34" charset="0"/>
              <a:cs typeface="Arial-Rounded" pitchFamily="34" charset="0"/>
            </a:endParaRPr>
          </a:p>
        </p:txBody>
      </p:sp>
      <p:sp>
        <p:nvSpPr>
          <p:cNvPr id="30" name="Title 1"/>
          <p:cNvSpPr txBox="1">
            <a:spLocks/>
          </p:cNvSpPr>
          <p:nvPr/>
        </p:nvSpPr>
        <p:spPr>
          <a:xfrm>
            <a:off x="3418719" y="2329158"/>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luộc</a:t>
            </a:r>
          </a:p>
        </p:txBody>
      </p:sp>
      <p:sp>
        <p:nvSpPr>
          <p:cNvPr id="31" name="Title 1"/>
          <p:cNvSpPr txBox="1">
            <a:spLocks/>
          </p:cNvSpPr>
          <p:nvPr/>
        </p:nvSpPr>
        <p:spPr>
          <a:xfrm>
            <a:off x="6025772" y="2325407"/>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ruốc</a:t>
            </a:r>
          </a:p>
        </p:txBody>
      </p:sp>
      <p:sp>
        <p:nvSpPr>
          <p:cNvPr id="32" name="Title 1"/>
          <p:cNvSpPr txBox="1">
            <a:spLocks/>
          </p:cNvSpPr>
          <p:nvPr/>
        </p:nvSpPr>
        <p:spPr>
          <a:xfrm>
            <a:off x="1081910" y="2131365"/>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dirty="0" err="1">
                <a:solidFill>
                  <a:srgbClr val="FF0000"/>
                </a:solidFill>
                <a:latin typeface="Arial-Rounded" pitchFamily="34" charset="0"/>
                <a:ea typeface="Arial-Rounded" pitchFamily="34" charset="0"/>
                <a:cs typeface="Arial-Rounded" pitchFamily="34" charset="0"/>
              </a:rPr>
              <a:t>uôc</a:t>
            </a:r>
            <a:endParaRPr lang="en-US" sz="6600" dirty="0">
              <a:solidFill>
                <a:srgbClr val="FF0000"/>
              </a:solidFill>
              <a:latin typeface="Arial-Rounded" pitchFamily="34" charset="0"/>
              <a:ea typeface="Arial-Rounded" pitchFamily="34" charset="0"/>
              <a:cs typeface="Arial-Rounded" pitchFamily="34" charset="0"/>
            </a:endParaRPr>
          </a:p>
        </p:txBody>
      </p:sp>
      <p:sp>
        <p:nvSpPr>
          <p:cNvPr id="33" name="Title 1"/>
          <p:cNvSpPr txBox="1">
            <a:spLocks/>
          </p:cNvSpPr>
          <p:nvPr/>
        </p:nvSpPr>
        <p:spPr>
          <a:xfrm>
            <a:off x="3764288" y="21528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uôc</a:t>
            </a:r>
          </a:p>
        </p:txBody>
      </p:sp>
      <p:sp>
        <p:nvSpPr>
          <p:cNvPr id="34" name="Title 1"/>
          <p:cNvSpPr txBox="1">
            <a:spLocks/>
          </p:cNvSpPr>
          <p:nvPr/>
        </p:nvSpPr>
        <p:spPr>
          <a:xfrm>
            <a:off x="6537594" y="2149123"/>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uôc</a:t>
            </a:r>
          </a:p>
        </p:txBody>
      </p:sp>
      <p:sp>
        <p:nvSpPr>
          <p:cNvPr id="35" name="Title 1"/>
          <p:cNvSpPr txBox="1">
            <a:spLocks/>
          </p:cNvSpPr>
          <p:nvPr/>
        </p:nvSpPr>
        <p:spPr>
          <a:xfrm>
            <a:off x="8818787" y="2328167"/>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thuộc</a:t>
            </a:r>
          </a:p>
        </p:txBody>
      </p:sp>
      <p:sp>
        <p:nvSpPr>
          <p:cNvPr id="36" name="Title 1"/>
          <p:cNvSpPr txBox="1">
            <a:spLocks/>
          </p:cNvSpPr>
          <p:nvPr/>
        </p:nvSpPr>
        <p:spPr>
          <a:xfrm>
            <a:off x="9518359" y="2151883"/>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uôc</a:t>
            </a:r>
          </a:p>
        </p:txBody>
      </p:sp>
    </p:spTree>
    <p:extLst>
      <p:ext uri="{BB962C8B-B14F-4D97-AF65-F5344CB8AC3E}">
        <p14:creationId xmlns:p14="http://schemas.microsoft.com/office/powerpoint/2010/main" val="32666528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523395" y="5834358"/>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buốt</a:t>
            </a:r>
          </a:p>
        </p:txBody>
      </p:sp>
      <p:sp>
        <p:nvSpPr>
          <p:cNvPr id="15" name="Title 1"/>
          <p:cNvSpPr txBox="1">
            <a:spLocks/>
          </p:cNvSpPr>
          <p:nvPr/>
        </p:nvSpPr>
        <p:spPr>
          <a:xfrm>
            <a:off x="3144977" y="58343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muốt</a:t>
            </a:r>
          </a:p>
        </p:txBody>
      </p:sp>
      <p:sp>
        <p:nvSpPr>
          <p:cNvPr id="16" name="Title 1"/>
          <p:cNvSpPr txBox="1">
            <a:spLocks/>
          </p:cNvSpPr>
          <p:nvPr/>
        </p:nvSpPr>
        <p:spPr>
          <a:xfrm>
            <a:off x="5769182" y="5834358"/>
            <a:ext cx="282633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ruột</a:t>
            </a:r>
          </a:p>
        </p:txBody>
      </p:sp>
      <p:sp>
        <p:nvSpPr>
          <p:cNvPr id="27" name="Title 1"/>
          <p:cNvSpPr txBox="1">
            <a:spLocks/>
          </p:cNvSpPr>
          <p:nvPr/>
        </p:nvSpPr>
        <p:spPr>
          <a:xfrm>
            <a:off x="8519319" y="5834358"/>
            <a:ext cx="282633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tuột</a:t>
            </a:r>
          </a:p>
        </p:txBody>
      </p:sp>
      <p:sp>
        <p:nvSpPr>
          <p:cNvPr id="34" name="Title 1"/>
          <p:cNvSpPr txBox="1">
            <a:spLocks/>
          </p:cNvSpPr>
          <p:nvPr/>
        </p:nvSpPr>
        <p:spPr>
          <a:xfrm>
            <a:off x="512987" y="4746049"/>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cuốc</a:t>
            </a:r>
          </a:p>
        </p:txBody>
      </p:sp>
      <p:sp>
        <p:nvSpPr>
          <p:cNvPr id="35" name="Title 1"/>
          <p:cNvSpPr txBox="1">
            <a:spLocks/>
          </p:cNvSpPr>
          <p:nvPr/>
        </p:nvSpPr>
        <p:spPr>
          <a:xfrm>
            <a:off x="3418719" y="4767558"/>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luộc</a:t>
            </a:r>
          </a:p>
        </p:txBody>
      </p:sp>
      <p:sp>
        <p:nvSpPr>
          <p:cNvPr id="36" name="Title 1"/>
          <p:cNvSpPr txBox="1">
            <a:spLocks/>
          </p:cNvSpPr>
          <p:nvPr/>
        </p:nvSpPr>
        <p:spPr>
          <a:xfrm>
            <a:off x="6025772" y="4763807"/>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ruốc</a:t>
            </a:r>
          </a:p>
        </p:txBody>
      </p:sp>
      <p:sp>
        <p:nvSpPr>
          <p:cNvPr id="40" name="Title 1"/>
          <p:cNvSpPr txBox="1">
            <a:spLocks/>
          </p:cNvSpPr>
          <p:nvPr/>
        </p:nvSpPr>
        <p:spPr>
          <a:xfrm>
            <a:off x="8818787" y="4766567"/>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thuộc</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4926" y="0"/>
            <a:ext cx="5119359" cy="4786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57189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472099" y="5130077"/>
            <a:ext cx="6979135"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ngọn đuốc</a:t>
            </a:r>
          </a:p>
        </p:txBody>
      </p:sp>
      <p:sp>
        <p:nvSpPr>
          <p:cNvPr id="7" name="Title 1"/>
          <p:cNvSpPr txBox="1">
            <a:spLocks/>
          </p:cNvSpPr>
          <p:nvPr/>
        </p:nvSpPr>
        <p:spPr>
          <a:xfrm>
            <a:off x="6678897" y="5127724"/>
            <a:ext cx="2145222"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FF0000"/>
                </a:solidFill>
                <a:latin typeface="Arial-Rounded" pitchFamily="34" charset="0"/>
                <a:ea typeface="Arial-Rounded" pitchFamily="34" charset="0"/>
                <a:cs typeface="Arial-Rounded" pitchFamily="34" charset="0"/>
              </a:rPr>
              <a:t>uôc</a:t>
            </a:r>
          </a:p>
        </p:txBody>
      </p:sp>
      <p:sp>
        <p:nvSpPr>
          <p:cNvPr id="2" name="AutoShape 2"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4" name="Picture 2" descr="Download Hand Torch PNG Image for Fre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32919" y="-199052"/>
            <a:ext cx="5650541" cy="56505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86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318669" y="5439505"/>
            <a:ext cx="54483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viên thuốc</a:t>
            </a:r>
          </a:p>
        </p:txBody>
      </p:sp>
      <p:sp>
        <p:nvSpPr>
          <p:cNvPr id="6" name="Title 1"/>
          <p:cNvSpPr txBox="1">
            <a:spLocks/>
          </p:cNvSpPr>
          <p:nvPr/>
        </p:nvSpPr>
        <p:spPr>
          <a:xfrm>
            <a:off x="6590677" y="5439504"/>
            <a:ext cx="2175171"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FF0000"/>
                </a:solidFill>
                <a:latin typeface="Arial-Rounded" pitchFamily="34" charset="0"/>
                <a:ea typeface="Arial-Rounded" pitchFamily="34" charset="0"/>
                <a:cs typeface="Arial-Rounded" pitchFamily="34" charset="0"/>
              </a:rPr>
              <a:t>uôc</a:t>
            </a:r>
          </a:p>
        </p:txBody>
      </p:sp>
      <p:pic>
        <p:nvPicPr>
          <p:cNvPr id="5" name="Picture 2" descr="Chiêm bao mơ thấy viên thuốc là số mấy? đánh con gì?"/>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9992" y="457200"/>
            <a:ext cx="5505653" cy="4129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285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537016" y="5562427"/>
            <a:ext cx="6638544"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con chuột</a:t>
            </a:r>
          </a:p>
        </p:txBody>
      </p:sp>
      <p:sp>
        <p:nvSpPr>
          <p:cNvPr id="5" name="Title 1"/>
          <p:cNvSpPr txBox="1">
            <a:spLocks/>
          </p:cNvSpPr>
          <p:nvPr/>
        </p:nvSpPr>
        <p:spPr>
          <a:xfrm>
            <a:off x="6192231" y="5562427"/>
            <a:ext cx="2631957"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FF0000"/>
                </a:solidFill>
                <a:latin typeface="Arial-Rounded" pitchFamily="34" charset="0"/>
                <a:ea typeface="Arial-Rounded" pitchFamily="34" charset="0"/>
                <a:cs typeface="Arial-Rounded" pitchFamily="34" charset="0"/>
              </a:rPr>
              <a:t>uôt</a:t>
            </a:r>
          </a:p>
        </p:txBody>
      </p:sp>
      <p:pic>
        <p:nvPicPr>
          <p:cNvPr id="6146" name="Picture 2" descr="Đặc tính sinh học của Chuột - AN TAM - KIEM SOAT CON TRU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319" y="533400"/>
            <a:ext cx="8565775" cy="4288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16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3261519" y="4719096"/>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viên thuốc</a:t>
            </a:r>
          </a:p>
        </p:txBody>
      </p:sp>
      <p:sp>
        <p:nvSpPr>
          <p:cNvPr id="16" name="Title 1"/>
          <p:cNvSpPr txBox="1">
            <a:spLocks/>
          </p:cNvSpPr>
          <p:nvPr/>
        </p:nvSpPr>
        <p:spPr>
          <a:xfrm>
            <a:off x="-464259" y="4719096"/>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ngọn đuốc</a:t>
            </a:r>
          </a:p>
        </p:txBody>
      </p:sp>
      <p:sp>
        <p:nvSpPr>
          <p:cNvPr id="8" name="Title 1"/>
          <p:cNvSpPr txBox="1">
            <a:spLocks/>
          </p:cNvSpPr>
          <p:nvPr/>
        </p:nvSpPr>
        <p:spPr>
          <a:xfrm>
            <a:off x="7131953" y="4719096"/>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con chuột</a:t>
            </a:r>
          </a:p>
        </p:txBody>
      </p:sp>
      <p:pic>
        <p:nvPicPr>
          <p:cNvPr id="2" name="Picture 2" descr="Chiêm bao mơ thấy viên thuốc là số mấy? đánh con gì?"/>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68685" y="1286948"/>
            <a:ext cx="3872068" cy="290405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Download Hand Torch PNG Image for Fre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80" y="412034"/>
            <a:ext cx="4312366" cy="43123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Đặc tính sinh học của Chuột - AN TAM - KIEM SOAT CON TRU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40753" y="2085728"/>
            <a:ext cx="4114800" cy="2059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35788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a:hlinkClick r:id="rId3" action="ppaction://hlinksldjump"/>
          </p:cNvPr>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3933" t="5348" r="66166" b="59771"/>
          <a:stretch/>
        </p:blipFill>
        <p:spPr>
          <a:xfrm>
            <a:off x="1813719" y="1470651"/>
            <a:ext cx="2928610" cy="2903831"/>
          </a:xfrm>
          <a:prstGeom prst="rect">
            <a:avLst/>
          </a:prstGeom>
        </p:spPr>
      </p:pic>
      <p:pic>
        <p:nvPicPr>
          <p:cNvPr id="3" name="Picture 2">
            <a:hlinkClick r:id="rId6" action="ppaction://hlinksldjump"/>
          </p:cNvPr>
          <p:cNvPicPr>
            <a:picLocks noChangeAspect="1"/>
          </p:cNvPicPr>
          <p:nvPr/>
        </p:nvPicPr>
        <p:blipFill rotWithShape="1">
          <a:blip r:embed="rId7">
            <a:extLst>
              <a:ext uri="{28A0092B-C50C-407E-A947-70E740481C1C}">
                <a14:useLocalDpi xmlns:a14="http://schemas.microsoft.com/office/drawing/2010/main" val="0"/>
              </a:ext>
            </a:extLst>
          </a:blip>
          <a:srcRect l="64472" b="61555"/>
          <a:stretch/>
        </p:blipFill>
        <p:spPr>
          <a:xfrm>
            <a:off x="7810550" y="1172994"/>
            <a:ext cx="2843174" cy="2615177"/>
          </a:xfrm>
          <a:prstGeom prst="rect">
            <a:avLst/>
          </a:prstGeom>
        </p:spPr>
      </p:pic>
      <p:pic>
        <p:nvPicPr>
          <p:cNvPr id="12" name="Picture 11">
            <a:hlinkClick r:id="rId8" action="ppaction://hlinksldjump"/>
          </p:cNvPr>
          <p:cNvPicPr>
            <a:picLocks noChangeAspect="1"/>
          </p:cNvPicPr>
          <p:nvPr/>
        </p:nvPicPr>
        <p:blipFill rotWithShape="1">
          <a:blip r:embed="rId7">
            <a:extLst>
              <a:ext uri="{28A0092B-C50C-407E-A947-70E740481C1C}">
                <a14:useLocalDpi xmlns:a14="http://schemas.microsoft.com/office/drawing/2010/main" val="0"/>
              </a:ext>
            </a:extLst>
          </a:blip>
          <a:srcRect l="32777" r="34447" b="60108"/>
          <a:stretch/>
        </p:blipFill>
        <p:spPr>
          <a:xfrm>
            <a:off x="4749660" y="1278480"/>
            <a:ext cx="2713673" cy="2807348"/>
          </a:xfrm>
          <a:prstGeom prst="rect">
            <a:avLst/>
          </a:prstGeom>
        </p:spPr>
      </p:pic>
      <p:pic>
        <p:nvPicPr>
          <p:cNvPr id="16" name="Picture 15">
            <a:hlinkClick r:id="rId9" action="ppaction://hlinksldjump"/>
          </p:cNvPr>
          <p:cNvPicPr>
            <a:picLocks noChangeAspect="1"/>
          </p:cNvPicPr>
          <p:nvPr/>
        </p:nvPicPr>
        <p:blipFill rotWithShape="1">
          <a:blip r:embed="rId10" cstate="print">
            <a:extLst>
              <a:ext uri="{28A0092B-C50C-407E-A947-70E740481C1C}">
                <a14:useLocalDpi xmlns:a14="http://schemas.microsoft.com/office/drawing/2010/main" val="0"/>
              </a:ext>
            </a:extLst>
          </a:blip>
          <a:srcRect t="46662" r="68215" b="12541"/>
          <a:stretch/>
        </p:blipFill>
        <p:spPr>
          <a:xfrm>
            <a:off x="1813719" y="4056586"/>
            <a:ext cx="2497927" cy="2725214"/>
          </a:xfrm>
          <a:prstGeom prst="rect">
            <a:avLst/>
          </a:prstGeom>
        </p:spPr>
      </p:pic>
      <p:pic>
        <p:nvPicPr>
          <p:cNvPr id="17" name="Picture 16">
            <a:hlinkClick r:id="rId11" action="ppaction://hlinksldjump"/>
          </p:cNvPr>
          <p:cNvPicPr>
            <a:picLocks noChangeAspect="1"/>
          </p:cNvPicPr>
          <p:nvPr/>
        </p:nvPicPr>
        <p:blipFill rotWithShape="1">
          <a:blip r:embed="rId12" cstate="print">
            <a:extLst>
              <a:ext uri="{28A0092B-C50C-407E-A947-70E740481C1C}">
                <a14:useLocalDpi xmlns:a14="http://schemas.microsoft.com/office/drawing/2010/main" val="0"/>
              </a:ext>
            </a:extLst>
          </a:blip>
          <a:srcRect l="65122" t="48298" r="5308" b="10020"/>
          <a:stretch/>
        </p:blipFill>
        <p:spPr>
          <a:xfrm>
            <a:off x="7810550" y="3918244"/>
            <a:ext cx="2347455" cy="2812634"/>
          </a:xfrm>
          <a:prstGeom prst="rect">
            <a:avLst/>
          </a:prstGeom>
        </p:spPr>
      </p:pic>
      <p:pic>
        <p:nvPicPr>
          <p:cNvPr id="18" name="Picture 17">
            <a:hlinkClick r:id="rId13" action="ppaction://hlinksldjump"/>
          </p:cNvPr>
          <p:cNvPicPr>
            <a:picLocks noChangeAspect="1"/>
          </p:cNvPicPr>
          <p:nvPr/>
        </p:nvPicPr>
        <p:blipFill rotWithShape="1">
          <a:blip r:embed="rId14" cstate="print">
            <a:extLst>
              <a:ext uri="{28A0092B-C50C-407E-A947-70E740481C1C}">
                <a14:useLocalDpi xmlns:a14="http://schemas.microsoft.com/office/drawing/2010/main" val="0"/>
              </a:ext>
            </a:extLst>
          </a:blip>
          <a:srcRect l="31739" t="50000" r="34130" b="12359"/>
          <a:stretch/>
        </p:blipFill>
        <p:spPr>
          <a:xfrm>
            <a:off x="4785172" y="4190942"/>
            <a:ext cx="2642647" cy="2477269"/>
          </a:xfrm>
          <a:prstGeom prst="rect">
            <a:avLst/>
          </a:prstGeom>
        </p:spPr>
      </p:pic>
      <p:pic>
        <p:nvPicPr>
          <p:cNvPr id="3074" name="Picture 2">
            <a:hlinkClick r:id="rId15" action="ppaction://hlinksldjump"/>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Group 10"/>
          <p:cNvGrpSpPr/>
          <p:nvPr/>
        </p:nvGrpSpPr>
        <p:grpSpPr>
          <a:xfrm>
            <a:off x="270023" y="278015"/>
            <a:ext cx="3448696" cy="941185"/>
            <a:chOff x="63500" y="1429216"/>
            <a:chExt cx="2592937" cy="705889"/>
          </a:xfrm>
        </p:grpSpPr>
        <p:sp>
          <p:nvSpPr>
            <p:cNvPr id="14" name="Rounded Rectangle 13"/>
            <p:cNvSpPr/>
            <p:nvPr/>
          </p:nvSpPr>
          <p:spPr>
            <a:xfrm>
              <a:off x="384358" y="1429216"/>
              <a:ext cx="2272079"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a:latin typeface="Arial-Rounded" pitchFamily="34" charset="0"/>
                  <a:ea typeface="Arial-Rounded" pitchFamily="34" charset="0"/>
                  <a:cs typeface="Arial-Rounded" pitchFamily="34" charset="0"/>
                </a:rPr>
                <a:t>Khởi động</a:t>
              </a:r>
            </a:p>
          </p:txBody>
        </p:sp>
        <p:sp>
          <p:nvSpPr>
            <p:cNvPr id="15" name="Oval 14"/>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a:solidFill>
                    <a:schemeClr val="tx1"/>
                  </a:solidFill>
                  <a:latin typeface="Arial Rounded MT Bold" pitchFamily="34" charset="0"/>
                  <a:ea typeface="Arial-Rounded" pitchFamily="34" charset="0"/>
                  <a:cs typeface="Arial-Rounded" pitchFamily="34" charset="0"/>
                </a:rPr>
                <a:t>1</a:t>
              </a:r>
            </a:p>
          </p:txBody>
        </p:sp>
      </p:grpSp>
    </p:spTree>
    <p:extLst>
      <p:ext uri="{BB962C8B-B14F-4D97-AF65-F5344CB8AC3E}">
        <p14:creationId xmlns:p14="http://schemas.microsoft.com/office/powerpoint/2010/main" val="31477442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13"/>
                                        </p:tgtEl>
                                        <p:attrNameLst>
                                          <p:attrName>ppt_x</p:attrName>
                                        </p:attrNameLst>
                                      </p:cBhvr>
                                      <p:tavLst>
                                        <p:tav tm="0">
                                          <p:val>
                                            <p:strVal val="ppt_x"/>
                                          </p:val>
                                        </p:tav>
                                        <p:tav tm="100000">
                                          <p:val>
                                            <p:strVal val="ppt_x"/>
                                          </p:val>
                                        </p:tav>
                                      </p:tavLst>
                                    </p:anim>
                                    <p:anim calcmode="lin" valueType="num">
                                      <p:cBhvr additive="base">
                                        <p:cTn id="7" dur="500"/>
                                        <p:tgtEl>
                                          <p:spTgt spid="13"/>
                                        </p:tgtEl>
                                        <p:attrNameLst>
                                          <p:attrName>ppt_y</p:attrName>
                                        </p:attrNameLst>
                                      </p:cBhvr>
                                      <p:tavLst>
                                        <p:tav tm="0">
                                          <p:val>
                                            <p:strVal val="ppt_y"/>
                                          </p:val>
                                        </p:tav>
                                        <p:tav tm="100000">
                                          <p:val>
                                            <p:strVal val="1+ppt_h/2"/>
                                          </p:val>
                                        </p:tav>
                                      </p:tavLst>
                                    </p:anim>
                                    <p:set>
                                      <p:cBhvr>
                                        <p:cTn id="8"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9" restart="whenNotActive" fill="hold" evtFilter="cancelBubble" nodeType="interactiveSeq">
                <p:stCondLst>
                  <p:cond evt="onClick" delay="0">
                    <p:tgtEl>
                      <p:spTgt spid="12"/>
                    </p:tgtEl>
                  </p:cond>
                </p:stCondLst>
                <p:endSync evt="end" delay="0">
                  <p:rtn val="all"/>
                </p:endSync>
                <p:childTnLst>
                  <p:par>
                    <p:cTn id="10" fill="hold">
                      <p:stCondLst>
                        <p:cond delay="0"/>
                      </p:stCondLst>
                      <p:childTnLst>
                        <p:par>
                          <p:cTn id="11" fill="hold">
                            <p:stCondLst>
                              <p:cond delay="0"/>
                            </p:stCondLst>
                            <p:childTnLst>
                              <p:par>
                                <p:cTn id="12" presetID="2" presetClass="exit" presetSubtype="4" fill="hold" nodeType="clickEffect">
                                  <p:stCondLst>
                                    <p:cond delay="0"/>
                                  </p:stCondLst>
                                  <p:childTnLst>
                                    <p:anim calcmode="lin" valueType="num">
                                      <p:cBhvr additive="base">
                                        <p:cTn id="13" dur="500"/>
                                        <p:tgtEl>
                                          <p:spTgt spid="12"/>
                                        </p:tgtEl>
                                        <p:attrNameLst>
                                          <p:attrName>ppt_x</p:attrName>
                                        </p:attrNameLst>
                                      </p:cBhvr>
                                      <p:tavLst>
                                        <p:tav tm="0">
                                          <p:val>
                                            <p:strVal val="ppt_x"/>
                                          </p:val>
                                        </p:tav>
                                        <p:tav tm="100000">
                                          <p:val>
                                            <p:strVal val="ppt_x"/>
                                          </p:val>
                                        </p:tav>
                                      </p:tavLst>
                                    </p:anim>
                                    <p:anim calcmode="lin" valueType="num">
                                      <p:cBhvr additive="base">
                                        <p:cTn id="14" dur="500"/>
                                        <p:tgtEl>
                                          <p:spTgt spid="12"/>
                                        </p:tgtEl>
                                        <p:attrNameLst>
                                          <p:attrName>ppt_y</p:attrName>
                                        </p:attrNameLst>
                                      </p:cBhvr>
                                      <p:tavLst>
                                        <p:tav tm="0">
                                          <p:val>
                                            <p:strVal val="ppt_y"/>
                                          </p:val>
                                        </p:tav>
                                        <p:tav tm="100000">
                                          <p:val>
                                            <p:strVal val="1+ppt_h/2"/>
                                          </p:val>
                                        </p:tav>
                                      </p:tavLst>
                                    </p:anim>
                                    <p:set>
                                      <p:cBhvr>
                                        <p:cTn id="15"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3"/>
                    </p:tgtEl>
                  </p:cond>
                </p:stCondLst>
                <p:endSync evt="end" delay="0">
                  <p:rtn val="all"/>
                </p:endSync>
                <p:childTnLst>
                  <p:par>
                    <p:cTn id="17" fill="hold">
                      <p:stCondLst>
                        <p:cond delay="0"/>
                      </p:stCondLst>
                      <p:childTnLst>
                        <p:par>
                          <p:cTn id="18" fill="hold">
                            <p:stCondLst>
                              <p:cond delay="0"/>
                            </p:stCondLst>
                            <p:childTnLst>
                              <p:par>
                                <p:cTn id="19" presetID="2" presetClass="exit" presetSubtype="4" fill="hold" nodeType="clickEffect">
                                  <p:stCondLst>
                                    <p:cond delay="0"/>
                                  </p:stCondLst>
                                  <p:childTnLst>
                                    <p:anim calcmode="lin" valueType="num">
                                      <p:cBhvr additive="base">
                                        <p:cTn id="20" dur="500"/>
                                        <p:tgtEl>
                                          <p:spTgt spid="3"/>
                                        </p:tgtEl>
                                        <p:attrNameLst>
                                          <p:attrName>ppt_x</p:attrName>
                                        </p:attrNameLst>
                                      </p:cBhvr>
                                      <p:tavLst>
                                        <p:tav tm="0">
                                          <p:val>
                                            <p:strVal val="ppt_x"/>
                                          </p:val>
                                        </p:tav>
                                        <p:tav tm="100000">
                                          <p:val>
                                            <p:strVal val="ppt_x"/>
                                          </p:val>
                                        </p:tav>
                                      </p:tavLst>
                                    </p:anim>
                                    <p:anim calcmode="lin" valueType="num">
                                      <p:cBhvr additive="base">
                                        <p:cTn id="21" dur="500"/>
                                        <p:tgtEl>
                                          <p:spTgt spid="3"/>
                                        </p:tgtEl>
                                        <p:attrNameLst>
                                          <p:attrName>ppt_y</p:attrName>
                                        </p:attrNameLst>
                                      </p:cBhvr>
                                      <p:tavLst>
                                        <p:tav tm="0">
                                          <p:val>
                                            <p:strVal val="ppt_y"/>
                                          </p:val>
                                        </p:tav>
                                        <p:tav tm="100000">
                                          <p:val>
                                            <p:strVal val="1+ppt_h/2"/>
                                          </p:val>
                                        </p:tav>
                                      </p:tavLst>
                                    </p:anim>
                                    <p:set>
                                      <p:cBhvr>
                                        <p:cTn id="22"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23" restart="whenNotActive" fill="hold" evtFilter="cancelBubble" nodeType="interactiveSeq">
                <p:stCondLst>
                  <p:cond evt="onClick" delay="0">
                    <p:tgtEl>
                      <p:spTgt spid="16"/>
                    </p:tgtEl>
                  </p:cond>
                </p:stCondLst>
                <p:endSync evt="end" delay="0">
                  <p:rtn val="all"/>
                </p:endSync>
                <p:childTnLst>
                  <p:par>
                    <p:cTn id="24" fill="hold">
                      <p:stCondLst>
                        <p:cond delay="0"/>
                      </p:stCondLst>
                      <p:childTnLst>
                        <p:par>
                          <p:cTn id="25" fill="hold">
                            <p:stCondLst>
                              <p:cond delay="0"/>
                            </p:stCondLst>
                            <p:childTnLst>
                              <p:par>
                                <p:cTn id="26" presetID="2" presetClass="exit" presetSubtype="4" fill="hold" nodeType="clickEffect">
                                  <p:stCondLst>
                                    <p:cond delay="0"/>
                                  </p:stCondLst>
                                  <p:childTnLst>
                                    <p:anim calcmode="lin" valueType="num">
                                      <p:cBhvr additive="base">
                                        <p:cTn id="27" dur="500"/>
                                        <p:tgtEl>
                                          <p:spTgt spid="16"/>
                                        </p:tgtEl>
                                        <p:attrNameLst>
                                          <p:attrName>ppt_x</p:attrName>
                                        </p:attrNameLst>
                                      </p:cBhvr>
                                      <p:tavLst>
                                        <p:tav tm="0">
                                          <p:val>
                                            <p:strVal val="ppt_x"/>
                                          </p:val>
                                        </p:tav>
                                        <p:tav tm="100000">
                                          <p:val>
                                            <p:strVal val="ppt_x"/>
                                          </p:val>
                                        </p:tav>
                                      </p:tavLst>
                                    </p:anim>
                                    <p:anim calcmode="lin" valueType="num">
                                      <p:cBhvr additive="base">
                                        <p:cTn id="28" dur="500"/>
                                        <p:tgtEl>
                                          <p:spTgt spid="16"/>
                                        </p:tgtEl>
                                        <p:attrNameLst>
                                          <p:attrName>ppt_y</p:attrName>
                                        </p:attrNameLst>
                                      </p:cBhvr>
                                      <p:tavLst>
                                        <p:tav tm="0">
                                          <p:val>
                                            <p:strVal val="ppt_y"/>
                                          </p:val>
                                        </p:tav>
                                        <p:tav tm="100000">
                                          <p:val>
                                            <p:strVal val="1+ppt_h/2"/>
                                          </p:val>
                                        </p:tav>
                                      </p:tavLst>
                                    </p:anim>
                                    <p:set>
                                      <p:cBhvr>
                                        <p:cTn id="29"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30" restart="whenNotActive" fill="hold" evtFilter="cancelBubble" nodeType="interactiveSeq">
                <p:stCondLst>
                  <p:cond evt="onClick" delay="0">
                    <p:tgtEl>
                      <p:spTgt spid="18"/>
                    </p:tgtEl>
                  </p:cond>
                </p:stCondLst>
                <p:endSync evt="end" delay="0">
                  <p:rtn val="all"/>
                </p:endSync>
                <p:childTnLst>
                  <p:par>
                    <p:cTn id="31" fill="hold">
                      <p:stCondLst>
                        <p:cond delay="0"/>
                      </p:stCondLst>
                      <p:childTnLst>
                        <p:par>
                          <p:cTn id="32" fill="hold">
                            <p:stCondLst>
                              <p:cond delay="0"/>
                            </p:stCondLst>
                            <p:childTnLst>
                              <p:par>
                                <p:cTn id="33" presetID="2" presetClass="exit" presetSubtype="4" fill="hold" nodeType="clickEffect">
                                  <p:stCondLst>
                                    <p:cond delay="0"/>
                                  </p:stCondLst>
                                  <p:childTnLst>
                                    <p:anim calcmode="lin" valueType="num">
                                      <p:cBhvr additive="base">
                                        <p:cTn id="34" dur="500"/>
                                        <p:tgtEl>
                                          <p:spTgt spid="18"/>
                                        </p:tgtEl>
                                        <p:attrNameLst>
                                          <p:attrName>ppt_x</p:attrName>
                                        </p:attrNameLst>
                                      </p:cBhvr>
                                      <p:tavLst>
                                        <p:tav tm="0">
                                          <p:val>
                                            <p:strVal val="ppt_x"/>
                                          </p:val>
                                        </p:tav>
                                        <p:tav tm="100000">
                                          <p:val>
                                            <p:strVal val="ppt_x"/>
                                          </p:val>
                                        </p:tav>
                                      </p:tavLst>
                                    </p:anim>
                                    <p:anim calcmode="lin" valueType="num">
                                      <p:cBhvr additive="base">
                                        <p:cTn id="35" dur="500"/>
                                        <p:tgtEl>
                                          <p:spTgt spid="18"/>
                                        </p:tgtEl>
                                        <p:attrNameLst>
                                          <p:attrName>ppt_y</p:attrName>
                                        </p:attrNameLst>
                                      </p:cBhvr>
                                      <p:tavLst>
                                        <p:tav tm="0">
                                          <p:val>
                                            <p:strVal val="ppt_y"/>
                                          </p:val>
                                        </p:tav>
                                        <p:tav tm="100000">
                                          <p:val>
                                            <p:strVal val="1+ppt_h/2"/>
                                          </p:val>
                                        </p:tav>
                                      </p:tavLst>
                                    </p:anim>
                                    <p:set>
                                      <p:cBhvr>
                                        <p:cTn id="36"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37" restart="whenNotActive" fill="hold" evtFilter="cancelBubble" nodeType="interactiveSeq">
                <p:stCondLst>
                  <p:cond evt="onClick" delay="0">
                    <p:tgtEl>
                      <p:spTgt spid="17"/>
                    </p:tgtEl>
                  </p:cond>
                </p:stCondLst>
                <p:endSync evt="end" delay="0">
                  <p:rtn val="all"/>
                </p:endSync>
                <p:childTnLst>
                  <p:par>
                    <p:cTn id="38" fill="hold">
                      <p:stCondLst>
                        <p:cond delay="0"/>
                      </p:stCondLst>
                      <p:childTnLst>
                        <p:par>
                          <p:cTn id="39" fill="hold">
                            <p:stCondLst>
                              <p:cond delay="0"/>
                            </p:stCondLst>
                            <p:childTnLst>
                              <p:par>
                                <p:cTn id="40" presetID="2" presetClass="exit" presetSubtype="4" fill="hold" nodeType="clickEffect">
                                  <p:stCondLst>
                                    <p:cond delay="0"/>
                                  </p:stCondLst>
                                  <p:childTnLst>
                                    <p:anim calcmode="lin" valueType="num">
                                      <p:cBhvr additive="base">
                                        <p:cTn id="41" dur="500"/>
                                        <p:tgtEl>
                                          <p:spTgt spid="17"/>
                                        </p:tgtEl>
                                        <p:attrNameLst>
                                          <p:attrName>ppt_x</p:attrName>
                                        </p:attrNameLst>
                                      </p:cBhvr>
                                      <p:tavLst>
                                        <p:tav tm="0">
                                          <p:val>
                                            <p:strVal val="ppt_x"/>
                                          </p:val>
                                        </p:tav>
                                        <p:tav tm="100000">
                                          <p:val>
                                            <p:strVal val="ppt_x"/>
                                          </p:val>
                                        </p:tav>
                                      </p:tavLst>
                                    </p:anim>
                                    <p:anim calcmode="lin" valueType="num">
                                      <p:cBhvr additive="base">
                                        <p:cTn id="42" dur="500"/>
                                        <p:tgtEl>
                                          <p:spTgt spid="17"/>
                                        </p:tgtEl>
                                        <p:attrNameLst>
                                          <p:attrName>ppt_y</p:attrName>
                                        </p:attrNameLst>
                                      </p:cBhvr>
                                      <p:tavLst>
                                        <p:tav tm="0">
                                          <p:val>
                                            <p:strVal val="ppt_y"/>
                                          </p:val>
                                        </p:tav>
                                        <p:tav tm="100000">
                                          <p:val>
                                            <p:strVal val="1+ppt_h/2"/>
                                          </p:val>
                                        </p:tav>
                                      </p:tavLst>
                                    </p:anim>
                                    <p:set>
                                      <p:cBhvr>
                                        <p:cTn id="43"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txBox="1">
            <a:spLocks/>
          </p:cNvSpPr>
          <p:nvPr/>
        </p:nvSpPr>
        <p:spPr>
          <a:xfrm>
            <a:off x="3261519" y="5820505"/>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viên thuốc</a:t>
            </a:r>
          </a:p>
        </p:txBody>
      </p:sp>
      <p:sp>
        <p:nvSpPr>
          <p:cNvPr id="14" name="Title 1"/>
          <p:cNvSpPr txBox="1">
            <a:spLocks/>
          </p:cNvSpPr>
          <p:nvPr/>
        </p:nvSpPr>
        <p:spPr>
          <a:xfrm>
            <a:off x="-464259" y="5820505"/>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ngọn đuốc</a:t>
            </a:r>
          </a:p>
        </p:txBody>
      </p:sp>
      <p:sp>
        <p:nvSpPr>
          <p:cNvPr id="19" name="Title 1"/>
          <p:cNvSpPr txBox="1">
            <a:spLocks/>
          </p:cNvSpPr>
          <p:nvPr/>
        </p:nvSpPr>
        <p:spPr>
          <a:xfrm>
            <a:off x="7131953" y="5820505"/>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con chuột</a:t>
            </a:r>
          </a:p>
        </p:txBody>
      </p:sp>
      <p:sp>
        <p:nvSpPr>
          <p:cNvPr id="20" name="Title 1"/>
          <p:cNvSpPr txBox="1">
            <a:spLocks/>
          </p:cNvSpPr>
          <p:nvPr/>
        </p:nvSpPr>
        <p:spPr>
          <a:xfrm>
            <a:off x="523395" y="4843758"/>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buốt</a:t>
            </a:r>
          </a:p>
        </p:txBody>
      </p:sp>
      <p:sp>
        <p:nvSpPr>
          <p:cNvPr id="21" name="Title 1"/>
          <p:cNvSpPr txBox="1">
            <a:spLocks/>
          </p:cNvSpPr>
          <p:nvPr/>
        </p:nvSpPr>
        <p:spPr>
          <a:xfrm>
            <a:off x="3144977" y="48437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muốt</a:t>
            </a:r>
          </a:p>
        </p:txBody>
      </p:sp>
      <p:sp>
        <p:nvSpPr>
          <p:cNvPr id="28" name="Title 1"/>
          <p:cNvSpPr txBox="1">
            <a:spLocks/>
          </p:cNvSpPr>
          <p:nvPr/>
        </p:nvSpPr>
        <p:spPr>
          <a:xfrm>
            <a:off x="5769182" y="4843758"/>
            <a:ext cx="282633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ruột</a:t>
            </a:r>
          </a:p>
        </p:txBody>
      </p:sp>
      <p:sp>
        <p:nvSpPr>
          <p:cNvPr id="29" name="Title 1"/>
          <p:cNvSpPr txBox="1">
            <a:spLocks/>
          </p:cNvSpPr>
          <p:nvPr/>
        </p:nvSpPr>
        <p:spPr>
          <a:xfrm>
            <a:off x="8519319" y="4843758"/>
            <a:ext cx="282633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tuột</a:t>
            </a:r>
          </a:p>
        </p:txBody>
      </p:sp>
      <p:sp>
        <p:nvSpPr>
          <p:cNvPr id="30" name="Title 1"/>
          <p:cNvSpPr txBox="1">
            <a:spLocks/>
          </p:cNvSpPr>
          <p:nvPr/>
        </p:nvSpPr>
        <p:spPr>
          <a:xfrm>
            <a:off x="512987" y="3755449"/>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cuốc</a:t>
            </a:r>
          </a:p>
        </p:txBody>
      </p:sp>
      <p:sp>
        <p:nvSpPr>
          <p:cNvPr id="31" name="Title 1"/>
          <p:cNvSpPr txBox="1">
            <a:spLocks/>
          </p:cNvSpPr>
          <p:nvPr/>
        </p:nvSpPr>
        <p:spPr>
          <a:xfrm>
            <a:off x="3418719" y="3776958"/>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luộc</a:t>
            </a:r>
          </a:p>
        </p:txBody>
      </p:sp>
      <p:sp>
        <p:nvSpPr>
          <p:cNvPr id="32" name="Title 1"/>
          <p:cNvSpPr txBox="1">
            <a:spLocks/>
          </p:cNvSpPr>
          <p:nvPr/>
        </p:nvSpPr>
        <p:spPr>
          <a:xfrm>
            <a:off x="6025772" y="3773207"/>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ruốc</a:t>
            </a:r>
          </a:p>
        </p:txBody>
      </p:sp>
      <p:sp>
        <p:nvSpPr>
          <p:cNvPr id="33" name="Title 1"/>
          <p:cNvSpPr txBox="1">
            <a:spLocks/>
          </p:cNvSpPr>
          <p:nvPr/>
        </p:nvSpPr>
        <p:spPr>
          <a:xfrm>
            <a:off x="8818787" y="3775967"/>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thuộc</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9281" y="0"/>
            <a:ext cx="4230875" cy="3955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12649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4"/>
          <p:cNvSpPr txBox="1">
            <a:spLocks/>
          </p:cNvSpPr>
          <p:nvPr/>
        </p:nvSpPr>
        <p:spPr>
          <a:xfrm>
            <a:off x="5739913" y="2408237"/>
            <a:ext cx="6513206" cy="132556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9600" b="1">
                <a:solidFill>
                  <a:srgbClr val="0070C0"/>
                </a:solidFill>
                <a:latin typeface="DomCasual" pitchFamily="18" charset="0"/>
                <a:ea typeface="DomCasual" pitchFamily="18" charset="0"/>
                <a:cs typeface="DomCasual" pitchFamily="18" charset="0"/>
              </a:rPr>
              <a:t>Thư giãn nào!</a:t>
            </a:r>
          </a:p>
        </p:txBody>
      </p:sp>
    </p:spTree>
    <p:extLst>
      <p:ext uri="{BB962C8B-B14F-4D97-AF65-F5344CB8AC3E}">
        <p14:creationId xmlns:p14="http://schemas.microsoft.com/office/powerpoint/2010/main" val="29434389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 Chuột Nhắt - Nhạc Thiếu Nhi hoạt hình con chuột">
            <a:hlinkClick r:id="" action="ppaction://media"/>
            <a:extLst>
              <a:ext uri="{FF2B5EF4-FFF2-40B4-BE49-F238E27FC236}">
                <a16:creationId xmlns:a16="http://schemas.microsoft.com/office/drawing/2014/main" id="{A0249152-F7BA-4DF6-A748-9B66D1D1708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8425" y="98425"/>
            <a:ext cx="12161838" cy="6840538"/>
          </a:xfrm>
          <a:prstGeom prst="rect">
            <a:avLst/>
          </a:prstGeom>
        </p:spPr>
      </p:pic>
    </p:spTree>
    <p:extLst>
      <p:ext uri="{BB962C8B-B14F-4D97-AF65-F5344CB8AC3E}">
        <p14:creationId xmlns:p14="http://schemas.microsoft.com/office/powerpoint/2010/main" val="4144100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89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66512687"/>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518319" y="1628776"/>
            <a:ext cx="8051865" cy="4524118"/>
          </a:xfrm>
          <a:prstGeom prst="rect">
            <a:avLst/>
          </a:prstGeom>
          <a:noFill/>
        </p:spPr>
        <p:txBody>
          <a:bodyPr wrap="square" lIns="121725" tIns="60862" rIns="121725" bIns="60862" rtlCol="0">
            <a:spAutoFit/>
          </a:bodyPr>
          <a:lstStyle/>
          <a:p>
            <a:r>
              <a:rPr lang="en-US" sz="28600">
                <a:solidFill>
                  <a:srgbClr val="FF0000"/>
                </a:solidFill>
                <a:latin typeface="HP001 4 hàng"/>
              </a:rPr>
              <a:t>Ď″ </a:t>
            </a:r>
            <a:endParaRPr lang="en-US" sz="28600">
              <a:solidFill>
                <a:srgbClr val="FF0000"/>
              </a:solidFill>
              <a:latin typeface="HP001 4 hàng" pitchFamily="34" charset="0"/>
            </a:endParaRPr>
          </a:p>
        </p:txBody>
      </p:sp>
      <p:sp>
        <p:nvSpPr>
          <p:cNvPr id="8" name="TextBox 7"/>
          <p:cNvSpPr txBox="1"/>
          <p:nvPr/>
        </p:nvSpPr>
        <p:spPr>
          <a:xfrm>
            <a:off x="7441885" y="3009901"/>
            <a:ext cx="5417550" cy="2277349"/>
          </a:xfrm>
          <a:prstGeom prst="rect">
            <a:avLst/>
          </a:prstGeom>
          <a:noFill/>
        </p:spPr>
        <p:txBody>
          <a:bodyPr wrap="square" lIns="121725" tIns="60862" rIns="121725" bIns="60862" rtlCol="0">
            <a:spAutoFit/>
          </a:bodyPr>
          <a:lstStyle/>
          <a:p>
            <a:r>
              <a:rPr lang="en-US" sz="14000" dirty="0">
                <a:solidFill>
                  <a:srgbClr val="FF0000"/>
                </a:solidFill>
                <a:latin typeface="HP001 4 hàng"/>
              </a:rPr>
              <a:t>Ď″ </a:t>
            </a:r>
            <a:endParaRPr lang="en-US" sz="14000" dirty="0">
              <a:solidFill>
                <a:srgbClr val="FF0000"/>
              </a:solidFill>
              <a:latin typeface="HP001 4 hàng" pitchFamily="34" charset="0"/>
            </a:endParaRPr>
          </a:p>
        </p:txBody>
      </p:sp>
      <p:grpSp>
        <p:nvGrpSpPr>
          <p:cNvPr id="5" name="Group 4"/>
          <p:cNvGrpSpPr/>
          <p:nvPr/>
        </p:nvGrpSpPr>
        <p:grpSpPr>
          <a:xfrm>
            <a:off x="-84357" y="76202"/>
            <a:ext cx="6756905" cy="941185"/>
            <a:chOff x="63500" y="1429216"/>
            <a:chExt cx="5080245" cy="705889"/>
          </a:xfrm>
        </p:grpSpPr>
        <p:sp>
          <p:nvSpPr>
            <p:cNvPr id="6" name="Rounded Rectangle 5"/>
            <p:cNvSpPr/>
            <p:nvPr/>
          </p:nvSpPr>
          <p:spPr>
            <a:xfrm>
              <a:off x="384357" y="1429216"/>
              <a:ext cx="4759388"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Hướng dẫn viết bảng</a:t>
              </a:r>
            </a:p>
          </p:txBody>
        </p:sp>
        <p:sp>
          <p:nvSpPr>
            <p:cNvPr id="9" name="Oval 8"/>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4</a:t>
              </a:r>
            </a:p>
          </p:txBody>
        </p:sp>
      </p:grpSp>
    </p:spTree>
    <p:extLst>
      <p:ext uri="{BB962C8B-B14F-4D97-AF65-F5344CB8AC3E}">
        <p14:creationId xmlns:p14="http://schemas.microsoft.com/office/powerpoint/2010/main" val="10819046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3" name="UÔC.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608013" y="0"/>
            <a:ext cx="10945812" cy="4116387"/>
          </a:xfrm>
        </p:spPr>
      </p:pic>
    </p:spTree>
    <p:extLst>
      <p:ext uri="{BB962C8B-B14F-4D97-AF65-F5344CB8AC3E}">
        <p14:creationId xmlns:p14="http://schemas.microsoft.com/office/powerpoint/2010/main" val="2990656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0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32228643"/>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grpSp>
        <p:nvGrpSpPr>
          <p:cNvPr id="12" name="Group 11"/>
          <p:cNvGrpSpPr/>
          <p:nvPr/>
        </p:nvGrpSpPr>
        <p:grpSpPr>
          <a:xfrm>
            <a:off x="-84357" y="76202"/>
            <a:ext cx="6756905" cy="941185"/>
            <a:chOff x="63500" y="1429216"/>
            <a:chExt cx="5080245" cy="705889"/>
          </a:xfrm>
        </p:grpSpPr>
        <p:sp>
          <p:nvSpPr>
            <p:cNvPr id="13" name="Rounded Rectangle 12"/>
            <p:cNvSpPr/>
            <p:nvPr/>
          </p:nvSpPr>
          <p:spPr>
            <a:xfrm>
              <a:off x="384357" y="1429216"/>
              <a:ext cx="4759388"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Hướng dẫn viết bảng</a:t>
              </a:r>
            </a:p>
          </p:txBody>
        </p:sp>
        <p:sp>
          <p:nvSpPr>
            <p:cNvPr id="14" name="Oval 13"/>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4</a:t>
              </a:r>
            </a:p>
          </p:txBody>
        </p:sp>
      </p:grpSp>
      <p:sp>
        <p:nvSpPr>
          <p:cNvPr id="7" name="TextBox 6"/>
          <p:cNvSpPr txBox="1"/>
          <p:nvPr/>
        </p:nvSpPr>
        <p:spPr>
          <a:xfrm>
            <a:off x="108417" y="1628776"/>
            <a:ext cx="8051865" cy="4524118"/>
          </a:xfrm>
          <a:prstGeom prst="rect">
            <a:avLst/>
          </a:prstGeom>
          <a:noFill/>
        </p:spPr>
        <p:txBody>
          <a:bodyPr wrap="square" lIns="121725" tIns="60862" rIns="121725" bIns="60862" rtlCol="0">
            <a:spAutoFit/>
          </a:bodyPr>
          <a:lstStyle/>
          <a:p>
            <a:r>
              <a:rPr lang="en-US" sz="28600">
                <a:solidFill>
                  <a:srgbClr val="FF0000"/>
                </a:solidFill>
                <a:latin typeface="HP001 4 hàng"/>
              </a:rPr>
              <a:t> ĎŌ  </a:t>
            </a:r>
            <a:endParaRPr lang="en-US" sz="28600">
              <a:solidFill>
                <a:srgbClr val="FF0000"/>
              </a:solidFill>
              <a:latin typeface="HP001 4 hàng" pitchFamily="34" charset="0"/>
            </a:endParaRPr>
          </a:p>
        </p:txBody>
      </p:sp>
      <p:sp>
        <p:nvSpPr>
          <p:cNvPr id="8" name="TextBox 7"/>
          <p:cNvSpPr txBox="1"/>
          <p:nvPr/>
        </p:nvSpPr>
        <p:spPr>
          <a:xfrm>
            <a:off x="7407069" y="3009902"/>
            <a:ext cx="5417550" cy="2277349"/>
          </a:xfrm>
          <a:prstGeom prst="rect">
            <a:avLst/>
          </a:prstGeom>
          <a:noFill/>
        </p:spPr>
        <p:txBody>
          <a:bodyPr wrap="square" lIns="121725" tIns="60862" rIns="121725" bIns="60862" rtlCol="0">
            <a:spAutoFit/>
          </a:bodyPr>
          <a:lstStyle/>
          <a:p>
            <a:r>
              <a:rPr lang="en-US" sz="14000">
                <a:solidFill>
                  <a:srgbClr val="FF0000"/>
                </a:solidFill>
                <a:latin typeface="HP001 4 hàng"/>
              </a:rPr>
              <a:t>ĎŌ </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35395614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4" name="UÔT.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60723" y="99853"/>
            <a:ext cx="12040393" cy="4508818"/>
          </a:xfrm>
        </p:spPr>
      </p:pic>
    </p:spTree>
    <p:extLst>
      <p:ext uri="{BB962C8B-B14F-4D97-AF65-F5344CB8AC3E}">
        <p14:creationId xmlns:p14="http://schemas.microsoft.com/office/powerpoint/2010/main" val="923738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513"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213520" y="152400"/>
            <a:ext cx="11734800" cy="6705599"/>
            <a:chOff x="2981978" y="534120"/>
            <a:chExt cx="5954200" cy="4109598"/>
          </a:xfrm>
        </p:grpSpPr>
        <p:pic>
          <p:nvPicPr>
            <p:cNvPr id="819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4973" t="28738" r="29690" b="33578"/>
            <a:stretch/>
          </p:blipFill>
          <p:spPr bwMode="auto">
            <a:xfrm>
              <a:off x="2981978" y="1887070"/>
              <a:ext cx="5898778" cy="2756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7423" t="50000" r="27793" b="29657"/>
            <a:stretch/>
          </p:blipFill>
          <p:spPr bwMode="auto">
            <a:xfrm>
              <a:off x="3109119" y="534120"/>
              <a:ext cx="5827059" cy="1488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2513802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8534" t="5680" b="61307"/>
          <a:stretch/>
        </p:blipFill>
        <p:spPr>
          <a:xfrm>
            <a:off x="2012217" y="206921"/>
            <a:ext cx="7597831" cy="4010974"/>
          </a:xfrm>
          <a:prstGeom prst="rect">
            <a:avLst/>
          </a:prstGeom>
        </p:spPr>
      </p:pic>
      <p:grpSp>
        <p:nvGrpSpPr>
          <p:cNvPr id="7" name="Group 6"/>
          <p:cNvGrpSpPr/>
          <p:nvPr/>
        </p:nvGrpSpPr>
        <p:grpSpPr>
          <a:xfrm>
            <a:off x="215396" y="203422"/>
            <a:ext cx="2621250" cy="941185"/>
            <a:chOff x="63500" y="1429216"/>
            <a:chExt cx="1970813" cy="705889"/>
          </a:xfrm>
        </p:grpSpPr>
        <p:sp>
          <p:nvSpPr>
            <p:cNvPr id="8" name="Rounded Rectangle 7"/>
            <p:cNvSpPr/>
            <p:nvPr/>
          </p:nvSpPr>
          <p:spPr>
            <a:xfrm>
              <a:off x="384358" y="1429216"/>
              <a:ext cx="164995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latin typeface="Arial-Rounded" pitchFamily="34" charset="0"/>
                  <a:ea typeface="Arial-Rounded" pitchFamily="34" charset="0"/>
                  <a:cs typeface="Arial-Rounded" pitchFamily="34" charset="0"/>
                </a:rPr>
                <a:t>Đọc</a:t>
              </a:r>
            </a:p>
          </p:txBody>
        </p:sp>
        <p:sp>
          <p:nvSpPr>
            <p:cNvPr id="10" name="Oval 9"/>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chemeClr val="tx1"/>
                  </a:solidFill>
                  <a:latin typeface="Arial Rounded MT Bold" pitchFamily="34" charset="0"/>
                  <a:ea typeface="Arial-Rounded" pitchFamily="34" charset="0"/>
                  <a:cs typeface="Arial-Rounded" pitchFamily="34" charset="0"/>
                </a:rPr>
                <a:t>6</a:t>
              </a:r>
            </a:p>
          </p:txBody>
        </p:sp>
      </p:grpSp>
      <p:sp>
        <p:nvSpPr>
          <p:cNvPr id="25" name="Title 1"/>
          <p:cNvSpPr txBox="1">
            <a:spLocks/>
          </p:cNvSpPr>
          <p:nvPr/>
        </p:nvSpPr>
        <p:spPr>
          <a:xfrm>
            <a:off x="247650" y="4267200"/>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Mẹ</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cho</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Hà</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đi</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công</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viên</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Cô</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bé</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rất</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thích</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thú</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và</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háo</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hức</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Hà</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mặc</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váy</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trắng</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đi</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giày</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màu</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hồng</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Mẹ</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còn</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vuốt</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tóc</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và</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buộc</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nơ</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cho</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Hà</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Mẹ</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bảo</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Hà</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khi</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đi</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chơi</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cần</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ăn</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mặc</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gọn</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gàng</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lịch</a:t>
            </a:r>
            <a:r>
              <a:rPr lang="en-US" dirty="0">
                <a:solidFill>
                  <a:srgbClr val="0070C0"/>
                </a:solidFill>
                <a:latin typeface="Arial-Rounded" pitchFamily="34" charset="0"/>
                <a:ea typeface="Arial-Rounded" pitchFamily="34" charset="0"/>
                <a:cs typeface="Arial-Rounded" pitchFamily="34" charset="0"/>
              </a:rPr>
              <a:t> </a:t>
            </a:r>
            <a:r>
              <a:rPr lang="en-US" dirty="0" err="1">
                <a:solidFill>
                  <a:srgbClr val="0070C0"/>
                </a:solidFill>
                <a:latin typeface="Arial-Rounded" pitchFamily="34" charset="0"/>
                <a:ea typeface="Arial-Rounded" pitchFamily="34" charset="0"/>
                <a:cs typeface="Arial-Rounded" pitchFamily="34" charset="0"/>
              </a:rPr>
              <a:t>sự</a:t>
            </a:r>
            <a:r>
              <a:rPr lang="en-US" dirty="0">
                <a:solidFill>
                  <a:srgbClr val="0070C0"/>
                </a:solidFill>
                <a:latin typeface="Arial-Rounded" pitchFamily="34" charset="0"/>
                <a:ea typeface="Arial-Rounded" pitchFamily="34" charset="0"/>
                <a:cs typeface="Arial-Rounded" pitchFamily="34" charset="0"/>
              </a:rPr>
              <a:t>.</a:t>
            </a:r>
          </a:p>
        </p:txBody>
      </p:sp>
      <p:cxnSp>
        <p:nvCxnSpPr>
          <p:cNvPr id="11" name="Straight Connector 10"/>
          <p:cNvCxnSpPr/>
          <p:nvPr/>
        </p:nvCxnSpPr>
        <p:spPr>
          <a:xfrm flipH="1">
            <a:off x="3490119" y="4751330"/>
            <a:ext cx="96948"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1213684" y="3989388"/>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Arial" pitchFamily="34" charset="0"/>
                <a:ea typeface="Arial-Rounded" pitchFamily="34" charset="0"/>
                <a:cs typeface="Arial" pitchFamily="34" charset="0"/>
              </a:rPr>
              <a:t>1</a:t>
            </a:r>
          </a:p>
        </p:txBody>
      </p:sp>
      <p:sp>
        <p:nvSpPr>
          <p:cNvPr id="13" name="Oval 12"/>
          <p:cNvSpPr/>
          <p:nvPr/>
        </p:nvSpPr>
        <p:spPr>
          <a:xfrm>
            <a:off x="7349279" y="3959621"/>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Arial" pitchFamily="34" charset="0"/>
                <a:ea typeface="Arial-Rounded" pitchFamily="34" charset="0"/>
                <a:cs typeface="Arial" pitchFamily="34" charset="0"/>
              </a:rPr>
              <a:t>2</a:t>
            </a:r>
          </a:p>
        </p:txBody>
      </p:sp>
      <p:cxnSp>
        <p:nvCxnSpPr>
          <p:cNvPr id="14" name="Straight Connector 13"/>
          <p:cNvCxnSpPr/>
          <p:nvPr/>
        </p:nvCxnSpPr>
        <p:spPr>
          <a:xfrm flipH="1">
            <a:off x="7189083" y="4120122"/>
            <a:ext cx="117307"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1689870" y="5386620"/>
            <a:ext cx="141942"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3697451" y="4612299"/>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Arial" pitchFamily="34" charset="0"/>
                <a:ea typeface="Arial-Rounded" pitchFamily="34" charset="0"/>
                <a:cs typeface="Arial" pitchFamily="34" charset="0"/>
              </a:rPr>
              <a:t>3</a:t>
            </a:r>
          </a:p>
        </p:txBody>
      </p:sp>
      <p:cxnSp>
        <p:nvCxnSpPr>
          <p:cNvPr id="17" name="Straight Connector 16"/>
          <p:cNvCxnSpPr/>
          <p:nvPr/>
        </p:nvCxnSpPr>
        <p:spPr>
          <a:xfrm>
            <a:off x="3929390" y="5918025"/>
            <a:ext cx="98189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6712345" y="5961177"/>
            <a:ext cx="118809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10805319" y="5340840"/>
            <a:ext cx="141942"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2012218" y="5241993"/>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Arial" pitchFamily="34" charset="0"/>
                <a:ea typeface="Arial-Rounded" pitchFamily="34" charset="0"/>
                <a:cs typeface="Arial" pitchFamily="34" charset="0"/>
              </a:rPr>
              <a:t>4</a:t>
            </a:r>
          </a:p>
        </p:txBody>
      </p:sp>
      <p:cxnSp>
        <p:nvCxnSpPr>
          <p:cNvPr id="24" name="Straight Connector 23"/>
          <p:cNvCxnSpPr/>
          <p:nvPr/>
        </p:nvCxnSpPr>
        <p:spPr>
          <a:xfrm flipH="1">
            <a:off x="11735797" y="5943248"/>
            <a:ext cx="141942"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Oval 25"/>
          <p:cNvSpPr/>
          <p:nvPr/>
        </p:nvSpPr>
        <p:spPr>
          <a:xfrm>
            <a:off x="10989085" y="5257355"/>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Arial" pitchFamily="34" charset="0"/>
                <a:ea typeface="Arial-Rounded" pitchFamily="34" charset="0"/>
                <a:cs typeface="Arial" pitchFamily="34" charset="0"/>
              </a:rPr>
              <a:t>5</a:t>
            </a:r>
          </a:p>
        </p:txBody>
      </p:sp>
    </p:spTree>
    <p:extLst>
      <p:ext uri="{BB962C8B-B14F-4D97-AF65-F5344CB8AC3E}">
        <p14:creationId xmlns:p14="http://schemas.microsoft.com/office/powerpoint/2010/main" val="9834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fade">
                                      <p:cBhvr>
                                        <p:cTn id="47" dur="500"/>
                                        <p:tgtEl>
                                          <p:spTgt spid="2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fade">
                                      <p:cBhvr>
                                        <p:cTn id="52" dur="500"/>
                                        <p:tgtEl>
                                          <p:spTgt spid="2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500"/>
                                        <p:tgtEl>
                                          <p:spTgt spid="17"/>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fade">
                                      <p:cBhvr>
                                        <p:cTn id="6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6" grpId="0" animBg="1"/>
      <p:bldP spid="19" grpId="0" animBg="1"/>
      <p:bldP spid="2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90959" y="1143000"/>
            <a:ext cx="6096000" cy="1464025"/>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dirty="0" err="1">
                <a:solidFill>
                  <a:schemeClr val="bg1"/>
                </a:solidFill>
                <a:latin typeface="Arial-Rounded" pitchFamily="34" charset="0"/>
                <a:ea typeface="Arial-Rounded" pitchFamily="34" charset="0"/>
                <a:cs typeface="Arial-Rounded" pitchFamily="34" charset="0"/>
              </a:rPr>
              <a:t>vuốt</a:t>
            </a:r>
            <a:r>
              <a:rPr lang="en-US" sz="9600" dirty="0">
                <a:solidFill>
                  <a:schemeClr val="bg1"/>
                </a:solidFill>
                <a:latin typeface="Arial-Rounded" pitchFamily="34" charset="0"/>
                <a:ea typeface="Arial-Rounded" pitchFamily="34" charset="0"/>
                <a:cs typeface="Arial-Rounded" pitchFamily="34" charset="0"/>
              </a:rPr>
              <a:t> </a:t>
            </a:r>
            <a:r>
              <a:rPr lang="en-US" sz="9600" dirty="0" err="1">
                <a:solidFill>
                  <a:schemeClr val="bg1"/>
                </a:solidFill>
                <a:latin typeface="Arial-Rounded" pitchFamily="34" charset="0"/>
                <a:ea typeface="Arial-Rounded" pitchFamily="34" charset="0"/>
                <a:cs typeface="Arial-Rounded" pitchFamily="34" charset="0"/>
              </a:rPr>
              <a:t>tóc</a:t>
            </a:r>
            <a:endParaRPr lang="en-US" sz="9600" dirty="0">
              <a:solidFill>
                <a:schemeClr val="bg1"/>
              </a:solidFill>
              <a:latin typeface="Arial-Rounded" pitchFamily="34" charset="0"/>
              <a:ea typeface="Arial-Rounded" pitchFamily="34" charset="0"/>
              <a:cs typeface="Arial-Rounded" pitchFamily="34" charset="0"/>
            </a:endParaRPr>
          </a:p>
        </p:txBody>
      </p:sp>
      <p:sp>
        <p:nvSpPr>
          <p:cNvPr id="6" name="Title 1"/>
          <p:cNvSpPr txBox="1">
            <a:spLocks/>
          </p:cNvSpPr>
          <p:nvPr/>
        </p:nvSpPr>
        <p:spPr>
          <a:xfrm>
            <a:off x="2590959" y="3657600"/>
            <a:ext cx="6096000" cy="1464025"/>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dirty="0" err="1">
                <a:solidFill>
                  <a:schemeClr val="bg1"/>
                </a:solidFill>
                <a:latin typeface="Arial-Rounded" pitchFamily="34" charset="0"/>
                <a:ea typeface="Arial-Rounded" pitchFamily="34" charset="0"/>
                <a:cs typeface="Arial-Rounded" pitchFamily="34" charset="0"/>
              </a:rPr>
              <a:t>buộc</a:t>
            </a:r>
            <a:r>
              <a:rPr lang="en-US" sz="9600" dirty="0">
                <a:solidFill>
                  <a:schemeClr val="bg1"/>
                </a:solidFill>
                <a:latin typeface="Arial-Rounded" pitchFamily="34" charset="0"/>
                <a:ea typeface="Arial-Rounded" pitchFamily="34" charset="0"/>
                <a:cs typeface="Arial-Rounded" pitchFamily="34" charset="0"/>
              </a:rPr>
              <a:t> </a:t>
            </a:r>
            <a:r>
              <a:rPr lang="en-US" sz="9600" dirty="0" err="1">
                <a:solidFill>
                  <a:schemeClr val="bg1"/>
                </a:solidFill>
                <a:latin typeface="Arial-Rounded" pitchFamily="34" charset="0"/>
                <a:ea typeface="Arial-Rounded" pitchFamily="34" charset="0"/>
                <a:cs typeface="Arial-Rounded" pitchFamily="34" charset="0"/>
              </a:rPr>
              <a:t>nơ</a:t>
            </a:r>
            <a:endParaRPr lang="en-US" sz="9600" dirty="0">
              <a:solidFill>
                <a:schemeClr val="bg1"/>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1661657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ounded Rectangle 4"/>
          <p:cNvSpPr/>
          <p:nvPr/>
        </p:nvSpPr>
        <p:spPr>
          <a:xfrm>
            <a:off x="1737519" y="448643"/>
            <a:ext cx="7825344" cy="2951782"/>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500">
                <a:solidFill>
                  <a:schemeClr val="bg1"/>
                </a:solidFill>
                <a:latin typeface="Arial-Rounded" pitchFamily="34" charset="0"/>
                <a:ea typeface="Arial-Rounded" pitchFamily="34" charset="0"/>
                <a:cs typeface="Arial-Rounded" pitchFamily="34" charset="0"/>
              </a:rPr>
              <a:t>quả muỗm</a:t>
            </a:r>
          </a:p>
        </p:txBody>
      </p:sp>
      <p:sp>
        <p:nvSpPr>
          <p:cNvPr id="6" name="Rounded Rectangle 4">
            <a:extLst>
              <a:ext uri="{FF2B5EF4-FFF2-40B4-BE49-F238E27FC236}">
                <a16:creationId xmlns:a16="http://schemas.microsoft.com/office/drawing/2014/main" id="{691B2C65-2191-4B5D-9EFB-A6442D74B3FA}"/>
              </a:ext>
            </a:extLst>
          </p:cNvPr>
          <p:cNvSpPr/>
          <p:nvPr/>
        </p:nvSpPr>
        <p:spPr>
          <a:xfrm>
            <a:off x="1774825" y="3733800"/>
            <a:ext cx="7825344" cy="2951782"/>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500" dirty="0">
                <a:solidFill>
                  <a:schemeClr val="bg1"/>
                </a:solidFill>
                <a:latin typeface="Arial-Rounded" pitchFamily="34" charset="0"/>
                <a:ea typeface="Arial-Rounded" pitchFamily="34" charset="0"/>
                <a:cs typeface="Arial-Rounded" pitchFamily="34" charset="0"/>
              </a:rPr>
              <a:t>con </a:t>
            </a:r>
            <a:r>
              <a:rPr lang="en-US" sz="11500" dirty="0" err="1">
                <a:solidFill>
                  <a:schemeClr val="bg1"/>
                </a:solidFill>
                <a:latin typeface="Arial-Rounded" pitchFamily="34" charset="0"/>
                <a:ea typeface="Arial-Rounded" pitchFamily="34" charset="0"/>
                <a:cs typeface="Arial-Rounded" pitchFamily="34" charset="0"/>
              </a:rPr>
              <a:t>muỗi</a:t>
            </a:r>
            <a:endParaRPr lang="en-US" sz="11500" dirty="0">
              <a:solidFill>
                <a:schemeClr val="bg1"/>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345836291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p:cNvSpPr txBox="1">
            <a:spLocks/>
          </p:cNvSpPr>
          <p:nvPr/>
        </p:nvSpPr>
        <p:spPr>
          <a:xfrm>
            <a:off x="250712" y="156466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5400">
                <a:solidFill>
                  <a:srgbClr val="0070C0"/>
                </a:solidFill>
                <a:latin typeface="Arial-Rounded" pitchFamily="34" charset="0"/>
                <a:ea typeface="Arial-Rounded" pitchFamily="34" charset="0"/>
                <a:cs typeface="Arial-Rounded" pitchFamily="34" charset="0"/>
              </a:rPr>
              <a:t>	Mẹ cho Hà đi công viên. Cô bé rất thích thú và háo hức. Hà mặc váy trắng, đi giày màu hồng. Mẹ còn vuốt tóc và buộc nơ cho Hà. Mẹ bảo Hà khi đi chơi cần ăn mặc gọn gàng, lịch sự.</a:t>
            </a:r>
          </a:p>
        </p:txBody>
      </p:sp>
      <p:cxnSp>
        <p:nvCxnSpPr>
          <p:cNvPr id="47" name="Straight Connector 46"/>
          <p:cNvCxnSpPr/>
          <p:nvPr/>
        </p:nvCxnSpPr>
        <p:spPr>
          <a:xfrm>
            <a:off x="1204119" y="1564668"/>
            <a:ext cx="7239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Rounded Rectangle 13"/>
          <p:cNvSpPr/>
          <p:nvPr/>
        </p:nvSpPr>
        <p:spPr>
          <a:xfrm>
            <a:off x="433671" y="5524500"/>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a:latin typeface="Arial-Rounded" pitchFamily="34" charset="0"/>
                <a:ea typeface="Arial-Rounded" pitchFamily="34" charset="0"/>
                <a:cs typeface="Arial-Rounded" pitchFamily="34" charset="0"/>
              </a:rPr>
              <a:t>Mẹ cho Hà đi đâu?</a:t>
            </a:r>
          </a:p>
        </p:txBody>
      </p:sp>
      <p:cxnSp>
        <p:nvCxnSpPr>
          <p:cNvPr id="15" name="Straight Connector 14"/>
          <p:cNvCxnSpPr/>
          <p:nvPr/>
        </p:nvCxnSpPr>
        <p:spPr>
          <a:xfrm>
            <a:off x="8976519" y="1546739"/>
            <a:ext cx="278940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Rounded Rectangle 15"/>
          <p:cNvSpPr/>
          <p:nvPr/>
        </p:nvSpPr>
        <p:spPr>
          <a:xfrm>
            <a:off x="488325" y="5524500"/>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latin typeface="Arial-Rounded" pitchFamily="34" charset="0"/>
                <a:ea typeface="Arial-Rounded" pitchFamily="34" charset="0"/>
                <a:cs typeface="Arial-Rounded" pitchFamily="34" charset="0"/>
              </a:rPr>
              <a:t>Cảm xúc của Hà như thế nào khi được đi công viên?</a:t>
            </a:r>
          </a:p>
        </p:txBody>
      </p:sp>
      <p:cxnSp>
        <p:nvCxnSpPr>
          <p:cNvPr id="22" name="Straight Connector 21"/>
          <p:cNvCxnSpPr/>
          <p:nvPr/>
        </p:nvCxnSpPr>
        <p:spPr>
          <a:xfrm>
            <a:off x="322428" y="2214284"/>
            <a:ext cx="582175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Rounded Rectangle 23"/>
          <p:cNvSpPr/>
          <p:nvPr/>
        </p:nvSpPr>
        <p:spPr>
          <a:xfrm>
            <a:off x="442119" y="5562600"/>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latin typeface="Arial-Rounded" pitchFamily="34" charset="0"/>
                <a:ea typeface="Arial-Rounded" pitchFamily="34" charset="0"/>
                <a:cs typeface="Arial-Rounded" pitchFamily="34" charset="0"/>
              </a:rPr>
              <a:t>Trang phục của Hà khi đi công viên là gì?</a:t>
            </a:r>
          </a:p>
        </p:txBody>
      </p:sp>
      <p:cxnSp>
        <p:nvCxnSpPr>
          <p:cNvPr id="25" name="Straight Connector 24"/>
          <p:cNvCxnSpPr/>
          <p:nvPr/>
        </p:nvCxnSpPr>
        <p:spPr>
          <a:xfrm>
            <a:off x="6538119" y="2232216"/>
            <a:ext cx="4953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322428" y="2971800"/>
            <a:ext cx="530129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322427" y="3733800"/>
            <a:ext cx="240569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Rounded Rectangle 28"/>
          <p:cNvSpPr/>
          <p:nvPr/>
        </p:nvSpPr>
        <p:spPr>
          <a:xfrm>
            <a:off x="428115" y="5524499"/>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Arial-Rounded" pitchFamily="34" charset="0"/>
                <a:ea typeface="Arial-Rounded" pitchFamily="34" charset="0"/>
                <a:cs typeface="Arial-Rounded" pitchFamily="34" charset="0"/>
              </a:rPr>
              <a:t>Khi </a:t>
            </a:r>
            <a:r>
              <a:rPr lang="en-US" sz="3600" dirty="0" err="1">
                <a:latin typeface="Arial-Rounded" pitchFamily="34" charset="0"/>
                <a:ea typeface="Arial-Rounded" pitchFamily="34" charset="0"/>
                <a:cs typeface="Arial-Rounded" pitchFamily="34" charset="0"/>
              </a:rPr>
              <a:t>đi</a:t>
            </a:r>
            <a:r>
              <a:rPr lang="en-US" sz="3600" dirty="0">
                <a:latin typeface="Arial-Rounded" pitchFamily="34" charset="0"/>
                <a:ea typeface="Arial-Rounded" pitchFamily="34" charset="0"/>
                <a:cs typeface="Arial-Rounded" pitchFamily="34" charset="0"/>
              </a:rPr>
              <a:t> </a:t>
            </a:r>
            <a:r>
              <a:rPr lang="en-US" sz="3600" dirty="0" err="1">
                <a:latin typeface="Arial-Rounded" pitchFamily="34" charset="0"/>
                <a:ea typeface="Arial-Rounded" pitchFamily="34" charset="0"/>
                <a:cs typeface="Arial-Rounded" pitchFamily="34" charset="0"/>
              </a:rPr>
              <a:t>chơi</a:t>
            </a:r>
            <a:r>
              <a:rPr lang="en-US" sz="3600" dirty="0">
                <a:latin typeface="Arial-Rounded" pitchFamily="34" charset="0"/>
                <a:ea typeface="Arial-Rounded" pitchFamily="34" charset="0"/>
                <a:cs typeface="Arial-Rounded" pitchFamily="34" charset="0"/>
              </a:rPr>
              <a:t> </a:t>
            </a:r>
            <a:r>
              <a:rPr lang="en-US" sz="3600" dirty="0" err="1">
                <a:latin typeface="Arial-Rounded" pitchFamily="34" charset="0"/>
                <a:ea typeface="Arial-Rounded" pitchFamily="34" charset="0"/>
                <a:cs typeface="Arial-Rounded" pitchFamily="34" charset="0"/>
              </a:rPr>
              <a:t>hoặc</a:t>
            </a:r>
            <a:r>
              <a:rPr lang="en-US" sz="3600" dirty="0">
                <a:latin typeface="Arial-Rounded" pitchFamily="34" charset="0"/>
                <a:ea typeface="Arial-Rounded" pitchFamily="34" charset="0"/>
                <a:cs typeface="Arial-Rounded" pitchFamily="34" charset="0"/>
              </a:rPr>
              <a:t> </a:t>
            </a:r>
            <a:r>
              <a:rPr lang="en-US" sz="3600" dirty="0" err="1">
                <a:latin typeface="Arial-Rounded" pitchFamily="34" charset="0"/>
                <a:ea typeface="Arial-Rounded" pitchFamily="34" charset="0"/>
                <a:cs typeface="Arial-Rounded" pitchFamily="34" charset="0"/>
              </a:rPr>
              <a:t>đi</a:t>
            </a:r>
            <a:r>
              <a:rPr lang="en-US" sz="3600" dirty="0">
                <a:latin typeface="Arial-Rounded" pitchFamily="34" charset="0"/>
                <a:ea typeface="Arial-Rounded" pitchFamily="34" charset="0"/>
                <a:cs typeface="Arial-Rounded" pitchFamily="34" charset="0"/>
              </a:rPr>
              <a:t> ra </a:t>
            </a:r>
            <a:r>
              <a:rPr lang="en-US" sz="3600" dirty="0" err="1">
                <a:latin typeface="Arial-Rounded" pitchFamily="34" charset="0"/>
                <a:ea typeface="Arial-Rounded" pitchFamily="34" charset="0"/>
                <a:cs typeface="Arial-Rounded" pitchFamily="34" charset="0"/>
              </a:rPr>
              <a:t>ngoài</a:t>
            </a:r>
            <a:r>
              <a:rPr lang="en-US" sz="3600" dirty="0">
                <a:latin typeface="Arial-Rounded" pitchFamily="34" charset="0"/>
                <a:ea typeface="Arial-Rounded" pitchFamily="34" charset="0"/>
                <a:cs typeface="Arial-Rounded" pitchFamily="34" charset="0"/>
              </a:rPr>
              <a:t> </a:t>
            </a:r>
            <a:r>
              <a:rPr lang="en-US" sz="3600" dirty="0" err="1">
                <a:latin typeface="Arial-Rounded" pitchFamily="34" charset="0"/>
                <a:ea typeface="Arial-Rounded" pitchFamily="34" charset="0"/>
                <a:cs typeface="Arial-Rounded" pitchFamily="34" charset="0"/>
              </a:rPr>
              <a:t>cần</a:t>
            </a:r>
            <a:r>
              <a:rPr lang="en-US" sz="3600" dirty="0">
                <a:latin typeface="Arial-Rounded" pitchFamily="34" charset="0"/>
                <a:ea typeface="Arial-Rounded" pitchFamily="34" charset="0"/>
                <a:cs typeface="Arial-Rounded" pitchFamily="34" charset="0"/>
              </a:rPr>
              <a:t> </a:t>
            </a:r>
            <a:r>
              <a:rPr lang="en-US" sz="3600" dirty="0" err="1">
                <a:latin typeface="Arial-Rounded" pitchFamily="34" charset="0"/>
                <a:ea typeface="Arial-Rounded" pitchFamily="34" charset="0"/>
                <a:cs typeface="Arial-Rounded" pitchFamily="34" charset="0"/>
              </a:rPr>
              <a:t>ăn</a:t>
            </a:r>
            <a:r>
              <a:rPr lang="en-US" sz="3600" dirty="0">
                <a:latin typeface="Arial-Rounded" pitchFamily="34" charset="0"/>
                <a:ea typeface="Arial-Rounded" pitchFamily="34" charset="0"/>
                <a:cs typeface="Arial-Rounded" pitchFamily="34" charset="0"/>
              </a:rPr>
              <a:t> </a:t>
            </a:r>
            <a:r>
              <a:rPr lang="en-US" sz="3600" dirty="0" err="1">
                <a:latin typeface="Arial-Rounded" pitchFamily="34" charset="0"/>
                <a:ea typeface="Arial-Rounded" pitchFamily="34" charset="0"/>
                <a:cs typeface="Arial-Rounded" pitchFamily="34" charset="0"/>
              </a:rPr>
              <a:t>mặc</a:t>
            </a:r>
            <a:r>
              <a:rPr lang="en-US" sz="3600" dirty="0">
                <a:latin typeface="Arial-Rounded" pitchFamily="34" charset="0"/>
                <a:ea typeface="Arial-Rounded" pitchFamily="34" charset="0"/>
                <a:cs typeface="Arial-Rounded" pitchFamily="34" charset="0"/>
              </a:rPr>
              <a:t> </a:t>
            </a:r>
            <a:r>
              <a:rPr lang="en-US" sz="3600" dirty="0" err="1">
                <a:latin typeface="Arial-Rounded" pitchFamily="34" charset="0"/>
                <a:ea typeface="Arial-Rounded" pitchFamily="34" charset="0"/>
                <a:cs typeface="Arial-Rounded" pitchFamily="34" charset="0"/>
              </a:rPr>
              <a:t>như</a:t>
            </a:r>
            <a:r>
              <a:rPr lang="en-US" sz="3600" dirty="0">
                <a:latin typeface="Arial-Rounded" pitchFamily="34" charset="0"/>
                <a:ea typeface="Arial-Rounded" pitchFamily="34" charset="0"/>
                <a:cs typeface="Arial-Rounded" pitchFamily="34" charset="0"/>
              </a:rPr>
              <a:t> </a:t>
            </a:r>
            <a:r>
              <a:rPr lang="en-US" sz="3600" dirty="0" err="1">
                <a:latin typeface="Arial-Rounded" pitchFamily="34" charset="0"/>
                <a:ea typeface="Arial-Rounded" pitchFamily="34" charset="0"/>
                <a:cs typeface="Arial-Rounded" pitchFamily="34" charset="0"/>
              </a:rPr>
              <a:t>thế</a:t>
            </a:r>
            <a:r>
              <a:rPr lang="en-US" sz="3600" dirty="0">
                <a:latin typeface="Arial-Rounded" pitchFamily="34" charset="0"/>
                <a:ea typeface="Arial-Rounded" pitchFamily="34" charset="0"/>
                <a:cs typeface="Arial-Rounded" pitchFamily="34" charset="0"/>
              </a:rPr>
              <a:t> </a:t>
            </a:r>
            <a:r>
              <a:rPr lang="en-US" sz="3600" dirty="0" err="1">
                <a:latin typeface="Arial-Rounded" pitchFamily="34" charset="0"/>
                <a:ea typeface="Arial-Rounded" pitchFamily="34" charset="0"/>
                <a:cs typeface="Arial-Rounded" pitchFamily="34" charset="0"/>
              </a:rPr>
              <a:t>nào</a:t>
            </a:r>
            <a:r>
              <a:rPr lang="en-US" sz="3600" dirty="0">
                <a:latin typeface="Arial-Rounded" pitchFamily="34" charset="0"/>
                <a:ea typeface="Arial-Rounded" pitchFamily="34" charset="0"/>
                <a:cs typeface="Arial-Rounded" pitchFamily="34" charset="0"/>
              </a:rPr>
              <a:t>?</a:t>
            </a:r>
          </a:p>
        </p:txBody>
      </p:sp>
      <p:cxnSp>
        <p:nvCxnSpPr>
          <p:cNvPr id="31" name="Straight Connector 30"/>
          <p:cNvCxnSpPr/>
          <p:nvPr/>
        </p:nvCxnSpPr>
        <p:spPr>
          <a:xfrm>
            <a:off x="442119" y="4495800"/>
            <a:ext cx="8534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6509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500"/>
                                        <p:tgtEl>
                                          <p:spTgt spid="4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47"/>
                                        </p:tgtEl>
                                      </p:cBhvr>
                                    </p:animEffect>
                                    <p:set>
                                      <p:cBhvr>
                                        <p:cTn id="17" dur="1" fill="hold">
                                          <p:stCondLst>
                                            <p:cond delay="499"/>
                                          </p:stCondLst>
                                        </p:cTn>
                                        <p:tgtEl>
                                          <p:spTgt spid="47"/>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500"/>
                                        <p:tgtEl>
                                          <p:spTgt spid="2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nodeType="clickEffect">
                                  <p:stCondLst>
                                    <p:cond delay="0"/>
                                  </p:stCondLst>
                                  <p:childTnLst>
                                    <p:animEffect transition="out" filter="fade">
                                      <p:cBhvr>
                                        <p:cTn id="34" dur="500"/>
                                        <p:tgtEl>
                                          <p:spTgt spid="15"/>
                                        </p:tgtEl>
                                      </p:cBhvr>
                                    </p:animEffect>
                                    <p:set>
                                      <p:cBhvr>
                                        <p:cTn id="35" dur="1" fill="hold">
                                          <p:stCondLst>
                                            <p:cond delay="499"/>
                                          </p:stCondLst>
                                        </p:cTn>
                                        <p:tgtEl>
                                          <p:spTgt spid="15"/>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22"/>
                                        </p:tgtEl>
                                      </p:cBhvr>
                                    </p:animEffect>
                                    <p:set>
                                      <p:cBhvr>
                                        <p:cTn id="38" dur="1" fill="hold">
                                          <p:stCondLst>
                                            <p:cond delay="499"/>
                                          </p:stCondLst>
                                        </p:cTn>
                                        <p:tgtEl>
                                          <p:spTgt spid="22"/>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500"/>
                                        <p:tgtEl>
                                          <p:spTgt spid="25"/>
                                        </p:tgtEl>
                                      </p:cBhvr>
                                    </p:animEffect>
                                  </p:childTnLst>
                                </p:cTn>
                              </p:par>
                              <p:par>
                                <p:cTn id="49" presetID="10" presetClass="entr" presetSubtype="0" fill="hold" nodeType="with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fade">
                                      <p:cBhvr>
                                        <p:cTn id="51" dur="500"/>
                                        <p:tgtEl>
                                          <p:spTgt spid="27"/>
                                        </p:tgtEl>
                                      </p:cBhvr>
                                    </p:animEffect>
                                  </p:childTnLst>
                                </p:cTn>
                              </p:par>
                              <p:par>
                                <p:cTn id="52" presetID="10" presetClass="entr" presetSubtype="0" fill="hold" nodeType="withEffect">
                                  <p:stCondLst>
                                    <p:cond delay="0"/>
                                  </p:stCondLst>
                                  <p:childTnLst>
                                    <p:set>
                                      <p:cBhvr>
                                        <p:cTn id="53" dur="1" fill="hold">
                                          <p:stCondLst>
                                            <p:cond delay="0"/>
                                          </p:stCondLst>
                                        </p:cTn>
                                        <p:tgtEl>
                                          <p:spTgt spid="28"/>
                                        </p:tgtEl>
                                        <p:attrNameLst>
                                          <p:attrName>style.visibility</p:attrName>
                                        </p:attrNameLst>
                                      </p:cBhvr>
                                      <p:to>
                                        <p:strVal val="visible"/>
                                      </p:to>
                                    </p:set>
                                    <p:animEffect transition="in" filter="fade">
                                      <p:cBhvr>
                                        <p:cTn id="54" dur="500"/>
                                        <p:tgtEl>
                                          <p:spTgt spid="28"/>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xit" presetSubtype="0" fill="hold" nodeType="clickEffect">
                                  <p:stCondLst>
                                    <p:cond delay="0"/>
                                  </p:stCondLst>
                                  <p:childTnLst>
                                    <p:animEffect transition="out" filter="fade">
                                      <p:cBhvr>
                                        <p:cTn id="58" dur="500"/>
                                        <p:tgtEl>
                                          <p:spTgt spid="25"/>
                                        </p:tgtEl>
                                      </p:cBhvr>
                                    </p:animEffect>
                                    <p:set>
                                      <p:cBhvr>
                                        <p:cTn id="59" dur="1" fill="hold">
                                          <p:stCondLst>
                                            <p:cond delay="499"/>
                                          </p:stCondLst>
                                        </p:cTn>
                                        <p:tgtEl>
                                          <p:spTgt spid="25"/>
                                        </p:tgtEl>
                                        <p:attrNameLst>
                                          <p:attrName>style.visibility</p:attrName>
                                        </p:attrNameLst>
                                      </p:cBhvr>
                                      <p:to>
                                        <p:strVal val="hidden"/>
                                      </p:to>
                                    </p:set>
                                  </p:childTnLst>
                                </p:cTn>
                              </p:par>
                              <p:par>
                                <p:cTn id="60" presetID="10" presetClass="exit" presetSubtype="0" fill="hold" nodeType="withEffect">
                                  <p:stCondLst>
                                    <p:cond delay="0"/>
                                  </p:stCondLst>
                                  <p:childTnLst>
                                    <p:animEffect transition="out" filter="fade">
                                      <p:cBhvr>
                                        <p:cTn id="61" dur="500"/>
                                        <p:tgtEl>
                                          <p:spTgt spid="27"/>
                                        </p:tgtEl>
                                      </p:cBhvr>
                                    </p:animEffect>
                                    <p:set>
                                      <p:cBhvr>
                                        <p:cTn id="62" dur="1" fill="hold">
                                          <p:stCondLst>
                                            <p:cond delay="499"/>
                                          </p:stCondLst>
                                        </p:cTn>
                                        <p:tgtEl>
                                          <p:spTgt spid="27"/>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28"/>
                                        </p:tgtEl>
                                      </p:cBhvr>
                                    </p:animEffect>
                                    <p:set>
                                      <p:cBhvr>
                                        <p:cTn id="65" dur="1" fill="hold">
                                          <p:stCondLst>
                                            <p:cond delay="499"/>
                                          </p:stCondLst>
                                        </p:cTn>
                                        <p:tgtEl>
                                          <p:spTgt spid="28"/>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9"/>
                                        </p:tgtEl>
                                        <p:attrNameLst>
                                          <p:attrName>style.visibility</p:attrName>
                                        </p:attrNameLst>
                                      </p:cBhvr>
                                      <p:to>
                                        <p:strVal val="visible"/>
                                      </p:to>
                                    </p:set>
                                    <p:animEffect transition="in" filter="fade">
                                      <p:cBhvr>
                                        <p:cTn id="70" dur="500"/>
                                        <p:tgtEl>
                                          <p:spTgt spid="29"/>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31"/>
                                        </p:tgtEl>
                                        <p:attrNameLst>
                                          <p:attrName>style.visibility</p:attrName>
                                        </p:attrNameLst>
                                      </p:cBhvr>
                                      <p:to>
                                        <p:strVal val="visible"/>
                                      </p:to>
                                    </p:set>
                                    <p:animEffect transition="in" filter="fade">
                                      <p:cBhvr>
                                        <p:cTn id="75" dur="500"/>
                                        <p:tgtEl>
                                          <p:spTgt spid="31"/>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xit" presetSubtype="0" fill="hold" nodeType="clickEffect">
                                  <p:stCondLst>
                                    <p:cond delay="0"/>
                                  </p:stCondLst>
                                  <p:childTnLst>
                                    <p:animEffect transition="out" filter="fade">
                                      <p:cBhvr>
                                        <p:cTn id="79" dur="500"/>
                                        <p:tgtEl>
                                          <p:spTgt spid="31"/>
                                        </p:tgtEl>
                                      </p:cBhvr>
                                    </p:animEffect>
                                    <p:set>
                                      <p:cBhvr>
                                        <p:cTn id="80" dur="1" fill="hold">
                                          <p:stCondLst>
                                            <p:cond delay="499"/>
                                          </p:stCondLst>
                                        </p:cTn>
                                        <p:tgtEl>
                                          <p:spTgt spid="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24" grpId="0" animBg="1"/>
      <p:bldP spid="2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47650" y="461087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3600">
                <a:latin typeface="Arial-Rounded" pitchFamily="34" charset="0"/>
                <a:ea typeface="Arial-Rounded" pitchFamily="34" charset="0"/>
                <a:cs typeface="Arial-Rounded" pitchFamily="34" charset="0"/>
              </a:rPr>
              <a:t>	</a:t>
            </a:r>
            <a:r>
              <a:rPr lang="en-US" sz="3600">
                <a:solidFill>
                  <a:srgbClr val="0070C0"/>
                </a:solidFill>
                <a:latin typeface="Arial-Rounded" pitchFamily="34" charset="0"/>
                <a:ea typeface="Arial-Rounded" pitchFamily="34" charset="0"/>
                <a:cs typeface="Arial-Rounded" pitchFamily="34" charset="0"/>
              </a:rPr>
              <a:t> Mẹ cho Hà đi công viên. Cô bé rất thích thú và háo hức. Hà mặc váy trắng, đi giày màu hồng. Mẹ còn vuốt tóc và buộc nơ cho Hà. Mẹ bảo Hà khi đi chơi cần ăn mặc gọn gàng, lịch sự.</a:t>
            </a:r>
          </a:p>
        </p:txBody>
      </p:sp>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51047"/>
          <a:stretch/>
        </p:blipFill>
        <p:spPr bwMode="auto">
          <a:xfrm>
            <a:off x="1608319" y="2402541"/>
            <a:ext cx="8935584" cy="2450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14940" y="-31376"/>
            <a:ext cx="3178719" cy="2971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20392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15396" y="203422"/>
            <a:ext cx="2621250" cy="941185"/>
            <a:chOff x="63500" y="1429216"/>
            <a:chExt cx="1970813" cy="705889"/>
          </a:xfrm>
        </p:grpSpPr>
        <p:sp>
          <p:nvSpPr>
            <p:cNvPr id="3" name="Rounded Rectangle 2"/>
            <p:cNvSpPr/>
            <p:nvPr/>
          </p:nvSpPr>
          <p:spPr>
            <a:xfrm>
              <a:off x="384358" y="1429216"/>
              <a:ext cx="164995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Nói</a:t>
              </a:r>
            </a:p>
          </p:txBody>
        </p:sp>
        <p:sp>
          <p:nvSpPr>
            <p:cNvPr id="4" name="Oval 3"/>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7</a:t>
              </a:r>
            </a:p>
          </p:txBody>
        </p:sp>
      </p:grpSp>
      <p:sp>
        <p:nvSpPr>
          <p:cNvPr id="6" name="Title 1"/>
          <p:cNvSpPr txBox="1">
            <a:spLocks/>
          </p:cNvSpPr>
          <p:nvPr/>
        </p:nvSpPr>
        <p:spPr>
          <a:xfrm>
            <a:off x="1923329" y="1324705"/>
            <a:ext cx="8382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Chuẩn bị đi dự sinh nhật</a:t>
            </a: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5769" t="60653"/>
          <a:stretch/>
        </p:blipFill>
        <p:spPr>
          <a:xfrm>
            <a:off x="2402541" y="2077662"/>
            <a:ext cx="7827508" cy="4780338"/>
          </a:xfrm>
          <a:prstGeom prst="rect">
            <a:avLst/>
          </a:prstGeom>
        </p:spPr>
      </p:pic>
    </p:spTree>
    <p:extLst>
      <p:ext uri="{BB962C8B-B14F-4D97-AF65-F5344CB8AC3E}">
        <p14:creationId xmlns:p14="http://schemas.microsoft.com/office/powerpoint/2010/main" val="15334130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E4186-D96A-45C3-B1C7-181DAF572831}"/>
              </a:ext>
            </a:extLst>
          </p:cNvPr>
          <p:cNvSpPr>
            <a:spLocks noGrp="1"/>
          </p:cNvSpPr>
          <p:nvPr>
            <p:ph type="title"/>
          </p:nvPr>
        </p:nvSpPr>
        <p:spPr/>
        <p:txBody>
          <a:bodyPr/>
          <a:lstStyle/>
          <a:p>
            <a:endParaRPr lang="en-US">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Content Placeholder 4">
            <a:extLst>
              <a:ext uri="{FF2B5EF4-FFF2-40B4-BE49-F238E27FC236}">
                <a16:creationId xmlns:a16="http://schemas.microsoft.com/office/drawing/2014/main" id="{66D03408-6E37-450A-BA8F-1507DDE1267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5354"/>
            <a:ext cx="12161838" cy="6928708"/>
          </a:xfrm>
        </p:spPr>
      </p:pic>
      <p:sp>
        <p:nvSpPr>
          <p:cNvPr id="8" name="Rectangle 7">
            <a:extLst>
              <a:ext uri="{FF2B5EF4-FFF2-40B4-BE49-F238E27FC236}">
                <a16:creationId xmlns:a16="http://schemas.microsoft.com/office/drawing/2014/main" id="{1CEA1F7E-54BB-4BF8-B3D5-F577B806932C}"/>
              </a:ext>
            </a:extLst>
          </p:cNvPr>
          <p:cNvSpPr/>
          <p:nvPr/>
        </p:nvSpPr>
        <p:spPr>
          <a:xfrm>
            <a:off x="2896396" y="834668"/>
            <a:ext cx="6369052" cy="769441"/>
          </a:xfrm>
          <a:prstGeom prst="rect">
            <a:avLst/>
          </a:prstGeom>
          <a:noFill/>
        </p:spPr>
        <p:txBody>
          <a:bodyPr wrap="none" lIns="91440" tIns="45720" rIns="91440" bIns="45720">
            <a:spAutoFit/>
          </a:bodyPr>
          <a:lstStyle/>
          <a:p>
            <a:pPr marL="0" marR="0" lvl="0" indent="0" algn="ctr" defTabSz="912114"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w="13462">
                  <a:solidFill>
                    <a:prstClr val="white"/>
                  </a:solidFill>
                  <a:prstDash val="solid"/>
                </a:ln>
                <a:solidFill>
                  <a:srgbClr val="FF0000"/>
                </a:solidFill>
                <a:effectLst>
                  <a:outerShdw dist="38100" dir="2700000" algn="bl" rotWithShape="0">
                    <a:srgbClr val="4BACC6"/>
                  </a:outerShdw>
                </a:effectLst>
                <a:uLnTx/>
                <a:uFillTx/>
                <a:latin typeface="Arial-Rounded" panose="020B0500000000000000" pitchFamily="34" charset="0"/>
                <a:ea typeface="Arial-Rounded" panose="020B0500000000000000" pitchFamily="34" charset="0"/>
                <a:cs typeface="Arial-Rounded" panose="020B0500000000000000" pitchFamily="34" charset="0"/>
              </a:rPr>
              <a:t>Dặn</a:t>
            </a:r>
            <a:r>
              <a:rPr kumimoji="0" lang="en-US" sz="4400" b="1" i="0" u="none" strike="noStrike" kern="1200" cap="none" spc="0" normalizeH="0" baseline="0" noProof="0" dirty="0">
                <a:ln w="13462">
                  <a:solidFill>
                    <a:prstClr val="white"/>
                  </a:solidFill>
                  <a:prstDash val="solid"/>
                </a:ln>
                <a:solidFill>
                  <a:srgbClr val="FF0000"/>
                </a:solidFill>
                <a:effectLst>
                  <a:outerShdw dist="38100" dir="2700000" algn="bl" rotWithShape="0">
                    <a:srgbClr val="4BACC6"/>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13462">
                  <a:solidFill>
                    <a:prstClr val="white"/>
                  </a:solidFill>
                  <a:prstDash val="solid"/>
                </a:ln>
                <a:solidFill>
                  <a:srgbClr val="FF0000"/>
                </a:solidFill>
                <a:effectLst>
                  <a:outerShdw dist="38100" dir="2700000" algn="bl" rotWithShape="0">
                    <a:srgbClr val="4BACC6"/>
                  </a:outerShdw>
                </a:effectLst>
                <a:uLnTx/>
                <a:uFillTx/>
                <a:latin typeface="Arial-Rounded" panose="020B0500000000000000" pitchFamily="34" charset="0"/>
                <a:ea typeface="Arial-Rounded" panose="020B0500000000000000" pitchFamily="34" charset="0"/>
                <a:cs typeface="Arial-Rounded" panose="020B0500000000000000" pitchFamily="34" charset="0"/>
              </a:rPr>
              <a:t>dò</a:t>
            </a:r>
            <a:r>
              <a:rPr kumimoji="0" lang="en-US" sz="4400" b="1" i="0" u="none" strike="noStrike" kern="1200" cap="none" spc="0" normalizeH="0" baseline="0" noProof="0" dirty="0">
                <a:ln w="13462">
                  <a:solidFill>
                    <a:prstClr val="white"/>
                  </a:solidFill>
                  <a:prstDash val="solid"/>
                </a:ln>
                <a:solidFill>
                  <a:srgbClr val="FF0000"/>
                </a:solidFill>
                <a:effectLst>
                  <a:outerShdw dist="38100" dir="2700000" algn="bl" rotWithShape="0">
                    <a:srgbClr val="4BACC6"/>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13462">
                  <a:solidFill>
                    <a:prstClr val="white"/>
                  </a:solidFill>
                  <a:prstDash val="solid"/>
                </a:ln>
                <a:solidFill>
                  <a:srgbClr val="FF0000"/>
                </a:solidFill>
                <a:effectLst>
                  <a:outerShdw dist="38100" dir="2700000" algn="bl" rotWithShape="0">
                    <a:srgbClr val="4BACC6"/>
                  </a:outerShdw>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400" b="1" i="0" u="none" strike="noStrike" kern="1200" cap="none" spc="0" normalizeH="0" baseline="0" noProof="0" dirty="0">
                <a:ln w="13462">
                  <a:solidFill>
                    <a:prstClr val="white"/>
                  </a:solidFill>
                  <a:prstDash val="solid"/>
                </a:ln>
                <a:solidFill>
                  <a:srgbClr val="FF0000"/>
                </a:solidFill>
                <a:effectLst>
                  <a:outerShdw dist="38100" dir="2700000" algn="bl" rotWithShape="0">
                    <a:srgbClr val="4BACC6"/>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13462">
                  <a:solidFill>
                    <a:prstClr val="white"/>
                  </a:solidFill>
                  <a:prstDash val="solid"/>
                </a:ln>
                <a:solidFill>
                  <a:srgbClr val="FF0000"/>
                </a:solidFill>
                <a:effectLst>
                  <a:outerShdw dist="38100" dir="2700000" algn="bl" rotWithShape="0">
                    <a:srgbClr val="4BACC6"/>
                  </a:outerShdw>
                </a:effectLst>
                <a:uLnTx/>
                <a:uFillTx/>
                <a:latin typeface="Arial-Rounded" panose="020B0500000000000000" pitchFamily="34" charset="0"/>
                <a:ea typeface="Arial-Rounded" panose="020B0500000000000000" pitchFamily="34" charset="0"/>
                <a:cs typeface="Arial-Rounded" panose="020B0500000000000000" pitchFamily="34" charset="0"/>
              </a:rPr>
              <a:t>tập</a:t>
            </a:r>
            <a:r>
              <a:rPr kumimoji="0" lang="en-US" sz="4400" b="1" i="0" u="none" strike="noStrike" kern="1200" cap="none" spc="0" normalizeH="0" baseline="0" noProof="0" dirty="0">
                <a:ln w="13462">
                  <a:solidFill>
                    <a:prstClr val="white"/>
                  </a:solidFill>
                  <a:prstDash val="solid"/>
                </a:ln>
                <a:solidFill>
                  <a:srgbClr val="FF0000"/>
                </a:solidFill>
                <a:effectLst>
                  <a:outerShdw dist="38100" dir="2700000" algn="bl" rotWithShape="0">
                    <a:srgbClr val="4BACC6"/>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13462">
                  <a:solidFill>
                    <a:prstClr val="white"/>
                  </a:solidFill>
                  <a:prstDash val="solid"/>
                </a:ln>
                <a:solidFill>
                  <a:srgbClr val="FF0000"/>
                </a:solidFill>
                <a:effectLst>
                  <a:outerShdw dist="38100" dir="2700000" algn="bl" rotWithShape="0">
                    <a:srgbClr val="4BACC6"/>
                  </a:outerShdw>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4400" b="1" i="0" u="none" strike="noStrike" kern="1200" cap="none" spc="0" normalizeH="0" baseline="0" noProof="0" dirty="0">
                <a:ln w="13462">
                  <a:solidFill>
                    <a:prstClr val="white"/>
                  </a:solidFill>
                  <a:prstDash val="solid"/>
                </a:ln>
                <a:solidFill>
                  <a:srgbClr val="FF0000"/>
                </a:solidFill>
                <a:effectLst>
                  <a:outerShdw dist="38100" dir="2700000" algn="bl" rotWithShape="0">
                    <a:srgbClr val="4BACC6"/>
                  </a:outerShdw>
                </a:effectLst>
                <a:uLnTx/>
                <a:uFillTx/>
                <a:latin typeface="Arial-Rounded" panose="020B0500000000000000" pitchFamily="34" charset="0"/>
                <a:ea typeface="Arial-Rounded" panose="020B0500000000000000" pitchFamily="34" charset="0"/>
                <a:cs typeface="Arial-Rounded" panose="020B0500000000000000" pitchFamily="34" charset="0"/>
              </a:rPr>
              <a:t> 21/12</a:t>
            </a:r>
          </a:p>
        </p:txBody>
      </p:sp>
      <p:sp>
        <p:nvSpPr>
          <p:cNvPr id="9" name="TextBox 8">
            <a:extLst>
              <a:ext uri="{FF2B5EF4-FFF2-40B4-BE49-F238E27FC236}">
                <a16:creationId xmlns:a16="http://schemas.microsoft.com/office/drawing/2014/main" id="{894A7B34-030E-4A72-AA9D-FDD90FD2A27B}"/>
              </a:ext>
            </a:extLst>
          </p:cNvPr>
          <p:cNvSpPr txBox="1"/>
          <p:nvPr/>
        </p:nvSpPr>
        <p:spPr>
          <a:xfrm>
            <a:off x="1966119" y="1922285"/>
            <a:ext cx="9601200" cy="4724370"/>
          </a:xfrm>
          <a:prstGeom prst="rect">
            <a:avLst/>
          </a:prstGeom>
          <a:noFill/>
        </p:spPr>
        <p:txBody>
          <a:bodyPr wrap="square" rtlCol="0">
            <a:spAutoFit/>
          </a:bodyPr>
          <a:lstStyle/>
          <a:p>
            <a:pPr marL="0" marR="0" lvl="0" indent="0" algn="l" defTabSz="912114"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67 –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sách</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Việt</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1.</a:t>
            </a:r>
          </a:p>
          <a:p>
            <a:pPr marL="0" marR="0" lvl="0" indent="0" algn="l" defTabSz="912114"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67</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vở</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Tập</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457200" marR="0" lvl="0" indent="-457200" algn="l" defTabSz="912114" rtl="0" eaLnBrk="1" fontAlgn="auto" latinLnBrk="0" hangingPunct="1">
              <a:lnSpc>
                <a:spcPct val="100000"/>
              </a:lnSpc>
              <a:spcBef>
                <a:spcPts val="0"/>
              </a:spcBef>
              <a:spcAft>
                <a:spcPts val="0"/>
              </a:spcAft>
              <a:buClrTx/>
              <a:buSzTx/>
              <a:buFontTx/>
              <a:buChar char="-"/>
              <a:tabLst/>
              <a:defRPr/>
            </a:pP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thêm</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67</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Vở</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457200" marR="0" lvl="0" indent="-457200" algn="l" defTabSz="912114" rtl="0" eaLnBrk="1" fontAlgn="auto" latinLnBrk="0" hangingPunct="1">
              <a:lnSpc>
                <a:spcPct val="100000"/>
              </a:lnSpc>
              <a:spcBef>
                <a:spcPts val="0"/>
              </a:spcBef>
              <a:spcAft>
                <a:spcPts val="0"/>
              </a:spcAft>
              <a:buClrTx/>
              <a:buSzTx/>
              <a:buFontTx/>
              <a:buChar char="-"/>
              <a:tabLst/>
              <a:defRPr/>
            </a:pP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vở</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tập</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Việt</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67.</a:t>
            </a:r>
          </a:p>
          <a:p>
            <a:pPr marL="457200" marR="0" lvl="0" indent="-457200" algn="l" defTabSz="912114" rtl="0" eaLnBrk="1" fontAlgn="auto" latinLnBrk="0" hangingPunct="1">
              <a:lnSpc>
                <a:spcPct val="100000"/>
              </a:lnSpc>
              <a:spcBef>
                <a:spcPts val="0"/>
              </a:spcBef>
              <a:spcAft>
                <a:spcPts val="0"/>
              </a:spcAft>
              <a:buClrTx/>
              <a:buSzTx/>
              <a:buFontTx/>
              <a:buChar char="-"/>
              <a:tabLst/>
              <a:defRPr/>
            </a:pPr>
            <a:r>
              <a:rPr lang="en-US" sz="33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Luyện</a:t>
            </a: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3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viết</a:t>
            </a: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3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phiếu</a:t>
            </a: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3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chữ</a:t>
            </a: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3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nhỏ</a:t>
            </a: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3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và</a:t>
            </a: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3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làm</a:t>
            </a: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3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bài</a:t>
            </a: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3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tập</a:t>
            </a: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p>
          <a:p>
            <a:pPr marR="0" lvl="0" algn="l" defTabSz="912114" rtl="0" eaLnBrk="1" fontAlgn="auto" latinLnBrk="0" hangingPunct="1">
              <a:lnSpc>
                <a:spcPct val="100000"/>
              </a:lnSpc>
              <a:spcBef>
                <a:spcPts val="0"/>
              </a:spcBef>
              <a:spcAft>
                <a:spcPts val="0"/>
              </a:spcAft>
              <a:buClrTx/>
              <a:buSzTx/>
              <a:tabLst/>
              <a:defRPr/>
            </a:pP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3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bài</a:t>
            </a: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67.</a:t>
            </a:r>
            <a:endPar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2114" rtl="0" eaLnBrk="1" fontAlgn="auto" latinLnBrk="0" hangingPunct="1">
              <a:lnSpc>
                <a:spcPct val="100000"/>
              </a:lnSpc>
              <a:spcBef>
                <a:spcPts val="0"/>
              </a:spcBef>
              <a:spcAft>
                <a:spcPts val="0"/>
              </a:spcAft>
              <a:buClrTx/>
              <a:buSzTx/>
              <a:buFontTx/>
              <a:buNone/>
              <a:tabLst/>
              <a:defRPr/>
            </a:pPr>
            <a:endPar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457197" marR="0" lvl="0" indent="-457197" algn="l" defTabSz="912114" rtl="0" eaLnBrk="1" fontAlgn="auto" latinLnBrk="0" hangingPunct="1">
              <a:lnSpc>
                <a:spcPct val="100000"/>
              </a:lnSpc>
              <a:spcBef>
                <a:spcPts val="0"/>
              </a:spcBef>
              <a:spcAft>
                <a:spcPts val="0"/>
              </a:spcAft>
              <a:buClrTx/>
              <a:buSzTx/>
              <a:buFontTx/>
              <a:buChar char="-"/>
              <a:tabLst/>
              <a:defRPr/>
            </a:pPr>
            <a:endParaRPr kumimoji="0" lang="en-US" sz="35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2114" rtl="0" eaLnBrk="1" fontAlgn="auto" latinLnBrk="0" hangingPunct="1">
              <a:lnSpc>
                <a:spcPct val="100000"/>
              </a:lnSpc>
              <a:spcBef>
                <a:spcPts val="0"/>
              </a:spcBef>
              <a:spcAft>
                <a:spcPts val="0"/>
              </a:spcAft>
              <a:buClrTx/>
              <a:buSzTx/>
              <a:buFontTx/>
              <a:buNone/>
              <a:tabLst/>
              <a:defRPr/>
            </a:pPr>
            <a:endParaRPr kumimoji="0" lang="en-US" sz="35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997882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ounded Rectangle 11"/>
          <p:cNvSpPr/>
          <p:nvPr/>
        </p:nvSpPr>
        <p:spPr>
          <a:xfrm>
            <a:off x="892249" y="1143000"/>
            <a:ext cx="10415533" cy="3928822"/>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dirty="0" err="1">
                <a:solidFill>
                  <a:schemeClr val="bg1"/>
                </a:solidFill>
                <a:latin typeface="Arial-Rounded" pitchFamily="34" charset="0"/>
                <a:ea typeface="Arial-Rounded" pitchFamily="34" charset="0"/>
                <a:cs typeface="Arial-Rounded" pitchFamily="34" charset="0"/>
              </a:rPr>
              <a:t>Em</a:t>
            </a:r>
            <a:r>
              <a:rPr lang="en-US" sz="8000" dirty="0">
                <a:solidFill>
                  <a:schemeClr val="bg1"/>
                </a:solidFill>
                <a:latin typeface="Arial-Rounded" pitchFamily="34" charset="0"/>
                <a:ea typeface="Arial-Rounded" pitchFamily="34" charset="0"/>
                <a:cs typeface="Arial-Rounded" pitchFamily="34" charset="0"/>
              </a:rPr>
              <a:t> </a:t>
            </a:r>
            <a:r>
              <a:rPr lang="en-US" sz="8000" dirty="0" err="1">
                <a:solidFill>
                  <a:schemeClr val="bg1"/>
                </a:solidFill>
                <a:latin typeface="Arial-Rounded" pitchFamily="34" charset="0"/>
                <a:ea typeface="Arial-Rounded" pitchFamily="34" charset="0"/>
                <a:cs typeface="Arial-Rounded" pitchFamily="34" charset="0"/>
              </a:rPr>
              <a:t>hãy</a:t>
            </a:r>
            <a:r>
              <a:rPr lang="en-US" sz="8000" dirty="0">
                <a:solidFill>
                  <a:schemeClr val="bg1"/>
                </a:solidFill>
                <a:latin typeface="Arial-Rounded" pitchFamily="34" charset="0"/>
                <a:ea typeface="Arial-Rounded" pitchFamily="34" charset="0"/>
                <a:cs typeface="Arial-Rounded" pitchFamily="34" charset="0"/>
              </a:rPr>
              <a:t> </a:t>
            </a:r>
            <a:r>
              <a:rPr lang="en-US" sz="8000" dirty="0" err="1">
                <a:solidFill>
                  <a:schemeClr val="bg1"/>
                </a:solidFill>
                <a:latin typeface="Arial-Rounded" pitchFamily="34" charset="0"/>
                <a:ea typeface="Arial-Rounded" pitchFamily="34" charset="0"/>
                <a:cs typeface="Arial-Rounded" pitchFamily="34" charset="0"/>
              </a:rPr>
              <a:t>nói</a:t>
            </a:r>
            <a:r>
              <a:rPr lang="en-US" sz="8000" dirty="0">
                <a:solidFill>
                  <a:schemeClr val="bg1"/>
                </a:solidFill>
                <a:latin typeface="Arial-Rounded" pitchFamily="34" charset="0"/>
                <a:ea typeface="Arial-Rounded" pitchFamily="34" charset="0"/>
                <a:cs typeface="Arial-Rounded" pitchFamily="34" charset="0"/>
              </a:rPr>
              <a:t> 1 </a:t>
            </a:r>
            <a:r>
              <a:rPr lang="en-US" sz="8000" dirty="0" err="1">
                <a:solidFill>
                  <a:schemeClr val="bg1"/>
                </a:solidFill>
                <a:latin typeface="Arial-Rounded" pitchFamily="34" charset="0"/>
                <a:ea typeface="Arial-Rounded" pitchFamily="34" charset="0"/>
                <a:cs typeface="Arial-Rounded" pitchFamily="34" charset="0"/>
              </a:rPr>
              <a:t>từ</a:t>
            </a:r>
            <a:r>
              <a:rPr lang="en-US" sz="8000" dirty="0">
                <a:solidFill>
                  <a:schemeClr val="bg1"/>
                </a:solidFill>
                <a:latin typeface="Arial-Rounded" pitchFamily="34" charset="0"/>
                <a:ea typeface="Arial-Rounded" pitchFamily="34" charset="0"/>
                <a:cs typeface="Arial-Rounded" pitchFamily="34" charset="0"/>
              </a:rPr>
              <a:t> </a:t>
            </a:r>
            <a:r>
              <a:rPr lang="en-US" sz="8000" dirty="0" err="1">
                <a:solidFill>
                  <a:schemeClr val="bg1"/>
                </a:solidFill>
                <a:latin typeface="Arial-Rounded" pitchFamily="34" charset="0"/>
                <a:ea typeface="Arial-Rounded" pitchFamily="34" charset="0"/>
                <a:cs typeface="Arial-Rounded" pitchFamily="34" charset="0"/>
              </a:rPr>
              <a:t>chứa</a:t>
            </a:r>
            <a:r>
              <a:rPr lang="en-US" sz="8000" dirty="0">
                <a:solidFill>
                  <a:schemeClr val="bg1"/>
                </a:solidFill>
                <a:latin typeface="Arial-Rounded" pitchFamily="34" charset="0"/>
                <a:ea typeface="Arial-Rounded" pitchFamily="34" charset="0"/>
                <a:cs typeface="Arial-Rounded" pitchFamily="34" charset="0"/>
              </a:rPr>
              <a:t> </a:t>
            </a:r>
            <a:r>
              <a:rPr lang="en-US" sz="8000" dirty="0" err="1">
                <a:solidFill>
                  <a:schemeClr val="bg1"/>
                </a:solidFill>
                <a:latin typeface="Arial-Rounded" pitchFamily="34" charset="0"/>
                <a:ea typeface="Arial-Rounded" pitchFamily="34" charset="0"/>
                <a:cs typeface="Arial-Rounded" pitchFamily="34" charset="0"/>
              </a:rPr>
              <a:t>tiếng</a:t>
            </a:r>
            <a:r>
              <a:rPr lang="en-US" sz="8000" dirty="0">
                <a:solidFill>
                  <a:schemeClr val="bg1"/>
                </a:solidFill>
                <a:latin typeface="Arial-Rounded" pitchFamily="34" charset="0"/>
                <a:ea typeface="Arial-Rounded" pitchFamily="34" charset="0"/>
                <a:cs typeface="Arial-Rounded" pitchFamily="34" charset="0"/>
              </a:rPr>
              <a:t> </a:t>
            </a:r>
            <a:r>
              <a:rPr lang="en-US" sz="8000" dirty="0" err="1">
                <a:solidFill>
                  <a:schemeClr val="bg1"/>
                </a:solidFill>
                <a:latin typeface="Arial-Rounded" pitchFamily="34" charset="0"/>
                <a:ea typeface="Arial-Rounded" pitchFamily="34" charset="0"/>
                <a:cs typeface="Arial-Rounded" pitchFamily="34" charset="0"/>
              </a:rPr>
              <a:t>có</a:t>
            </a:r>
            <a:r>
              <a:rPr lang="en-US" sz="8000" dirty="0">
                <a:solidFill>
                  <a:schemeClr val="bg1"/>
                </a:solidFill>
                <a:latin typeface="Arial-Rounded" pitchFamily="34" charset="0"/>
                <a:ea typeface="Arial-Rounded" pitchFamily="34" charset="0"/>
                <a:cs typeface="Arial-Rounded" pitchFamily="34" charset="0"/>
              </a:rPr>
              <a:t> </a:t>
            </a:r>
            <a:r>
              <a:rPr lang="en-US" sz="8000" dirty="0" err="1">
                <a:solidFill>
                  <a:schemeClr val="bg1"/>
                </a:solidFill>
                <a:latin typeface="Arial-Rounded" pitchFamily="34" charset="0"/>
                <a:ea typeface="Arial-Rounded" pitchFamily="34" charset="0"/>
                <a:cs typeface="Arial-Rounded" pitchFamily="34" charset="0"/>
              </a:rPr>
              <a:t>vần</a:t>
            </a:r>
            <a:r>
              <a:rPr lang="en-US" sz="8000" dirty="0">
                <a:solidFill>
                  <a:schemeClr val="bg1"/>
                </a:solidFill>
                <a:latin typeface="Arial-Rounded" pitchFamily="34" charset="0"/>
                <a:ea typeface="Arial-Rounded" pitchFamily="34" charset="0"/>
                <a:cs typeface="Arial-Rounded" pitchFamily="34" charset="0"/>
              </a:rPr>
              <a:t> </a:t>
            </a:r>
            <a:r>
              <a:rPr lang="en-US" sz="8000" dirty="0" err="1">
                <a:solidFill>
                  <a:srgbClr val="FF0000"/>
                </a:solidFill>
                <a:latin typeface="Arial-Rounded" pitchFamily="34" charset="0"/>
                <a:ea typeface="Arial-Rounded" pitchFamily="34" charset="0"/>
                <a:cs typeface="Arial-Rounded" pitchFamily="34" charset="0"/>
              </a:rPr>
              <a:t>uôi</a:t>
            </a:r>
            <a:r>
              <a:rPr lang="en-US" sz="8000" dirty="0">
                <a:solidFill>
                  <a:schemeClr val="bg1"/>
                </a:solidFill>
                <a:latin typeface="Arial-Rounded" pitchFamily="34" charset="0"/>
                <a:ea typeface="Arial-Rounded" pitchFamily="34" charset="0"/>
                <a:cs typeface="Arial-Rounded" pitchFamily="34" charset="0"/>
              </a:rPr>
              <a:t>.</a:t>
            </a:r>
          </a:p>
        </p:txBody>
      </p:sp>
    </p:spTree>
    <p:extLst>
      <p:ext uri="{BB962C8B-B14F-4D97-AF65-F5344CB8AC3E}">
        <p14:creationId xmlns:p14="http://schemas.microsoft.com/office/powerpoint/2010/main" val="24577728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b="14737"/>
          <a:stretch/>
        </p:blipFill>
        <p:spPr>
          <a:xfrm>
            <a:off x="3566319" y="1600200"/>
            <a:ext cx="4033004" cy="3713782"/>
          </a:xfrm>
          <a:prstGeom prst="rect">
            <a:avLst/>
          </a:prstGeom>
        </p:spPr>
      </p:pic>
    </p:spTree>
    <p:extLst>
      <p:ext uri="{BB962C8B-B14F-4D97-AF65-F5344CB8AC3E}">
        <p14:creationId xmlns:p14="http://schemas.microsoft.com/office/powerpoint/2010/main" val="20228481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ounded Rectangle 3"/>
          <p:cNvSpPr/>
          <p:nvPr/>
        </p:nvSpPr>
        <p:spPr>
          <a:xfrm>
            <a:off x="892249" y="1143000"/>
            <a:ext cx="10415533" cy="3928822"/>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a:solidFill>
                  <a:schemeClr val="bg1"/>
                </a:solidFill>
                <a:latin typeface="Arial-Rounded" pitchFamily="34" charset="0"/>
                <a:ea typeface="Arial-Rounded" pitchFamily="34" charset="0"/>
                <a:cs typeface="Arial-Rounded" pitchFamily="34" charset="0"/>
              </a:rPr>
              <a:t>Mặt biển nhuộm một màu xanh biếc.</a:t>
            </a:r>
            <a:endParaRPr lang="en-US" sz="8000" i="1">
              <a:solidFill>
                <a:schemeClr val="bg1"/>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40030223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2120622" y="86261"/>
            <a:ext cx="7825344" cy="1034582"/>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a:solidFill>
                  <a:schemeClr val="bg1"/>
                </a:solidFill>
                <a:latin typeface="Arial-Rounded" pitchFamily="34" charset="0"/>
                <a:ea typeface="Arial-Rounded" pitchFamily="34" charset="0"/>
                <a:cs typeface="Arial-Rounded" pitchFamily="34" charset="0"/>
              </a:rPr>
              <a:t>Nhìn hình đoán chữ</a:t>
            </a:r>
          </a:p>
        </p:txBody>
      </p:sp>
      <p:pic>
        <p:nvPicPr>
          <p:cNvPr id="10242" name="Picture 2" descr="Tiếng gà gáy sáng và tâm thức người t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0044" y="1447800"/>
            <a:ext cx="6286500" cy="4054794"/>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2120622" y="5638800"/>
            <a:ext cx="7825344" cy="1034582"/>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a:solidFill>
                  <a:schemeClr val="bg1"/>
                </a:solidFill>
                <a:latin typeface="Arial-Rounded" pitchFamily="34" charset="0"/>
                <a:ea typeface="Arial-Rounded" pitchFamily="34" charset="0"/>
                <a:cs typeface="Arial-Rounded" pitchFamily="34" charset="0"/>
              </a:rPr>
              <a:t>buổi sáng</a:t>
            </a:r>
          </a:p>
        </p:txBody>
      </p:sp>
    </p:spTree>
    <p:extLst>
      <p:ext uri="{BB962C8B-B14F-4D97-AF65-F5344CB8AC3E}">
        <p14:creationId xmlns:p14="http://schemas.microsoft.com/office/powerpoint/2010/main" val="4045948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2608" y="5847382"/>
            <a:ext cx="999230" cy="10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ounded Rectangle 4"/>
          <p:cNvSpPr/>
          <p:nvPr/>
        </p:nvSpPr>
        <p:spPr>
          <a:xfrm>
            <a:off x="1737519" y="448643"/>
            <a:ext cx="7825344" cy="2951782"/>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500" dirty="0" err="1">
                <a:solidFill>
                  <a:schemeClr val="bg1"/>
                </a:solidFill>
                <a:latin typeface="Arial-Rounded" pitchFamily="34" charset="0"/>
                <a:ea typeface="Arial-Rounded" pitchFamily="34" charset="0"/>
                <a:cs typeface="Arial-Rounded" pitchFamily="34" charset="0"/>
              </a:rPr>
              <a:t>cánh</a:t>
            </a:r>
            <a:r>
              <a:rPr lang="en-US" sz="11500" dirty="0">
                <a:solidFill>
                  <a:schemeClr val="bg1"/>
                </a:solidFill>
                <a:latin typeface="Arial-Rounded" pitchFamily="34" charset="0"/>
                <a:ea typeface="Arial-Rounded" pitchFamily="34" charset="0"/>
                <a:cs typeface="Arial-Rounded" pitchFamily="34" charset="0"/>
              </a:rPr>
              <a:t> </a:t>
            </a:r>
            <a:r>
              <a:rPr lang="en-US" sz="11500" dirty="0" err="1">
                <a:solidFill>
                  <a:schemeClr val="bg1"/>
                </a:solidFill>
                <a:latin typeface="Arial-Rounded" pitchFamily="34" charset="0"/>
                <a:ea typeface="Arial-Rounded" pitchFamily="34" charset="0"/>
                <a:cs typeface="Arial-Rounded" pitchFamily="34" charset="0"/>
              </a:rPr>
              <a:t>buồm</a:t>
            </a:r>
            <a:endParaRPr lang="en-US" sz="11500" dirty="0">
              <a:solidFill>
                <a:schemeClr val="bg1"/>
              </a:solidFill>
              <a:latin typeface="Arial-Rounded" pitchFamily="34" charset="0"/>
              <a:ea typeface="Arial-Rounded" pitchFamily="34" charset="0"/>
              <a:cs typeface="Arial-Rounded" pitchFamily="34" charset="0"/>
            </a:endParaRPr>
          </a:p>
        </p:txBody>
      </p:sp>
      <p:sp>
        <p:nvSpPr>
          <p:cNvPr id="6" name="Rounded Rectangle 4">
            <a:extLst>
              <a:ext uri="{FF2B5EF4-FFF2-40B4-BE49-F238E27FC236}">
                <a16:creationId xmlns:a16="http://schemas.microsoft.com/office/drawing/2014/main" id="{691B2C65-2191-4B5D-9EFB-A6442D74B3FA}"/>
              </a:ext>
            </a:extLst>
          </p:cNvPr>
          <p:cNvSpPr/>
          <p:nvPr/>
        </p:nvSpPr>
        <p:spPr>
          <a:xfrm>
            <a:off x="1774825" y="3733800"/>
            <a:ext cx="7825344" cy="2951782"/>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500" dirty="0" err="1">
                <a:solidFill>
                  <a:schemeClr val="bg1"/>
                </a:solidFill>
                <a:latin typeface="Arial-Rounded" pitchFamily="34" charset="0"/>
                <a:ea typeface="Arial-Rounded" pitchFamily="34" charset="0"/>
                <a:cs typeface="Arial-Rounded" pitchFamily="34" charset="0"/>
              </a:rPr>
              <a:t>tuổi</a:t>
            </a:r>
            <a:r>
              <a:rPr lang="en-US" sz="11500" dirty="0">
                <a:solidFill>
                  <a:schemeClr val="bg1"/>
                </a:solidFill>
                <a:latin typeface="Arial-Rounded" pitchFamily="34" charset="0"/>
                <a:ea typeface="Arial-Rounded" pitchFamily="34" charset="0"/>
                <a:cs typeface="Arial-Rounded" pitchFamily="34" charset="0"/>
              </a:rPr>
              <a:t> </a:t>
            </a:r>
            <a:r>
              <a:rPr lang="en-US" sz="11500" dirty="0" err="1">
                <a:solidFill>
                  <a:schemeClr val="bg1"/>
                </a:solidFill>
                <a:latin typeface="Arial-Rounded" pitchFamily="34" charset="0"/>
                <a:ea typeface="Arial-Rounded" pitchFamily="34" charset="0"/>
                <a:cs typeface="Arial-Rounded" pitchFamily="34" charset="0"/>
              </a:rPr>
              <a:t>thơ</a:t>
            </a:r>
            <a:endParaRPr lang="en-US" sz="11500" dirty="0">
              <a:solidFill>
                <a:schemeClr val="bg1"/>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38955525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b="71178"/>
          <a:stretch/>
        </p:blipFill>
        <p:spPr>
          <a:xfrm>
            <a:off x="24715" y="-281608"/>
            <a:ext cx="12130216" cy="5037202"/>
          </a:xfrm>
          <a:prstGeom prst="rect">
            <a:avLst/>
          </a:prstGeom>
        </p:spPr>
      </p:pic>
      <p:sp>
        <p:nvSpPr>
          <p:cNvPr id="2" name="Rectangle 1"/>
          <p:cNvSpPr/>
          <p:nvPr/>
        </p:nvSpPr>
        <p:spPr>
          <a:xfrm>
            <a:off x="-40914" y="-281607"/>
            <a:ext cx="11696009" cy="1958008"/>
          </a:xfrm>
          <a:custGeom>
            <a:avLst/>
            <a:gdLst>
              <a:gd name="connsiteX0" fmla="*/ 0 w 9144000"/>
              <a:gd name="connsiteY0" fmla="*/ 0 h 1373524"/>
              <a:gd name="connsiteX1" fmla="*/ 9144000 w 9144000"/>
              <a:gd name="connsiteY1" fmla="*/ 0 h 1373524"/>
              <a:gd name="connsiteX2" fmla="*/ 9144000 w 9144000"/>
              <a:gd name="connsiteY2" fmla="*/ 1373524 h 1373524"/>
              <a:gd name="connsiteX3" fmla="*/ 0 w 9144000"/>
              <a:gd name="connsiteY3" fmla="*/ 1373524 h 1373524"/>
              <a:gd name="connsiteX4" fmla="*/ 0 w 91440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05000 w 9207500"/>
              <a:gd name="connsiteY3" fmla="*/ 11430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30400 w 9207500"/>
              <a:gd name="connsiteY3" fmla="*/ 10795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098800 w 9207500"/>
              <a:gd name="connsiteY3" fmla="*/ 1181100 h 1373524"/>
              <a:gd name="connsiteX4" fmla="*/ 1930400 w 9207500"/>
              <a:gd name="connsiteY4" fmla="*/ 1079500 h 1373524"/>
              <a:gd name="connsiteX5" fmla="*/ 0 w 9207500"/>
              <a:gd name="connsiteY5" fmla="*/ 992524 h 1373524"/>
              <a:gd name="connsiteX6" fmla="*/ 63500 w 9207500"/>
              <a:gd name="connsiteY6"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733800 w 9207500"/>
              <a:gd name="connsiteY3" fmla="*/ 1244600 h 1373524"/>
              <a:gd name="connsiteX4" fmla="*/ 3098800 w 9207500"/>
              <a:gd name="connsiteY4" fmla="*/ 1181100 h 1373524"/>
              <a:gd name="connsiteX5" fmla="*/ 1930400 w 9207500"/>
              <a:gd name="connsiteY5" fmla="*/ 1079500 h 1373524"/>
              <a:gd name="connsiteX6" fmla="*/ 0 w 9207500"/>
              <a:gd name="connsiteY6" fmla="*/ 992524 h 1373524"/>
              <a:gd name="connsiteX7" fmla="*/ 63500 w 9207500"/>
              <a:gd name="connsiteY7"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4318000 w 9207500"/>
              <a:gd name="connsiteY3" fmla="*/ 1282700 h 1373524"/>
              <a:gd name="connsiteX4" fmla="*/ 3733800 w 9207500"/>
              <a:gd name="connsiteY4" fmla="*/ 1244600 h 1373524"/>
              <a:gd name="connsiteX5" fmla="*/ 3098800 w 9207500"/>
              <a:gd name="connsiteY5" fmla="*/ 1181100 h 1373524"/>
              <a:gd name="connsiteX6" fmla="*/ 1930400 w 9207500"/>
              <a:gd name="connsiteY6" fmla="*/ 1079500 h 1373524"/>
              <a:gd name="connsiteX7" fmla="*/ 0 w 9207500"/>
              <a:gd name="connsiteY7" fmla="*/ 992524 h 1373524"/>
              <a:gd name="connsiteX8" fmla="*/ 63500 w 9207500"/>
              <a:gd name="connsiteY8"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5080000 w 9207500"/>
              <a:gd name="connsiteY3" fmla="*/ 1308100 h 1373524"/>
              <a:gd name="connsiteX4" fmla="*/ 4318000 w 9207500"/>
              <a:gd name="connsiteY4" fmla="*/ 1282700 h 1373524"/>
              <a:gd name="connsiteX5" fmla="*/ 3733800 w 9207500"/>
              <a:gd name="connsiteY5" fmla="*/ 1244600 h 1373524"/>
              <a:gd name="connsiteX6" fmla="*/ 3098800 w 9207500"/>
              <a:gd name="connsiteY6" fmla="*/ 1181100 h 1373524"/>
              <a:gd name="connsiteX7" fmla="*/ 1930400 w 9207500"/>
              <a:gd name="connsiteY7" fmla="*/ 1079500 h 1373524"/>
              <a:gd name="connsiteX8" fmla="*/ 0 w 9207500"/>
              <a:gd name="connsiteY8" fmla="*/ 992524 h 1373524"/>
              <a:gd name="connsiteX9" fmla="*/ 63500 w 9207500"/>
              <a:gd name="connsiteY9"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6070600 w 9207500"/>
              <a:gd name="connsiteY3" fmla="*/ 1270000 h 1373524"/>
              <a:gd name="connsiteX4" fmla="*/ 5080000 w 9207500"/>
              <a:gd name="connsiteY4" fmla="*/ 1308100 h 1373524"/>
              <a:gd name="connsiteX5" fmla="*/ 4318000 w 9207500"/>
              <a:gd name="connsiteY5" fmla="*/ 1282700 h 1373524"/>
              <a:gd name="connsiteX6" fmla="*/ 3733800 w 9207500"/>
              <a:gd name="connsiteY6" fmla="*/ 1244600 h 1373524"/>
              <a:gd name="connsiteX7" fmla="*/ 3098800 w 9207500"/>
              <a:gd name="connsiteY7" fmla="*/ 1181100 h 1373524"/>
              <a:gd name="connsiteX8" fmla="*/ 1930400 w 9207500"/>
              <a:gd name="connsiteY8" fmla="*/ 1079500 h 1373524"/>
              <a:gd name="connsiteX9" fmla="*/ 0 w 9207500"/>
              <a:gd name="connsiteY9" fmla="*/ 992524 h 1373524"/>
              <a:gd name="connsiteX10" fmla="*/ 63500 w 9207500"/>
              <a:gd name="connsiteY10" fmla="*/ 0 h 1373524"/>
              <a:gd name="connsiteX0" fmla="*/ 63500 w 9207500"/>
              <a:gd name="connsiteY0" fmla="*/ 0 h 1436045"/>
              <a:gd name="connsiteX1" fmla="*/ 9207500 w 9207500"/>
              <a:gd name="connsiteY1" fmla="*/ 0 h 1436045"/>
              <a:gd name="connsiteX2" fmla="*/ 9207500 w 9207500"/>
              <a:gd name="connsiteY2" fmla="*/ 1373524 h 1436045"/>
              <a:gd name="connsiteX3" fmla="*/ 6731000 w 9207500"/>
              <a:gd name="connsiteY3" fmla="*/ 1168400 h 1436045"/>
              <a:gd name="connsiteX4" fmla="*/ 6070600 w 9207500"/>
              <a:gd name="connsiteY4" fmla="*/ 1270000 h 1436045"/>
              <a:gd name="connsiteX5" fmla="*/ 5080000 w 9207500"/>
              <a:gd name="connsiteY5" fmla="*/ 1308100 h 1436045"/>
              <a:gd name="connsiteX6" fmla="*/ 4318000 w 9207500"/>
              <a:gd name="connsiteY6" fmla="*/ 1282700 h 1436045"/>
              <a:gd name="connsiteX7" fmla="*/ 3733800 w 9207500"/>
              <a:gd name="connsiteY7" fmla="*/ 1244600 h 1436045"/>
              <a:gd name="connsiteX8" fmla="*/ 3098800 w 9207500"/>
              <a:gd name="connsiteY8" fmla="*/ 1181100 h 1436045"/>
              <a:gd name="connsiteX9" fmla="*/ 1930400 w 9207500"/>
              <a:gd name="connsiteY9" fmla="*/ 1079500 h 1436045"/>
              <a:gd name="connsiteX10" fmla="*/ 0 w 9207500"/>
              <a:gd name="connsiteY10" fmla="*/ 992524 h 1436045"/>
              <a:gd name="connsiteX11" fmla="*/ 63500 w 9207500"/>
              <a:gd name="connsiteY11" fmla="*/ 0 h 1436045"/>
              <a:gd name="connsiteX0" fmla="*/ 63500 w 9207500"/>
              <a:gd name="connsiteY0" fmla="*/ 0 h 1373524"/>
              <a:gd name="connsiteX1" fmla="*/ 9207500 w 9207500"/>
              <a:gd name="connsiteY1" fmla="*/ 0 h 1373524"/>
              <a:gd name="connsiteX2" fmla="*/ 9207500 w 9207500"/>
              <a:gd name="connsiteY2" fmla="*/ 1373524 h 1373524"/>
              <a:gd name="connsiteX3" fmla="*/ 6731000 w 9207500"/>
              <a:gd name="connsiteY3" fmla="*/ 1168400 h 1373524"/>
              <a:gd name="connsiteX4" fmla="*/ 6070600 w 9207500"/>
              <a:gd name="connsiteY4" fmla="*/ 1270000 h 1373524"/>
              <a:gd name="connsiteX5" fmla="*/ 5080000 w 9207500"/>
              <a:gd name="connsiteY5" fmla="*/ 1308100 h 1373524"/>
              <a:gd name="connsiteX6" fmla="*/ 4318000 w 9207500"/>
              <a:gd name="connsiteY6" fmla="*/ 1282700 h 1373524"/>
              <a:gd name="connsiteX7" fmla="*/ 3733800 w 9207500"/>
              <a:gd name="connsiteY7" fmla="*/ 1244600 h 1373524"/>
              <a:gd name="connsiteX8" fmla="*/ 3098800 w 9207500"/>
              <a:gd name="connsiteY8" fmla="*/ 1181100 h 1373524"/>
              <a:gd name="connsiteX9" fmla="*/ 1930400 w 9207500"/>
              <a:gd name="connsiteY9" fmla="*/ 1079500 h 1373524"/>
              <a:gd name="connsiteX10" fmla="*/ 0 w 9207500"/>
              <a:gd name="connsiteY10" fmla="*/ 992524 h 1373524"/>
              <a:gd name="connsiteX11" fmla="*/ 63500 w 9207500"/>
              <a:gd name="connsiteY11" fmla="*/ 0 h 1373524"/>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024326"/>
              <a:gd name="connsiteY0" fmla="*/ 12700 h 1320800"/>
              <a:gd name="connsiteX1" fmla="*/ 8826500 w 9024326"/>
              <a:gd name="connsiteY1" fmla="*/ 0 h 1320800"/>
              <a:gd name="connsiteX2" fmla="*/ 9004300 w 9024326"/>
              <a:gd name="connsiteY2" fmla="*/ 662324 h 1320800"/>
              <a:gd name="connsiteX3" fmla="*/ 6731000 w 9024326"/>
              <a:gd name="connsiteY3" fmla="*/ 1181100 h 1320800"/>
              <a:gd name="connsiteX4" fmla="*/ 6070600 w 9024326"/>
              <a:gd name="connsiteY4" fmla="*/ 1282700 h 1320800"/>
              <a:gd name="connsiteX5" fmla="*/ 5080000 w 9024326"/>
              <a:gd name="connsiteY5" fmla="*/ 1320800 h 1320800"/>
              <a:gd name="connsiteX6" fmla="*/ 4318000 w 9024326"/>
              <a:gd name="connsiteY6" fmla="*/ 1295400 h 1320800"/>
              <a:gd name="connsiteX7" fmla="*/ 3733800 w 9024326"/>
              <a:gd name="connsiteY7" fmla="*/ 1257300 h 1320800"/>
              <a:gd name="connsiteX8" fmla="*/ 3098800 w 9024326"/>
              <a:gd name="connsiteY8" fmla="*/ 1193800 h 1320800"/>
              <a:gd name="connsiteX9" fmla="*/ 1930400 w 9024326"/>
              <a:gd name="connsiteY9" fmla="*/ 1092200 h 1320800"/>
              <a:gd name="connsiteX10" fmla="*/ 0 w 9024326"/>
              <a:gd name="connsiteY10" fmla="*/ 1005224 h 1320800"/>
              <a:gd name="connsiteX11" fmla="*/ 63500 w 9024326"/>
              <a:gd name="connsiteY11" fmla="*/ 12700 h 1320800"/>
              <a:gd name="connsiteX0" fmla="*/ 63500 w 8826500"/>
              <a:gd name="connsiteY0" fmla="*/ 12700 h 1320800"/>
              <a:gd name="connsiteX1" fmla="*/ 8826500 w 8826500"/>
              <a:gd name="connsiteY1" fmla="*/ 0 h 1320800"/>
              <a:gd name="connsiteX2" fmla="*/ 85852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57900 w 8826500"/>
              <a:gd name="connsiteY4" fmla="*/ 12700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97662 w 8793762"/>
              <a:gd name="connsiteY9" fmla="*/ 1092200 h 1320800"/>
              <a:gd name="connsiteX10" fmla="*/ 0 w 8793762"/>
              <a:gd name="connsiteY10" fmla="*/ 1195983 h 1320800"/>
              <a:gd name="connsiteX11" fmla="*/ 30762 w 8793762"/>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75837 w 8793762"/>
              <a:gd name="connsiteY9" fmla="*/ 1219373 h 1320800"/>
              <a:gd name="connsiteX10" fmla="*/ 0 w 8793762"/>
              <a:gd name="connsiteY10" fmla="*/ 1195983 h 1320800"/>
              <a:gd name="connsiteX11" fmla="*/ 30762 w 8793762"/>
              <a:gd name="connsiteY11" fmla="*/ 12700 h 1320800"/>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19373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11975 w 8793762"/>
              <a:gd name="connsiteY7" fmla="*/ 1320887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49903"/>
              <a:gd name="connsiteX1" fmla="*/ 8793762 w 8793762"/>
              <a:gd name="connsiteY1" fmla="*/ 0 h 1349903"/>
              <a:gd name="connsiteX2" fmla="*/ 8450862 w 8793762"/>
              <a:gd name="connsiteY2" fmla="*/ 662324 h 1349903"/>
              <a:gd name="connsiteX3" fmla="*/ 6749062 w 8793762"/>
              <a:gd name="connsiteY3" fmla="*/ 1206500 h 1349903"/>
              <a:gd name="connsiteX4" fmla="*/ 6037862 w 8793762"/>
              <a:gd name="connsiteY4" fmla="*/ 1308100 h 1349903"/>
              <a:gd name="connsiteX5" fmla="*/ 5047262 w 8793762"/>
              <a:gd name="connsiteY5" fmla="*/ 1320800 h 1349903"/>
              <a:gd name="connsiteX6" fmla="*/ 4350739 w 8793762"/>
              <a:gd name="connsiteY6" fmla="*/ 1349903 h 1349903"/>
              <a:gd name="connsiteX7" fmla="*/ 3711975 w 8793762"/>
              <a:gd name="connsiteY7" fmla="*/ 1320887 h 1349903"/>
              <a:gd name="connsiteX8" fmla="*/ 3066062 w 8793762"/>
              <a:gd name="connsiteY8" fmla="*/ 1320973 h 1349903"/>
              <a:gd name="connsiteX9" fmla="*/ 1875837 w 8793762"/>
              <a:gd name="connsiteY9" fmla="*/ 1246625 h 1349903"/>
              <a:gd name="connsiteX10" fmla="*/ 0 w 8793762"/>
              <a:gd name="connsiteY10" fmla="*/ 1195983 h 1349903"/>
              <a:gd name="connsiteX11" fmla="*/ 30762 w 8793762"/>
              <a:gd name="connsiteY11" fmla="*/ 12700 h 1349903"/>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47262 w 8793762"/>
              <a:gd name="connsiteY5" fmla="*/ 1320800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58175 w 8793762"/>
              <a:gd name="connsiteY5" fmla="*/ 1366219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37862 w 8793762"/>
              <a:gd name="connsiteY4" fmla="*/ 1308100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73876 h 1377154"/>
              <a:gd name="connsiteX10" fmla="*/ 0 w 8793762"/>
              <a:gd name="connsiteY10" fmla="*/ 1195983 h 1377154"/>
              <a:gd name="connsiteX11" fmla="*/ 30762 w 8793762"/>
              <a:gd name="connsiteY11" fmla="*/ 12700 h 137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93762" h="1377154">
                <a:moveTo>
                  <a:pt x="30762" y="12700"/>
                </a:moveTo>
                <a:lnTo>
                  <a:pt x="8793762" y="0"/>
                </a:lnTo>
                <a:cubicBezTo>
                  <a:pt x="8726029" y="216541"/>
                  <a:pt x="8757088" y="462755"/>
                  <a:pt x="8450862" y="662324"/>
                </a:cubicBezTo>
                <a:cubicBezTo>
                  <a:pt x="8144636" y="861893"/>
                  <a:pt x="7364004" y="1115428"/>
                  <a:pt x="6956403" y="1197417"/>
                </a:cubicBezTo>
                <a:cubicBezTo>
                  <a:pt x="6534229" y="1282337"/>
                  <a:pt x="6313357" y="1305719"/>
                  <a:pt x="6048774" y="1335352"/>
                </a:cubicBezTo>
                <a:lnTo>
                  <a:pt x="5058175" y="1366219"/>
                </a:lnTo>
                <a:lnTo>
                  <a:pt x="4350739" y="1377154"/>
                </a:lnTo>
                <a:lnTo>
                  <a:pt x="3722888" y="1366306"/>
                </a:lnTo>
                <a:lnTo>
                  <a:pt x="3066062" y="1320973"/>
                </a:lnTo>
                <a:lnTo>
                  <a:pt x="1875837" y="1273876"/>
                </a:lnTo>
                <a:lnTo>
                  <a:pt x="0" y="1195983"/>
                </a:lnTo>
                <a:lnTo>
                  <a:pt x="30762" y="12700"/>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121725" tIns="60862" rIns="121725" bIns="60862" spcCol="0" rtlCol="0" anchor="ctr"/>
          <a:lstStyle/>
          <a:p>
            <a:pPr algn="ctr"/>
            <a:endParaRPr lang="en-US"/>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812" y="-16933"/>
            <a:ext cx="2203358" cy="2227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p:cNvSpPr txBox="1"/>
          <p:nvPr/>
        </p:nvSpPr>
        <p:spPr>
          <a:xfrm>
            <a:off x="171213" y="32012"/>
            <a:ext cx="1127504" cy="697627"/>
          </a:xfrm>
          <a:prstGeom prst="rect">
            <a:avLst/>
          </a:prstGeom>
          <a:noFill/>
        </p:spPr>
        <p:txBody>
          <a:bodyPr wrap="square" lIns="121725" tIns="60862" rIns="121725" bIns="60862" rtlCol="0">
            <a:spAutoFit/>
          </a:bodyPr>
          <a:lstStyle/>
          <a:p>
            <a:pPr algn="ctr"/>
            <a:r>
              <a:rPr lang="en-US" sz="3700" b="1">
                <a:solidFill>
                  <a:schemeClr val="bg1"/>
                </a:solidFill>
                <a:latin typeface="Arrus-Black" pitchFamily="18" charset="0"/>
                <a:ea typeface="Arrus-Black" pitchFamily="18" charset="0"/>
                <a:cs typeface="Arrus-Black" pitchFamily="18" charset="0"/>
              </a:rPr>
              <a:t>Bài</a:t>
            </a:r>
          </a:p>
        </p:txBody>
      </p:sp>
      <p:sp>
        <p:nvSpPr>
          <p:cNvPr id="32" name="TextBox 31"/>
          <p:cNvSpPr txBox="1"/>
          <p:nvPr/>
        </p:nvSpPr>
        <p:spPr>
          <a:xfrm>
            <a:off x="1015111" y="481571"/>
            <a:ext cx="1127504" cy="938521"/>
          </a:xfrm>
          <a:prstGeom prst="rect">
            <a:avLst/>
          </a:prstGeom>
          <a:noFill/>
        </p:spPr>
        <p:txBody>
          <a:bodyPr wrap="square" lIns="121725" tIns="60862" rIns="121725" bIns="60862" rtlCol="0">
            <a:spAutoFit/>
          </a:bodyPr>
          <a:lstStyle/>
          <a:p>
            <a:pPr algn="ctr"/>
            <a:r>
              <a:rPr lang="en-US" sz="5300" b="1">
                <a:solidFill>
                  <a:srgbClr val="0070C0"/>
                </a:solidFill>
                <a:latin typeface=".VnCooper" pitchFamily="34" charset="0"/>
                <a:ea typeface="Arial-Rounded" pitchFamily="34" charset="0"/>
                <a:cs typeface="Arial-Rounded" pitchFamily="34" charset="0"/>
              </a:rPr>
              <a:t>67</a:t>
            </a:r>
          </a:p>
        </p:txBody>
      </p:sp>
      <p:sp>
        <p:nvSpPr>
          <p:cNvPr id="5" name="Title 1"/>
          <p:cNvSpPr txBox="1">
            <a:spLocks/>
          </p:cNvSpPr>
          <p:nvPr/>
        </p:nvSpPr>
        <p:spPr>
          <a:xfrm>
            <a:off x="823119" y="175312"/>
            <a:ext cx="10717370"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8800" b="1">
                <a:solidFill>
                  <a:schemeClr val="bg1"/>
                </a:solidFill>
                <a:latin typeface="Arial-Rounded" pitchFamily="34" charset="0"/>
                <a:ea typeface="Arial-Rounded" pitchFamily="34" charset="0"/>
                <a:cs typeface="Arial-Rounded" pitchFamily="34" charset="0"/>
              </a:rPr>
              <a:t>uôc  uôt</a:t>
            </a:r>
          </a:p>
        </p:txBody>
      </p:sp>
      <p:grpSp>
        <p:nvGrpSpPr>
          <p:cNvPr id="27" name="Group 26"/>
          <p:cNvGrpSpPr/>
          <p:nvPr/>
        </p:nvGrpSpPr>
        <p:grpSpPr>
          <a:xfrm>
            <a:off x="574823" y="1937273"/>
            <a:ext cx="3448696" cy="941185"/>
            <a:chOff x="63500" y="1429216"/>
            <a:chExt cx="2592937" cy="705889"/>
          </a:xfrm>
        </p:grpSpPr>
        <p:sp>
          <p:nvSpPr>
            <p:cNvPr id="4" name="Rounded Rectangle 3"/>
            <p:cNvSpPr/>
            <p:nvPr/>
          </p:nvSpPr>
          <p:spPr>
            <a:xfrm>
              <a:off x="384358" y="1429216"/>
              <a:ext cx="2272079"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a:latin typeface="Arial-Rounded" pitchFamily="34" charset="0"/>
                  <a:ea typeface="Arial-Rounded" pitchFamily="34" charset="0"/>
                  <a:cs typeface="Arial-Rounded" pitchFamily="34" charset="0"/>
                </a:rPr>
                <a:t>Nhận biết</a:t>
              </a:r>
            </a:p>
          </p:txBody>
        </p:sp>
        <p:sp>
          <p:nvSpPr>
            <p:cNvPr id="3" name="Oval 2"/>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a:solidFill>
                    <a:schemeClr val="tx1"/>
                  </a:solidFill>
                  <a:latin typeface="Arial Rounded MT Bold" pitchFamily="34" charset="0"/>
                  <a:ea typeface="Arial-Rounded" pitchFamily="34" charset="0"/>
                  <a:cs typeface="Arial-Rounded" pitchFamily="34" charset="0"/>
                </a:rPr>
                <a:t>2</a:t>
              </a:r>
            </a:p>
          </p:txBody>
        </p:sp>
      </p:grpSp>
      <p:grpSp>
        <p:nvGrpSpPr>
          <p:cNvPr id="17" name="Group 16"/>
          <p:cNvGrpSpPr/>
          <p:nvPr/>
        </p:nvGrpSpPr>
        <p:grpSpPr>
          <a:xfrm>
            <a:off x="1078550" y="4969233"/>
            <a:ext cx="11174569" cy="1637255"/>
            <a:chOff x="502855" y="5415468"/>
            <a:chExt cx="10340246" cy="1637255"/>
          </a:xfrm>
        </p:grpSpPr>
        <p:sp>
          <p:nvSpPr>
            <p:cNvPr id="18" name="Title 1"/>
            <p:cNvSpPr txBox="1">
              <a:spLocks/>
            </p:cNvSpPr>
            <p:nvPr/>
          </p:nvSpPr>
          <p:spPr>
            <a:xfrm>
              <a:off x="502855" y="5422147"/>
              <a:ext cx="1034024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pPr>
              <a:r>
                <a:rPr lang="en-US" sz="5400" b="1" dirty="0" err="1">
                  <a:solidFill>
                    <a:srgbClr val="0070C0"/>
                  </a:solidFill>
                  <a:latin typeface="Arial-Rounded" pitchFamily="34" charset="0"/>
                  <a:ea typeface="Arial-Rounded" pitchFamily="34" charset="0"/>
                  <a:cs typeface="Arial-Rounded" pitchFamily="34" charset="0"/>
                </a:rPr>
                <a:t>Mẹ</a:t>
              </a:r>
              <a:r>
                <a:rPr lang="en-US" sz="5400" b="1" dirty="0">
                  <a:solidFill>
                    <a:srgbClr val="0070C0"/>
                  </a:solidFill>
                  <a:latin typeface="Arial-Rounded" pitchFamily="34" charset="0"/>
                  <a:ea typeface="Arial-Rounded" pitchFamily="34" charset="0"/>
                  <a:cs typeface="Arial-Rounded" pitchFamily="34" charset="0"/>
                </a:rPr>
                <a:t> </a:t>
              </a:r>
              <a:r>
                <a:rPr lang="en-US" sz="5400" b="1" dirty="0" err="1">
                  <a:solidFill>
                    <a:srgbClr val="0070C0"/>
                  </a:solidFill>
                  <a:latin typeface="Arial-Rounded" pitchFamily="34" charset="0"/>
                  <a:ea typeface="Arial-Rounded" pitchFamily="34" charset="0"/>
                  <a:cs typeface="Arial-Rounded" pitchFamily="34" charset="0"/>
                </a:rPr>
                <a:t>v</a:t>
              </a:r>
              <a:r>
                <a:rPr lang="en-US" sz="5400" b="1" dirty="0" err="1">
                  <a:solidFill>
                    <a:srgbClr val="FF0000"/>
                  </a:solidFill>
                  <a:latin typeface="Arial-Rounded" pitchFamily="34" charset="0"/>
                  <a:ea typeface="Arial-Rounded" pitchFamily="34" charset="0"/>
                  <a:cs typeface="Arial-Rounded" pitchFamily="34" charset="0"/>
                </a:rPr>
                <a:t>uôt</a:t>
              </a:r>
              <a:r>
                <a:rPr lang="en-US" sz="5400" b="1" dirty="0">
                  <a:solidFill>
                    <a:srgbClr val="0070C0"/>
                  </a:solidFill>
                  <a:latin typeface="Arial-Rounded" pitchFamily="34" charset="0"/>
                  <a:ea typeface="Arial-Rounded" pitchFamily="34" charset="0"/>
                  <a:cs typeface="Arial-Rounded" pitchFamily="34" charset="0"/>
                </a:rPr>
                <a:t> </a:t>
              </a:r>
              <a:r>
                <a:rPr lang="en-US" sz="5400" b="1" dirty="0" err="1">
                  <a:solidFill>
                    <a:srgbClr val="0070C0"/>
                  </a:solidFill>
                  <a:latin typeface="Arial-Rounded" pitchFamily="34" charset="0"/>
                  <a:ea typeface="Arial-Rounded" pitchFamily="34" charset="0"/>
                  <a:cs typeface="Arial-Rounded" pitchFamily="34" charset="0"/>
                </a:rPr>
                <a:t>tóc</a:t>
              </a:r>
              <a:r>
                <a:rPr lang="en-US" sz="5400" b="1" dirty="0">
                  <a:solidFill>
                    <a:srgbClr val="0070C0"/>
                  </a:solidFill>
                  <a:latin typeface="Arial-Rounded" pitchFamily="34" charset="0"/>
                  <a:ea typeface="Arial-Rounded" pitchFamily="34" charset="0"/>
                  <a:cs typeface="Arial-Rounded" pitchFamily="34" charset="0"/>
                </a:rPr>
                <a:t> </a:t>
              </a:r>
              <a:r>
                <a:rPr lang="en-US" sz="5400" b="1" dirty="0" err="1">
                  <a:solidFill>
                    <a:srgbClr val="0070C0"/>
                  </a:solidFill>
                  <a:latin typeface="Arial-Rounded" pitchFamily="34" charset="0"/>
                  <a:ea typeface="Arial-Rounded" pitchFamily="34" charset="0"/>
                  <a:cs typeface="Arial-Rounded" pitchFamily="34" charset="0"/>
                </a:rPr>
                <a:t>và</a:t>
              </a:r>
              <a:r>
                <a:rPr lang="en-US" sz="5400" b="1" dirty="0">
                  <a:solidFill>
                    <a:srgbClr val="0070C0"/>
                  </a:solidFill>
                  <a:latin typeface="Arial-Rounded" pitchFamily="34" charset="0"/>
                  <a:ea typeface="Arial-Rounded" pitchFamily="34" charset="0"/>
                  <a:cs typeface="Arial-Rounded" pitchFamily="34" charset="0"/>
                </a:rPr>
                <a:t> </a:t>
              </a:r>
              <a:r>
                <a:rPr lang="en-US" sz="5400" b="1" dirty="0" err="1">
                  <a:solidFill>
                    <a:srgbClr val="0070C0"/>
                  </a:solidFill>
                  <a:latin typeface="Arial-Rounded" pitchFamily="34" charset="0"/>
                  <a:ea typeface="Arial-Rounded" pitchFamily="34" charset="0"/>
                  <a:cs typeface="Arial-Rounded" pitchFamily="34" charset="0"/>
                </a:rPr>
                <a:t>b</a:t>
              </a:r>
              <a:r>
                <a:rPr lang="en-US" sz="5400" b="1" dirty="0" err="1">
                  <a:solidFill>
                    <a:srgbClr val="FF0000"/>
                  </a:solidFill>
                  <a:latin typeface="Arial-Rounded" pitchFamily="34" charset="0"/>
                  <a:ea typeface="Arial-Rounded" pitchFamily="34" charset="0"/>
                  <a:cs typeface="Arial-Rounded" pitchFamily="34" charset="0"/>
                </a:rPr>
                <a:t>uôc</a:t>
              </a:r>
              <a:r>
                <a:rPr lang="en-US" sz="5400" b="1" dirty="0">
                  <a:solidFill>
                    <a:srgbClr val="0070C0"/>
                  </a:solidFill>
                  <a:latin typeface="Arial-Rounded" pitchFamily="34" charset="0"/>
                  <a:ea typeface="Arial-Rounded" pitchFamily="34" charset="0"/>
                  <a:cs typeface="Arial-Rounded" pitchFamily="34" charset="0"/>
                </a:rPr>
                <a:t> </a:t>
              </a:r>
              <a:r>
                <a:rPr lang="en-US" sz="5400" b="1" dirty="0" err="1">
                  <a:solidFill>
                    <a:srgbClr val="0070C0"/>
                  </a:solidFill>
                  <a:latin typeface="Arial-Rounded" pitchFamily="34" charset="0"/>
                  <a:ea typeface="Arial-Rounded" pitchFamily="34" charset="0"/>
                  <a:cs typeface="Arial-Rounded" pitchFamily="34" charset="0"/>
                </a:rPr>
                <a:t>nơ</a:t>
              </a:r>
              <a:r>
                <a:rPr lang="en-US" sz="5400" b="1" dirty="0">
                  <a:solidFill>
                    <a:srgbClr val="0070C0"/>
                  </a:solidFill>
                  <a:latin typeface="Arial-Rounded" pitchFamily="34" charset="0"/>
                  <a:ea typeface="Arial-Rounded" pitchFamily="34" charset="0"/>
                  <a:cs typeface="Arial-Rounded" pitchFamily="34" charset="0"/>
                </a:rPr>
                <a:t> </a:t>
              </a:r>
              <a:r>
                <a:rPr lang="en-US" sz="5400" b="1" dirty="0" err="1">
                  <a:solidFill>
                    <a:srgbClr val="0070C0"/>
                  </a:solidFill>
                  <a:latin typeface="Arial-Rounded" pitchFamily="34" charset="0"/>
                  <a:ea typeface="Arial-Rounded" pitchFamily="34" charset="0"/>
                  <a:cs typeface="Arial-Rounded" pitchFamily="34" charset="0"/>
                </a:rPr>
                <a:t>cho</a:t>
              </a:r>
              <a:r>
                <a:rPr lang="en-US" sz="5400" b="1" dirty="0">
                  <a:solidFill>
                    <a:srgbClr val="0070C0"/>
                  </a:solidFill>
                  <a:latin typeface="Arial-Rounded" pitchFamily="34" charset="0"/>
                  <a:ea typeface="Arial-Rounded" pitchFamily="34" charset="0"/>
                  <a:cs typeface="Arial-Rounded" pitchFamily="34" charset="0"/>
                </a:rPr>
                <a:t> </a:t>
              </a:r>
              <a:r>
                <a:rPr lang="en-US" sz="5400" b="1" dirty="0" err="1">
                  <a:solidFill>
                    <a:srgbClr val="0070C0"/>
                  </a:solidFill>
                  <a:latin typeface="Arial-Rounded" pitchFamily="34" charset="0"/>
                  <a:ea typeface="Arial-Rounded" pitchFamily="34" charset="0"/>
                  <a:cs typeface="Arial-Rounded" pitchFamily="34" charset="0"/>
                </a:rPr>
                <a:t>Hà</a:t>
              </a:r>
              <a:r>
                <a:rPr lang="en-US" sz="5400" b="1" dirty="0">
                  <a:solidFill>
                    <a:srgbClr val="0070C0"/>
                  </a:solidFill>
                  <a:latin typeface="Arial-Rounded" pitchFamily="34" charset="0"/>
                  <a:ea typeface="Arial-Rounded" pitchFamily="34" charset="0"/>
                  <a:cs typeface="Arial-Rounded" pitchFamily="34" charset="0"/>
                </a:rPr>
                <a:t>.</a:t>
              </a:r>
            </a:p>
          </p:txBody>
        </p:sp>
        <p:sp>
          <p:nvSpPr>
            <p:cNvPr id="22" name="Title 1"/>
            <p:cNvSpPr txBox="1">
              <a:spLocks/>
            </p:cNvSpPr>
            <p:nvPr/>
          </p:nvSpPr>
          <p:spPr>
            <a:xfrm>
              <a:off x="1676709" y="5415468"/>
              <a:ext cx="183373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400" b="1">
                  <a:solidFill>
                    <a:srgbClr val="0070C0"/>
                  </a:solidFill>
                  <a:latin typeface="Arial-Rounded" pitchFamily="34" charset="0"/>
                  <a:ea typeface="Arial-Rounded" pitchFamily="34" charset="0"/>
                  <a:cs typeface="Arial-Rounded" pitchFamily="34" charset="0"/>
                </a:rPr>
                <a:t>́</a:t>
              </a:r>
            </a:p>
          </p:txBody>
        </p:sp>
        <p:sp>
          <p:nvSpPr>
            <p:cNvPr id="14" name="Title 1"/>
            <p:cNvSpPr txBox="1">
              <a:spLocks/>
            </p:cNvSpPr>
            <p:nvPr/>
          </p:nvSpPr>
          <p:spPr>
            <a:xfrm>
              <a:off x="4496679" y="5551635"/>
              <a:ext cx="183373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400" b="1" dirty="0">
                  <a:solidFill>
                    <a:srgbClr val="0070C0"/>
                  </a:solidFill>
                  <a:latin typeface="Arial-Rounded" pitchFamily="34" charset="0"/>
                  <a:ea typeface="Arial-Rounded" pitchFamily="34" charset="0"/>
                  <a:cs typeface="Arial-Rounded" pitchFamily="34" charset="0"/>
                </a:rPr>
                <a:t>.</a:t>
              </a:r>
            </a:p>
          </p:txBody>
        </p:sp>
      </p:grpSp>
    </p:spTree>
    <p:extLst>
      <p:ext uri="{BB962C8B-B14F-4D97-AF65-F5344CB8AC3E}">
        <p14:creationId xmlns:p14="http://schemas.microsoft.com/office/powerpoint/2010/main" val="153371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down)">
                                      <p:cBhvr>
                                        <p:cTn id="12" dur="580">
                                          <p:stCondLst>
                                            <p:cond delay="0"/>
                                          </p:stCondLst>
                                        </p:cTn>
                                        <p:tgtEl>
                                          <p:spTgt spid="28"/>
                                        </p:tgtEl>
                                      </p:cBhvr>
                                    </p:animEffect>
                                    <p:anim calcmode="lin" valueType="num">
                                      <p:cBhvr>
                                        <p:cTn id="13"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8" dur="26">
                                          <p:stCondLst>
                                            <p:cond delay="650"/>
                                          </p:stCondLst>
                                        </p:cTn>
                                        <p:tgtEl>
                                          <p:spTgt spid="28"/>
                                        </p:tgtEl>
                                      </p:cBhvr>
                                      <p:to x="100000" y="60000"/>
                                    </p:animScale>
                                    <p:animScale>
                                      <p:cBhvr>
                                        <p:cTn id="19" dur="166" decel="50000">
                                          <p:stCondLst>
                                            <p:cond delay="676"/>
                                          </p:stCondLst>
                                        </p:cTn>
                                        <p:tgtEl>
                                          <p:spTgt spid="28"/>
                                        </p:tgtEl>
                                      </p:cBhvr>
                                      <p:to x="100000" y="100000"/>
                                    </p:animScale>
                                    <p:animScale>
                                      <p:cBhvr>
                                        <p:cTn id="20" dur="26">
                                          <p:stCondLst>
                                            <p:cond delay="1312"/>
                                          </p:stCondLst>
                                        </p:cTn>
                                        <p:tgtEl>
                                          <p:spTgt spid="28"/>
                                        </p:tgtEl>
                                      </p:cBhvr>
                                      <p:to x="100000" y="80000"/>
                                    </p:animScale>
                                    <p:animScale>
                                      <p:cBhvr>
                                        <p:cTn id="21" dur="166" decel="50000">
                                          <p:stCondLst>
                                            <p:cond delay="1338"/>
                                          </p:stCondLst>
                                        </p:cTn>
                                        <p:tgtEl>
                                          <p:spTgt spid="28"/>
                                        </p:tgtEl>
                                      </p:cBhvr>
                                      <p:to x="100000" y="100000"/>
                                    </p:animScale>
                                    <p:animScale>
                                      <p:cBhvr>
                                        <p:cTn id="22" dur="26">
                                          <p:stCondLst>
                                            <p:cond delay="1642"/>
                                          </p:stCondLst>
                                        </p:cTn>
                                        <p:tgtEl>
                                          <p:spTgt spid="28"/>
                                        </p:tgtEl>
                                      </p:cBhvr>
                                      <p:to x="100000" y="90000"/>
                                    </p:animScale>
                                    <p:animScale>
                                      <p:cBhvr>
                                        <p:cTn id="23" dur="166" decel="50000">
                                          <p:stCondLst>
                                            <p:cond delay="1668"/>
                                          </p:stCondLst>
                                        </p:cTn>
                                        <p:tgtEl>
                                          <p:spTgt spid="28"/>
                                        </p:tgtEl>
                                      </p:cBhvr>
                                      <p:to x="100000" y="100000"/>
                                    </p:animScale>
                                    <p:animScale>
                                      <p:cBhvr>
                                        <p:cTn id="24" dur="26">
                                          <p:stCondLst>
                                            <p:cond delay="1808"/>
                                          </p:stCondLst>
                                        </p:cTn>
                                        <p:tgtEl>
                                          <p:spTgt spid="28"/>
                                        </p:tgtEl>
                                      </p:cBhvr>
                                      <p:to x="100000" y="95000"/>
                                    </p:animScale>
                                    <p:animScale>
                                      <p:cBhvr>
                                        <p:cTn id="25" dur="166" decel="50000">
                                          <p:stCondLst>
                                            <p:cond delay="1834"/>
                                          </p:stCondLst>
                                        </p:cTn>
                                        <p:tgtEl>
                                          <p:spTgt spid="28"/>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wipe(down)">
                                      <p:cBhvr>
                                        <p:cTn id="28" dur="580">
                                          <p:stCondLst>
                                            <p:cond delay="0"/>
                                          </p:stCondLst>
                                        </p:cTn>
                                        <p:tgtEl>
                                          <p:spTgt spid="32"/>
                                        </p:tgtEl>
                                      </p:cBhvr>
                                    </p:animEffect>
                                    <p:anim calcmode="lin" valueType="num">
                                      <p:cBhvr>
                                        <p:cTn id="29"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34" dur="26">
                                          <p:stCondLst>
                                            <p:cond delay="650"/>
                                          </p:stCondLst>
                                        </p:cTn>
                                        <p:tgtEl>
                                          <p:spTgt spid="32"/>
                                        </p:tgtEl>
                                      </p:cBhvr>
                                      <p:to x="100000" y="60000"/>
                                    </p:animScale>
                                    <p:animScale>
                                      <p:cBhvr>
                                        <p:cTn id="35" dur="166" decel="50000">
                                          <p:stCondLst>
                                            <p:cond delay="676"/>
                                          </p:stCondLst>
                                        </p:cTn>
                                        <p:tgtEl>
                                          <p:spTgt spid="32"/>
                                        </p:tgtEl>
                                      </p:cBhvr>
                                      <p:to x="100000" y="100000"/>
                                    </p:animScale>
                                    <p:animScale>
                                      <p:cBhvr>
                                        <p:cTn id="36" dur="26">
                                          <p:stCondLst>
                                            <p:cond delay="1312"/>
                                          </p:stCondLst>
                                        </p:cTn>
                                        <p:tgtEl>
                                          <p:spTgt spid="32"/>
                                        </p:tgtEl>
                                      </p:cBhvr>
                                      <p:to x="100000" y="80000"/>
                                    </p:animScale>
                                    <p:animScale>
                                      <p:cBhvr>
                                        <p:cTn id="37" dur="166" decel="50000">
                                          <p:stCondLst>
                                            <p:cond delay="1338"/>
                                          </p:stCondLst>
                                        </p:cTn>
                                        <p:tgtEl>
                                          <p:spTgt spid="32"/>
                                        </p:tgtEl>
                                      </p:cBhvr>
                                      <p:to x="100000" y="100000"/>
                                    </p:animScale>
                                    <p:animScale>
                                      <p:cBhvr>
                                        <p:cTn id="38" dur="26">
                                          <p:stCondLst>
                                            <p:cond delay="1642"/>
                                          </p:stCondLst>
                                        </p:cTn>
                                        <p:tgtEl>
                                          <p:spTgt spid="32"/>
                                        </p:tgtEl>
                                      </p:cBhvr>
                                      <p:to x="100000" y="90000"/>
                                    </p:animScale>
                                    <p:animScale>
                                      <p:cBhvr>
                                        <p:cTn id="39" dur="166" decel="50000">
                                          <p:stCondLst>
                                            <p:cond delay="1668"/>
                                          </p:stCondLst>
                                        </p:cTn>
                                        <p:tgtEl>
                                          <p:spTgt spid="32"/>
                                        </p:tgtEl>
                                      </p:cBhvr>
                                      <p:to x="100000" y="100000"/>
                                    </p:animScale>
                                    <p:animScale>
                                      <p:cBhvr>
                                        <p:cTn id="40" dur="26">
                                          <p:stCondLst>
                                            <p:cond delay="1808"/>
                                          </p:stCondLst>
                                        </p:cTn>
                                        <p:tgtEl>
                                          <p:spTgt spid="32"/>
                                        </p:tgtEl>
                                      </p:cBhvr>
                                      <p:to x="100000" y="95000"/>
                                    </p:animScale>
                                    <p:animScale>
                                      <p:cBhvr>
                                        <p:cTn id="41" dur="166" decel="50000">
                                          <p:stCondLst>
                                            <p:cond delay="1834"/>
                                          </p:stCondLst>
                                        </p:cTn>
                                        <p:tgtEl>
                                          <p:spTgt spid="32"/>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wipe(left)">
                                      <p:cBhvr>
                                        <p:cTn id="4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2" grpId="0"/>
      <p:bldP spid="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4372</TotalTime>
  <Words>358</Words>
  <Application>Microsoft Office PowerPoint</Application>
  <PresentationFormat>Custom</PresentationFormat>
  <Paragraphs>154</Paragraphs>
  <Slides>33</Slides>
  <Notes>17</Notes>
  <HiddenSlides>0</HiddenSlides>
  <MMClips>3</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33</vt:i4>
      </vt:variant>
    </vt:vector>
  </HeadingPairs>
  <TitlesOfParts>
    <vt:vector size="44" baseType="lpstr">
      <vt:lpstr>.VnArial</vt:lpstr>
      <vt:lpstr>.VnCooper</vt:lpstr>
      <vt:lpstr>Arial</vt:lpstr>
      <vt:lpstr>Arial Rounded MT Bold</vt:lpstr>
      <vt:lpstr>Arial-Rounded</vt:lpstr>
      <vt:lpstr>Arrus-Black</vt:lpstr>
      <vt:lpstr>AvantGarde</vt:lpstr>
      <vt:lpstr>Calibri</vt:lpstr>
      <vt:lpstr>DomCasual</vt:lpstr>
      <vt:lpstr>HP001 4 hàng</vt:lpstr>
      <vt:lpstr>Office Theme</vt:lpstr>
      <vt:lpstr>TIẾNG VIỆT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Admin</cp:lastModifiedBy>
  <cp:revision>546</cp:revision>
  <dcterms:created xsi:type="dcterms:W3CDTF">2021-05-08T14:00:55Z</dcterms:created>
  <dcterms:modified xsi:type="dcterms:W3CDTF">2021-12-20T16:27:45Z</dcterms:modified>
</cp:coreProperties>
</file>