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59" r:id="rId3"/>
    <p:sldId id="260" r:id="rId4"/>
    <p:sldId id="380" r:id="rId5"/>
    <p:sldId id="336" r:id="rId6"/>
    <p:sldId id="263" r:id="rId7"/>
    <p:sldId id="282" r:id="rId8"/>
    <p:sldId id="283" r:id="rId9"/>
    <p:sldId id="284" r:id="rId10"/>
    <p:sldId id="264" r:id="rId11"/>
    <p:sldId id="372" r:id="rId12"/>
    <p:sldId id="357" r:id="rId13"/>
    <p:sldId id="350" r:id="rId14"/>
    <p:sldId id="355" r:id="rId15"/>
    <p:sldId id="267" r:id="rId16"/>
    <p:sldId id="381" r:id="rId17"/>
    <p:sldId id="382" r:id="rId18"/>
    <p:sldId id="383" r:id="rId19"/>
    <p:sldId id="262" r:id="rId20"/>
    <p:sldId id="390" r:id="rId21"/>
    <p:sldId id="314" r:id="rId22"/>
    <p:sldId id="272" r:id="rId23"/>
    <p:sldId id="338" r:id="rId24"/>
    <p:sldId id="339" r:id="rId25"/>
    <p:sldId id="386" r:id="rId26"/>
    <p:sldId id="326" r:id="rId27"/>
    <p:sldId id="274" r:id="rId28"/>
    <p:sldId id="275" r:id="rId29"/>
    <p:sldId id="388" r:id="rId30"/>
    <p:sldId id="277" r:id="rId31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E6"/>
    <a:srgbClr val="EBF6F9"/>
    <a:srgbClr val="FFE389"/>
    <a:srgbClr val="BD196F"/>
    <a:srgbClr val="006F96"/>
    <a:srgbClr val="FBD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70" autoAdjust="0"/>
    <p:restoredTop sz="91993" autoAdjust="0"/>
  </p:normalViewPr>
  <p:slideViewPr>
    <p:cSldViewPr>
      <p:cViewPr varScale="1">
        <p:scale>
          <a:sx n="62" d="100"/>
          <a:sy n="62" d="100"/>
        </p:scale>
        <p:origin x="744" y="40"/>
      </p:cViewPr>
      <p:guideLst>
        <p:guide orient="horz" pos="2160"/>
        <p:guide pos="383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</a:t>
            </a:r>
            <a:r>
              <a:rPr lang="en-US" baseline="0"/>
              <a:t> thể hỏi thêm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Cuốc:</a:t>
            </a:r>
            <a:r>
              <a:rPr lang="en-US" baseline="0"/>
              <a:t> danh từ và động từ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2830A92-336D-4383-8C81-5FD3A980B6D0}"/>
              </a:ext>
            </a:extLst>
          </p:cNvPr>
          <p:cNvSpPr txBox="1"/>
          <p:nvPr/>
        </p:nvSpPr>
        <p:spPr>
          <a:xfrm>
            <a:off x="7452519" y="3586812"/>
            <a:ext cx="45121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/>
              <a:t>Trang 148, 149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261519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 chuối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464259" y="471909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cuộn chỉ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131953" y="471909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chuông</a:t>
            </a:r>
          </a:p>
        </p:txBody>
      </p:sp>
      <p:pic>
        <p:nvPicPr>
          <p:cNvPr id="5122" name="Picture 2" descr="Cắt buồng chuối chín cây, Cuối tuần ra vườn được thu hoạch buồng chuối chín  tự nhiên, Chuối chín - YouTub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0" r="25918"/>
          <a:stretch/>
        </p:blipFill>
        <p:spPr bwMode="auto">
          <a:xfrm>
            <a:off x="4457209" y="1453862"/>
            <a:ext cx="3124200" cy="27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ộ Chuông đồng Huế 30 cm và giá treo - PHONG VÂN MUS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652" y="1453862"/>
            <a:ext cx="2857001" cy="27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39 cuộn chỉ may dài 75yd/130yd nhiều màu khác nhau | Shopee Việt Na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9" b="13068"/>
          <a:stretch/>
        </p:blipFill>
        <p:spPr bwMode="auto">
          <a:xfrm>
            <a:off x="143447" y="1453862"/>
            <a:ext cx="3867698" cy="27071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177297" y="58967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 chuối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548481" y="5896705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cuộn chỉ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47731" y="5896705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chuông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556975" y="4181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khuôn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3473325" y="41818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muốn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6186551" y="41818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muộn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8862775" y="4181842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nguồn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594519" y="487680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3558198" y="4876800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luống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6032288" y="4876800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thuổng</a:t>
            </a: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8938975" y="4876800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vuông</a:t>
            </a: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498" y="-46323"/>
            <a:ext cx="5047558" cy="4228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512687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18319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ĎŪ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1885" y="3009901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ĎŪ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84357" y="76202"/>
            <a:ext cx="6756905" cy="941185"/>
            <a:chOff x="63500" y="1429216"/>
            <a:chExt cx="5080245" cy="705889"/>
          </a:xfrm>
        </p:grpSpPr>
        <p:sp>
          <p:nvSpPr>
            <p:cNvPr id="6" name="Rounded Rectangle 5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1904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4" name="UÔ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23" y="76200"/>
            <a:ext cx="12040393" cy="4559459"/>
          </a:xfrm>
        </p:spPr>
      </p:pic>
    </p:spTree>
    <p:extLst>
      <p:ext uri="{BB962C8B-B14F-4D97-AF65-F5344CB8AC3E}">
        <p14:creationId xmlns:p14="http://schemas.microsoft.com/office/powerpoint/2010/main" val="29906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2228643"/>
              </p:ext>
            </p:extLst>
          </p:nvPr>
        </p:nvGraphicFramePr>
        <p:xfrm>
          <a:off x="215396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9949" y="1628776"/>
            <a:ext cx="9553902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ĎŪg 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80897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ĎŪg 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561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192" y="5145657"/>
            <a:ext cx="2709556" cy="1712343"/>
          </a:xfrm>
          <a:prstGeom prst="rect">
            <a:avLst/>
          </a:prstGeom>
        </p:spPr>
      </p:pic>
      <p:pic>
        <p:nvPicPr>
          <p:cNvPr id="3" name="UÔNG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9646" y="-246626"/>
            <a:ext cx="10862547" cy="5476415"/>
          </a:xfrm>
        </p:spPr>
      </p:pic>
    </p:spTree>
    <p:extLst>
      <p:ext uri="{BB962C8B-B14F-4D97-AF65-F5344CB8AC3E}">
        <p14:creationId xmlns:p14="http://schemas.microsoft.com/office/powerpoint/2010/main" val="92373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845"/>
          <a:stretch/>
        </p:blipFill>
        <p:spPr bwMode="auto">
          <a:xfrm>
            <a:off x="0" y="34162"/>
            <a:ext cx="12161838" cy="68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2372" y="822434"/>
            <a:ext cx="3414777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lt-LT" sz="8400">
                <a:solidFill>
                  <a:srgbClr val="FF0000"/>
                </a:solidFill>
                <a:latin typeface="HP001 4 hàng"/>
              </a:rPr>
              <a:t>cuų </a:t>
            </a:r>
            <a:r>
              <a:rPr lang="vi-VN" sz="8400">
                <a:solidFill>
                  <a:srgbClr val="FF0000"/>
                </a:solidFill>
                <a:latin typeface="HP001 4 hàng"/>
              </a:rPr>
              <a:t>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1619" y="1223070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lt-LT" sz="4200">
                <a:solidFill>
                  <a:srgbClr val="FF0000"/>
                </a:solidFill>
                <a:latin typeface="HP001 4 hàng"/>
              </a:rPr>
              <a:t>cuų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193" y="2474408"/>
            <a:ext cx="3414777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8400">
                <a:solidFill>
                  <a:srgbClr val="FF0000"/>
                </a:solidFill>
                <a:latin typeface="HP001 4 hàng"/>
              </a:rPr>
              <a:t>λί</a:t>
            </a:r>
            <a:r>
              <a:rPr lang="en-US" sz="8400">
                <a:solidFill>
                  <a:srgbClr val="FF0000"/>
                </a:solidFill>
                <a:latin typeface="HP001 4 hàng"/>
              </a:rPr>
              <a:t>Ŭg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03674" y="2876742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4200">
                <a:solidFill>
                  <a:srgbClr val="FF0000"/>
                </a:solidFill>
                <a:latin typeface="HP001 4 hàng"/>
              </a:rPr>
              <a:t>λί</a:t>
            </a:r>
            <a:r>
              <a:rPr lang="en-US" sz="4200">
                <a:solidFill>
                  <a:srgbClr val="FF0000"/>
                </a:solidFill>
                <a:latin typeface="HP001 4 hàng"/>
              </a:rPr>
              <a:t>Ŭg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185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16273"/>
          <a:stretch/>
        </p:blipFill>
        <p:spPr bwMode="auto">
          <a:xfrm>
            <a:off x="0" y="977350"/>
            <a:ext cx="12161838" cy="588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2372" y="1778474"/>
            <a:ext cx="3414777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ĎŪ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2152" y="2165042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ĎŪ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0" name="Rounded Rectangle 9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10193" y="3430448"/>
            <a:ext cx="3414777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8400">
                <a:solidFill>
                  <a:srgbClr val="FF0000"/>
                </a:solidFill>
                <a:latin typeface="HP001 4 hàng"/>
              </a:rPr>
              <a:t>ĎŪg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69973" y="3817016"/>
            <a:ext cx="22975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4200">
                <a:solidFill>
                  <a:srgbClr val="FF0000"/>
                </a:solidFill>
                <a:latin typeface="HP001 4 hàng"/>
              </a:rPr>
              <a:t>ĎŪg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365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358"/>
          <a:stretch/>
        </p:blipFill>
        <p:spPr bwMode="auto">
          <a:xfrm>
            <a:off x="0" y="0"/>
            <a:ext cx="121618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12372" y="806970"/>
            <a:ext cx="5468547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just"/>
            <a:r>
              <a:rPr lang="lt-LT" sz="8400">
                <a:solidFill>
                  <a:srgbClr val="FF0000"/>
                </a:solidFill>
                <a:latin typeface="HP001 4 hàng" pitchFamily="34" charset="0"/>
              </a:rPr>
              <a:t>cuų </a:t>
            </a:r>
            <a:r>
              <a:rPr lang="el-GR" sz="84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lt-LT" sz="8400">
                <a:solidFill>
                  <a:srgbClr val="FF0000"/>
                </a:solidFill>
                <a:latin typeface="HP001 4 hàng" pitchFamily="34" charset="0"/>
              </a:rPr>
              <a:t>ỉ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12350" y="1190353"/>
            <a:ext cx="3135769" cy="769243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just"/>
            <a:r>
              <a:rPr lang="lt-LT" sz="4200">
                <a:solidFill>
                  <a:srgbClr val="FF0000"/>
                </a:solidFill>
                <a:latin typeface="HP001 4 hàng" pitchFamily="34" charset="0"/>
              </a:rPr>
              <a:t>cuų </a:t>
            </a:r>
            <a:r>
              <a:rPr lang="el-GR" sz="42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lt-LT" sz="4200">
                <a:solidFill>
                  <a:srgbClr val="FF0000"/>
                </a:solidFill>
                <a:latin typeface="HP001 4 hàng" pitchFamily="34" charset="0"/>
              </a:rPr>
              <a:t>ỉ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0193" y="2458944"/>
            <a:ext cx="5851726" cy="1415574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8400">
                <a:solidFill>
                  <a:srgbClr val="FF0000"/>
                </a:solidFill>
                <a:latin typeface="HP001 4 hàng"/>
              </a:rPr>
              <a:t>λί</a:t>
            </a:r>
            <a:r>
              <a:rPr lang="lv-LV" sz="8400">
                <a:solidFill>
                  <a:srgbClr val="FF0000"/>
                </a:solidFill>
                <a:latin typeface="HP001 4 hàng"/>
              </a:rPr>
              <a:t>Ŭg </a:t>
            </a:r>
            <a:r>
              <a:rPr lang="el-GR" sz="8400">
                <a:solidFill>
                  <a:srgbClr val="FF0000"/>
                </a:solidFill>
                <a:latin typeface="HP001 4 hàng"/>
              </a:rPr>
              <a:t>ε</a:t>
            </a:r>
            <a:r>
              <a:rPr lang="lv-LV" sz="8400">
                <a:solidFill>
                  <a:srgbClr val="FF0000"/>
                </a:solidFill>
                <a:latin typeface="HP001 4 hàng"/>
              </a:rPr>
              <a:t>uĒ </a:t>
            </a:r>
            <a:endParaRPr lang="en-US" sz="84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10171" y="2829746"/>
            <a:ext cx="3747548" cy="8000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4400">
                <a:solidFill>
                  <a:srgbClr val="FF0000"/>
                </a:solidFill>
                <a:latin typeface="HP001 4 hàng"/>
              </a:rPr>
              <a:t>λί</a:t>
            </a:r>
            <a:r>
              <a:rPr lang="lv-LV" sz="4400">
                <a:solidFill>
                  <a:srgbClr val="FF0000"/>
                </a:solidFill>
                <a:latin typeface="HP001 4 hàng"/>
              </a:rPr>
              <a:t>Ŭg </a:t>
            </a:r>
            <a:r>
              <a:rPr lang="el-GR" sz="4400">
                <a:solidFill>
                  <a:srgbClr val="FF0000"/>
                </a:solidFill>
                <a:latin typeface="HP001 4 hàng"/>
              </a:rPr>
              <a:t>ε</a:t>
            </a:r>
            <a:r>
              <a:rPr lang="lv-LV" sz="4400">
                <a:solidFill>
                  <a:srgbClr val="FF0000"/>
                </a:solidFill>
                <a:latin typeface="HP001 4 hàng"/>
              </a:rPr>
              <a:t>uĒ </a:t>
            </a:r>
            <a:endParaRPr lang="en-US" sz="4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925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5739913" y="2408237"/>
            <a:ext cx="6513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3800217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" b="69806"/>
          <a:stretch/>
        </p:blipFill>
        <p:spPr>
          <a:xfrm>
            <a:off x="760609" y="381000"/>
            <a:ext cx="10215039" cy="42370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40914" y="-281607"/>
            <a:ext cx="11696009" cy="1958008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71213" y="32012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15111" y="481571"/>
            <a:ext cx="1127504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0070C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68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09443" y="-140230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  uông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74823" y="1937273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6919" y="4953000"/>
            <a:ext cx="11174569" cy="1544513"/>
            <a:chOff x="502855" y="5399235"/>
            <a:chExt cx="10340246" cy="1544513"/>
          </a:xfrm>
        </p:grpSpPr>
        <p:sp>
          <p:nvSpPr>
            <p:cNvPr id="18" name="Title 1"/>
            <p:cNvSpPr txBox="1">
              <a:spLocks/>
            </p:cNvSpPr>
            <p:nvPr/>
          </p:nvSpPr>
          <p:spPr>
            <a:xfrm>
              <a:off x="502855" y="5406302"/>
              <a:ext cx="1034024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</a:t>
              </a:r>
              <a:r>
                <a:rPr lang="en-US" sz="54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uôn</a:t>
              </a: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ch</a:t>
              </a:r>
              <a:r>
                <a:rPr lang="en-US" sz="54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uôn</a:t>
              </a: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bay qua các l</a:t>
              </a:r>
              <a:r>
                <a:rPr lang="en-US" sz="54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uông</a:t>
              </a: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rau.</a:t>
              </a:r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100121" y="5399734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  <p:sp>
          <p:nvSpPr>
            <p:cNvPr id="15" name="Title 1"/>
            <p:cNvSpPr txBox="1">
              <a:spLocks/>
            </p:cNvSpPr>
            <p:nvPr/>
          </p:nvSpPr>
          <p:spPr>
            <a:xfrm>
              <a:off x="7641027" y="5442660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́</a:t>
              </a:r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2899761" y="5399235"/>
              <a:ext cx="183373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5400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hạc GIA ĐÌNH POM POM - Bé học yêu thương gia đình - Nhạc thiếu nhi POMPOM4kids">
            <a:hlinkClick r:id="" action="ppaction://media"/>
            <a:extLst>
              <a:ext uri="{FF2B5EF4-FFF2-40B4-BE49-F238E27FC236}">
                <a16:creationId xmlns:a16="http://schemas.microsoft.com/office/drawing/2014/main" id="{FA65CDB7-CA10-40FB-87F7-AF1C2808FB7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65" y="0"/>
            <a:ext cx="12336828" cy="693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9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3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5" t="27586" r="30207" b="25216"/>
          <a:stretch/>
        </p:blipFill>
        <p:spPr bwMode="auto">
          <a:xfrm>
            <a:off x="442119" y="304800"/>
            <a:ext cx="10473591" cy="611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80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"/>
          <a:stretch/>
        </p:blipFill>
        <p:spPr>
          <a:xfrm>
            <a:off x="3493453" y="-60466"/>
            <a:ext cx="6096438" cy="3030411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47650" y="3727872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Trời sắp mưa. Chuồn chuồn bay thấp. Bầu trời đen kịt. Gió thổi mạnh cuốn theo những đám lá khô. Rồi mưa ào ào trút xuống. </a:t>
            </a:r>
          </a:p>
          <a:p>
            <a:pPr algn="just"/>
            <a:r>
              <a:rPr lang="en-US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Mưa tạnh, những hạt mưa long lanh đọng trên các cuống lá. Bầu trời trong xanh, không khí mát mẻ.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0708371" y="3062063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213683" y="2743200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014119" y="2743200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4709319" y="3046854"/>
            <a:ext cx="117307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2940953" y="3597166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0805319" y="2755109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5014119" y="3597166"/>
            <a:ext cx="1306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84963" y="3568886"/>
            <a:ext cx="1437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1875297" y="4253831"/>
            <a:ext cx="129038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3238567" y="3469341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8062119" y="4255810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042319" y="4068610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567377" y="5404549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1174159" y="4683172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2328290" y="5977643"/>
            <a:ext cx="141942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4795259" y="5275283"/>
            <a:ext cx="430129" cy="2585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7</a:t>
            </a:r>
          </a:p>
        </p:txBody>
      </p:sp>
      <p:cxnSp>
        <p:nvCxnSpPr>
          <p:cNvPr id="28" name="Straight Connector 27"/>
          <p:cNvCxnSpPr/>
          <p:nvPr/>
        </p:nvCxnSpPr>
        <p:spPr>
          <a:xfrm>
            <a:off x="6541672" y="4177679"/>
            <a:ext cx="11880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321019" y="4820066"/>
            <a:ext cx="1437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364100" y="5963817"/>
            <a:ext cx="1437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9" grpId="0" animBg="1"/>
      <p:bldP spid="26" grpId="0" animBg="1"/>
      <p:bldP spid="22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270919" y="593375"/>
            <a:ext cx="7510516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chuồn chuồn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5519" y="2726975"/>
            <a:ext cx="466344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cuốn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703430" y="2726974"/>
            <a:ext cx="466344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xuống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694457" y="4860575"/>
            <a:ext cx="4663440" cy="1464025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cuống</a:t>
            </a: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1356519" y="2286000"/>
            <a:ext cx="1028700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Trời sắp mưa. Chuồn chuồn bay thấp. Bầu trời đen kịt. Gió thổi mạnh cuốn theo những đám lá khô. Rồi mưa ào ào trút xuống. </a:t>
            </a:r>
          </a:p>
          <a:p>
            <a:pPr algn="just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Mưa tạnh, những hạt mưa long lanh đọng trên các cuống lá. Bầu trời trong xanh, không khí mát mẻ.</a:t>
            </a:r>
          </a:p>
        </p:txBody>
      </p:sp>
      <p:sp>
        <p:nvSpPr>
          <p:cNvPr id="2" name="Left Brace 1"/>
          <p:cNvSpPr/>
          <p:nvPr/>
        </p:nvSpPr>
        <p:spPr>
          <a:xfrm>
            <a:off x="823119" y="992156"/>
            <a:ext cx="533400" cy="243840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85843" y="1906555"/>
            <a:ext cx="629752" cy="6096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8" name="Left Brace 17"/>
          <p:cNvSpPr/>
          <p:nvPr/>
        </p:nvSpPr>
        <p:spPr>
          <a:xfrm>
            <a:off x="818103" y="3962400"/>
            <a:ext cx="533400" cy="1676400"/>
          </a:xfrm>
          <a:prstGeom prst="leftBrac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85843" y="4419600"/>
            <a:ext cx="629752" cy="609600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/>
      <p:bldP spid="18" grpId="0" animBg="1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50712" y="1564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Trời sắp mưa. Chuồn chuồn bay thấp. Bầu trời đen kịt. Gió thổi mạnh cuốn theo những đám lá khô. Rồi mưa ào ào trút xuống. </a:t>
            </a:r>
          </a:p>
          <a:p>
            <a:pPr algn="just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Mưa tạnh, những hạt mưa long lanh đọng trên các cuống lá. Bầu trời trong xanh, không khí mát mẻ.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78765" y="548640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dấu hiệu nào báo hiệu trời sắp mưa?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5359353" y="954834"/>
            <a:ext cx="63556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29806" y="1676400"/>
            <a:ext cx="409338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014119" y="1676400"/>
            <a:ext cx="6697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0712" y="2287556"/>
            <a:ext cx="54492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05501" y="5486400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Cảnh vật sau cơn mưa được miêu tả như thế nào?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523194" y="3581400"/>
            <a:ext cx="7210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50712" y="4267200"/>
            <a:ext cx="113166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309634" y="4953000"/>
            <a:ext cx="457074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10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12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 sắp mưa. Chuồn chuồn bay thấp. Bầu trời đen kịt. Gió thổi mạnh cuốn theo những đám lá khô. Rồi mưa ào ào trút xuống. 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Mưa tạnh, những hạt mưa long lanh đọng trên các cuống lá. Bầu trời trong xanh, không khí mát mẻ.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78"/>
          <a:stretch/>
        </p:blipFill>
        <p:spPr bwMode="auto">
          <a:xfrm>
            <a:off x="1128577" y="2649894"/>
            <a:ext cx="9829142" cy="230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410" y="-77185"/>
            <a:ext cx="3447550" cy="288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923329" y="1324705"/>
            <a:ext cx="8382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Mưa và nắng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9" t="59773" r="3834" b="6187"/>
          <a:stretch/>
        </p:blipFill>
        <p:spPr>
          <a:xfrm>
            <a:off x="2836646" y="2285999"/>
            <a:ext cx="7154642" cy="411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9" y="1981200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47650" y="461266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Trời sắp mưa. Chuồn chuồn bay thấp. Bầu trời đen kịt. Gió thổi mạnh cuốn theo những đám lá khô. Rồi mưa ào ào trút xuống. 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Mưa tạnh, những hạt mưa long lanh đọng trên các cuống lá. Bầu trời trong xanh, không khí mát mẻ.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78"/>
          <a:stretch/>
        </p:blipFill>
        <p:spPr bwMode="auto">
          <a:xfrm>
            <a:off x="1128577" y="2649894"/>
            <a:ext cx="9829142" cy="2303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410" y="-77185"/>
            <a:ext cx="3447550" cy="288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17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24431" y="2881984"/>
            <a:ext cx="2123468" cy="1270916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21244" y="2881984"/>
            <a:ext cx="2123468" cy="1270916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25738" y="4336555"/>
            <a:ext cx="4295089" cy="1302245"/>
          </a:xfrm>
          <a:prstGeom prst="rect">
            <a:avLst/>
          </a:prstGeom>
          <a:solidFill>
            <a:srgbClr val="EBF6F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3303519" y="1295400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6216658" y="1295400"/>
            <a:ext cx="2826337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870248" y="4191000"/>
            <a:ext cx="1981695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̀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18233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2519" y="1143000"/>
            <a:ext cx="5105400" cy="1323439"/>
          </a:xfrm>
          <a:prstGeom prst="rect">
            <a:avLst/>
          </a:prstGeom>
          <a:solidFill>
            <a:srgbClr val="0083E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8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07847" y="3464850"/>
            <a:ext cx="3088767" cy="1828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9113" y="3464850"/>
            <a:ext cx="3397644" cy="1828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92613" y="3464850"/>
            <a:ext cx="2320636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48787" y="3464850"/>
            <a:ext cx="25527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64853" y="3464850"/>
            <a:ext cx="25527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2804" y="3464850"/>
            <a:ext cx="25527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</p:spTree>
    <p:extLst>
      <p:ext uri="{BB962C8B-B14F-4D97-AF65-F5344CB8AC3E}">
        <p14:creationId xmlns:p14="http://schemas.microsoft.com/office/powerpoint/2010/main" val="407104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/>
      <p:bldP spid="1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56975" y="232063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khuôn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473325" y="232063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muốn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86551" y="232063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muộn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403020" y="214435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63473" y="214435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872167" y="214435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0" name="AutoShape 6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2" name="AutoShape 8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4" name="AutoShape 10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5" name="AutoShape 12" descr="Nâng cao kỹ năng viết với 7 bước hiệu quả | Edu2Review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6" name="AutoShape 16" descr="Làm thế nào để viết hay hơn? | Edu2Review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60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8862775" y="232063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nguồn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750514" y="214435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594519" y="37769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3558198" y="37769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luống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6032288" y="3776958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thuổng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1027345" y="3600674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748795" y="3600674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681874" y="3600674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8938975" y="37769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vuông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9319975" y="3600674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</p:spTree>
    <p:extLst>
      <p:ext uri="{BB962C8B-B14F-4D97-AF65-F5344CB8AC3E}">
        <p14:creationId xmlns:p14="http://schemas.microsoft.com/office/powerpoint/2010/main" val="207138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1" grpId="0"/>
      <p:bldP spid="13" grpId="0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556975" y="48437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khuôn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3473325" y="48437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muốn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186551" y="4843758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muộn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1403020" y="46674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4163473" y="46674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872167" y="46674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862775" y="4843758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nguồn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9750514" y="46674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94519" y="589980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3558198" y="589980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luống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6032288" y="5899804"/>
            <a:ext cx="282633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thuổng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1027345" y="5723520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3748795" y="5723520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6681874" y="5723520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938975" y="5899804"/>
            <a:ext cx="2569397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vuông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9319975" y="5723520"/>
            <a:ext cx="2123468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028" y="152400"/>
            <a:ext cx="5552314" cy="465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72099" y="5130077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cuộn chỉ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294157" y="5127724"/>
            <a:ext cx="2145222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</a:t>
            </a: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2" descr="39 cuộn chỉ may dài 75yd/130yd nhiều màu khác nhau | Shopee Việt Na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9" b="13068"/>
          <a:stretch/>
        </p:blipFill>
        <p:spPr bwMode="auto">
          <a:xfrm>
            <a:off x="3342453" y="882869"/>
            <a:ext cx="4887832" cy="342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16976" y="5439505"/>
            <a:ext cx="725168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buồng chuối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13919" y="5439504"/>
            <a:ext cx="289515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pic>
        <p:nvPicPr>
          <p:cNvPr id="4098" name="Picture 2" descr="Chia se ky thuat trong chuoi tieu hong | Nông Nghiệp Tây Nguyê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007" y="457200"/>
            <a:ext cx="3231624" cy="4310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537016" y="5562427"/>
            <a:ext cx="663854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quả chuông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10471" y="5562427"/>
            <a:ext cx="318466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uông</a:t>
            </a:r>
          </a:p>
        </p:txBody>
      </p:sp>
      <p:pic>
        <p:nvPicPr>
          <p:cNvPr id="2" name="Picture 2" descr="Bộ Chuông đồng Huế 30 cm và giá treo - PHONG VÂN MUS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570" y="231635"/>
            <a:ext cx="4815802" cy="4632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4438</TotalTime>
  <Words>520</Words>
  <Application>Microsoft Office PowerPoint</Application>
  <PresentationFormat>Custom</PresentationFormat>
  <Paragraphs>154</Paragraphs>
  <Slides>30</Slides>
  <Notes>18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Nguyen Thi Hoa</cp:lastModifiedBy>
  <cp:revision>566</cp:revision>
  <dcterms:created xsi:type="dcterms:W3CDTF">2021-05-08T14:00:55Z</dcterms:created>
  <dcterms:modified xsi:type="dcterms:W3CDTF">2021-12-17T09:05:06Z</dcterms:modified>
</cp:coreProperties>
</file>