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Default Extension="mp4" ContentType="video/mp4"/>
  <Default Extension="wmv" ContentType="video/x-ms-wmv"/>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8"/>
  </p:notesMasterIdLst>
  <p:sldIdLst>
    <p:sldId id="257" r:id="rId2"/>
    <p:sldId id="259" r:id="rId3"/>
    <p:sldId id="260" r:id="rId4"/>
    <p:sldId id="380" r:id="rId5"/>
    <p:sldId id="336" r:id="rId6"/>
    <p:sldId id="262" r:id="rId7"/>
    <p:sldId id="392" r:id="rId8"/>
    <p:sldId id="263" r:id="rId9"/>
    <p:sldId id="282" r:id="rId10"/>
    <p:sldId id="283" r:id="rId11"/>
    <p:sldId id="284" r:id="rId12"/>
    <p:sldId id="264" r:id="rId13"/>
    <p:sldId id="372" r:id="rId14"/>
    <p:sldId id="357" r:id="rId15"/>
    <p:sldId id="350" r:id="rId16"/>
    <p:sldId id="355" r:id="rId17"/>
    <p:sldId id="267" r:id="rId18"/>
    <p:sldId id="381" r:id="rId19"/>
    <p:sldId id="382" r:id="rId20"/>
    <p:sldId id="383" r:id="rId21"/>
    <p:sldId id="314" r:id="rId22"/>
    <p:sldId id="272" r:id="rId23"/>
    <p:sldId id="338" r:id="rId24"/>
    <p:sldId id="386" r:id="rId25"/>
    <p:sldId id="326" r:id="rId26"/>
    <p:sldId id="274" r:id="rId27"/>
  </p:sldIdLst>
  <p:sldSz cx="12161838"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3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83E6"/>
    <a:srgbClr val="EBF6F9"/>
    <a:srgbClr val="FFE389"/>
    <a:srgbClr val="BD196F"/>
    <a:srgbClr val="006F96"/>
    <a:srgbClr val="FBD1A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039" autoAdjust="0"/>
    <p:restoredTop sz="91993" autoAdjust="0"/>
  </p:normalViewPr>
  <p:slideViewPr>
    <p:cSldViewPr>
      <p:cViewPr varScale="1">
        <p:scale>
          <a:sx n="68" d="100"/>
          <a:sy n="68" d="100"/>
        </p:scale>
        <p:origin x="738" y="54"/>
      </p:cViewPr>
      <p:guideLst>
        <p:guide orient="horz" pos="2160"/>
        <p:guide pos="3831"/>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4393E71-07F5-488B-AE25-F3CA7D5BF9F6}" type="datetimeFigureOut">
              <a:rPr lang="en-US" smtClean="0"/>
              <a:t>12/26/2021</a:t>
            </a:fld>
            <a:endParaRPr lang="en-US"/>
          </a:p>
        </p:txBody>
      </p:sp>
      <p:sp>
        <p:nvSpPr>
          <p:cNvPr id="4" name="Slide Image Placeholder 3"/>
          <p:cNvSpPr>
            <a:spLocks noGrp="1" noRot="1" noChangeAspect="1"/>
          </p:cNvSpPr>
          <p:nvPr>
            <p:ph type="sldImg" idx="2"/>
          </p:nvPr>
        </p:nvSpPr>
        <p:spPr>
          <a:xfrm>
            <a:off x="388938" y="685800"/>
            <a:ext cx="6080125"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D6B2E6C-2AFC-4020-8547-494ABD7E6602}" type="slidenum">
              <a:rPr lang="en-US" smtClean="0"/>
              <a:t>‹#›</a:t>
            </a:fld>
            <a:endParaRPr lang="en-US"/>
          </a:p>
        </p:txBody>
      </p:sp>
    </p:spTree>
    <p:extLst>
      <p:ext uri="{BB962C8B-B14F-4D97-AF65-F5344CB8AC3E}">
        <p14:creationId xmlns:p14="http://schemas.microsoft.com/office/powerpoint/2010/main" val="19150734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t>1</a:t>
            </a:fld>
            <a:endParaRPr lang="en-US"/>
          </a:p>
        </p:txBody>
      </p:sp>
    </p:spTree>
    <p:extLst>
      <p:ext uri="{BB962C8B-B14F-4D97-AF65-F5344CB8AC3E}">
        <p14:creationId xmlns:p14="http://schemas.microsoft.com/office/powerpoint/2010/main" val="285261934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a:xfrm>
            <a:off x="3884613" y="8685213"/>
            <a:ext cx="2971800" cy="457200"/>
          </a:xfrm>
          <a:prstGeom prst="rect">
            <a:avLst/>
          </a:prstGeom>
        </p:spPr>
        <p:txBody>
          <a:bodyPr/>
          <a:lstStyle/>
          <a:p>
            <a:fld id="{807AB927-42BB-4505-9EDE-3A59CF2143BF}" type="slidenum">
              <a:rPr lang="en-US" smtClean="0"/>
              <a:t>14</a:t>
            </a:fld>
            <a:endParaRPr lang="en-US"/>
          </a:p>
        </p:txBody>
      </p:sp>
    </p:spTree>
    <p:extLst>
      <p:ext uri="{BB962C8B-B14F-4D97-AF65-F5344CB8AC3E}">
        <p14:creationId xmlns:p14="http://schemas.microsoft.com/office/powerpoint/2010/main" val="233218410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a:xfrm>
            <a:off x="3884613" y="8685213"/>
            <a:ext cx="2971800" cy="457200"/>
          </a:xfrm>
          <a:prstGeom prst="rect">
            <a:avLst/>
          </a:prstGeom>
        </p:spPr>
        <p:txBody>
          <a:bodyPr/>
          <a:lstStyle/>
          <a:p>
            <a:fld id="{807AB927-42BB-4505-9EDE-3A59CF2143BF}" type="slidenum">
              <a:rPr lang="en-US" smtClean="0"/>
              <a:t>16</a:t>
            </a:fld>
            <a:endParaRPr lang="en-US"/>
          </a:p>
        </p:txBody>
      </p:sp>
    </p:spTree>
    <p:extLst>
      <p:ext uri="{BB962C8B-B14F-4D97-AF65-F5344CB8AC3E}">
        <p14:creationId xmlns:p14="http://schemas.microsoft.com/office/powerpoint/2010/main" val="233218410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a:xfrm>
            <a:off x="3884613" y="8685213"/>
            <a:ext cx="2971800" cy="457200"/>
          </a:xfrm>
          <a:prstGeom prst="rect">
            <a:avLst/>
          </a:prstGeom>
        </p:spPr>
        <p:txBody>
          <a:bodyPr/>
          <a:lstStyle/>
          <a:p>
            <a:fld id="{807AB927-42BB-4505-9EDE-3A59CF2143BF}" type="slidenum">
              <a:rPr lang="en-US" smtClean="0"/>
              <a:t>18</a:t>
            </a:fld>
            <a:endParaRPr lang="en-US"/>
          </a:p>
        </p:txBody>
      </p:sp>
    </p:spTree>
    <p:extLst>
      <p:ext uri="{BB962C8B-B14F-4D97-AF65-F5344CB8AC3E}">
        <p14:creationId xmlns:p14="http://schemas.microsoft.com/office/powerpoint/2010/main" val="233218410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a:xfrm>
            <a:off x="3884613" y="8685213"/>
            <a:ext cx="2971800" cy="457200"/>
          </a:xfrm>
          <a:prstGeom prst="rect">
            <a:avLst/>
          </a:prstGeom>
        </p:spPr>
        <p:txBody>
          <a:bodyPr/>
          <a:lstStyle/>
          <a:p>
            <a:fld id="{807AB927-42BB-4505-9EDE-3A59CF2143BF}" type="slidenum">
              <a:rPr lang="en-US" smtClean="0"/>
              <a:t>19</a:t>
            </a:fld>
            <a:endParaRPr lang="en-US"/>
          </a:p>
        </p:txBody>
      </p:sp>
    </p:spTree>
    <p:extLst>
      <p:ext uri="{BB962C8B-B14F-4D97-AF65-F5344CB8AC3E}">
        <p14:creationId xmlns:p14="http://schemas.microsoft.com/office/powerpoint/2010/main" val="233218410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a:xfrm>
            <a:off x="3884613" y="8685213"/>
            <a:ext cx="2971800" cy="457200"/>
          </a:xfrm>
          <a:prstGeom prst="rect">
            <a:avLst/>
          </a:prstGeom>
        </p:spPr>
        <p:txBody>
          <a:bodyPr/>
          <a:lstStyle/>
          <a:p>
            <a:fld id="{807AB927-42BB-4505-9EDE-3A59CF2143BF}" type="slidenum">
              <a:rPr lang="en-US" smtClean="0"/>
              <a:t>20</a:t>
            </a:fld>
            <a:endParaRPr lang="en-US"/>
          </a:p>
        </p:txBody>
      </p:sp>
    </p:spTree>
    <p:extLst>
      <p:ext uri="{BB962C8B-B14F-4D97-AF65-F5344CB8AC3E}">
        <p14:creationId xmlns:p14="http://schemas.microsoft.com/office/powerpoint/2010/main" val="233218410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t>22</a:t>
            </a:fld>
            <a:endParaRPr lang="en-US"/>
          </a:p>
        </p:txBody>
      </p:sp>
    </p:spTree>
    <p:extLst>
      <p:ext uri="{BB962C8B-B14F-4D97-AF65-F5344CB8AC3E}">
        <p14:creationId xmlns:p14="http://schemas.microsoft.com/office/powerpoint/2010/main" val="391680241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mtClean="0"/>
              <a:t>Luyện</a:t>
            </a:r>
            <a:r>
              <a:rPr lang="en-US" baseline="0" smtClean="0"/>
              <a:t> luôn từ khó đọc nhé!</a:t>
            </a:r>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t>23</a:t>
            </a:fld>
            <a:endParaRPr lang="en-US"/>
          </a:p>
        </p:txBody>
      </p:sp>
    </p:spTree>
    <p:extLst>
      <p:ext uri="{BB962C8B-B14F-4D97-AF65-F5344CB8AC3E}">
        <p14:creationId xmlns:p14="http://schemas.microsoft.com/office/powerpoint/2010/main" val="254955808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mtClean="0"/>
              <a:t>GV có</a:t>
            </a:r>
            <a:r>
              <a:rPr lang="en-US" baseline="0" smtClean="0"/>
              <a:t> thể hỏi mở rộng thêm ở câu hỏi cuối</a:t>
            </a:r>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t>24</a:t>
            </a:fld>
            <a:endParaRPr lang="en-US"/>
          </a:p>
        </p:txBody>
      </p:sp>
    </p:spTree>
    <p:extLst>
      <p:ext uri="{BB962C8B-B14F-4D97-AF65-F5344CB8AC3E}">
        <p14:creationId xmlns:p14="http://schemas.microsoft.com/office/powerpoint/2010/main" val="31674401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t>2</a:t>
            </a:fld>
            <a:endParaRPr lang="en-US"/>
          </a:p>
        </p:txBody>
      </p:sp>
    </p:spTree>
    <p:extLst>
      <p:ext uri="{BB962C8B-B14F-4D97-AF65-F5344CB8AC3E}">
        <p14:creationId xmlns:p14="http://schemas.microsoft.com/office/powerpoint/2010/main" val="8538991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t>3</a:t>
            </a:fld>
            <a:endParaRPr lang="en-US"/>
          </a:p>
        </p:txBody>
      </p:sp>
    </p:spTree>
    <p:extLst>
      <p:ext uri="{BB962C8B-B14F-4D97-AF65-F5344CB8AC3E}">
        <p14:creationId xmlns:p14="http://schemas.microsoft.com/office/powerpoint/2010/main" val="13120931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mtClean="0"/>
              <a:t>Cuốc:</a:t>
            </a:r>
            <a:r>
              <a:rPr lang="en-US" baseline="0" smtClean="0"/>
              <a:t> danh từ và động từ</a:t>
            </a:r>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t>5</a:t>
            </a:fld>
            <a:endParaRPr lang="en-US"/>
          </a:p>
        </p:txBody>
      </p:sp>
    </p:spTree>
    <p:extLst>
      <p:ext uri="{BB962C8B-B14F-4D97-AF65-F5344CB8AC3E}">
        <p14:creationId xmlns:p14="http://schemas.microsoft.com/office/powerpoint/2010/main" val="207219153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mtClean="0"/>
              <a:t>Ôn</a:t>
            </a:r>
            <a:r>
              <a:rPr lang="en-US" baseline="0" smtClean="0"/>
              <a:t> lại</a:t>
            </a:r>
            <a:endParaRPr lang="en-US"/>
          </a:p>
        </p:txBody>
      </p:sp>
      <p:sp>
        <p:nvSpPr>
          <p:cNvPr id="4" name="Slide Number Placeholder 3"/>
          <p:cNvSpPr>
            <a:spLocks noGrp="1"/>
          </p:cNvSpPr>
          <p:nvPr>
            <p:ph type="sldNum" sz="quarter" idx="10"/>
          </p:nvPr>
        </p:nvSpPr>
        <p:spPr/>
        <p:txBody>
          <a:bodyPr/>
          <a:lstStyle/>
          <a:p>
            <a:fld id="{807AB927-42BB-4505-9EDE-3A59CF2143BF}" type="slidenum">
              <a:rPr lang="en-US" smtClean="0"/>
              <a:t>8</a:t>
            </a:fld>
            <a:endParaRPr lang="en-US"/>
          </a:p>
        </p:txBody>
      </p:sp>
    </p:spTree>
    <p:extLst>
      <p:ext uri="{BB962C8B-B14F-4D97-AF65-F5344CB8AC3E}">
        <p14:creationId xmlns:p14="http://schemas.microsoft.com/office/powerpoint/2010/main" val="6767439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mtClean="0"/>
              <a:t>Hay còn</a:t>
            </a:r>
            <a:r>
              <a:rPr lang="en-US" baseline="0" smtClean="0"/>
              <a:t> gọi là CHIM ĐA ĐA </a:t>
            </a:r>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t>9</a:t>
            </a:fld>
            <a:endParaRPr lang="en-US"/>
          </a:p>
        </p:txBody>
      </p:sp>
    </p:spTree>
    <p:extLst>
      <p:ext uri="{BB962C8B-B14F-4D97-AF65-F5344CB8AC3E}">
        <p14:creationId xmlns:p14="http://schemas.microsoft.com/office/powerpoint/2010/main" val="290379550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t>10</a:t>
            </a:fld>
            <a:endParaRPr lang="en-US"/>
          </a:p>
        </p:txBody>
      </p:sp>
    </p:spTree>
    <p:extLst>
      <p:ext uri="{BB962C8B-B14F-4D97-AF65-F5344CB8AC3E}">
        <p14:creationId xmlns:p14="http://schemas.microsoft.com/office/powerpoint/2010/main" val="290379550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t>11</a:t>
            </a:fld>
            <a:endParaRPr lang="en-US"/>
          </a:p>
        </p:txBody>
      </p:sp>
    </p:spTree>
    <p:extLst>
      <p:ext uri="{BB962C8B-B14F-4D97-AF65-F5344CB8AC3E}">
        <p14:creationId xmlns:p14="http://schemas.microsoft.com/office/powerpoint/2010/main" val="290379550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mtClean="0"/>
              <a:t>Ôn</a:t>
            </a:r>
            <a:r>
              <a:rPr lang="en-US" baseline="0" smtClean="0"/>
              <a:t> lại</a:t>
            </a:r>
            <a:endParaRPr lang="en-US"/>
          </a:p>
        </p:txBody>
      </p:sp>
      <p:sp>
        <p:nvSpPr>
          <p:cNvPr id="4" name="Slide Number Placeholder 3"/>
          <p:cNvSpPr>
            <a:spLocks noGrp="1"/>
          </p:cNvSpPr>
          <p:nvPr>
            <p:ph type="sldNum" sz="quarter" idx="10"/>
          </p:nvPr>
        </p:nvSpPr>
        <p:spPr/>
        <p:txBody>
          <a:bodyPr/>
          <a:lstStyle/>
          <a:p>
            <a:fld id="{807AB927-42BB-4505-9EDE-3A59CF2143BF}" type="slidenum">
              <a:rPr lang="en-US" smtClean="0"/>
              <a:t>13</a:t>
            </a:fld>
            <a:endParaRPr lang="en-US"/>
          </a:p>
        </p:txBody>
      </p:sp>
    </p:spTree>
    <p:extLst>
      <p:ext uri="{BB962C8B-B14F-4D97-AF65-F5344CB8AC3E}">
        <p14:creationId xmlns:p14="http://schemas.microsoft.com/office/powerpoint/2010/main" val="676743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2138" y="2130426"/>
            <a:ext cx="10337562"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824276" y="3886200"/>
            <a:ext cx="8513287"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D59D0918-B3BC-4D15-9AF8-385E8378AD06}" type="datetimeFigureOut">
              <a:rPr lang="en-US" smtClean="0"/>
              <a:t>12/26/2021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638271-59F9-4398-B3B9-61938CFED463}" type="slidenum">
              <a:rPr lang="en-US" smtClean="0"/>
              <a:t>‹#›</a:t>
            </a:fld>
            <a:endParaRPr lang="en-US"/>
          </a:p>
        </p:txBody>
      </p:sp>
    </p:spTree>
    <p:extLst>
      <p:ext uri="{BB962C8B-B14F-4D97-AF65-F5344CB8AC3E}">
        <p14:creationId xmlns:p14="http://schemas.microsoft.com/office/powerpoint/2010/main" val="29145796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59D0918-B3BC-4D15-9AF8-385E8378AD06}" type="datetimeFigureOut">
              <a:rPr lang="en-US" smtClean="0"/>
              <a:t>12/26/2021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638271-59F9-4398-B3B9-61938CFED463}" type="slidenum">
              <a:rPr lang="en-US" smtClean="0"/>
              <a:t>‹#›</a:t>
            </a:fld>
            <a:endParaRPr lang="en-US"/>
          </a:p>
        </p:txBody>
      </p:sp>
    </p:spTree>
    <p:extLst>
      <p:ext uri="{BB962C8B-B14F-4D97-AF65-F5344CB8AC3E}">
        <p14:creationId xmlns:p14="http://schemas.microsoft.com/office/powerpoint/2010/main" val="15960126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728995" y="274639"/>
            <a:ext cx="3637994"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08678" y="274639"/>
            <a:ext cx="1071762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59D0918-B3BC-4D15-9AF8-385E8378AD06}" type="datetimeFigureOut">
              <a:rPr lang="en-US" smtClean="0"/>
              <a:t>12/26/2021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638271-59F9-4398-B3B9-61938CFED463}" type="slidenum">
              <a:rPr lang="en-US" smtClean="0"/>
              <a:t>‹#›</a:t>
            </a:fld>
            <a:endParaRPr lang="en-US"/>
          </a:p>
        </p:txBody>
      </p:sp>
    </p:spTree>
    <p:extLst>
      <p:ext uri="{BB962C8B-B14F-4D97-AF65-F5344CB8AC3E}">
        <p14:creationId xmlns:p14="http://schemas.microsoft.com/office/powerpoint/2010/main" val="3484529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59D0918-B3BC-4D15-9AF8-385E8378AD06}" type="datetimeFigureOut">
              <a:rPr lang="en-US" smtClean="0"/>
              <a:t>12/26/2021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638271-59F9-4398-B3B9-61938CFED463}" type="slidenum">
              <a:rPr lang="en-US" smtClean="0"/>
              <a:t>‹#›</a:t>
            </a:fld>
            <a:endParaRPr lang="en-US"/>
          </a:p>
        </p:txBody>
      </p:sp>
    </p:spTree>
    <p:extLst>
      <p:ext uri="{BB962C8B-B14F-4D97-AF65-F5344CB8AC3E}">
        <p14:creationId xmlns:p14="http://schemas.microsoft.com/office/powerpoint/2010/main" val="20226305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0702" y="4406901"/>
            <a:ext cx="10337562"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0702" y="2906713"/>
            <a:ext cx="10337562"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59D0918-B3BC-4D15-9AF8-385E8378AD06}" type="datetimeFigureOut">
              <a:rPr lang="en-US" smtClean="0"/>
              <a:t>12/26/2021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638271-59F9-4398-B3B9-61938CFED463}" type="slidenum">
              <a:rPr lang="en-US" smtClean="0"/>
              <a:t>‹#›</a:t>
            </a:fld>
            <a:endParaRPr lang="en-US"/>
          </a:p>
        </p:txBody>
      </p:sp>
    </p:spTree>
    <p:extLst>
      <p:ext uri="{BB962C8B-B14F-4D97-AF65-F5344CB8AC3E}">
        <p14:creationId xmlns:p14="http://schemas.microsoft.com/office/powerpoint/2010/main" val="41477235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08678" y="1600201"/>
            <a:ext cx="7176751"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8188126" y="1600201"/>
            <a:ext cx="7178863"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59D0918-B3BC-4D15-9AF8-385E8378AD06}" type="datetimeFigureOut">
              <a:rPr lang="en-US" smtClean="0"/>
              <a:t>12/26/2021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E638271-59F9-4398-B3B9-61938CFED463}" type="slidenum">
              <a:rPr lang="en-US" smtClean="0"/>
              <a:t>‹#›</a:t>
            </a:fld>
            <a:endParaRPr lang="en-US"/>
          </a:p>
        </p:txBody>
      </p:sp>
    </p:spTree>
    <p:extLst>
      <p:ext uri="{BB962C8B-B14F-4D97-AF65-F5344CB8AC3E}">
        <p14:creationId xmlns:p14="http://schemas.microsoft.com/office/powerpoint/2010/main" val="39914009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8092" y="274638"/>
            <a:ext cx="10945654"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08092" y="1535113"/>
            <a:ext cx="5373591"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8092" y="2174875"/>
            <a:ext cx="5373591"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8046" y="1535113"/>
            <a:ext cx="5375701"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8046" y="2174875"/>
            <a:ext cx="5375701"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D59D0918-B3BC-4D15-9AF8-385E8378AD06}" type="datetimeFigureOut">
              <a:rPr lang="en-US" smtClean="0"/>
              <a:t>12/26/2021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E638271-59F9-4398-B3B9-61938CFED463}" type="slidenum">
              <a:rPr lang="en-US" smtClean="0"/>
              <a:t>‹#›</a:t>
            </a:fld>
            <a:endParaRPr lang="en-US"/>
          </a:p>
        </p:txBody>
      </p:sp>
    </p:spTree>
    <p:extLst>
      <p:ext uri="{BB962C8B-B14F-4D97-AF65-F5344CB8AC3E}">
        <p14:creationId xmlns:p14="http://schemas.microsoft.com/office/powerpoint/2010/main" val="19213513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D59D0918-B3BC-4D15-9AF8-385E8378AD06}" type="datetimeFigureOut">
              <a:rPr lang="en-US" smtClean="0"/>
              <a:t>12/26/2021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E638271-59F9-4398-B3B9-61938CFED463}" type="slidenum">
              <a:rPr lang="en-US" smtClean="0"/>
              <a:t>‹#›</a:t>
            </a:fld>
            <a:endParaRPr lang="en-US"/>
          </a:p>
        </p:txBody>
      </p:sp>
    </p:spTree>
    <p:extLst>
      <p:ext uri="{BB962C8B-B14F-4D97-AF65-F5344CB8AC3E}">
        <p14:creationId xmlns:p14="http://schemas.microsoft.com/office/powerpoint/2010/main" val="28805854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59D0918-B3BC-4D15-9AF8-385E8378AD06}" type="datetimeFigureOut">
              <a:rPr lang="en-US" smtClean="0"/>
              <a:t>12/26/2021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E638271-59F9-4398-B3B9-61938CFED463}" type="slidenum">
              <a:rPr lang="en-US" smtClean="0"/>
              <a:t>‹#›</a:t>
            </a:fld>
            <a:endParaRPr lang="en-US"/>
          </a:p>
        </p:txBody>
      </p:sp>
    </p:spTree>
    <p:extLst>
      <p:ext uri="{BB962C8B-B14F-4D97-AF65-F5344CB8AC3E}">
        <p14:creationId xmlns:p14="http://schemas.microsoft.com/office/powerpoint/2010/main" val="30961630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8093" y="273050"/>
            <a:ext cx="4001161"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754941" y="273051"/>
            <a:ext cx="6798805"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8093" y="1435101"/>
            <a:ext cx="4001161"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59D0918-B3BC-4D15-9AF8-385E8378AD06}" type="datetimeFigureOut">
              <a:rPr lang="en-US" smtClean="0"/>
              <a:t>12/26/2021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E638271-59F9-4398-B3B9-61938CFED463}" type="slidenum">
              <a:rPr lang="en-US" smtClean="0"/>
              <a:t>‹#›</a:t>
            </a:fld>
            <a:endParaRPr lang="en-US"/>
          </a:p>
        </p:txBody>
      </p:sp>
    </p:spTree>
    <p:extLst>
      <p:ext uri="{BB962C8B-B14F-4D97-AF65-F5344CB8AC3E}">
        <p14:creationId xmlns:p14="http://schemas.microsoft.com/office/powerpoint/2010/main" val="34768208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3805" y="4800600"/>
            <a:ext cx="7297103"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383805" y="612775"/>
            <a:ext cx="7297103"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3805" y="5367338"/>
            <a:ext cx="7297103"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59D0918-B3BC-4D15-9AF8-385E8378AD06}" type="datetimeFigureOut">
              <a:rPr lang="en-US" smtClean="0"/>
              <a:t>12/26/2021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E638271-59F9-4398-B3B9-61938CFED463}" type="slidenum">
              <a:rPr lang="en-US" smtClean="0"/>
              <a:t>‹#›</a:t>
            </a:fld>
            <a:endParaRPr lang="en-US"/>
          </a:p>
        </p:txBody>
      </p:sp>
    </p:spTree>
    <p:extLst>
      <p:ext uri="{BB962C8B-B14F-4D97-AF65-F5344CB8AC3E}">
        <p14:creationId xmlns:p14="http://schemas.microsoft.com/office/powerpoint/2010/main" val="36880057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8092" y="274638"/>
            <a:ext cx="10945654"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608092" y="1600201"/>
            <a:ext cx="10945654"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08092" y="6356351"/>
            <a:ext cx="2837762"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59D0918-B3BC-4D15-9AF8-385E8378AD06}" type="datetimeFigureOut">
              <a:rPr lang="en-US" smtClean="0"/>
              <a:t>12/26/2021</a:t>
            </a:fld>
            <a:endParaRPr lang="en-US"/>
          </a:p>
        </p:txBody>
      </p:sp>
      <p:sp>
        <p:nvSpPr>
          <p:cNvPr id="5" name="Footer Placeholder 4"/>
          <p:cNvSpPr>
            <a:spLocks noGrp="1"/>
          </p:cNvSpPr>
          <p:nvPr>
            <p:ph type="ftr" sz="quarter" idx="3"/>
          </p:nvPr>
        </p:nvSpPr>
        <p:spPr>
          <a:xfrm>
            <a:off x="4155295" y="6356351"/>
            <a:ext cx="3851249"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15984" y="6356351"/>
            <a:ext cx="2837762"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E638271-59F9-4398-B3B9-61938CFED463}" type="slidenum">
              <a:rPr lang="en-US" smtClean="0"/>
              <a:t>‹#›</a:t>
            </a:fld>
            <a:endParaRPr lang="en-US"/>
          </a:p>
        </p:txBody>
      </p:sp>
    </p:spTree>
    <p:extLst>
      <p:ext uri="{BB962C8B-B14F-4D97-AF65-F5344CB8AC3E}">
        <p14:creationId xmlns:p14="http://schemas.microsoft.com/office/powerpoint/2010/main" val="8875617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6.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12.jpeg"/><Relationship Id="rId1" Type="http://schemas.openxmlformats.org/officeDocument/2006/relationships/slideLayout" Target="../slideLayouts/slideLayout2.xml"/><Relationship Id="rId4" Type="http://schemas.openxmlformats.org/officeDocument/2006/relationships/image" Target="../media/image13.jpeg"/></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2.wmv"/><Relationship Id="rId1" Type="http://schemas.microsoft.com/office/2007/relationships/media" Target="../media/media2.wmv"/><Relationship Id="rId5" Type="http://schemas.openxmlformats.org/officeDocument/2006/relationships/image" Target="../media/image15.png"/><Relationship Id="rId4" Type="http://schemas.openxmlformats.org/officeDocument/2006/relationships/image" Target="../media/image14.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3.wmv"/><Relationship Id="rId1" Type="http://schemas.microsoft.com/office/2007/relationships/media" Target="../media/media3.wmv"/><Relationship Id="rId5" Type="http://schemas.openxmlformats.org/officeDocument/2006/relationships/image" Target="../media/image16.png"/><Relationship Id="rId4" Type="http://schemas.openxmlformats.org/officeDocument/2006/relationships/image" Target="../media/image14.png"/></Relationships>
</file>

<file path=ppt/slides/_rels/slide1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3"/>
          <p:cNvSpPr txBox="1">
            <a:spLocks/>
          </p:cNvSpPr>
          <p:nvPr/>
        </p:nvSpPr>
        <p:spPr>
          <a:xfrm>
            <a:off x="0" y="0"/>
            <a:ext cx="12161838" cy="3022600"/>
          </a:xfrm>
          <a:prstGeom prst="rect">
            <a:avLst/>
          </a:prstGeom>
          <a:solidFill>
            <a:srgbClr val="0086EA"/>
          </a:solidFill>
          <a:effectLst>
            <a:glow rad="50800">
              <a:schemeClr val="accent5">
                <a:satMod val="175000"/>
                <a:alpha val="18000"/>
              </a:schemeClr>
            </a:glow>
          </a:effectLst>
        </p:spPr>
        <p:txBody>
          <a:bodyPr vert="horz" lIns="91294" tIns="45647" rIns="91294" bIns="45647" rtlCol="0" anchor="ctr">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ctr"/>
            <a:endParaRPr lang="en-US" sz="10600" b="1" dirty="0">
              <a:solidFill>
                <a:srgbClr val="0070C0"/>
              </a:solidFill>
              <a:latin typeface="Arial-Rounded" pitchFamily="34" charset="0"/>
              <a:ea typeface="Arial-Rounded" pitchFamily="34" charset="0"/>
              <a:cs typeface="Arial-Rounded" pitchFamily="34" charset="0"/>
            </a:endParaRPr>
          </a:p>
        </p:txBody>
      </p:sp>
      <p:pic>
        <p:nvPicPr>
          <p:cNvPr id="3074" name="Picture 2" descr="Bộ SGK Lớp 6 - Kết nối tri thức với cuộc sống - Công ty Cổ phần Đầu tư và  Phát triển Giáo dục Phương Nam"/>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8333"/>
          <a:stretch/>
        </p:blipFill>
        <p:spPr bwMode="auto">
          <a:xfrm>
            <a:off x="329384" y="462491"/>
            <a:ext cx="2039642" cy="1874308"/>
          </a:xfrm>
          <a:prstGeom prst="rect">
            <a:avLst/>
          </a:prstGeom>
          <a:noFill/>
          <a:extLst>
            <a:ext uri="{909E8E84-426E-40DD-AFC4-6F175D3DCCD1}">
              <a14:hiddenFill xmlns:a14="http://schemas.microsoft.com/office/drawing/2010/main">
                <a:solidFill>
                  <a:srgbClr val="FFFFFF"/>
                </a:solidFill>
              </a14:hiddenFill>
            </a:ext>
          </a:extLst>
        </p:spPr>
      </p:pic>
      <p:sp>
        <p:nvSpPr>
          <p:cNvPr id="4" name="Title 3"/>
          <p:cNvSpPr>
            <a:spLocks noGrp="1"/>
          </p:cNvSpPr>
          <p:nvPr>
            <p:ph type="title"/>
          </p:nvPr>
        </p:nvSpPr>
        <p:spPr>
          <a:xfrm>
            <a:off x="2394362" y="1254919"/>
            <a:ext cx="8330788" cy="1325563"/>
          </a:xfrm>
        </p:spPr>
        <p:txBody>
          <a:bodyPr>
            <a:noAutofit/>
          </a:bodyPr>
          <a:lstStyle/>
          <a:p>
            <a:pPr algn="ctr"/>
            <a:r>
              <a:rPr lang="en-US" sz="10600" b="1" dirty="0" err="1">
                <a:solidFill>
                  <a:schemeClr val="bg1"/>
                </a:solidFill>
                <a:latin typeface="AvantGarde" pitchFamily="2" charset="0"/>
                <a:ea typeface="AvantGarde" pitchFamily="2" charset="0"/>
                <a:cs typeface="AvantGarde" pitchFamily="2" charset="0"/>
              </a:rPr>
              <a:t>TIẾNG</a:t>
            </a:r>
            <a:r>
              <a:rPr lang="en-US" sz="10600" b="1">
                <a:solidFill>
                  <a:schemeClr val="bg1"/>
                </a:solidFill>
                <a:latin typeface="AvantGarde" pitchFamily="2" charset="0"/>
                <a:ea typeface="AvantGarde" pitchFamily="2" charset="0"/>
                <a:cs typeface="AvantGarde" pitchFamily="2" charset="0"/>
              </a:rPr>
              <a:t> </a:t>
            </a:r>
            <a:r>
              <a:rPr lang="en-US" sz="10600" b="1" smtClean="0">
                <a:solidFill>
                  <a:schemeClr val="bg1"/>
                </a:solidFill>
                <a:latin typeface="AvantGarde" pitchFamily="2" charset="0"/>
                <a:ea typeface="AvantGarde" pitchFamily="2" charset="0"/>
                <a:cs typeface="AvantGarde" pitchFamily="2" charset="0"/>
              </a:rPr>
              <a:t>VIỆT </a:t>
            </a:r>
            <a:r>
              <a:rPr lang="en-US" sz="10600" b="1" smtClean="0">
                <a:solidFill>
                  <a:schemeClr val="bg1"/>
                </a:solidFill>
                <a:latin typeface=".VnArial" pitchFamily="34" charset="0"/>
                <a:ea typeface="AvantGarde" pitchFamily="2" charset="0"/>
                <a:cs typeface="AvantGarde" pitchFamily="2" charset="0"/>
              </a:rPr>
              <a:t>1</a:t>
            </a:r>
            <a:endParaRPr lang="en-US" sz="10600" b="1">
              <a:solidFill>
                <a:schemeClr val="bg1"/>
              </a:solidFill>
              <a:latin typeface=".VnArial" pitchFamily="34" charset="0"/>
              <a:ea typeface="AvantGarde" pitchFamily="2" charset="0"/>
              <a:cs typeface="AvantGarde" pitchFamily="2" charset="0"/>
            </a:endParaRPr>
          </a:p>
        </p:txBody>
      </p:sp>
      <p:pic>
        <p:nvPicPr>
          <p:cNvPr id="3077"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01513" y="4205197"/>
            <a:ext cx="4512126" cy="21829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8"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2623003"/>
            <a:ext cx="3439518" cy="4234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9" name="Straight Connector 8"/>
          <p:cNvCxnSpPr/>
          <p:nvPr/>
        </p:nvCxnSpPr>
        <p:spPr>
          <a:xfrm flipH="1" flipV="1">
            <a:off x="0" y="6807200"/>
            <a:ext cx="12161838" cy="16933"/>
          </a:xfrm>
          <a:prstGeom prst="line">
            <a:avLst/>
          </a:prstGeom>
          <a:ln w="88900">
            <a:solidFill>
              <a:srgbClr val="0086EA"/>
            </a:solidFill>
          </a:ln>
        </p:spPr>
        <p:style>
          <a:lnRef idx="1">
            <a:schemeClr val="accent1"/>
          </a:lnRef>
          <a:fillRef idx="0">
            <a:schemeClr val="accent1"/>
          </a:fillRef>
          <a:effectRef idx="0">
            <a:schemeClr val="accent1"/>
          </a:effectRef>
          <a:fontRef idx="minor">
            <a:schemeClr val="tx1"/>
          </a:fontRef>
        </p:style>
      </p:cxnSp>
      <p:sp>
        <p:nvSpPr>
          <p:cNvPr id="2" name="TextBox 1"/>
          <p:cNvSpPr txBox="1"/>
          <p:nvPr/>
        </p:nvSpPr>
        <p:spPr>
          <a:xfrm>
            <a:off x="7528718" y="3276600"/>
            <a:ext cx="3786433" cy="646331"/>
          </a:xfrm>
          <a:prstGeom prst="rect">
            <a:avLst/>
          </a:prstGeom>
          <a:noFill/>
        </p:spPr>
        <p:txBody>
          <a:bodyPr wrap="square" rtlCol="0">
            <a:spAutoFit/>
          </a:bodyPr>
          <a:lstStyle/>
          <a:p>
            <a:r>
              <a:rPr lang="en-US" sz="3600" dirty="0" smtClean="0"/>
              <a:t>TRANG 154, 155</a:t>
            </a:r>
            <a:endParaRPr lang="en-US" sz="3600" dirty="0"/>
          </a:p>
        </p:txBody>
      </p:sp>
    </p:spTree>
    <p:extLst>
      <p:ext uri="{BB962C8B-B14F-4D97-AF65-F5344CB8AC3E}">
        <p14:creationId xmlns:p14="http://schemas.microsoft.com/office/powerpoint/2010/main" val="131698328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2416976" y="5439505"/>
            <a:ext cx="7251687" cy="656495"/>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9600" smtClean="0">
                <a:solidFill>
                  <a:srgbClr val="0070C0"/>
                </a:solidFill>
                <a:latin typeface="Arial-Rounded" pitchFamily="34" charset="0"/>
                <a:ea typeface="Arial-Rounded" pitchFamily="34" charset="0"/>
                <a:cs typeface="Arial-Rounded" pitchFamily="34" charset="0"/>
              </a:rPr>
              <a:t>dược sĩ</a:t>
            </a:r>
            <a:endParaRPr lang="en-US" sz="9600">
              <a:solidFill>
                <a:srgbClr val="0070C0"/>
              </a:solidFill>
              <a:latin typeface="Arial-Rounded" pitchFamily="34" charset="0"/>
              <a:ea typeface="Arial-Rounded" pitchFamily="34" charset="0"/>
              <a:cs typeface="Arial-Rounded" pitchFamily="34" charset="0"/>
            </a:endParaRPr>
          </a:p>
        </p:txBody>
      </p:sp>
      <p:sp>
        <p:nvSpPr>
          <p:cNvPr id="6" name="Title 1"/>
          <p:cNvSpPr txBox="1">
            <a:spLocks/>
          </p:cNvSpPr>
          <p:nvPr/>
        </p:nvSpPr>
        <p:spPr>
          <a:xfrm>
            <a:off x="4391456" y="5439504"/>
            <a:ext cx="2895153" cy="656495"/>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9600" smtClean="0">
                <a:solidFill>
                  <a:srgbClr val="FF0000"/>
                </a:solidFill>
                <a:latin typeface="Arial-Rounded" pitchFamily="34" charset="0"/>
                <a:ea typeface="Arial-Rounded" pitchFamily="34" charset="0"/>
                <a:cs typeface="Arial-Rounded" pitchFamily="34" charset="0"/>
              </a:rPr>
              <a:t>ươc</a:t>
            </a:r>
            <a:endParaRPr lang="en-US" sz="9600">
              <a:solidFill>
                <a:srgbClr val="FF0000"/>
              </a:solidFill>
              <a:latin typeface="Arial-Rounded" pitchFamily="34" charset="0"/>
              <a:ea typeface="Arial-Rounded" pitchFamily="34" charset="0"/>
              <a:cs typeface="Arial-Rounded" pitchFamily="34" charset="0"/>
            </a:endParaRPr>
          </a:p>
        </p:txBody>
      </p:sp>
      <p:pic>
        <p:nvPicPr>
          <p:cNvPr id="3074" name="Picture 2" descr="Dược sĩ Trung học là gì? Cơ hội nghề nghiệp Dược sĩ Trung học khi r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94719" y="344917"/>
            <a:ext cx="7696200" cy="43441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728574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2537016" y="5562427"/>
            <a:ext cx="6638544" cy="656495"/>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9600">
                <a:solidFill>
                  <a:srgbClr val="0070C0"/>
                </a:solidFill>
                <a:latin typeface="Arial-Rounded" pitchFamily="34" charset="0"/>
                <a:ea typeface="Arial-Rounded" pitchFamily="34" charset="0"/>
                <a:cs typeface="Arial-Rounded" pitchFamily="34" charset="0"/>
              </a:rPr>
              <a:t>l</a:t>
            </a:r>
            <a:r>
              <a:rPr lang="en-US" sz="9600" smtClean="0">
                <a:solidFill>
                  <a:srgbClr val="0070C0"/>
                </a:solidFill>
                <a:latin typeface="Arial-Rounded" pitchFamily="34" charset="0"/>
                <a:ea typeface="Arial-Rounded" pitchFamily="34" charset="0"/>
                <a:cs typeface="Arial-Rounded" pitchFamily="34" charset="0"/>
              </a:rPr>
              <a:t>ướt ván</a:t>
            </a:r>
            <a:endParaRPr lang="en-US" sz="9600">
              <a:solidFill>
                <a:srgbClr val="0070C0"/>
              </a:solidFill>
              <a:latin typeface="Arial-Rounded" pitchFamily="34" charset="0"/>
              <a:ea typeface="Arial-Rounded" pitchFamily="34" charset="0"/>
              <a:cs typeface="Arial-Rounded" pitchFamily="34" charset="0"/>
            </a:endParaRPr>
          </a:p>
        </p:txBody>
      </p:sp>
      <p:sp>
        <p:nvSpPr>
          <p:cNvPr id="5" name="Title 1"/>
          <p:cNvSpPr txBox="1">
            <a:spLocks/>
          </p:cNvSpPr>
          <p:nvPr/>
        </p:nvSpPr>
        <p:spPr>
          <a:xfrm>
            <a:off x="3303213" y="5562427"/>
            <a:ext cx="3184668" cy="656495"/>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9600" smtClean="0">
                <a:solidFill>
                  <a:srgbClr val="FF0000"/>
                </a:solidFill>
                <a:latin typeface="Arial-Rounded" pitchFamily="34" charset="0"/>
                <a:ea typeface="Arial-Rounded" pitchFamily="34" charset="0"/>
                <a:cs typeface="Arial-Rounded" pitchFamily="34" charset="0"/>
              </a:rPr>
              <a:t>ươt</a:t>
            </a:r>
            <a:endParaRPr lang="en-US" sz="9600">
              <a:solidFill>
                <a:srgbClr val="FF0000"/>
              </a:solidFill>
              <a:latin typeface="Arial-Rounded" pitchFamily="34" charset="0"/>
              <a:ea typeface="Arial-Rounded" pitchFamily="34" charset="0"/>
              <a:cs typeface="Arial-Rounded" pitchFamily="34" charset="0"/>
            </a:endParaRPr>
          </a:p>
        </p:txBody>
      </p:sp>
      <p:pic>
        <p:nvPicPr>
          <p:cNvPr id="4098" name="Picture 2" descr="LƯỚT SÓNG CHƯA BAO GIỜ LÀ ĐIỀU DỄ DÀNG ĐẾN THẾ!!!"/>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335976" y="253161"/>
            <a:ext cx="7344599" cy="48951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68162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
          <p:cNvSpPr txBox="1">
            <a:spLocks/>
          </p:cNvSpPr>
          <p:nvPr/>
        </p:nvSpPr>
        <p:spPr>
          <a:xfrm>
            <a:off x="3337719" y="4719096"/>
            <a:ext cx="5486400" cy="656495"/>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smtClean="0">
                <a:solidFill>
                  <a:srgbClr val="0070C0"/>
                </a:solidFill>
                <a:latin typeface="Arial-Rounded" pitchFamily="34" charset="0"/>
                <a:ea typeface="Arial-Rounded" pitchFamily="34" charset="0"/>
                <a:cs typeface="Arial-Rounded" pitchFamily="34" charset="0"/>
              </a:rPr>
              <a:t>dược sĩ</a:t>
            </a:r>
            <a:endParaRPr lang="en-US" sz="6000">
              <a:solidFill>
                <a:srgbClr val="0070C0"/>
              </a:solidFill>
              <a:latin typeface="Arial-Rounded" pitchFamily="34" charset="0"/>
              <a:ea typeface="Arial-Rounded" pitchFamily="34" charset="0"/>
              <a:cs typeface="Arial-Rounded" pitchFamily="34" charset="0"/>
            </a:endParaRPr>
          </a:p>
        </p:txBody>
      </p:sp>
      <p:sp>
        <p:nvSpPr>
          <p:cNvPr id="16" name="Title 1"/>
          <p:cNvSpPr txBox="1">
            <a:spLocks/>
          </p:cNvSpPr>
          <p:nvPr/>
        </p:nvSpPr>
        <p:spPr>
          <a:xfrm>
            <a:off x="-319881" y="4719096"/>
            <a:ext cx="4953000" cy="656495"/>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smtClean="0">
                <a:solidFill>
                  <a:srgbClr val="0070C0"/>
                </a:solidFill>
                <a:latin typeface="Arial-Rounded" pitchFamily="34" charset="0"/>
                <a:ea typeface="Arial-Rounded" pitchFamily="34" charset="0"/>
                <a:cs typeface="Arial-Rounded" pitchFamily="34" charset="0"/>
              </a:rPr>
              <a:t>thước kẻ</a:t>
            </a:r>
            <a:endParaRPr lang="en-US" sz="6000">
              <a:solidFill>
                <a:srgbClr val="0070C0"/>
              </a:solidFill>
              <a:latin typeface="Arial-Rounded" pitchFamily="34" charset="0"/>
              <a:ea typeface="Arial-Rounded" pitchFamily="34" charset="0"/>
              <a:cs typeface="Arial-Rounded" pitchFamily="34" charset="0"/>
            </a:endParaRPr>
          </a:p>
        </p:txBody>
      </p:sp>
      <p:sp>
        <p:nvSpPr>
          <p:cNvPr id="8" name="Title 1"/>
          <p:cNvSpPr txBox="1">
            <a:spLocks/>
          </p:cNvSpPr>
          <p:nvPr/>
        </p:nvSpPr>
        <p:spPr>
          <a:xfrm>
            <a:off x="7300119" y="4719096"/>
            <a:ext cx="5486400" cy="656495"/>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smtClean="0">
                <a:solidFill>
                  <a:srgbClr val="0070C0"/>
                </a:solidFill>
                <a:latin typeface="Arial-Rounded" pitchFamily="34" charset="0"/>
                <a:ea typeface="Arial-Rounded" pitchFamily="34" charset="0"/>
                <a:cs typeface="Arial-Rounded" pitchFamily="34" charset="0"/>
              </a:rPr>
              <a:t>lướt ván</a:t>
            </a:r>
            <a:endParaRPr lang="en-US" sz="6000">
              <a:solidFill>
                <a:srgbClr val="0070C0"/>
              </a:solidFill>
              <a:latin typeface="Arial-Rounded" pitchFamily="34" charset="0"/>
              <a:ea typeface="Arial-Rounded" pitchFamily="34" charset="0"/>
              <a:cs typeface="Arial-Rounded" pitchFamily="34" charset="0"/>
            </a:endParaRPr>
          </a:p>
        </p:txBody>
      </p:sp>
      <p:pic>
        <p:nvPicPr>
          <p:cNvPr id="11" name="Picture 2" descr="LƯỚT SÓNG CHƯA BAO GIỜ LÀ ĐIỀU DỄ DÀNG ĐẾN THẾ!!!"/>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285147" y="1828800"/>
            <a:ext cx="3516343" cy="2343643"/>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 descr="Dược sĩ Trung học là gì? Cơ hội nghề nghiệp Dược sĩ Trung học khi r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77100" y="1828800"/>
            <a:ext cx="4136778" cy="2335017"/>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2" descr="thước kẻ sumikko TH12 thước kẻ cute thước kẻ dễ thương 12 cm | Shopee Việt  Nam"/>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20090" y="1807234"/>
            <a:ext cx="2300510" cy="23005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9357888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
          <p:cNvSpPr txBox="1">
            <a:spLocks/>
          </p:cNvSpPr>
          <p:nvPr/>
        </p:nvSpPr>
        <p:spPr>
          <a:xfrm>
            <a:off x="3349955" y="5747417"/>
            <a:ext cx="5486400" cy="656495"/>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smtClean="0">
                <a:solidFill>
                  <a:srgbClr val="0070C0"/>
                </a:solidFill>
                <a:latin typeface="Arial-Rounded" pitchFamily="34" charset="0"/>
                <a:ea typeface="Arial-Rounded" pitchFamily="34" charset="0"/>
                <a:cs typeface="Arial-Rounded" pitchFamily="34" charset="0"/>
              </a:rPr>
              <a:t>dược sĩ</a:t>
            </a:r>
            <a:endParaRPr lang="en-US" sz="6000">
              <a:solidFill>
                <a:srgbClr val="0070C0"/>
              </a:solidFill>
              <a:latin typeface="Arial-Rounded" pitchFamily="34" charset="0"/>
              <a:ea typeface="Arial-Rounded" pitchFamily="34" charset="0"/>
              <a:cs typeface="Arial-Rounded" pitchFamily="34" charset="0"/>
            </a:endParaRPr>
          </a:p>
        </p:txBody>
      </p:sp>
      <p:sp>
        <p:nvSpPr>
          <p:cNvPr id="16" name="Title 1"/>
          <p:cNvSpPr txBox="1">
            <a:spLocks/>
          </p:cNvSpPr>
          <p:nvPr/>
        </p:nvSpPr>
        <p:spPr>
          <a:xfrm>
            <a:off x="-307645" y="5747417"/>
            <a:ext cx="4953000" cy="656495"/>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smtClean="0">
                <a:solidFill>
                  <a:srgbClr val="0070C0"/>
                </a:solidFill>
                <a:latin typeface="Arial-Rounded" pitchFamily="34" charset="0"/>
                <a:ea typeface="Arial-Rounded" pitchFamily="34" charset="0"/>
                <a:cs typeface="Arial-Rounded" pitchFamily="34" charset="0"/>
              </a:rPr>
              <a:t>thước kẻ</a:t>
            </a:r>
            <a:endParaRPr lang="en-US" sz="6000">
              <a:solidFill>
                <a:srgbClr val="0070C0"/>
              </a:solidFill>
              <a:latin typeface="Arial-Rounded" pitchFamily="34" charset="0"/>
              <a:ea typeface="Arial-Rounded" pitchFamily="34" charset="0"/>
              <a:cs typeface="Arial-Rounded" pitchFamily="34" charset="0"/>
            </a:endParaRPr>
          </a:p>
        </p:txBody>
      </p:sp>
      <p:sp>
        <p:nvSpPr>
          <p:cNvPr id="17" name="Title 1"/>
          <p:cNvSpPr txBox="1">
            <a:spLocks/>
          </p:cNvSpPr>
          <p:nvPr/>
        </p:nvSpPr>
        <p:spPr>
          <a:xfrm>
            <a:off x="7312355" y="5747417"/>
            <a:ext cx="5486400" cy="656495"/>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smtClean="0">
                <a:solidFill>
                  <a:srgbClr val="0070C0"/>
                </a:solidFill>
                <a:latin typeface="Arial-Rounded" pitchFamily="34" charset="0"/>
                <a:ea typeface="Arial-Rounded" pitchFamily="34" charset="0"/>
                <a:cs typeface="Arial-Rounded" pitchFamily="34" charset="0"/>
              </a:rPr>
              <a:t>lướt ván</a:t>
            </a:r>
            <a:endParaRPr lang="en-US" sz="6000">
              <a:solidFill>
                <a:srgbClr val="0070C0"/>
              </a:solidFill>
              <a:latin typeface="Arial-Rounded" pitchFamily="34" charset="0"/>
              <a:ea typeface="Arial-Rounded" pitchFamily="34" charset="0"/>
              <a:cs typeface="Arial-Rounded" pitchFamily="34" charset="0"/>
            </a:endParaRPr>
          </a:p>
        </p:txBody>
      </p:sp>
      <p:sp>
        <p:nvSpPr>
          <p:cNvPr id="22" name="Title 1"/>
          <p:cNvSpPr txBox="1">
            <a:spLocks/>
          </p:cNvSpPr>
          <p:nvPr/>
        </p:nvSpPr>
        <p:spPr>
          <a:xfrm>
            <a:off x="556975" y="3904360"/>
            <a:ext cx="2569397"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smtClean="0">
                <a:solidFill>
                  <a:srgbClr val="0070C0"/>
                </a:solidFill>
                <a:latin typeface="Arial-Rounded" pitchFamily="34" charset="0"/>
                <a:ea typeface="Arial-Rounded" pitchFamily="34" charset="0"/>
                <a:cs typeface="Arial-Rounded" pitchFamily="34" charset="0"/>
              </a:rPr>
              <a:t>bước</a:t>
            </a:r>
            <a:endParaRPr lang="en-US" sz="6000">
              <a:solidFill>
                <a:srgbClr val="0070C0"/>
              </a:solidFill>
              <a:latin typeface="Arial-Rounded" pitchFamily="34" charset="0"/>
              <a:ea typeface="Arial-Rounded" pitchFamily="34" charset="0"/>
              <a:cs typeface="Arial-Rounded" pitchFamily="34" charset="0"/>
            </a:endParaRPr>
          </a:p>
        </p:txBody>
      </p:sp>
      <p:sp>
        <p:nvSpPr>
          <p:cNvPr id="23" name="Title 1"/>
          <p:cNvSpPr txBox="1">
            <a:spLocks/>
          </p:cNvSpPr>
          <p:nvPr/>
        </p:nvSpPr>
        <p:spPr>
          <a:xfrm>
            <a:off x="3473325" y="3904360"/>
            <a:ext cx="2335815"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smtClean="0">
                <a:solidFill>
                  <a:srgbClr val="0070C0"/>
                </a:solidFill>
                <a:latin typeface="Arial-Rounded" pitchFamily="34" charset="0"/>
                <a:ea typeface="Arial-Rounded" pitchFamily="34" charset="0"/>
                <a:cs typeface="Arial-Rounded" pitchFamily="34" charset="0"/>
              </a:rPr>
              <a:t>lược</a:t>
            </a:r>
            <a:endParaRPr lang="en-US" sz="6000">
              <a:solidFill>
                <a:srgbClr val="0070C0"/>
              </a:solidFill>
              <a:latin typeface="Arial-Rounded" pitchFamily="34" charset="0"/>
              <a:ea typeface="Arial-Rounded" pitchFamily="34" charset="0"/>
              <a:cs typeface="Arial-Rounded" pitchFamily="34" charset="0"/>
            </a:endParaRPr>
          </a:p>
        </p:txBody>
      </p:sp>
      <p:sp>
        <p:nvSpPr>
          <p:cNvPr id="24" name="Title 1"/>
          <p:cNvSpPr txBox="1">
            <a:spLocks/>
          </p:cNvSpPr>
          <p:nvPr/>
        </p:nvSpPr>
        <p:spPr>
          <a:xfrm>
            <a:off x="6186551" y="3904360"/>
            <a:ext cx="2335815"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smtClean="0">
                <a:solidFill>
                  <a:srgbClr val="0070C0"/>
                </a:solidFill>
                <a:latin typeface="Arial-Rounded" pitchFamily="34" charset="0"/>
                <a:ea typeface="Arial-Rounded" pitchFamily="34" charset="0"/>
                <a:cs typeface="Arial-Rounded" pitchFamily="34" charset="0"/>
              </a:rPr>
              <a:t>ngược</a:t>
            </a:r>
            <a:endParaRPr lang="en-US" sz="6000">
              <a:solidFill>
                <a:srgbClr val="0070C0"/>
              </a:solidFill>
              <a:latin typeface="Arial-Rounded" pitchFamily="34" charset="0"/>
              <a:ea typeface="Arial-Rounded" pitchFamily="34" charset="0"/>
              <a:cs typeface="Arial-Rounded" pitchFamily="34" charset="0"/>
            </a:endParaRPr>
          </a:p>
        </p:txBody>
      </p:sp>
      <p:sp>
        <p:nvSpPr>
          <p:cNvPr id="25" name="Title 1"/>
          <p:cNvSpPr txBox="1">
            <a:spLocks/>
          </p:cNvSpPr>
          <p:nvPr/>
        </p:nvSpPr>
        <p:spPr>
          <a:xfrm>
            <a:off x="8862775" y="3904360"/>
            <a:ext cx="2569397"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smtClean="0">
                <a:solidFill>
                  <a:srgbClr val="0070C0"/>
                </a:solidFill>
                <a:latin typeface="Arial-Rounded" pitchFamily="34" charset="0"/>
                <a:ea typeface="Arial-Rounded" pitchFamily="34" charset="0"/>
                <a:cs typeface="Arial-Rounded" pitchFamily="34" charset="0"/>
              </a:rPr>
              <a:t>nước</a:t>
            </a:r>
            <a:endParaRPr lang="en-US" sz="6000">
              <a:solidFill>
                <a:srgbClr val="0070C0"/>
              </a:solidFill>
              <a:latin typeface="Arial-Rounded" pitchFamily="34" charset="0"/>
              <a:ea typeface="Arial-Rounded" pitchFamily="34" charset="0"/>
              <a:cs typeface="Arial-Rounded" pitchFamily="34" charset="0"/>
            </a:endParaRPr>
          </a:p>
        </p:txBody>
      </p:sp>
      <p:sp>
        <p:nvSpPr>
          <p:cNvPr id="26" name="Title 1"/>
          <p:cNvSpPr txBox="1">
            <a:spLocks/>
          </p:cNvSpPr>
          <p:nvPr/>
        </p:nvSpPr>
        <p:spPr>
          <a:xfrm>
            <a:off x="555330" y="4738206"/>
            <a:ext cx="2569397"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smtClean="0">
                <a:solidFill>
                  <a:srgbClr val="0070C0"/>
                </a:solidFill>
                <a:latin typeface="Arial-Rounded" pitchFamily="34" charset="0"/>
                <a:ea typeface="Arial-Rounded" pitchFamily="34" charset="0"/>
                <a:cs typeface="Arial-Rounded" pitchFamily="34" charset="0"/>
              </a:rPr>
              <a:t>lướt</a:t>
            </a:r>
            <a:endParaRPr lang="en-US" sz="6000">
              <a:solidFill>
                <a:srgbClr val="0070C0"/>
              </a:solidFill>
              <a:latin typeface="Arial-Rounded" pitchFamily="34" charset="0"/>
              <a:ea typeface="Arial-Rounded" pitchFamily="34" charset="0"/>
              <a:cs typeface="Arial-Rounded" pitchFamily="34" charset="0"/>
            </a:endParaRPr>
          </a:p>
        </p:txBody>
      </p:sp>
      <p:sp>
        <p:nvSpPr>
          <p:cNvPr id="27" name="Title 1"/>
          <p:cNvSpPr txBox="1">
            <a:spLocks/>
          </p:cNvSpPr>
          <p:nvPr/>
        </p:nvSpPr>
        <p:spPr>
          <a:xfrm>
            <a:off x="3413919" y="4738206"/>
            <a:ext cx="2335815"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smtClean="0">
                <a:solidFill>
                  <a:srgbClr val="0070C0"/>
                </a:solidFill>
                <a:latin typeface="Arial-Rounded" pitchFamily="34" charset="0"/>
                <a:ea typeface="Arial-Rounded" pitchFamily="34" charset="0"/>
                <a:cs typeface="Arial-Rounded" pitchFamily="34" charset="0"/>
              </a:rPr>
              <a:t>lượt</a:t>
            </a:r>
            <a:endParaRPr lang="en-US" sz="6000">
              <a:solidFill>
                <a:srgbClr val="0070C0"/>
              </a:solidFill>
              <a:latin typeface="Arial-Rounded" pitchFamily="34" charset="0"/>
              <a:ea typeface="Arial-Rounded" pitchFamily="34" charset="0"/>
              <a:cs typeface="Arial-Rounded" pitchFamily="34" charset="0"/>
            </a:endParaRPr>
          </a:p>
        </p:txBody>
      </p:sp>
      <p:sp>
        <p:nvSpPr>
          <p:cNvPr id="35" name="Title 1"/>
          <p:cNvSpPr txBox="1">
            <a:spLocks/>
          </p:cNvSpPr>
          <p:nvPr/>
        </p:nvSpPr>
        <p:spPr>
          <a:xfrm>
            <a:off x="6080919" y="4738206"/>
            <a:ext cx="2335815"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smtClean="0">
                <a:solidFill>
                  <a:srgbClr val="0070C0"/>
                </a:solidFill>
                <a:latin typeface="Arial-Rounded" pitchFamily="34" charset="0"/>
                <a:ea typeface="Arial-Rounded" pitchFamily="34" charset="0"/>
                <a:cs typeface="Arial-Rounded" pitchFamily="34" charset="0"/>
              </a:rPr>
              <a:t>mướt</a:t>
            </a:r>
            <a:endParaRPr lang="en-US" sz="6000">
              <a:solidFill>
                <a:srgbClr val="0070C0"/>
              </a:solidFill>
              <a:latin typeface="Arial-Rounded" pitchFamily="34" charset="0"/>
              <a:ea typeface="Arial-Rounded" pitchFamily="34" charset="0"/>
              <a:cs typeface="Arial-Rounded" pitchFamily="34" charset="0"/>
            </a:endParaRPr>
          </a:p>
        </p:txBody>
      </p:sp>
      <p:sp>
        <p:nvSpPr>
          <p:cNvPr id="36" name="Title 1"/>
          <p:cNvSpPr txBox="1">
            <a:spLocks/>
          </p:cNvSpPr>
          <p:nvPr/>
        </p:nvSpPr>
        <p:spPr>
          <a:xfrm>
            <a:off x="8861130" y="4738206"/>
            <a:ext cx="2569397"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smtClean="0">
                <a:solidFill>
                  <a:srgbClr val="0070C0"/>
                </a:solidFill>
                <a:latin typeface="Arial-Rounded" pitchFamily="34" charset="0"/>
                <a:ea typeface="Arial-Rounded" pitchFamily="34" charset="0"/>
                <a:cs typeface="Arial-Rounded" pitchFamily="34" charset="0"/>
              </a:rPr>
              <a:t>mượt</a:t>
            </a:r>
            <a:endParaRPr lang="en-US" sz="6000">
              <a:solidFill>
                <a:srgbClr val="0070C0"/>
              </a:solidFill>
              <a:latin typeface="Arial-Rounded" pitchFamily="34" charset="0"/>
              <a:ea typeface="Arial-Rounded" pitchFamily="34" charset="0"/>
              <a:cs typeface="Arial-Rounded" pitchFamily="34" charset="0"/>
            </a:endParaRPr>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42519" y="-175375"/>
            <a:ext cx="4768464" cy="43510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6126498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2466512687"/>
              </p:ext>
            </p:extLst>
          </p:nvPr>
        </p:nvGraphicFramePr>
        <p:xfrm>
          <a:off x="215396" y="762000"/>
          <a:ext cx="11704320" cy="5852160"/>
        </p:xfrm>
        <a:graphic>
          <a:graphicData uri="http://schemas.openxmlformats.org/drawingml/2006/table">
            <a:tbl>
              <a:tblPr firstRow="1" bandRow="1">
                <a:tableStyleId>{5C22544A-7EE6-4342-B048-85BDC9FD1C3A}</a:tableStyleId>
              </a:tblPr>
              <a:tblGrid>
                <a:gridCol w="731520">
                  <a:extLst>
                    <a:ext uri="{9D8B030D-6E8A-4147-A177-3AD203B41FA5}">
                      <a16:colId xmlns:a16="http://schemas.microsoft.com/office/drawing/2014/main" val="20000"/>
                    </a:ext>
                  </a:extLst>
                </a:gridCol>
                <a:gridCol w="731520">
                  <a:extLst>
                    <a:ext uri="{9D8B030D-6E8A-4147-A177-3AD203B41FA5}">
                      <a16:colId xmlns:a16="http://schemas.microsoft.com/office/drawing/2014/main" val="20001"/>
                    </a:ext>
                  </a:extLst>
                </a:gridCol>
                <a:gridCol w="731520">
                  <a:extLst>
                    <a:ext uri="{9D8B030D-6E8A-4147-A177-3AD203B41FA5}">
                      <a16:colId xmlns:a16="http://schemas.microsoft.com/office/drawing/2014/main" val="20002"/>
                    </a:ext>
                  </a:extLst>
                </a:gridCol>
                <a:gridCol w="731520">
                  <a:extLst>
                    <a:ext uri="{9D8B030D-6E8A-4147-A177-3AD203B41FA5}">
                      <a16:colId xmlns:a16="http://schemas.microsoft.com/office/drawing/2014/main" val="20003"/>
                    </a:ext>
                  </a:extLst>
                </a:gridCol>
                <a:gridCol w="731520">
                  <a:extLst>
                    <a:ext uri="{9D8B030D-6E8A-4147-A177-3AD203B41FA5}">
                      <a16:colId xmlns:a16="http://schemas.microsoft.com/office/drawing/2014/main" val="20004"/>
                    </a:ext>
                  </a:extLst>
                </a:gridCol>
                <a:gridCol w="731520">
                  <a:extLst>
                    <a:ext uri="{9D8B030D-6E8A-4147-A177-3AD203B41FA5}">
                      <a16:colId xmlns:a16="http://schemas.microsoft.com/office/drawing/2014/main" val="20005"/>
                    </a:ext>
                  </a:extLst>
                </a:gridCol>
                <a:gridCol w="731520">
                  <a:extLst>
                    <a:ext uri="{9D8B030D-6E8A-4147-A177-3AD203B41FA5}">
                      <a16:colId xmlns:a16="http://schemas.microsoft.com/office/drawing/2014/main" val="20006"/>
                    </a:ext>
                  </a:extLst>
                </a:gridCol>
                <a:gridCol w="731520">
                  <a:extLst>
                    <a:ext uri="{9D8B030D-6E8A-4147-A177-3AD203B41FA5}">
                      <a16:colId xmlns:a16="http://schemas.microsoft.com/office/drawing/2014/main" val="20007"/>
                    </a:ext>
                  </a:extLst>
                </a:gridCol>
                <a:gridCol w="731520">
                  <a:extLst>
                    <a:ext uri="{9D8B030D-6E8A-4147-A177-3AD203B41FA5}">
                      <a16:colId xmlns:a16="http://schemas.microsoft.com/office/drawing/2014/main" val="20008"/>
                    </a:ext>
                  </a:extLst>
                </a:gridCol>
                <a:gridCol w="731520">
                  <a:extLst>
                    <a:ext uri="{9D8B030D-6E8A-4147-A177-3AD203B41FA5}">
                      <a16:colId xmlns:a16="http://schemas.microsoft.com/office/drawing/2014/main" val="20009"/>
                    </a:ext>
                  </a:extLst>
                </a:gridCol>
                <a:gridCol w="731520">
                  <a:extLst>
                    <a:ext uri="{9D8B030D-6E8A-4147-A177-3AD203B41FA5}">
                      <a16:colId xmlns:a16="http://schemas.microsoft.com/office/drawing/2014/main" val="20010"/>
                    </a:ext>
                  </a:extLst>
                </a:gridCol>
                <a:gridCol w="731520">
                  <a:extLst>
                    <a:ext uri="{9D8B030D-6E8A-4147-A177-3AD203B41FA5}">
                      <a16:colId xmlns:a16="http://schemas.microsoft.com/office/drawing/2014/main" val="20011"/>
                    </a:ext>
                  </a:extLst>
                </a:gridCol>
                <a:gridCol w="731520">
                  <a:extLst>
                    <a:ext uri="{9D8B030D-6E8A-4147-A177-3AD203B41FA5}">
                      <a16:colId xmlns:a16="http://schemas.microsoft.com/office/drawing/2014/main" val="20012"/>
                    </a:ext>
                  </a:extLst>
                </a:gridCol>
                <a:gridCol w="731520">
                  <a:extLst>
                    <a:ext uri="{9D8B030D-6E8A-4147-A177-3AD203B41FA5}">
                      <a16:colId xmlns:a16="http://schemas.microsoft.com/office/drawing/2014/main" val="20013"/>
                    </a:ext>
                  </a:extLst>
                </a:gridCol>
                <a:gridCol w="731520">
                  <a:extLst>
                    <a:ext uri="{9D8B030D-6E8A-4147-A177-3AD203B41FA5}">
                      <a16:colId xmlns:a16="http://schemas.microsoft.com/office/drawing/2014/main" val="20014"/>
                    </a:ext>
                  </a:extLst>
                </a:gridCol>
                <a:gridCol w="731520">
                  <a:extLst>
                    <a:ext uri="{9D8B030D-6E8A-4147-A177-3AD203B41FA5}">
                      <a16:colId xmlns:a16="http://schemas.microsoft.com/office/drawing/2014/main" val="20015"/>
                    </a:ext>
                  </a:extLst>
                </a:gridCol>
              </a:tblGrid>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7"/>
                  </a:ext>
                </a:extLst>
              </a:tr>
            </a:tbl>
          </a:graphicData>
        </a:graphic>
      </p:graphicFrame>
      <p:sp>
        <p:nvSpPr>
          <p:cNvPr id="7" name="TextBox 6"/>
          <p:cNvSpPr txBox="1"/>
          <p:nvPr/>
        </p:nvSpPr>
        <p:spPr>
          <a:xfrm>
            <a:off x="518319" y="1628776"/>
            <a:ext cx="8051865" cy="4524118"/>
          </a:xfrm>
          <a:prstGeom prst="rect">
            <a:avLst/>
          </a:prstGeom>
          <a:noFill/>
        </p:spPr>
        <p:txBody>
          <a:bodyPr wrap="square" lIns="121725" tIns="60862" rIns="121725" bIns="60862" rtlCol="0">
            <a:spAutoFit/>
          </a:bodyPr>
          <a:lstStyle/>
          <a:p>
            <a:r>
              <a:rPr lang="en-US" sz="28600" smtClean="0">
                <a:solidFill>
                  <a:srgbClr val="FF0000"/>
                </a:solidFill>
                <a:latin typeface="HP001 4 hàng"/>
              </a:rPr>
              <a:t>Ŕ</a:t>
            </a:r>
            <a:r>
              <a:rPr lang="el-GR" sz="28600">
                <a:solidFill>
                  <a:srgbClr val="FF0000"/>
                </a:solidFill>
                <a:latin typeface="HP001 4 hàng"/>
              </a:rPr>
              <a:t>έ </a:t>
            </a:r>
            <a:endParaRPr lang="en-US" sz="28600">
              <a:solidFill>
                <a:srgbClr val="FF0000"/>
              </a:solidFill>
              <a:latin typeface="HP001 4 hàng" pitchFamily="34" charset="0"/>
            </a:endParaRPr>
          </a:p>
        </p:txBody>
      </p:sp>
      <p:sp>
        <p:nvSpPr>
          <p:cNvPr id="8" name="TextBox 7"/>
          <p:cNvSpPr txBox="1"/>
          <p:nvPr/>
        </p:nvSpPr>
        <p:spPr>
          <a:xfrm>
            <a:off x="7441885" y="3009901"/>
            <a:ext cx="5417550" cy="2277349"/>
          </a:xfrm>
          <a:prstGeom prst="rect">
            <a:avLst/>
          </a:prstGeom>
          <a:noFill/>
        </p:spPr>
        <p:txBody>
          <a:bodyPr wrap="square" lIns="121725" tIns="60862" rIns="121725" bIns="60862" rtlCol="0">
            <a:spAutoFit/>
          </a:bodyPr>
          <a:lstStyle/>
          <a:p>
            <a:r>
              <a:rPr lang="en-US" sz="14000" smtClean="0">
                <a:solidFill>
                  <a:srgbClr val="FF0000"/>
                </a:solidFill>
                <a:latin typeface="HP001 4 hàng"/>
              </a:rPr>
              <a:t>Ŕ</a:t>
            </a:r>
            <a:r>
              <a:rPr lang="el-GR" sz="14000">
                <a:solidFill>
                  <a:srgbClr val="FF0000"/>
                </a:solidFill>
                <a:latin typeface="HP001 4 hàng"/>
              </a:rPr>
              <a:t>έ </a:t>
            </a:r>
            <a:endParaRPr lang="en-US" sz="14000">
              <a:solidFill>
                <a:srgbClr val="FF0000"/>
              </a:solidFill>
              <a:latin typeface="HP001 4 hàng" pitchFamily="34" charset="0"/>
            </a:endParaRPr>
          </a:p>
        </p:txBody>
      </p:sp>
      <p:grpSp>
        <p:nvGrpSpPr>
          <p:cNvPr id="5" name="Group 4"/>
          <p:cNvGrpSpPr/>
          <p:nvPr/>
        </p:nvGrpSpPr>
        <p:grpSpPr>
          <a:xfrm>
            <a:off x="-84357" y="76202"/>
            <a:ext cx="6756905" cy="941185"/>
            <a:chOff x="63500" y="1429216"/>
            <a:chExt cx="5080245" cy="705889"/>
          </a:xfrm>
        </p:grpSpPr>
        <p:sp>
          <p:nvSpPr>
            <p:cNvPr id="6" name="Rounded Rectangle 5"/>
            <p:cNvSpPr/>
            <p:nvPr/>
          </p:nvSpPr>
          <p:spPr>
            <a:xfrm>
              <a:off x="384357" y="1429216"/>
              <a:ext cx="4759388" cy="705889"/>
            </a:xfrm>
            <a:prstGeom prst="roundRect">
              <a:avLst/>
            </a:prstGeom>
            <a:solidFill>
              <a:srgbClr val="0083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smtClean="0">
                  <a:latin typeface="Arial-Rounded" pitchFamily="34" charset="0"/>
                  <a:ea typeface="Arial-Rounded" pitchFamily="34" charset="0"/>
                  <a:cs typeface="Arial-Rounded" pitchFamily="34" charset="0"/>
                </a:rPr>
                <a:t>Hướng dẫn viết bảng</a:t>
              </a:r>
              <a:endParaRPr lang="en-US" sz="4800">
                <a:latin typeface="Arial-Rounded" pitchFamily="34" charset="0"/>
                <a:ea typeface="Arial-Rounded" pitchFamily="34" charset="0"/>
                <a:cs typeface="Arial-Rounded" pitchFamily="34" charset="0"/>
              </a:endParaRPr>
            </a:p>
          </p:txBody>
        </p:sp>
        <p:sp>
          <p:nvSpPr>
            <p:cNvPr id="9" name="Oval 8"/>
            <p:cNvSpPr/>
            <p:nvPr/>
          </p:nvSpPr>
          <p:spPr>
            <a:xfrm>
              <a:off x="63500" y="1458734"/>
              <a:ext cx="641717" cy="641717"/>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smtClean="0">
                  <a:solidFill>
                    <a:schemeClr val="tx1"/>
                  </a:solidFill>
                  <a:latin typeface="Arial Rounded MT Bold" pitchFamily="34" charset="0"/>
                  <a:ea typeface="Arial-Rounded" pitchFamily="34" charset="0"/>
                  <a:cs typeface="Arial-Rounded" pitchFamily="34" charset="0"/>
                </a:rPr>
                <a:t>4</a:t>
              </a:r>
              <a:endParaRPr lang="en-US" sz="4800">
                <a:solidFill>
                  <a:schemeClr val="tx1"/>
                </a:solidFill>
                <a:latin typeface="Arial Rounded MT Bold" pitchFamily="34" charset="0"/>
                <a:ea typeface="Arial-Rounded" pitchFamily="34" charset="0"/>
                <a:cs typeface="Arial-Rounded" pitchFamily="34" charset="0"/>
              </a:endParaRPr>
            </a:p>
          </p:txBody>
        </p:sp>
      </p:grpSp>
    </p:spTree>
    <p:extLst>
      <p:ext uri="{BB962C8B-B14F-4D97-AF65-F5344CB8AC3E}">
        <p14:creationId xmlns:p14="http://schemas.microsoft.com/office/powerpoint/2010/main" val="108190467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166192" y="5145657"/>
            <a:ext cx="2709556" cy="1712343"/>
          </a:xfrm>
          <a:prstGeom prst="rect">
            <a:avLst/>
          </a:prstGeom>
        </p:spPr>
      </p:pic>
      <p:pic>
        <p:nvPicPr>
          <p:cNvPr id="4" name="ƯƠC.wmv">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5"/>
          <a:stretch>
            <a:fillRect/>
          </a:stretch>
        </p:blipFill>
        <p:spPr>
          <a:xfrm>
            <a:off x="60723" y="98980"/>
            <a:ext cx="12040393" cy="4528026"/>
          </a:xfrm>
        </p:spPr>
      </p:pic>
    </p:spTree>
    <p:extLst>
      <p:ext uri="{BB962C8B-B14F-4D97-AF65-F5344CB8AC3E}">
        <p14:creationId xmlns:p14="http://schemas.microsoft.com/office/powerpoint/2010/main" val="29906566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8900" fill="hold"/>
                                        <p:tgtEl>
                                          <p:spTgt spid="4"/>
                                        </p:tgtEl>
                                      </p:cBhvr>
                                    </p:cmd>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2" fill="hold" display="0">
                  <p:stCondLst>
                    <p:cond delay="indefinite"/>
                  </p:stCondLst>
                </p:cTn>
                <p:tgtEl>
                  <p:spTgt spid="4"/>
                </p:tgtEl>
              </p:cMediaNode>
            </p:vide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3832228643"/>
              </p:ext>
            </p:extLst>
          </p:nvPr>
        </p:nvGraphicFramePr>
        <p:xfrm>
          <a:off x="215396" y="762000"/>
          <a:ext cx="11704320" cy="5852160"/>
        </p:xfrm>
        <a:graphic>
          <a:graphicData uri="http://schemas.openxmlformats.org/drawingml/2006/table">
            <a:tbl>
              <a:tblPr firstRow="1" bandRow="1">
                <a:tableStyleId>{5C22544A-7EE6-4342-B048-85BDC9FD1C3A}</a:tableStyleId>
              </a:tblPr>
              <a:tblGrid>
                <a:gridCol w="731520">
                  <a:extLst>
                    <a:ext uri="{9D8B030D-6E8A-4147-A177-3AD203B41FA5}">
                      <a16:colId xmlns:a16="http://schemas.microsoft.com/office/drawing/2014/main" val="20000"/>
                    </a:ext>
                  </a:extLst>
                </a:gridCol>
                <a:gridCol w="731520">
                  <a:extLst>
                    <a:ext uri="{9D8B030D-6E8A-4147-A177-3AD203B41FA5}">
                      <a16:colId xmlns:a16="http://schemas.microsoft.com/office/drawing/2014/main" val="20001"/>
                    </a:ext>
                  </a:extLst>
                </a:gridCol>
                <a:gridCol w="731520">
                  <a:extLst>
                    <a:ext uri="{9D8B030D-6E8A-4147-A177-3AD203B41FA5}">
                      <a16:colId xmlns:a16="http://schemas.microsoft.com/office/drawing/2014/main" val="20002"/>
                    </a:ext>
                  </a:extLst>
                </a:gridCol>
                <a:gridCol w="731520">
                  <a:extLst>
                    <a:ext uri="{9D8B030D-6E8A-4147-A177-3AD203B41FA5}">
                      <a16:colId xmlns:a16="http://schemas.microsoft.com/office/drawing/2014/main" val="20003"/>
                    </a:ext>
                  </a:extLst>
                </a:gridCol>
                <a:gridCol w="731520">
                  <a:extLst>
                    <a:ext uri="{9D8B030D-6E8A-4147-A177-3AD203B41FA5}">
                      <a16:colId xmlns:a16="http://schemas.microsoft.com/office/drawing/2014/main" val="20004"/>
                    </a:ext>
                  </a:extLst>
                </a:gridCol>
                <a:gridCol w="731520">
                  <a:extLst>
                    <a:ext uri="{9D8B030D-6E8A-4147-A177-3AD203B41FA5}">
                      <a16:colId xmlns:a16="http://schemas.microsoft.com/office/drawing/2014/main" val="20005"/>
                    </a:ext>
                  </a:extLst>
                </a:gridCol>
                <a:gridCol w="731520">
                  <a:extLst>
                    <a:ext uri="{9D8B030D-6E8A-4147-A177-3AD203B41FA5}">
                      <a16:colId xmlns:a16="http://schemas.microsoft.com/office/drawing/2014/main" val="20006"/>
                    </a:ext>
                  </a:extLst>
                </a:gridCol>
                <a:gridCol w="731520">
                  <a:extLst>
                    <a:ext uri="{9D8B030D-6E8A-4147-A177-3AD203B41FA5}">
                      <a16:colId xmlns:a16="http://schemas.microsoft.com/office/drawing/2014/main" val="20007"/>
                    </a:ext>
                  </a:extLst>
                </a:gridCol>
                <a:gridCol w="731520">
                  <a:extLst>
                    <a:ext uri="{9D8B030D-6E8A-4147-A177-3AD203B41FA5}">
                      <a16:colId xmlns:a16="http://schemas.microsoft.com/office/drawing/2014/main" val="20008"/>
                    </a:ext>
                  </a:extLst>
                </a:gridCol>
                <a:gridCol w="731520">
                  <a:extLst>
                    <a:ext uri="{9D8B030D-6E8A-4147-A177-3AD203B41FA5}">
                      <a16:colId xmlns:a16="http://schemas.microsoft.com/office/drawing/2014/main" val="20009"/>
                    </a:ext>
                  </a:extLst>
                </a:gridCol>
                <a:gridCol w="731520">
                  <a:extLst>
                    <a:ext uri="{9D8B030D-6E8A-4147-A177-3AD203B41FA5}">
                      <a16:colId xmlns:a16="http://schemas.microsoft.com/office/drawing/2014/main" val="20010"/>
                    </a:ext>
                  </a:extLst>
                </a:gridCol>
                <a:gridCol w="731520">
                  <a:extLst>
                    <a:ext uri="{9D8B030D-6E8A-4147-A177-3AD203B41FA5}">
                      <a16:colId xmlns:a16="http://schemas.microsoft.com/office/drawing/2014/main" val="20011"/>
                    </a:ext>
                  </a:extLst>
                </a:gridCol>
                <a:gridCol w="731520">
                  <a:extLst>
                    <a:ext uri="{9D8B030D-6E8A-4147-A177-3AD203B41FA5}">
                      <a16:colId xmlns:a16="http://schemas.microsoft.com/office/drawing/2014/main" val="20012"/>
                    </a:ext>
                  </a:extLst>
                </a:gridCol>
                <a:gridCol w="731520">
                  <a:extLst>
                    <a:ext uri="{9D8B030D-6E8A-4147-A177-3AD203B41FA5}">
                      <a16:colId xmlns:a16="http://schemas.microsoft.com/office/drawing/2014/main" val="20013"/>
                    </a:ext>
                  </a:extLst>
                </a:gridCol>
                <a:gridCol w="731520">
                  <a:extLst>
                    <a:ext uri="{9D8B030D-6E8A-4147-A177-3AD203B41FA5}">
                      <a16:colId xmlns:a16="http://schemas.microsoft.com/office/drawing/2014/main" val="20014"/>
                    </a:ext>
                  </a:extLst>
                </a:gridCol>
                <a:gridCol w="731520">
                  <a:extLst>
                    <a:ext uri="{9D8B030D-6E8A-4147-A177-3AD203B41FA5}">
                      <a16:colId xmlns:a16="http://schemas.microsoft.com/office/drawing/2014/main" val="20015"/>
                    </a:ext>
                  </a:extLst>
                </a:gridCol>
              </a:tblGrid>
              <a:tr h="731520">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731520">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731520">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731520">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731520">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731520">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731520">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r h="731520">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7"/>
                  </a:ext>
                </a:extLst>
              </a:tr>
            </a:tbl>
          </a:graphicData>
        </a:graphic>
      </p:graphicFrame>
      <p:sp>
        <p:nvSpPr>
          <p:cNvPr id="7" name="TextBox 6"/>
          <p:cNvSpPr txBox="1"/>
          <p:nvPr/>
        </p:nvSpPr>
        <p:spPr>
          <a:xfrm>
            <a:off x="139949" y="1628776"/>
            <a:ext cx="9553902" cy="4524118"/>
          </a:xfrm>
          <a:prstGeom prst="rect">
            <a:avLst/>
          </a:prstGeom>
          <a:noFill/>
        </p:spPr>
        <p:txBody>
          <a:bodyPr wrap="square" lIns="121725" tIns="60862" rIns="121725" bIns="60862" rtlCol="0">
            <a:spAutoFit/>
          </a:bodyPr>
          <a:lstStyle/>
          <a:p>
            <a:r>
              <a:rPr lang="en-US" sz="28600" smtClean="0">
                <a:solidFill>
                  <a:srgbClr val="FF0000"/>
                </a:solidFill>
                <a:latin typeface="HP001 4 hàng"/>
              </a:rPr>
              <a:t>Ŕ</a:t>
            </a:r>
            <a:r>
              <a:rPr lang="el-GR" sz="28600">
                <a:solidFill>
                  <a:srgbClr val="FF0000"/>
                </a:solidFill>
                <a:latin typeface="HP001 4 hàng"/>
              </a:rPr>
              <a:t>Σ </a:t>
            </a:r>
            <a:endParaRPr lang="en-US" sz="28600">
              <a:solidFill>
                <a:srgbClr val="FF0000"/>
              </a:solidFill>
              <a:latin typeface="HP001 4 hàng" pitchFamily="34" charset="0"/>
            </a:endParaRPr>
          </a:p>
        </p:txBody>
      </p:sp>
      <p:sp>
        <p:nvSpPr>
          <p:cNvPr id="8" name="TextBox 7"/>
          <p:cNvSpPr txBox="1"/>
          <p:nvPr/>
        </p:nvSpPr>
        <p:spPr>
          <a:xfrm>
            <a:off x="8180897" y="3009902"/>
            <a:ext cx="5417550" cy="2277349"/>
          </a:xfrm>
          <a:prstGeom prst="rect">
            <a:avLst/>
          </a:prstGeom>
          <a:noFill/>
        </p:spPr>
        <p:txBody>
          <a:bodyPr wrap="square" lIns="121725" tIns="60862" rIns="121725" bIns="60862" rtlCol="0">
            <a:spAutoFit/>
          </a:bodyPr>
          <a:lstStyle/>
          <a:p>
            <a:r>
              <a:rPr lang="en-US" sz="14000" smtClean="0">
                <a:solidFill>
                  <a:srgbClr val="FF0000"/>
                </a:solidFill>
                <a:latin typeface="HP001 4 hàng"/>
              </a:rPr>
              <a:t>Ŕ</a:t>
            </a:r>
            <a:r>
              <a:rPr lang="el-GR" sz="14000">
                <a:solidFill>
                  <a:srgbClr val="FF0000"/>
                </a:solidFill>
                <a:latin typeface="HP001 4 hàng"/>
              </a:rPr>
              <a:t>Σ </a:t>
            </a:r>
            <a:endParaRPr lang="en-US" sz="14000">
              <a:solidFill>
                <a:srgbClr val="FF0000"/>
              </a:solidFill>
              <a:latin typeface="HP001 4 hàng" pitchFamily="34" charset="0"/>
            </a:endParaRPr>
          </a:p>
        </p:txBody>
      </p:sp>
    </p:spTree>
    <p:extLst>
      <p:ext uri="{BB962C8B-B14F-4D97-AF65-F5344CB8AC3E}">
        <p14:creationId xmlns:p14="http://schemas.microsoft.com/office/powerpoint/2010/main" val="353956149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166192" y="5145657"/>
            <a:ext cx="2709556" cy="1712343"/>
          </a:xfrm>
          <a:prstGeom prst="rect">
            <a:avLst/>
          </a:prstGeom>
        </p:spPr>
      </p:pic>
      <p:pic>
        <p:nvPicPr>
          <p:cNvPr id="3" name="ƯƠT.wmv">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5"/>
          <a:stretch>
            <a:fillRect/>
          </a:stretch>
        </p:blipFill>
        <p:spPr>
          <a:xfrm>
            <a:off x="60723" y="22780"/>
            <a:ext cx="12040393" cy="4528026"/>
          </a:xfrm>
        </p:spPr>
      </p:pic>
    </p:spTree>
    <p:extLst>
      <p:ext uri="{BB962C8B-B14F-4D97-AF65-F5344CB8AC3E}">
        <p14:creationId xmlns:p14="http://schemas.microsoft.com/office/powerpoint/2010/main" val="9237386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1235"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2" fill="hold" display="0">
                  <p:stCondLst>
                    <p:cond delay="indefinite"/>
                  </p:stCondLst>
                </p:cTn>
                <p:tgtEl>
                  <p:spTgt spid="3"/>
                </p:tgtEl>
              </p:cMediaNode>
            </p:vide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6694" r="6706" b="2845"/>
          <a:stretch/>
        </p:blipFill>
        <p:spPr bwMode="auto">
          <a:xfrm>
            <a:off x="0" y="34162"/>
            <a:ext cx="12161838" cy="68238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Box 6"/>
          <p:cNvSpPr txBox="1"/>
          <p:nvPr/>
        </p:nvSpPr>
        <p:spPr>
          <a:xfrm>
            <a:off x="612372" y="822434"/>
            <a:ext cx="3414777" cy="1415574"/>
          </a:xfrm>
          <a:prstGeom prst="rect">
            <a:avLst/>
          </a:prstGeom>
          <a:noFill/>
        </p:spPr>
        <p:txBody>
          <a:bodyPr wrap="square" lIns="121725" tIns="60862" rIns="121725" bIns="60862" rtlCol="0">
            <a:spAutoFit/>
          </a:bodyPr>
          <a:lstStyle/>
          <a:p>
            <a:r>
              <a:rPr lang="vi-VN" sz="8400" smtClean="0">
                <a:solidFill>
                  <a:srgbClr val="FF0000"/>
                </a:solidFill>
                <a:latin typeface="HP001 4 hàng"/>
              </a:rPr>
              <a:t>κưϐ </a:t>
            </a:r>
            <a:endParaRPr lang="en-US" sz="8400">
              <a:solidFill>
                <a:srgbClr val="FF0000"/>
              </a:solidFill>
              <a:latin typeface="HP001 4 hàng" pitchFamily="34" charset="0"/>
            </a:endParaRPr>
          </a:p>
        </p:txBody>
      </p:sp>
      <p:sp>
        <p:nvSpPr>
          <p:cNvPr id="8" name="TextBox 7"/>
          <p:cNvSpPr txBox="1"/>
          <p:nvPr/>
        </p:nvSpPr>
        <p:spPr>
          <a:xfrm>
            <a:off x="3921619" y="1223070"/>
            <a:ext cx="2297569" cy="769243"/>
          </a:xfrm>
          <a:prstGeom prst="rect">
            <a:avLst/>
          </a:prstGeom>
          <a:noFill/>
        </p:spPr>
        <p:txBody>
          <a:bodyPr wrap="square" lIns="121725" tIns="60862" rIns="121725" bIns="60862" rtlCol="0">
            <a:spAutoFit/>
          </a:bodyPr>
          <a:lstStyle/>
          <a:p>
            <a:r>
              <a:rPr lang="vi-VN" sz="4200" smtClean="0">
                <a:solidFill>
                  <a:srgbClr val="FF0000"/>
                </a:solidFill>
                <a:latin typeface="HP001 4 hàng"/>
              </a:rPr>
              <a:t>κưϐ </a:t>
            </a:r>
            <a:endParaRPr lang="en-US" sz="4200">
              <a:solidFill>
                <a:srgbClr val="FF0000"/>
              </a:solidFill>
              <a:latin typeface="HP001 4 hàng" pitchFamily="34" charset="0"/>
            </a:endParaRPr>
          </a:p>
        </p:txBody>
      </p:sp>
      <p:sp>
        <p:nvSpPr>
          <p:cNvPr id="13" name="TextBox 12"/>
          <p:cNvSpPr txBox="1"/>
          <p:nvPr/>
        </p:nvSpPr>
        <p:spPr>
          <a:xfrm>
            <a:off x="610193" y="2474408"/>
            <a:ext cx="3414777" cy="1415574"/>
          </a:xfrm>
          <a:prstGeom prst="rect">
            <a:avLst/>
          </a:prstGeom>
          <a:noFill/>
        </p:spPr>
        <p:txBody>
          <a:bodyPr wrap="square" lIns="121725" tIns="60862" rIns="121725" bIns="60862" rtlCol="0">
            <a:spAutoFit/>
          </a:bodyPr>
          <a:lstStyle/>
          <a:p>
            <a:r>
              <a:rPr lang="vi-VN" sz="8400" smtClean="0">
                <a:solidFill>
                  <a:srgbClr val="FF0000"/>
                </a:solidFill>
                <a:latin typeface="HP001 4 hàng"/>
              </a:rPr>
              <a:t>lưė </a:t>
            </a:r>
            <a:endParaRPr lang="en-US" sz="8400">
              <a:solidFill>
                <a:srgbClr val="FF0000"/>
              </a:solidFill>
              <a:latin typeface="HP001 4 hàng" pitchFamily="34" charset="0"/>
            </a:endParaRPr>
          </a:p>
        </p:txBody>
      </p:sp>
      <p:sp>
        <p:nvSpPr>
          <p:cNvPr id="14" name="TextBox 13"/>
          <p:cNvSpPr txBox="1"/>
          <p:nvPr/>
        </p:nvSpPr>
        <p:spPr>
          <a:xfrm>
            <a:off x="3903674" y="2876742"/>
            <a:ext cx="2297569" cy="769243"/>
          </a:xfrm>
          <a:prstGeom prst="rect">
            <a:avLst/>
          </a:prstGeom>
          <a:noFill/>
        </p:spPr>
        <p:txBody>
          <a:bodyPr wrap="square" lIns="121725" tIns="60862" rIns="121725" bIns="60862" rtlCol="0">
            <a:spAutoFit/>
          </a:bodyPr>
          <a:lstStyle/>
          <a:p>
            <a:r>
              <a:rPr lang="vi-VN" sz="4200" smtClean="0">
                <a:solidFill>
                  <a:srgbClr val="FF0000"/>
                </a:solidFill>
                <a:latin typeface="HP001 4 hàng"/>
              </a:rPr>
              <a:t>lưė </a:t>
            </a:r>
            <a:endParaRPr lang="en-US" sz="4200">
              <a:solidFill>
                <a:srgbClr val="FF0000"/>
              </a:solidFill>
              <a:latin typeface="HP001 4 hàng" pitchFamily="34" charset="0"/>
            </a:endParaRPr>
          </a:p>
        </p:txBody>
      </p:sp>
    </p:spTree>
    <p:extLst>
      <p:ext uri="{BB962C8B-B14F-4D97-AF65-F5344CB8AC3E}">
        <p14:creationId xmlns:p14="http://schemas.microsoft.com/office/powerpoint/2010/main" val="423318553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6694" r="6706" b="16273"/>
          <a:stretch/>
        </p:blipFill>
        <p:spPr bwMode="auto">
          <a:xfrm>
            <a:off x="0" y="977350"/>
            <a:ext cx="12161838" cy="5880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Box 6"/>
          <p:cNvSpPr txBox="1"/>
          <p:nvPr/>
        </p:nvSpPr>
        <p:spPr>
          <a:xfrm>
            <a:off x="612372" y="1778474"/>
            <a:ext cx="3414777" cy="1415574"/>
          </a:xfrm>
          <a:prstGeom prst="rect">
            <a:avLst/>
          </a:prstGeom>
          <a:noFill/>
        </p:spPr>
        <p:txBody>
          <a:bodyPr wrap="square" lIns="121725" tIns="60862" rIns="121725" bIns="60862" rtlCol="0">
            <a:spAutoFit/>
          </a:bodyPr>
          <a:lstStyle/>
          <a:p>
            <a:r>
              <a:rPr lang="en-US" sz="8400">
                <a:solidFill>
                  <a:srgbClr val="FF0000"/>
                </a:solidFill>
                <a:latin typeface="HP001 4 hàng"/>
              </a:rPr>
              <a:t>Ŕ</a:t>
            </a:r>
            <a:r>
              <a:rPr lang="el-GR" sz="8400">
                <a:solidFill>
                  <a:srgbClr val="FF0000"/>
                </a:solidFill>
                <a:latin typeface="HP001 4 hàng"/>
              </a:rPr>
              <a:t>έ</a:t>
            </a:r>
            <a:endParaRPr lang="en-US" sz="8400">
              <a:solidFill>
                <a:srgbClr val="FF0000"/>
              </a:solidFill>
              <a:latin typeface="HP001 4 hàng" pitchFamily="34" charset="0"/>
            </a:endParaRPr>
          </a:p>
        </p:txBody>
      </p:sp>
      <p:sp>
        <p:nvSpPr>
          <p:cNvPr id="8" name="TextBox 7"/>
          <p:cNvSpPr txBox="1"/>
          <p:nvPr/>
        </p:nvSpPr>
        <p:spPr>
          <a:xfrm>
            <a:off x="3072152" y="2165042"/>
            <a:ext cx="2297569" cy="784632"/>
          </a:xfrm>
          <a:prstGeom prst="rect">
            <a:avLst/>
          </a:prstGeom>
          <a:noFill/>
        </p:spPr>
        <p:txBody>
          <a:bodyPr wrap="square" lIns="121725" tIns="60862" rIns="121725" bIns="60862" rtlCol="0">
            <a:spAutoFit/>
          </a:bodyPr>
          <a:lstStyle/>
          <a:p>
            <a:r>
              <a:rPr lang="en-US" sz="4300">
                <a:solidFill>
                  <a:srgbClr val="FF0000"/>
                </a:solidFill>
                <a:latin typeface="HP001 4 hàng"/>
              </a:rPr>
              <a:t>Ŕ</a:t>
            </a:r>
            <a:r>
              <a:rPr lang="el-GR" sz="4300">
                <a:solidFill>
                  <a:srgbClr val="FF0000"/>
                </a:solidFill>
                <a:latin typeface="HP001 4 hàng"/>
              </a:rPr>
              <a:t>έ</a:t>
            </a:r>
            <a:endParaRPr lang="en-US" sz="4300">
              <a:solidFill>
                <a:srgbClr val="FF0000"/>
              </a:solidFill>
              <a:latin typeface="HP001 4 hàng" pitchFamily="34" charset="0"/>
            </a:endParaRPr>
          </a:p>
        </p:txBody>
      </p:sp>
      <p:grpSp>
        <p:nvGrpSpPr>
          <p:cNvPr id="9" name="Group 8"/>
          <p:cNvGrpSpPr/>
          <p:nvPr/>
        </p:nvGrpSpPr>
        <p:grpSpPr>
          <a:xfrm>
            <a:off x="215396" y="203422"/>
            <a:ext cx="3382243" cy="941185"/>
            <a:chOff x="63500" y="1429216"/>
            <a:chExt cx="2542972" cy="705889"/>
          </a:xfrm>
        </p:grpSpPr>
        <p:sp>
          <p:nvSpPr>
            <p:cNvPr id="10" name="Rounded Rectangle 9"/>
            <p:cNvSpPr/>
            <p:nvPr/>
          </p:nvSpPr>
          <p:spPr>
            <a:xfrm>
              <a:off x="384357" y="1429216"/>
              <a:ext cx="2222115" cy="705889"/>
            </a:xfrm>
            <a:prstGeom prst="roundRect">
              <a:avLst/>
            </a:prstGeom>
            <a:solidFill>
              <a:srgbClr val="0083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smtClean="0">
                  <a:latin typeface="Arial-Rounded" pitchFamily="34" charset="0"/>
                  <a:ea typeface="Arial-Rounded" pitchFamily="34" charset="0"/>
                  <a:cs typeface="Arial-Rounded" pitchFamily="34" charset="0"/>
                </a:rPr>
                <a:t>Viết vở</a:t>
              </a:r>
              <a:endParaRPr lang="en-US" sz="4800">
                <a:latin typeface="Arial-Rounded" pitchFamily="34" charset="0"/>
                <a:ea typeface="Arial-Rounded" pitchFamily="34" charset="0"/>
                <a:cs typeface="Arial-Rounded" pitchFamily="34" charset="0"/>
              </a:endParaRPr>
            </a:p>
          </p:txBody>
        </p:sp>
        <p:sp>
          <p:nvSpPr>
            <p:cNvPr id="11" name="Oval 10"/>
            <p:cNvSpPr/>
            <p:nvPr/>
          </p:nvSpPr>
          <p:spPr>
            <a:xfrm>
              <a:off x="63500" y="1458734"/>
              <a:ext cx="641717" cy="641717"/>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smtClean="0">
                  <a:solidFill>
                    <a:schemeClr val="tx1"/>
                  </a:solidFill>
                  <a:latin typeface="Arial Rounded MT Bold" pitchFamily="34" charset="0"/>
                  <a:ea typeface="Arial-Rounded" pitchFamily="34" charset="0"/>
                  <a:cs typeface="Arial-Rounded" pitchFamily="34" charset="0"/>
                </a:rPr>
                <a:t>5</a:t>
              </a:r>
              <a:endParaRPr lang="en-US" sz="4800">
                <a:solidFill>
                  <a:schemeClr val="tx1"/>
                </a:solidFill>
                <a:latin typeface="Arial Rounded MT Bold" pitchFamily="34" charset="0"/>
                <a:ea typeface="Arial-Rounded" pitchFamily="34" charset="0"/>
                <a:cs typeface="Arial-Rounded" pitchFamily="34" charset="0"/>
              </a:endParaRPr>
            </a:p>
          </p:txBody>
        </p:sp>
      </p:grpSp>
      <p:sp>
        <p:nvSpPr>
          <p:cNvPr id="13" name="TextBox 12"/>
          <p:cNvSpPr txBox="1"/>
          <p:nvPr/>
        </p:nvSpPr>
        <p:spPr>
          <a:xfrm>
            <a:off x="610193" y="3430448"/>
            <a:ext cx="3414777" cy="1415574"/>
          </a:xfrm>
          <a:prstGeom prst="rect">
            <a:avLst/>
          </a:prstGeom>
          <a:noFill/>
        </p:spPr>
        <p:txBody>
          <a:bodyPr wrap="square" lIns="121725" tIns="60862" rIns="121725" bIns="60862" rtlCol="0">
            <a:spAutoFit/>
          </a:bodyPr>
          <a:lstStyle/>
          <a:p>
            <a:r>
              <a:rPr lang="en-US" sz="8400">
                <a:solidFill>
                  <a:srgbClr val="FF0000"/>
                </a:solidFill>
                <a:latin typeface="HP001 4 hàng"/>
              </a:rPr>
              <a:t>Ŕ</a:t>
            </a:r>
            <a:r>
              <a:rPr lang="el-GR" sz="8400">
                <a:solidFill>
                  <a:srgbClr val="FF0000"/>
                </a:solidFill>
                <a:latin typeface="HP001 4 hàng"/>
              </a:rPr>
              <a:t>Σ</a:t>
            </a:r>
            <a:endParaRPr lang="en-US" sz="8400">
              <a:solidFill>
                <a:srgbClr val="FF0000"/>
              </a:solidFill>
              <a:latin typeface="HP001 4 hàng" pitchFamily="34" charset="0"/>
            </a:endParaRPr>
          </a:p>
        </p:txBody>
      </p:sp>
      <p:sp>
        <p:nvSpPr>
          <p:cNvPr id="14" name="TextBox 13"/>
          <p:cNvSpPr txBox="1"/>
          <p:nvPr/>
        </p:nvSpPr>
        <p:spPr>
          <a:xfrm>
            <a:off x="3069973" y="3817016"/>
            <a:ext cx="2297569" cy="769243"/>
          </a:xfrm>
          <a:prstGeom prst="rect">
            <a:avLst/>
          </a:prstGeom>
          <a:noFill/>
        </p:spPr>
        <p:txBody>
          <a:bodyPr wrap="square" lIns="121725" tIns="60862" rIns="121725" bIns="60862" rtlCol="0">
            <a:spAutoFit/>
          </a:bodyPr>
          <a:lstStyle/>
          <a:p>
            <a:r>
              <a:rPr lang="en-US" sz="4200">
                <a:solidFill>
                  <a:srgbClr val="FF0000"/>
                </a:solidFill>
                <a:latin typeface="HP001 4 hàng"/>
              </a:rPr>
              <a:t>Ŕ</a:t>
            </a:r>
            <a:r>
              <a:rPr lang="el-GR" sz="4200">
                <a:solidFill>
                  <a:srgbClr val="FF0000"/>
                </a:solidFill>
                <a:latin typeface="HP001 4 hàng"/>
              </a:rPr>
              <a:t>Σ</a:t>
            </a:r>
            <a:endParaRPr lang="en-US" sz="4200">
              <a:solidFill>
                <a:srgbClr val="FF0000"/>
              </a:solidFill>
              <a:latin typeface="HP001 4 hàng" pitchFamily="34" charset="0"/>
            </a:endParaRPr>
          </a:p>
        </p:txBody>
      </p:sp>
    </p:spTree>
    <p:extLst>
      <p:ext uri="{BB962C8B-B14F-4D97-AF65-F5344CB8AC3E}">
        <p14:creationId xmlns:p14="http://schemas.microsoft.com/office/powerpoint/2010/main" val="65436537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rotWithShape="1">
          <a:blip r:embed="rId3" cstate="print">
            <a:extLst>
              <a:ext uri="{28A0092B-C50C-407E-A947-70E740481C1C}">
                <a14:useLocalDpi xmlns:a14="http://schemas.microsoft.com/office/drawing/2010/main" val="0"/>
              </a:ext>
            </a:extLst>
          </a:blip>
          <a:srcRect l="3290" t="467" b="71178"/>
          <a:stretch/>
        </p:blipFill>
        <p:spPr>
          <a:xfrm>
            <a:off x="852707" y="270463"/>
            <a:ext cx="10317307" cy="4310150"/>
          </a:xfrm>
          <a:prstGeom prst="rect">
            <a:avLst/>
          </a:prstGeom>
        </p:spPr>
      </p:pic>
      <p:sp>
        <p:nvSpPr>
          <p:cNvPr id="2" name="Rectangle 1"/>
          <p:cNvSpPr/>
          <p:nvPr/>
        </p:nvSpPr>
        <p:spPr>
          <a:xfrm>
            <a:off x="-40914" y="-281607"/>
            <a:ext cx="11696009" cy="1958008"/>
          </a:xfrm>
          <a:custGeom>
            <a:avLst/>
            <a:gdLst>
              <a:gd name="connsiteX0" fmla="*/ 0 w 9144000"/>
              <a:gd name="connsiteY0" fmla="*/ 0 h 1373524"/>
              <a:gd name="connsiteX1" fmla="*/ 9144000 w 9144000"/>
              <a:gd name="connsiteY1" fmla="*/ 0 h 1373524"/>
              <a:gd name="connsiteX2" fmla="*/ 9144000 w 9144000"/>
              <a:gd name="connsiteY2" fmla="*/ 1373524 h 1373524"/>
              <a:gd name="connsiteX3" fmla="*/ 0 w 9144000"/>
              <a:gd name="connsiteY3" fmla="*/ 1373524 h 1373524"/>
              <a:gd name="connsiteX4" fmla="*/ 0 w 9144000"/>
              <a:gd name="connsiteY4" fmla="*/ 0 h 1373524"/>
              <a:gd name="connsiteX0" fmla="*/ 63500 w 9207500"/>
              <a:gd name="connsiteY0" fmla="*/ 0 h 1373524"/>
              <a:gd name="connsiteX1" fmla="*/ 9207500 w 9207500"/>
              <a:gd name="connsiteY1" fmla="*/ 0 h 1373524"/>
              <a:gd name="connsiteX2" fmla="*/ 9207500 w 9207500"/>
              <a:gd name="connsiteY2" fmla="*/ 1373524 h 1373524"/>
              <a:gd name="connsiteX3" fmla="*/ 0 w 9207500"/>
              <a:gd name="connsiteY3" fmla="*/ 992524 h 1373524"/>
              <a:gd name="connsiteX4" fmla="*/ 63500 w 9207500"/>
              <a:gd name="connsiteY4" fmla="*/ 0 h 1373524"/>
              <a:gd name="connsiteX0" fmla="*/ 63500 w 9207500"/>
              <a:gd name="connsiteY0" fmla="*/ 0 h 1373524"/>
              <a:gd name="connsiteX1" fmla="*/ 9207500 w 9207500"/>
              <a:gd name="connsiteY1" fmla="*/ 0 h 1373524"/>
              <a:gd name="connsiteX2" fmla="*/ 9207500 w 9207500"/>
              <a:gd name="connsiteY2" fmla="*/ 1373524 h 1373524"/>
              <a:gd name="connsiteX3" fmla="*/ 0 w 9207500"/>
              <a:gd name="connsiteY3" fmla="*/ 992524 h 1373524"/>
              <a:gd name="connsiteX4" fmla="*/ 63500 w 9207500"/>
              <a:gd name="connsiteY4" fmla="*/ 0 h 1373524"/>
              <a:gd name="connsiteX0" fmla="*/ 63500 w 9207500"/>
              <a:gd name="connsiteY0" fmla="*/ 0 h 1373524"/>
              <a:gd name="connsiteX1" fmla="*/ 9207500 w 9207500"/>
              <a:gd name="connsiteY1" fmla="*/ 0 h 1373524"/>
              <a:gd name="connsiteX2" fmla="*/ 9207500 w 9207500"/>
              <a:gd name="connsiteY2" fmla="*/ 1373524 h 1373524"/>
              <a:gd name="connsiteX3" fmla="*/ 0 w 9207500"/>
              <a:gd name="connsiteY3" fmla="*/ 992524 h 1373524"/>
              <a:gd name="connsiteX4" fmla="*/ 63500 w 9207500"/>
              <a:gd name="connsiteY4" fmla="*/ 0 h 1373524"/>
              <a:gd name="connsiteX0" fmla="*/ 63500 w 9207500"/>
              <a:gd name="connsiteY0" fmla="*/ 0 h 1373524"/>
              <a:gd name="connsiteX1" fmla="*/ 9207500 w 9207500"/>
              <a:gd name="connsiteY1" fmla="*/ 0 h 1373524"/>
              <a:gd name="connsiteX2" fmla="*/ 9207500 w 9207500"/>
              <a:gd name="connsiteY2" fmla="*/ 1373524 h 1373524"/>
              <a:gd name="connsiteX3" fmla="*/ 0 w 9207500"/>
              <a:gd name="connsiteY3" fmla="*/ 992524 h 1373524"/>
              <a:gd name="connsiteX4" fmla="*/ 63500 w 9207500"/>
              <a:gd name="connsiteY4" fmla="*/ 0 h 1373524"/>
              <a:gd name="connsiteX0" fmla="*/ 63500 w 9207500"/>
              <a:gd name="connsiteY0" fmla="*/ 0 h 1373524"/>
              <a:gd name="connsiteX1" fmla="*/ 9207500 w 9207500"/>
              <a:gd name="connsiteY1" fmla="*/ 0 h 1373524"/>
              <a:gd name="connsiteX2" fmla="*/ 9207500 w 9207500"/>
              <a:gd name="connsiteY2" fmla="*/ 1373524 h 1373524"/>
              <a:gd name="connsiteX3" fmla="*/ 1905000 w 9207500"/>
              <a:gd name="connsiteY3" fmla="*/ 1143000 h 1373524"/>
              <a:gd name="connsiteX4" fmla="*/ 0 w 9207500"/>
              <a:gd name="connsiteY4" fmla="*/ 992524 h 1373524"/>
              <a:gd name="connsiteX5" fmla="*/ 63500 w 9207500"/>
              <a:gd name="connsiteY5" fmla="*/ 0 h 1373524"/>
              <a:gd name="connsiteX0" fmla="*/ 63500 w 9207500"/>
              <a:gd name="connsiteY0" fmla="*/ 0 h 1373524"/>
              <a:gd name="connsiteX1" fmla="*/ 9207500 w 9207500"/>
              <a:gd name="connsiteY1" fmla="*/ 0 h 1373524"/>
              <a:gd name="connsiteX2" fmla="*/ 9207500 w 9207500"/>
              <a:gd name="connsiteY2" fmla="*/ 1373524 h 1373524"/>
              <a:gd name="connsiteX3" fmla="*/ 1930400 w 9207500"/>
              <a:gd name="connsiteY3" fmla="*/ 1079500 h 1373524"/>
              <a:gd name="connsiteX4" fmla="*/ 0 w 9207500"/>
              <a:gd name="connsiteY4" fmla="*/ 992524 h 1373524"/>
              <a:gd name="connsiteX5" fmla="*/ 63500 w 9207500"/>
              <a:gd name="connsiteY5" fmla="*/ 0 h 1373524"/>
              <a:gd name="connsiteX0" fmla="*/ 63500 w 9207500"/>
              <a:gd name="connsiteY0" fmla="*/ 0 h 1373524"/>
              <a:gd name="connsiteX1" fmla="*/ 9207500 w 9207500"/>
              <a:gd name="connsiteY1" fmla="*/ 0 h 1373524"/>
              <a:gd name="connsiteX2" fmla="*/ 9207500 w 9207500"/>
              <a:gd name="connsiteY2" fmla="*/ 1373524 h 1373524"/>
              <a:gd name="connsiteX3" fmla="*/ 3098800 w 9207500"/>
              <a:gd name="connsiteY3" fmla="*/ 1181100 h 1373524"/>
              <a:gd name="connsiteX4" fmla="*/ 1930400 w 9207500"/>
              <a:gd name="connsiteY4" fmla="*/ 1079500 h 1373524"/>
              <a:gd name="connsiteX5" fmla="*/ 0 w 9207500"/>
              <a:gd name="connsiteY5" fmla="*/ 992524 h 1373524"/>
              <a:gd name="connsiteX6" fmla="*/ 63500 w 9207500"/>
              <a:gd name="connsiteY6" fmla="*/ 0 h 1373524"/>
              <a:gd name="connsiteX0" fmla="*/ 63500 w 9207500"/>
              <a:gd name="connsiteY0" fmla="*/ 0 h 1373524"/>
              <a:gd name="connsiteX1" fmla="*/ 9207500 w 9207500"/>
              <a:gd name="connsiteY1" fmla="*/ 0 h 1373524"/>
              <a:gd name="connsiteX2" fmla="*/ 9207500 w 9207500"/>
              <a:gd name="connsiteY2" fmla="*/ 1373524 h 1373524"/>
              <a:gd name="connsiteX3" fmla="*/ 3733800 w 9207500"/>
              <a:gd name="connsiteY3" fmla="*/ 1244600 h 1373524"/>
              <a:gd name="connsiteX4" fmla="*/ 3098800 w 9207500"/>
              <a:gd name="connsiteY4" fmla="*/ 1181100 h 1373524"/>
              <a:gd name="connsiteX5" fmla="*/ 1930400 w 9207500"/>
              <a:gd name="connsiteY5" fmla="*/ 1079500 h 1373524"/>
              <a:gd name="connsiteX6" fmla="*/ 0 w 9207500"/>
              <a:gd name="connsiteY6" fmla="*/ 992524 h 1373524"/>
              <a:gd name="connsiteX7" fmla="*/ 63500 w 9207500"/>
              <a:gd name="connsiteY7" fmla="*/ 0 h 1373524"/>
              <a:gd name="connsiteX0" fmla="*/ 63500 w 9207500"/>
              <a:gd name="connsiteY0" fmla="*/ 0 h 1373524"/>
              <a:gd name="connsiteX1" fmla="*/ 9207500 w 9207500"/>
              <a:gd name="connsiteY1" fmla="*/ 0 h 1373524"/>
              <a:gd name="connsiteX2" fmla="*/ 9207500 w 9207500"/>
              <a:gd name="connsiteY2" fmla="*/ 1373524 h 1373524"/>
              <a:gd name="connsiteX3" fmla="*/ 4318000 w 9207500"/>
              <a:gd name="connsiteY3" fmla="*/ 1282700 h 1373524"/>
              <a:gd name="connsiteX4" fmla="*/ 3733800 w 9207500"/>
              <a:gd name="connsiteY4" fmla="*/ 1244600 h 1373524"/>
              <a:gd name="connsiteX5" fmla="*/ 3098800 w 9207500"/>
              <a:gd name="connsiteY5" fmla="*/ 1181100 h 1373524"/>
              <a:gd name="connsiteX6" fmla="*/ 1930400 w 9207500"/>
              <a:gd name="connsiteY6" fmla="*/ 1079500 h 1373524"/>
              <a:gd name="connsiteX7" fmla="*/ 0 w 9207500"/>
              <a:gd name="connsiteY7" fmla="*/ 992524 h 1373524"/>
              <a:gd name="connsiteX8" fmla="*/ 63500 w 9207500"/>
              <a:gd name="connsiteY8" fmla="*/ 0 h 1373524"/>
              <a:gd name="connsiteX0" fmla="*/ 63500 w 9207500"/>
              <a:gd name="connsiteY0" fmla="*/ 0 h 1373524"/>
              <a:gd name="connsiteX1" fmla="*/ 9207500 w 9207500"/>
              <a:gd name="connsiteY1" fmla="*/ 0 h 1373524"/>
              <a:gd name="connsiteX2" fmla="*/ 9207500 w 9207500"/>
              <a:gd name="connsiteY2" fmla="*/ 1373524 h 1373524"/>
              <a:gd name="connsiteX3" fmla="*/ 5080000 w 9207500"/>
              <a:gd name="connsiteY3" fmla="*/ 1308100 h 1373524"/>
              <a:gd name="connsiteX4" fmla="*/ 4318000 w 9207500"/>
              <a:gd name="connsiteY4" fmla="*/ 1282700 h 1373524"/>
              <a:gd name="connsiteX5" fmla="*/ 3733800 w 9207500"/>
              <a:gd name="connsiteY5" fmla="*/ 1244600 h 1373524"/>
              <a:gd name="connsiteX6" fmla="*/ 3098800 w 9207500"/>
              <a:gd name="connsiteY6" fmla="*/ 1181100 h 1373524"/>
              <a:gd name="connsiteX7" fmla="*/ 1930400 w 9207500"/>
              <a:gd name="connsiteY7" fmla="*/ 1079500 h 1373524"/>
              <a:gd name="connsiteX8" fmla="*/ 0 w 9207500"/>
              <a:gd name="connsiteY8" fmla="*/ 992524 h 1373524"/>
              <a:gd name="connsiteX9" fmla="*/ 63500 w 9207500"/>
              <a:gd name="connsiteY9" fmla="*/ 0 h 1373524"/>
              <a:gd name="connsiteX0" fmla="*/ 63500 w 9207500"/>
              <a:gd name="connsiteY0" fmla="*/ 0 h 1373524"/>
              <a:gd name="connsiteX1" fmla="*/ 9207500 w 9207500"/>
              <a:gd name="connsiteY1" fmla="*/ 0 h 1373524"/>
              <a:gd name="connsiteX2" fmla="*/ 9207500 w 9207500"/>
              <a:gd name="connsiteY2" fmla="*/ 1373524 h 1373524"/>
              <a:gd name="connsiteX3" fmla="*/ 6070600 w 9207500"/>
              <a:gd name="connsiteY3" fmla="*/ 1270000 h 1373524"/>
              <a:gd name="connsiteX4" fmla="*/ 5080000 w 9207500"/>
              <a:gd name="connsiteY4" fmla="*/ 1308100 h 1373524"/>
              <a:gd name="connsiteX5" fmla="*/ 4318000 w 9207500"/>
              <a:gd name="connsiteY5" fmla="*/ 1282700 h 1373524"/>
              <a:gd name="connsiteX6" fmla="*/ 3733800 w 9207500"/>
              <a:gd name="connsiteY6" fmla="*/ 1244600 h 1373524"/>
              <a:gd name="connsiteX7" fmla="*/ 3098800 w 9207500"/>
              <a:gd name="connsiteY7" fmla="*/ 1181100 h 1373524"/>
              <a:gd name="connsiteX8" fmla="*/ 1930400 w 9207500"/>
              <a:gd name="connsiteY8" fmla="*/ 1079500 h 1373524"/>
              <a:gd name="connsiteX9" fmla="*/ 0 w 9207500"/>
              <a:gd name="connsiteY9" fmla="*/ 992524 h 1373524"/>
              <a:gd name="connsiteX10" fmla="*/ 63500 w 9207500"/>
              <a:gd name="connsiteY10" fmla="*/ 0 h 1373524"/>
              <a:gd name="connsiteX0" fmla="*/ 63500 w 9207500"/>
              <a:gd name="connsiteY0" fmla="*/ 0 h 1436045"/>
              <a:gd name="connsiteX1" fmla="*/ 9207500 w 9207500"/>
              <a:gd name="connsiteY1" fmla="*/ 0 h 1436045"/>
              <a:gd name="connsiteX2" fmla="*/ 9207500 w 9207500"/>
              <a:gd name="connsiteY2" fmla="*/ 1373524 h 1436045"/>
              <a:gd name="connsiteX3" fmla="*/ 6731000 w 9207500"/>
              <a:gd name="connsiteY3" fmla="*/ 1168400 h 1436045"/>
              <a:gd name="connsiteX4" fmla="*/ 6070600 w 9207500"/>
              <a:gd name="connsiteY4" fmla="*/ 1270000 h 1436045"/>
              <a:gd name="connsiteX5" fmla="*/ 5080000 w 9207500"/>
              <a:gd name="connsiteY5" fmla="*/ 1308100 h 1436045"/>
              <a:gd name="connsiteX6" fmla="*/ 4318000 w 9207500"/>
              <a:gd name="connsiteY6" fmla="*/ 1282700 h 1436045"/>
              <a:gd name="connsiteX7" fmla="*/ 3733800 w 9207500"/>
              <a:gd name="connsiteY7" fmla="*/ 1244600 h 1436045"/>
              <a:gd name="connsiteX8" fmla="*/ 3098800 w 9207500"/>
              <a:gd name="connsiteY8" fmla="*/ 1181100 h 1436045"/>
              <a:gd name="connsiteX9" fmla="*/ 1930400 w 9207500"/>
              <a:gd name="connsiteY9" fmla="*/ 1079500 h 1436045"/>
              <a:gd name="connsiteX10" fmla="*/ 0 w 9207500"/>
              <a:gd name="connsiteY10" fmla="*/ 992524 h 1436045"/>
              <a:gd name="connsiteX11" fmla="*/ 63500 w 9207500"/>
              <a:gd name="connsiteY11" fmla="*/ 0 h 1436045"/>
              <a:gd name="connsiteX0" fmla="*/ 63500 w 9207500"/>
              <a:gd name="connsiteY0" fmla="*/ 0 h 1373524"/>
              <a:gd name="connsiteX1" fmla="*/ 9207500 w 9207500"/>
              <a:gd name="connsiteY1" fmla="*/ 0 h 1373524"/>
              <a:gd name="connsiteX2" fmla="*/ 9207500 w 9207500"/>
              <a:gd name="connsiteY2" fmla="*/ 1373524 h 1373524"/>
              <a:gd name="connsiteX3" fmla="*/ 6731000 w 9207500"/>
              <a:gd name="connsiteY3" fmla="*/ 1168400 h 1373524"/>
              <a:gd name="connsiteX4" fmla="*/ 6070600 w 9207500"/>
              <a:gd name="connsiteY4" fmla="*/ 1270000 h 1373524"/>
              <a:gd name="connsiteX5" fmla="*/ 5080000 w 9207500"/>
              <a:gd name="connsiteY5" fmla="*/ 1308100 h 1373524"/>
              <a:gd name="connsiteX6" fmla="*/ 4318000 w 9207500"/>
              <a:gd name="connsiteY6" fmla="*/ 1282700 h 1373524"/>
              <a:gd name="connsiteX7" fmla="*/ 3733800 w 9207500"/>
              <a:gd name="connsiteY7" fmla="*/ 1244600 h 1373524"/>
              <a:gd name="connsiteX8" fmla="*/ 3098800 w 9207500"/>
              <a:gd name="connsiteY8" fmla="*/ 1181100 h 1373524"/>
              <a:gd name="connsiteX9" fmla="*/ 1930400 w 9207500"/>
              <a:gd name="connsiteY9" fmla="*/ 1079500 h 1373524"/>
              <a:gd name="connsiteX10" fmla="*/ 0 w 9207500"/>
              <a:gd name="connsiteY10" fmla="*/ 992524 h 1373524"/>
              <a:gd name="connsiteX11" fmla="*/ 63500 w 9207500"/>
              <a:gd name="connsiteY11" fmla="*/ 0 h 1373524"/>
              <a:gd name="connsiteX0" fmla="*/ 63500 w 9245600"/>
              <a:gd name="connsiteY0" fmla="*/ 0 h 1308100"/>
              <a:gd name="connsiteX1" fmla="*/ 9207500 w 9245600"/>
              <a:gd name="connsiteY1" fmla="*/ 0 h 1308100"/>
              <a:gd name="connsiteX2" fmla="*/ 9245600 w 9245600"/>
              <a:gd name="connsiteY2" fmla="*/ 662324 h 1308100"/>
              <a:gd name="connsiteX3" fmla="*/ 6731000 w 9245600"/>
              <a:gd name="connsiteY3" fmla="*/ 1168400 h 1308100"/>
              <a:gd name="connsiteX4" fmla="*/ 6070600 w 9245600"/>
              <a:gd name="connsiteY4" fmla="*/ 1270000 h 1308100"/>
              <a:gd name="connsiteX5" fmla="*/ 5080000 w 9245600"/>
              <a:gd name="connsiteY5" fmla="*/ 1308100 h 1308100"/>
              <a:gd name="connsiteX6" fmla="*/ 4318000 w 9245600"/>
              <a:gd name="connsiteY6" fmla="*/ 1282700 h 1308100"/>
              <a:gd name="connsiteX7" fmla="*/ 3733800 w 9245600"/>
              <a:gd name="connsiteY7" fmla="*/ 1244600 h 1308100"/>
              <a:gd name="connsiteX8" fmla="*/ 3098800 w 9245600"/>
              <a:gd name="connsiteY8" fmla="*/ 1181100 h 1308100"/>
              <a:gd name="connsiteX9" fmla="*/ 1930400 w 9245600"/>
              <a:gd name="connsiteY9" fmla="*/ 1079500 h 1308100"/>
              <a:gd name="connsiteX10" fmla="*/ 0 w 9245600"/>
              <a:gd name="connsiteY10" fmla="*/ 992524 h 1308100"/>
              <a:gd name="connsiteX11" fmla="*/ 63500 w 9245600"/>
              <a:gd name="connsiteY11" fmla="*/ 0 h 1308100"/>
              <a:gd name="connsiteX0" fmla="*/ 63500 w 9245600"/>
              <a:gd name="connsiteY0" fmla="*/ 0 h 1308100"/>
              <a:gd name="connsiteX1" fmla="*/ 9207500 w 9245600"/>
              <a:gd name="connsiteY1" fmla="*/ 0 h 1308100"/>
              <a:gd name="connsiteX2" fmla="*/ 9245600 w 9245600"/>
              <a:gd name="connsiteY2" fmla="*/ 662324 h 1308100"/>
              <a:gd name="connsiteX3" fmla="*/ 6731000 w 9245600"/>
              <a:gd name="connsiteY3" fmla="*/ 1168400 h 1308100"/>
              <a:gd name="connsiteX4" fmla="*/ 6070600 w 9245600"/>
              <a:gd name="connsiteY4" fmla="*/ 1270000 h 1308100"/>
              <a:gd name="connsiteX5" fmla="*/ 5080000 w 9245600"/>
              <a:gd name="connsiteY5" fmla="*/ 1308100 h 1308100"/>
              <a:gd name="connsiteX6" fmla="*/ 4318000 w 9245600"/>
              <a:gd name="connsiteY6" fmla="*/ 1282700 h 1308100"/>
              <a:gd name="connsiteX7" fmla="*/ 3733800 w 9245600"/>
              <a:gd name="connsiteY7" fmla="*/ 1244600 h 1308100"/>
              <a:gd name="connsiteX8" fmla="*/ 3098800 w 9245600"/>
              <a:gd name="connsiteY8" fmla="*/ 1181100 h 1308100"/>
              <a:gd name="connsiteX9" fmla="*/ 1930400 w 9245600"/>
              <a:gd name="connsiteY9" fmla="*/ 1079500 h 1308100"/>
              <a:gd name="connsiteX10" fmla="*/ 0 w 9245600"/>
              <a:gd name="connsiteY10" fmla="*/ 992524 h 1308100"/>
              <a:gd name="connsiteX11" fmla="*/ 63500 w 9245600"/>
              <a:gd name="connsiteY11" fmla="*/ 0 h 1308100"/>
              <a:gd name="connsiteX0" fmla="*/ 63500 w 9207500"/>
              <a:gd name="connsiteY0" fmla="*/ 0 h 1308100"/>
              <a:gd name="connsiteX1" fmla="*/ 9207500 w 9207500"/>
              <a:gd name="connsiteY1" fmla="*/ 0 h 1308100"/>
              <a:gd name="connsiteX2" fmla="*/ 9004300 w 9207500"/>
              <a:gd name="connsiteY2" fmla="*/ 649624 h 1308100"/>
              <a:gd name="connsiteX3" fmla="*/ 6731000 w 9207500"/>
              <a:gd name="connsiteY3" fmla="*/ 1168400 h 1308100"/>
              <a:gd name="connsiteX4" fmla="*/ 6070600 w 9207500"/>
              <a:gd name="connsiteY4" fmla="*/ 1270000 h 1308100"/>
              <a:gd name="connsiteX5" fmla="*/ 5080000 w 9207500"/>
              <a:gd name="connsiteY5" fmla="*/ 1308100 h 1308100"/>
              <a:gd name="connsiteX6" fmla="*/ 4318000 w 9207500"/>
              <a:gd name="connsiteY6" fmla="*/ 1282700 h 1308100"/>
              <a:gd name="connsiteX7" fmla="*/ 3733800 w 9207500"/>
              <a:gd name="connsiteY7" fmla="*/ 1244600 h 1308100"/>
              <a:gd name="connsiteX8" fmla="*/ 3098800 w 9207500"/>
              <a:gd name="connsiteY8" fmla="*/ 1181100 h 1308100"/>
              <a:gd name="connsiteX9" fmla="*/ 1930400 w 9207500"/>
              <a:gd name="connsiteY9" fmla="*/ 1079500 h 1308100"/>
              <a:gd name="connsiteX10" fmla="*/ 0 w 9207500"/>
              <a:gd name="connsiteY10" fmla="*/ 992524 h 1308100"/>
              <a:gd name="connsiteX11" fmla="*/ 63500 w 9207500"/>
              <a:gd name="connsiteY11" fmla="*/ 0 h 1308100"/>
              <a:gd name="connsiteX0" fmla="*/ 63500 w 9207500"/>
              <a:gd name="connsiteY0" fmla="*/ 0 h 1308100"/>
              <a:gd name="connsiteX1" fmla="*/ 9207500 w 9207500"/>
              <a:gd name="connsiteY1" fmla="*/ 0 h 1308100"/>
              <a:gd name="connsiteX2" fmla="*/ 9004300 w 9207500"/>
              <a:gd name="connsiteY2" fmla="*/ 649624 h 1308100"/>
              <a:gd name="connsiteX3" fmla="*/ 6731000 w 9207500"/>
              <a:gd name="connsiteY3" fmla="*/ 1168400 h 1308100"/>
              <a:gd name="connsiteX4" fmla="*/ 6070600 w 9207500"/>
              <a:gd name="connsiteY4" fmla="*/ 1270000 h 1308100"/>
              <a:gd name="connsiteX5" fmla="*/ 5080000 w 9207500"/>
              <a:gd name="connsiteY5" fmla="*/ 1308100 h 1308100"/>
              <a:gd name="connsiteX6" fmla="*/ 4318000 w 9207500"/>
              <a:gd name="connsiteY6" fmla="*/ 1282700 h 1308100"/>
              <a:gd name="connsiteX7" fmla="*/ 3733800 w 9207500"/>
              <a:gd name="connsiteY7" fmla="*/ 1244600 h 1308100"/>
              <a:gd name="connsiteX8" fmla="*/ 3098800 w 9207500"/>
              <a:gd name="connsiteY8" fmla="*/ 1181100 h 1308100"/>
              <a:gd name="connsiteX9" fmla="*/ 1930400 w 9207500"/>
              <a:gd name="connsiteY9" fmla="*/ 1079500 h 1308100"/>
              <a:gd name="connsiteX10" fmla="*/ 0 w 9207500"/>
              <a:gd name="connsiteY10" fmla="*/ 992524 h 1308100"/>
              <a:gd name="connsiteX11" fmla="*/ 63500 w 9207500"/>
              <a:gd name="connsiteY11" fmla="*/ 0 h 1308100"/>
              <a:gd name="connsiteX0" fmla="*/ 63500 w 9024326"/>
              <a:gd name="connsiteY0" fmla="*/ 12700 h 1320800"/>
              <a:gd name="connsiteX1" fmla="*/ 8826500 w 9024326"/>
              <a:gd name="connsiteY1" fmla="*/ 0 h 1320800"/>
              <a:gd name="connsiteX2" fmla="*/ 9004300 w 9024326"/>
              <a:gd name="connsiteY2" fmla="*/ 662324 h 1320800"/>
              <a:gd name="connsiteX3" fmla="*/ 6731000 w 9024326"/>
              <a:gd name="connsiteY3" fmla="*/ 1181100 h 1320800"/>
              <a:gd name="connsiteX4" fmla="*/ 6070600 w 9024326"/>
              <a:gd name="connsiteY4" fmla="*/ 1282700 h 1320800"/>
              <a:gd name="connsiteX5" fmla="*/ 5080000 w 9024326"/>
              <a:gd name="connsiteY5" fmla="*/ 1320800 h 1320800"/>
              <a:gd name="connsiteX6" fmla="*/ 4318000 w 9024326"/>
              <a:gd name="connsiteY6" fmla="*/ 1295400 h 1320800"/>
              <a:gd name="connsiteX7" fmla="*/ 3733800 w 9024326"/>
              <a:gd name="connsiteY7" fmla="*/ 1257300 h 1320800"/>
              <a:gd name="connsiteX8" fmla="*/ 3098800 w 9024326"/>
              <a:gd name="connsiteY8" fmla="*/ 1193800 h 1320800"/>
              <a:gd name="connsiteX9" fmla="*/ 1930400 w 9024326"/>
              <a:gd name="connsiteY9" fmla="*/ 1092200 h 1320800"/>
              <a:gd name="connsiteX10" fmla="*/ 0 w 9024326"/>
              <a:gd name="connsiteY10" fmla="*/ 1005224 h 1320800"/>
              <a:gd name="connsiteX11" fmla="*/ 63500 w 9024326"/>
              <a:gd name="connsiteY11" fmla="*/ 12700 h 1320800"/>
              <a:gd name="connsiteX0" fmla="*/ 63500 w 8826500"/>
              <a:gd name="connsiteY0" fmla="*/ 12700 h 1320800"/>
              <a:gd name="connsiteX1" fmla="*/ 8826500 w 8826500"/>
              <a:gd name="connsiteY1" fmla="*/ 0 h 1320800"/>
              <a:gd name="connsiteX2" fmla="*/ 8585200 w 8826500"/>
              <a:gd name="connsiteY2" fmla="*/ 700424 h 1320800"/>
              <a:gd name="connsiteX3" fmla="*/ 6731000 w 8826500"/>
              <a:gd name="connsiteY3" fmla="*/ 1181100 h 1320800"/>
              <a:gd name="connsiteX4" fmla="*/ 6070600 w 8826500"/>
              <a:gd name="connsiteY4" fmla="*/ 12827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31000 w 8826500"/>
              <a:gd name="connsiteY3" fmla="*/ 1181100 h 1320800"/>
              <a:gd name="connsiteX4" fmla="*/ 6070600 w 8826500"/>
              <a:gd name="connsiteY4" fmla="*/ 12827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31000 w 8826500"/>
              <a:gd name="connsiteY3" fmla="*/ 1181100 h 1320800"/>
              <a:gd name="connsiteX4" fmla="*/ 6070600 w 8826500"/>
              <a:gd name="connsiteY4" fmla="*/ 12827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31000 w 8826500"/>
              <a:gd name="connsiteY3" fmla="*/ 1181100 h 1320800"/>
              <a:gd name="connsiteX4" fmla="*/ 6070600 w 8826500"/>
              <a:gd name="connsiteY4" fmla="*/ 12827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31000 w 8826500"/>
              <a:gd name="connsiteY3" fmla="*/ 1181100 h 1320800"/>
              <a:gd name="connsiteX4" fmla="*/ 6070600 w 8826500"/>
              <a:gd name="connsiteY4" fmla="*/ 12827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31000 w 8826500"/>
              <a:gd name="connsiteY3" fmla="*/ 1181100 h 1320800"/>
              <a:gd name="connsiteX4" fmla="*/ 6070600 w 8826500"/>
              <a:gd name="connsiteY4" fmla="*/ 12827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31000 w 8826500"/>
              <a:gd name="connsiteY3" fmla="*/ 1181100 h 1320800"/>
              <a:gd name="connsiteX4" fmla="*/ 6070600 w 8826500"/>
              <a:gd name="connsiteY4" fmla="*/ 12827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81800 w 8826500"/>
              <a:gd name="connsiteY3" fmla="*/ 1206500 h 1320800"/>
              <a:gd name="connsiteX4" fmla="*/ 6070600 w 8826500"/>
              <a:gd name="connsiteY4" fmla="*/ 12827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81800 w 8826500"/>
              <a:gd name="connsiteY3" fmla="*/ 1206500 h 1320800"/>
              <a:gd name="connsiteX4" fmla="*/ 6070600 w 8826500"/>
              <a:gd name="connsiteY4" fmla="*/ 12827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81800 w 8826500"/>
              <a:gd name="connsiteY3" fmla="*/ 1206500 h 1320800"/>
              <a:gd name="connsiteX4" fmla="*/ 6070600 w 8826500"/>
              <a:gd name="connsiteY4" fmla="*/ 12827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81800 w 8826500"/>
              <a:gd name="connsiteY3" fmla="*/ 1206500 h 1320800"/>
              <a:gd name="connsiteX4" fmla="*/ 6057900 w 8826500"/>
              <a:gd name="connsiteY4" fmla="*/ 12700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81800 w 8826500"/>
              <a:gd name="connsiteY3" fmla="*/ 1206500 h 1320800"/>
              <a:gd name="connsiteX4" fmla="*/ 6070600 w 8826500"/>
              <a:gd name="connsiteY4" fmla="*/ 13081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81800 w 8826500"/>
              <a:gd name="connsiteY3" fmla="*/ 1206500 h 1320800"/>
              <a:gd name="connsiteX4" fmla="*/ 6070600 w 8826500"/>
              <a:gd name="connsiteY4" fmla="*/ 13081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81800 w 8826500"/>
              <a:gd name="connsiteY3" fmla="*/ 1206500 h 1320800"/>
              <a:gd name="connsiteX4" fmla="*/ 6070600 w 8826500"/>
              <a:gd name="connsiteY4" fmla="*/ 13081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81800 w 8826500"/>
              <a:gd name="connsiteY3" fmla="*/ 1206500 h 1320800"/>
              <a:gd name="connsiteX4" fmla="*/ 6070600 w 8826500"/>
              <a:gd name="connsiteY4" fmla="*/ 13081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83600 w 8826500"/>
              <a:gd name="connsiteY2" fmla="*/ 662324 h 1320800"/>
              <a:gd name="connsiteX3" fmla="*/ 6781800 w 8826500"/>
              <a:gd name="connsiteY3" fmla="*/ 1206500 h 1320800"/>
              <a:gd name="connsiteX4" fmla="*/ 6070600 w 8826500"/>
              <a:gd name="connsiteY4" fmla="*/ 13081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83600 w 8826500"/>
              <a:gd name="connsiteY2" fmla="*/ 662324 h 1320800"/>
              <a:gd name="connsiteX3" fmla="*/ 6781800 w 8826500"/>
              <a:gd name="connsiteY3" fmla="*/ 1206500 h 1320800"/>
              <a:gd name="connsiteX4" fmla="*/ 6070600 w 8826500"/>
              <a:gd name="connsiteY4" fmla="*/ 13081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83600 w 8826500"/>
              <a:gd name="connsiteY2" fmla="*/ 662324 h 1320800"/>
              <a:gd name="connsiteX3" fmla="*/ 6781800 w 8826500"/>
              <a:gd name="connsiteY3" fmla="*/ 1206500 h 1320800"/>
              <a:gd name="connsiteX4" fmla="*/ 6070600 w 8826500"/>
              <a:gd name="connsiteY4" fmla="*/ 13081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83600 w 8826500"/>
              <a:gd name="connsiteY2" fmla="*/ 662324 h 1320800"/>
              <a:gd name="connsiteX3" fmla="*/ 6781800 w 8826500"/>
              <a:gd name="connsiteY3" fmla="*/ 1206500 h 1320800"/>
              <a:gd name="connsiteX4" fmla="*/ 6070600 w 8826500"/>
              <a:gd name="connsiteY4" fmla="*/ 13081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30762 w 8793762"/>
              <a:gd name="connsiteY0" fmla="*/ 12700 h 1320800"/>
              <a:gd name="connsiteX1" fmla="*/ 8793762 w 8793762"/>
              <a:gd name="connsiteY1" fmla="*/ 0 h 1320800"/>
              <a:gd name="connsiteX2" fmla="*/ 8450862 w 8793762"/>
              <a:gd name="connsiteY2" fmla="*/ 662324 h 1320800"/>
              <a:gd name="connsiteX3" fmla="*/ 6749062 w 8793762"/>
              <a:gd name="connsiteY3" fmla="*/ 1206500 h 1320800"/>
              <a:gd name="connsiteX4" fmla="*/ 6037862 w 8793762"/>
              <a:gd name="connsiteY4" fmla="*/ 1308100 h 1320800"/>
              <a:gd name="connsiteX5" fmla="*/ 5047262 w 8793762"/>
              <a:gd name="connsiteY5" fmla="*/ 1320800 h 1320800"/>
              <a:gd name="connsiteX6" fmla="*/ 4285262 w 8793762"/>
              <a:gd name="connsiteY6" fmla="*/ 1295400 h 1320800"/>
              <a:gd name="connsiteX7" fmla="*/ 3701062 w 8793762"/>
              <a:gd name="connsiteY7" fmla="*/ 1257300 h 1320800"/>
              <a:gd name="connsiteX8" fmla="*/ 3066062 w 8793762"/>
              <a:gd name="connsiteY8" fmla="*/ 1193800 h 1320800"/>
              <a:gd name="connsiteX9" fmla="*/ 1897662 w 8793762"/>
              <a:gd name="connsiteY9" fmla="*/ 1092200 h 1320800"/>
              <a:gd name="connsiteX10" fmla="*/ 0 w 8793762"/>
              <a:gd name="connsiteY10" fmla="*/ 1195983 h 1320800"/>
              <a:gd name="connsiteX11" fmla="*/ 30762 w 8793762"/>
              <a:gd name="connsiteY11" fmla="*/ 12700 h 1320800"/>
              <a:gd name="connsiteX0" fmla="*/ 30762 w 8793762"/>
              <a:gd name="connsiteY0" fmla="*/ 12700 h 1320800"/>
              <a:gd name="connsiteX1" fmla="*/ 8793762 w 8793762"/>
              <a:gd name="connsiteY1" fmla="*/ 0 h 1320800"/>
              <a:gd name="connsiteX2" fmla="*/ 8450862 w 8793762"/>
              <a:gd name="connsiteY2" fmla="*/ 662324 h 1320800"/>
              <a:gd name="connsiteX3" fmla="*/ 6749062 w 8793762"/>
              <a:gd name="connsiteY3" fmla="*/ 1206500 h 1320800"/>
              <a:gd name="connsiteX4" fmla="*/ 6037862 w 8793762"/>
              <a:gd name="connsiteY4" fmla="*/ 1308100 h 1320800"/>
              <a:gd name="connsiteX5" fmla="*/ 5047262 w 8793762"/>
              <a:gd name="connsiteY5" fmla="*/ 1320800 h 1320800"/>
              <a:gd name="connsiteX6" fmla="*/ 4285262 w 8793762"/>
              <a:gd name="connsiteY6" fmla="*/ 1295400 h 1320800"/>
              <a:gd name="connsiteX7" fmla="*/ 3701062 w 8793762"/>
              <a:gd name="connsiteY7" fmla="*/ 1257300 h 1320800"/>
              <a:gd name="connsiteX8" fmla="*/ 3066062 w 8793762"/>
              <a:gd name="connsiteY8" fmla="*/ 1193800 h 1320800"/>
              <a:gd name="connsiteX9" fmla="*/ 1875837 w 8793762"/>
              <a:gd name="connsiteY9" fmla="*/ 1219373 h 1320800"/>
              <a:gd name="connsiteX10" fmla="*/ 0 w 8793762"/>
              <a:gd name="connsiteY10" fmla="*/ 1195983 h 1320800"/>
              <a:gd name="connsiteX11" fmla="*/ 30762 w 8793762"/>
              <a:gd name="connsiteY11" fmla="*/ 12700 h 1320800"/>
              <a:gd name="connsiteX0" fmla="*/ 30762 w 8793762"/>
              <a:gd name="connsiteY0" fmla="*/ 12700 h 1320973"/>
              <a:gd name="connsiteX1" fmla="*/ 8793762 w 8793762"/>
              <a:gd name="connsiteY1" fmla="*/ 0 h 1320973"/>
              <a:gd name="connsiteX2" fmla="*/ 8450862 w 8793762"/>
              <a:gd name="connsiteY2" fmla="*/ 662324 h 1320973"/>
              <a:gd name="connsiteX3" fmla="*/ 6749062 w 8793762"/>
              <a:gd name="connsiteY3" fmla="*/ 1206500 h 1320973"/>
              <a:gd name="connsiteX4" fmla="*/ 6037862 w 8793762"/>
              <a:gd name="connsiteY4" fmla="*/ 1308100 h 1320973"/>
              <a:gd name="connsiteX5" fmla="*/ 5047262 w 8793762"/>
              <a:gd name="connsiteY5" fmla="*/ 1320800 h 1320973"/>
              <a:gd name="connsiteX6" fmla="*/ 4285262 w 8793762"/>
              <a:gd name="connsiteY6" fmla="*/ 1295400 h 1320973"/>
              <a:gd name="connsiteX7" fmla="*/ 3701062 w 8793762"/>
              <a:gd name="connsiteY7" fmla="*/ 1257300 h 1320973"/>
              <a:gd name="connsiteX8" fmla="*/ 3066062 w 8793762"/>
              <a:gd name="connsiteY8" fmla="*/ 1320973 h 1320973"/>
              <a:gd name="connsiteX9" fmla="*/ 1875837 w 8793762"/>
              <a:gd name="connsiteY9" fmla="*/ 1219373 h 1320973"/>
              <a:gd name="connsiteX10" fmla="*/ 0 w 8793762"/>
              <a:gd name="connsiteY10" fmla="*/ 1195983 h 1320973"/>
              <a:gd name="connsiteX11" fmla="*/ 30762 w 8793762"/>
              <a:gd name="connsiteY11" fmla="*/ 12700 h 1320973"/>
              <a:gd name="connsiteX0" fmla="*/ 30762 w 8793762"/>
              <a:gd name="connsiteY0" fmla="*/ 12700 h 1320973"/>
              <a:gd name="connsiteX1" fmla="*/ 8793762 w 8793762"/>
              <a:gd name="connsiteY1" fmla="*/ 0 h 1320973"/>
              <a:gd name="connsiteX2" fmla="*/ 8450862 w 8793762"/>
              <a:gd name="connsiteY2" fmla="*/ 662324 h 1320973"/>
              <a:gd name="connsiteX3" fmla="*/ 6749062 w 8793762"/>
              <a:gd name="connsiteY3" fmla="*/ 1206500 h 1320973"/>
              <a:gd name="connsiteX4" fmla="*/ 6037862 w 8793762"/>
              <a:gd name="connsiteY4" fmla="*/ 1308100 h 1320973"/>
              <a:gd name="connsiteX5" fmla="*/ 5047262 w 8793762"/>
              <a:gd name="connsiteY5" fmla="*/ 1320800 h 1320973"/>
              <a:gd name="connsiteX6" fmla="*/ 4285262 w 8793762"/>
              <a:gd name="connsiteY6" fmla="*/ 1295400 h 1320973"/>
              <a:gd name="connsiteX7" fmla="*/ 3701062 w 8793762"/>
              <a:gd name="connsiteY7" fmla="*/ 1257300 h 1320973"/>
              <a:gd name="connsiteX8" fmla="*/ 3066062 w 8793762"/>
              <a:gd name="connsiteY8" fmla="*/ 1320973 h 1320973"/>
              <a:gd name="connsiteX9" fmla="*/ 1875837 w 8793762"/>
              <a:gd name="connsiteY9" fmla="*/ 1246625 h 1320973"/>
              <a:gd name="connsiteX10" fmla="*/ 0 w 8793762"/>
              <a:gd name="connsiteY10" fmla="*/ 1195983 h 1320973"/>
              <a:gd name="connsiteX11" fmla="*/ 30762 w 8793762"/>
              <a:gd name="connsiteY11" fmla="*/ 12700 h 1320973"/>
              <a:gd name="connsiteX0" fmla="*/ 30762 w 8793762"/>
              <a:gd name="connsiteY0" fmla="*/ 12700 h 1320973"/>
              <a:gd name="connsiteX1" fmla="*/ 8793762 w 8793762"/>
              <a:gd name="connsiteY1" fmla="*/ 0 h 1320973"/>
              <a:gd name="connsiteX2" fmla="*/ 8450862 w 8793762"/>
              <a:gd name="connsiteY2" fmla="*/ 662324 h 1320973"/>
              <a:gd name="connsiteX3" fmla="*/ 6749062 w 8793762"/>
              <a:gd name="connsiteY3" fmla="*/ 1206500 h 1320973"/>
              <a:gd name="connsiteX4" fmla="*/ 6037862 w 8793762"/>
              <a:gd name="connsiteY4" fmla="*/ 1308100 h 1320973"/>
              <a:gd name="connsiteX5" fmla="*/ 5047262 w 8793762"/>
              <a:gd name="connsiteY5" fmla="*/ 1320800 h 1320973"/>
              <a:gd name="connsiteX6" fmla="*/ 4285262 w 8793762"/>
              <a:gd name="connsiteY6" fmla="*/ 1295400 h 1320973"/>
              <a:gd name="connsiteX7" fmla="*/ 3711975 w 8793762"/>
              <a:gd name="connsiteY7" fmla="*/ 1320887 h 1320973"/>
              <a:gd name="connsiteX8" fmla="*/ 3066062 w 8793762"/>
              <a:gd name="connsiteY8" fmla="*/ 1320973 h 1320973"/>
              <a:gd name="connsiteX9" fmla="*/ 1875837 w 8793762"/>
              <a:gd name="connsiteY9" fmla="*/ 1246625 h 1320973"/>
              <a:gd name="connsiteX10" fmla="*/ 0 w 8793762"/>
              <a:gd name="connsiteY10" fmla="*/ 1195983 h 1320973"/>
              <a:gd name="connsiteX11" fmla="*/ 30762 w 8793762"/>
              <a:gd name="connsiteY11" fmla="*/ 12700 h 1320973"/>
              <a:gd name="connsiteX0" fmla="*/ 30762 w 8793762"/>
              <a:gd name="connsiteY0" fmla="*/ 12700 h 1349903"/>
              <a:gd name="connsiteX1" fmla="*/ 8793762 w 8793762"/>
              <a:gd name="connsiteY1" fmla="*/ 0 h 1349903"/>
              <a:gd name="connsiteX2" fmla="*/ 8450862 w 8793762"/>
              <a:gd name="connsiteY2" fmla="*/ 662324 h 1349903"/>
              <a:gd name="connsiteX3" fmla="*/ 6749062 w 8793762"/>
              <a:gd name="connsiteY3" fmla="*/ 1206500 h 1349903"/>
              <a:gd name="connsiteX4" fmla="*/ 6037862 w 8793762"/>
              <a:gd name="connsiteY4" fmla="*/ 1308100 h 1349903"/>
              <a:gd name="connsiteX5" fmla="*/ 5047262 w 8793762"/>
              <a:gd name="connsiteY5" fmla="*/ 1320800 h 1349903"/>
              <a:gd name="connsiteX6" fmla="*/ 4350739 w 8793762"/>
              <a:gd name="connsiteY6" fmla="*/ 1349903 h 1349903"/>
              <a:gd name="connsiteX7" fmla="*/ 3711975 w 8793762"/>
              <a:gd name="connsiteY7" fmla="*/ 1320887 h 1349903"/>
              <a:gd name="connsiteX8" fmla="*/ 3066062 w 8793762"/>
              <a:gd name="connsiteY8" fmla="*/ 1320973 h 1349903"/>
              <a:gd name="connsiteX9" fmla="*/ 1875837 w 8793762"/>
              <a:gd name="connsiteY9" fmla="*/ 1246625 h 1349903"/>
              <a:gd name="connsiteX10" fmla="*/ 0 w 8793762"/>
              <a:gd name="connsiteY10" fmla="*/ 1195983 h 1349903"/>
              <a:gd name="connsiteX11" fmla="*/ 30762 w 8793762"/>
              <a:gd name="connsiteY11" fmla="*/ 12700 h 1349903"/>
              <a:gd name="connsiteX0" fmla="*/ 30762 w 8793762"/>
              <a:gd name="connsiteY0" fmla="*/ 12700 h 1366306"/>
              <a:gd name="connsiteX1" fmla="*/ 8793762 w 8793762"/>
              <a:gd name="connsiteY1" fmla="*/ 0 h 1366306"/>
              <a:gd name="connsiteX2" fmla="*/ 8450862 w 8793762"/>
              <a:gd name="connsiteY2" fmla="*/ 662324 h 1366306"/>
              <a:gd name="connsiteX3" fmla="*/ 6749062 w 8793762"/>
              <a:gd name="connsiteY3" fmla="*/ 1206500 h 1366306"/>
              <a:gd name="connsiteX4" fmla="*/ 6037862 w 8793762"/>
              <a:gd name="connsiteY4" fmla="*/ 1308100 h 1366306"/>
              <a:gd name="connsiteX5" fmla="*/ 5047262 w 8793762"/>
              <a:gd name="connsiteY5" fmla="*/ 1320800 h 1366306"/>
              <a:gd name="connsiteX6" fmla="*/ 4350739 w 8793762"/>
              <a:gd name="connsiteY6" fmla="*/ 1349903 h 1366306"/>
              <a:gd name="connsiteX7" fmla="*/ 3722888 w 8793762"/>
              <a:gd name="connsiteY7" fmla="*/ 1366306 h 1366306"/>
              <a:gd name="connsiteX8" fmla="*/ 3066062 w 8793762"/>
              <a:gd name="connsiteY8" fmla="*/ 1320973 h 1366306"/>
              <a:gd name="connsiteX9" fmla="*/ 1875837 w 8793762"/>
              <a:gd name="connsiteY9" fmla="*/ 1246625 h 1366306"/>
              <a:gd name="connsiteX10" fmla="*/ 0 w 8793762"/>
              <a:gd name="connsiteY10" fmla="*/ 1195983 h 1366306"/>
              <a:gd name="connsiteX11" fmla="*/ 30762 w 8793762"/>
              <a:gd name="connsiteY11" fmla="*/ 12700 h 1366306"/>
              <a:gd name="connsiteX0" fmla="*/ 30762 w 8793762"/>
              <a:gd name="connsiteY0" fmla="*/ 12700 h 1366306"/>
              <a:gd name="connsiteX1" fmla="*/ 8793762 w 8793762"/>
              <a:gd name="connsiteY1" fmla="*/ 0 h 1366306"/>
              <a:gd name="connsiteX2" fmla="*/ 8450862 w 8793762"/>
              <a:gd name="connsiteY2" fmla="*/ 662324 h 1366306"/>
              <a:gd name="connsiteX3" fmla="*/ 6749062 w 8793762"/>
              <a:gd name="connsiteY3" fmla="*/ 1206500 h 1366306"/>
              <a:gd name="connsiteX4" fmla="*/ 6037862 w 8793762"/>
              <a:gd name="connsiteY4" fmla="*/ 1308100 h 1366306"/>
              <a:gd name="connsiteX5" fmla="*/ 5058175 w 8793762"/>
              <a:gd name="connsiteY5" fmla="*/ 1366219 h 1366306"/>
              <a:gd name="connsiteX6" fmla="*/ 4350739 w 8793762"/>
              <a:gd name="connsiteY6" fmla="*/ 1349903 h 1366306"/>
              <a:gd name="connsiteX7" fmla="*/ 3722888 w 8793762"/>
              <a:gd name="connsiteY7" fmla="*/ 1366306 h 1366306"/>
              <a:gd name="connsiteX8" fmla="*/ 3066062 w 8793762"/>
              <a:gd name="connsiteY8" fmla="*/ 1320973 h 1366306"/>
              <a:gd name="connsiteX9" fmla="*/ 1875837 w 8793762"/>
              <a:gd name="connsiteY9" fmla="*/ 1246625 h 1366306"/>
              <a:gd name="connsiteX10" fmla="*/ 0 w 8793762"/>
              <a:gd name="connsiteY10" fmla="*/ 1195983 h 1366306"/>
              <a:gd name="connsiteX11" fmla="*/ 30762 w 8793762"/>
              <a:gd name="connsiteY11" fmla="*/ 12700 h 1366306"/>
              <a:gd name="connsiteX0" fmla="*/ 30762 w 8793762"/>
              <a:gd name="connsiteY0" fmla="*/ 12700 h 1377154"/>
              <a:gd name="connsiteX1" fmla="*/ 8793762 w 8793762"/>
              <a:gd name="connsiteY1" fmla="*/ 0 h 1377154"/>
              <a:gd name="connsiteX2" fmla="*/ 8450862 w 8793762"/>
              <a:gd name="connsiteY2" fmla="*/ 662324 h 1377154"/>
              <a:gd name="connsiteX3" fmla="*/ 6749062 w 8793762"/>
              <a:gd name="connsiteY3" fmla="*/ 1206500 h 1377154"/>
              <a:gd name="connsiteX4" fmla="*/ 6037862 w 8793762"/>
              <a:gd name="connsiteY4" fmla="*/ 1308100 h 1377154"/>
              <a:gd name="connsiteX5" fmla="*/ 5058175 w 8793762"/>
              <a:gd name="connsiteY5" fmla="*/ 1366219 h 1377154"/>
              <a:gd name="connsiteX6" fmla="*/ 4350739 w 8793762"/>
              <a:gd name="connsiteY6" fmla="*/ 1377154 h 1377154"/>
              <a:gd name="connsiteX7" fmla="*/ 3722888 w 8793762"/>
              <a:gd name="connsiteY7" fmla="*/ 1366306 h 1377154"/>
              <a:gd name="connsiteX8" fmla="*/ 3066062 w 8793762"/>
              <a:gd name="connsiteY8" fmla="*/ 1320973 h 1377154"/>
              <a:gd name="connsiteX9" fmla="*/ 1875837 w 8793762"/>
              <a:gd name="connsiteY9" fmla="*/ 1246625 h 1377154"/>
              <a:gd name="connsiteX10" fmla="*/ 0 w 8793762"/>
              <a:gd name="connsiteY10" fmla="*/ 1195983 h 1377154"/>
              <a:gd name="connsiteX11" fmla="*/ 30762 w 8793762"/>
              <a:gd name="connsiteY11" fmla="*/ 12700 h 1377154"/>
              <a:gd name="connsiteX0" fmla="*/ 30762 w 8793762"/>
              <a:gd name="connsiteY0" fmla="*/ 12700 h 1377154"/>
              <a:gd name="connsiteX1" fmla="*/ 8793762 w 8793762"/>
              <a:gd name="connsiteY1" fmla="*/ 0 h 1377154"/>
              <a:gd name="connsiteX2" fmla="*/ 8450862 w 8793762"/>
              <a:gd name="connsiteY2" fmla="*/ 662324 h 1377154"/>
              <a:gd name="connsiteX3" fmla="*/ 6749062 w 8793762"/>
              <a:gd name="connsiteY3" fmla="*/ 1206500 h 1377154"/>
              <a:gd name="connsiteX4" fmla="*/ 6048774 w 8793762"/>
              <a:gd name="connsiteY4" fmla="*/ 1335352 h 1377154"/>
              <a:gd name="connsiteX5" fmla="*/ 5058175 w 8793762"/>
              <a:gd name="connsiteY5" fmla="*/ 1366219 h 1377154"/>
              <a:gd name="connsiteX6" fmla="*/ 4350739 w 8793762"/>
              <a:gd name="connsiteY6" fmla="*/ 1377154 h 1377154"/>
              <a:gd name="connsiteX7" fmla="*/ 3722888 w 8793762"/>
              <a:gd name="connsiteY7" fmla="*/ 1366306 h 1377154"/>
              <a:gd name="connsiteX8" fmla="*/ 3066062 w 8793762"/>
              <a:gd name="connsiteY8" fmla="*/ 1320973 h 1377154"/>
              <a:gd name="connsiteX9" fmla="*/ 1875837 w 8793762"/>
              <a:gd name="connsiteY9" fmla="*/ 1246625 h 1377154"/>
              <a:gd name="connsiteX10" fmla="*/ 0 w 8793762"/>
              <a:gd name="connsiteY10" fmla="*/ 1195983 h 1377154"/>
              <a:gd name="connsiteX11" fmla="*/ 30762 w 8793762"/>
              <a:gd name="connsiteY11" fmla="*/ 12700 h 1377154"/>
              <a:gd name="connsiteX0" fmla="*/ 30762 w 8793762"/>
              <a:gd name="connsiteY0" fmla="*/ 12700 h 1377154"/>
              <a:gd name="connsiteX1" fmla="*/ 8793762 w 8793762"/>
              <a:gd name="connsiteY1" fmla="*/ 0 h 1377154"/>
              <a:gd name="connsiteX2" fmla="*/ 8450862 w 8793762"/>
              <a:gd name="connsiteY2" fmla="*/ 662324 h 1377154"/>
              <a:gd name="connsiteX3" fmla="*/ 6956403 w 8793762"/>
              <a:gd name="connsiteY3" fmla="*/ 1197417 h 1377154"/>
              <a:gd name="connsiteX4" fmla="*/ 6048774 w 8793762"/>
              <a:gd name="connsiteY4" fmla="*/ 1335352 h 1377154"/>
              <a:gd name="connsiteX5" fmla="*/ 5058175 w 8793762"/>
              <a:gd name="connsiteY5" fmla="*/ 1366219 h 1377154"/>
              <a:gd name="connsiteX6" fmla="*/ 4350739 w 8793762"/>
              <a:gd name="connsiteY6" fmla="*/ 1377154 h 1377154"/>
              <a:gd name="connsiteX7" fmla="*/ 3722888 w 8793762"/>
              <a:gd name="connsiteY7" fmla="*/ 1366306 h 1377154"/>
              <a:gd name="connsiteX8" fmla="*/ 3066062 w 8793762"/>
              <a:gd name="connsiteY8" fmla="*/ 1320973 h 1377154"/>
              <a:gd name="connsiteX9" fmla="*/ 1875837 w 8793762"/>
              <a:gd name="connsiteY9" fmla="*/ 1246625 h 1377154"/>
              <a:gd name="connsiteX10" fmla="*/ 0 w 8793762"/>
              <a:gd name="connsiteY10" fmla="*/ 1195983 h 1377154"/>
              <a:gd name="connsiteX11" fmla="*/ 30762 w 8793762"/>
              <a:gd name="connsiteY11" fmla="*/ 12700 h 1377154"/>
              <a:gd name="connsiteX0" fmla="*/ 30762 w 8793762"/>
              <a:gd name="connsiteY0" fmla="*/ 12700 h 1377154"/>
              <a:gd name="connsiteX1" fmla="*/ 8793762 w 8793762"/>
              <a:gd name="connsiteY1" fmla="*/ 0 h 1377154"/>
              <a:gd name="connsiteX2" fmla="*/ 8450862 w 8793762"/>
              <a:gd name="connsiteY2" fmla="*/ 662324 h 1377154"/>
              <a:gd name="connsiteX3" fmla="*/ 6956403 w 8793762"/>
              <a:gd name="connsiteY3" fmla="*/ 1197417 h 1377154"/>
              <a:gd name="connsiteX4" fmla="*/ 6048774 w 8793762"/>
              <a:gd name="connsiteY4" fmla="*/ 1335352 h 1377154"/>
              <a:gd name="connsiteX5" fmla="*/ 5058175 w 8793762"/>
              <a:gd name="connsiteY5" fmla="*/ 1366219 h 1377154"/>
              <a:gd name="connsiteX6" fmla="*/ 4350739 w 8793762"/>
              <a:gd name="connsiteY6" fmla="*/ 1377154 h 1377154"/>
              <a:gd name="connsiteX7" fmla="*/ 3722888 w 8793762"/>
              <a:gd name="connsiteY7" fmla="*/ 1366306 h 1377154"/>
              <a:gd name="connsiteX8" fmla="*/ 3066062 w 8793762"/>
              <a:gd name="connsiteY8" fmla="*/ 1320973 h 1377154"/>
              <a:gd name="connsiteX9" fmla="*/ 1875837 w 8793762"/>
              <a:gd name="connsiteY9" fmla="*/ 1246625 h 1377154"/>
              <a:gd name="connsiteX10" fmla="*/ 0 w 8793762"/>
              <a:gd name="connsiteY10" fmla="*/ 1195983 h 1377154"/>
              <a:gd name="connsiteX11" fmla="*/ 30762 w 8793762"/>
              <a:gd name="connsiteY11" fmla="*/ 12700 h 1377154"/>
              <a:gd name="connsiteX0" fmla="*/ 30762 w 8793762"/>
              <a:gd name="connsiteY0" fmla="*/ 12700 h 1377154"/>
              <a:gd name="connsiteX1" fmla="*/ 8793762 w 8793762"/>
              <a:gd name="connsiteY1" fmla="*/ 0 h 1377154"/>
              <a:gd name="connsiteX2" fmla="*/ 8450862 w 8793762"/>
              <a:gd name="connsiteY2" fmla="*/ 662324 h 1377154"/>
              <a:gd name="connsiteX3" fmla="*/ 6956403 w 8793762"/>
              <a:gd name="connsiteY3" fmla="*/ 1197417 h 1377154"/>
              <a:gd name="connsiteX4" fmla="*/ 6048774 w 8793762"/>
              <a:gd name="connsiteY4" fmla="*/ 1335352 h 1377154"/>
              <a:gd name="connsiteX5" fmla="*/ 5058175 w 8793762"/>
              <a:gd name="connsiteY5" fmla="*/ 1366219 h 1377154"/>
              <a:gd name="connsiteX6" fmla="*/ 4350739 w 8793762"/>
              <a:gd name="connsiteY6" fmla="*/ 1377154 h 1377154"/>
              <a:gd name="connsiteX7" fmla="*/ 3722888 w 8793762"/>
              <a:gd name="connsiteY7" fmla="*/ 1366306 h 1377154"/>
              <a:gd name="connsiteX8" fmla="*/ 3066062 w 8793762"/>
              <a:gd name="connsiteY8" fmla="*/ 1320973 h 1377154"/>
              <a:gd name="connsiteX9" fmla="*/ 1875837 w 8793762"/>
              <a:gd name="connsiteY9" fmla="*/ 1273876 h 1377154"/>
              <a:gd name="connsiteX10" fmla="*/ 0 w 8793762"/>
              <a:gd name="connsiteY10" fmla="*/ 1195983 h 1377154"/>
              <a:gd name="connsiteX11" fmla="*/ 30762 w 8793762"/>
              <a:gd name="connsiteY11" fmla="*/ 12700 h 1377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793762" h="1377154">
                <a:moveTo>
                  <a:pt x="30762" y="12700"/>
                </a:moveTo>
                <a:lnTo>
                  <a:pt x="8793762" y="0"/>
                </a:lnTo>
                <a:cubicBezTo>
                  <a:pt x="8726029" y="216541"/>
                  <a:pt x="8757088" y="462755"/>
                  <a:pt x="8450862" y="662324"/>
                </a:cubicBezTo>
                <a:cubicBezTo>
                  <a:pt x="8144636" y="861893"/>
                  <a:pt x="7364004" y="1115428"/>
                  <a:pt x="6956403" y="1197417"/>
                </a:cubicBezTo>
                <a:cubicBezTo>
                  <a:pt x="6534229" y="1282337"/>
                  <a:pt x="6313357" y="1305719"/>
                  <a:pt x="6048774" y="1335352"/>
                </a:cubicBezTo>
                <a:lnTo>
                  <a:pt x="5058175" y="1366219"/>
                </a:lnTo>
                <a:lnTo>
                  <a:pt x="4350739" y="1377154"/>
                </a:lnTo>
                <a:lnTo>
                  <a:pt x="3722888" y="1366306"/>
                </a:lnTo>
                <a:lnTo>
                  <a:pt x="3066062" y="1320973"/>
                </a:lnTo>
                <a:lnTo>
                  <a:pt x="1875837" y="1273876"/>
                </a:lnTo>
                <a:lnTo>
                  <a:pt x="0" y="1195983"/>
                </a:lnTo>
                <a:lnTo>
                  <a:pt x="30762" y="12700"/>
                </a:lnTo>
                <a:close/>
              </a:path>
            </a:pathLst>
          </a:custGeom>
          <a:solidFill>
            <a:srgbClr val="0083E6"/>
          </a:solidFill>
          <a:ln>
            <a:noFill/>
          </a:ln>
        </p:spPr>
        <p:style>
          <a:lnRef idx="2">
            <a:schemeClr val="accent1">
              <a:shade val="50000"/>
            </a:schemeClr>
          </a:lnRef>
          <a:fillRef idx="1">
            <a:schemeClr val="accent1"/>
          </a:fillRef>
          <a:effectRef idx="0">
            <a:schemeClr val="accent1"/>
          </a:effectRef>
          <a:fontRef idx="minor">
            <a:schemeClr val="lt1"/>
          </a:fontRef>
        </p:style>
        <p:txBody>
          <a:bodyPr lIns="121725" tIns="60862" rIns="121725" bIns="60862" spcCol="0" rtlCol="0" anchor="ctr"/>
          <a:lstStyle/>
          <a:p>
            <a:pPr algn="ctr"/>
            <a:endParaRPr lang="en-US"/>
          </a:p>
        </p:txBody>
      </p:sp>
      <p:pic>
        <p:nvPicPr>
          <p:cNvPr id="102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1812" y="-16933"/>
            <a:ext cx="2203358" cy="2227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8" name="TextBox 27"/>
          <p:cNvSpPr txBox="1"/>
          <p:nvPr/>
        </p:nvSpPr>
        <p:spPr>
          <a:xfrm>
            <a:off x="171213" y="32012"/>
            <a:ext cx="1127504" cy="697627"/>
          </a:xfrm>
          <a:prstGeom prst="rect">
            <a:avLst/>
          </a:prstGeom>
          <a:noFill/>
        </p:spPr>
        <p:txBody>
          <a:bodyPr wrap="square" lIns="121725" tIns="60862" rIns="121725" bIns="60862" rtlCol="0">
            <a:spAutoFit/>
          </a:bodyPr>
          <a:lstStyle/>
          <a:p>
            <a:pPr algn="ctr"/>
            <a:r>
              <a:rPr lang="en-US" sz="3700" b="1">
                <a:solidFill>
                  <a:schemeClr val="bg1"/>
                </a:solidFill>
                <a:latin typeface="Arrus-Black" pitchFamily="18" charset="0"/>
                <a:ea typeface="Arrus-Black" pitchFamily="18" charset="0"/>
                <a:cs typeface="Arrus-Black" pitchFamily="18" charset="0"/>
              </a:rPr>
              <a:t>Bài</a:t>
            </a:r>
          </a:p>
        </p:txBody>
      </p:sp>
      <p:sp>
        <p:nvSpPr>
          <p:cNvPr id="32" name="TextBox 31"/>
          <p:cNvSpPr txBox="1"/>
          <p:nvPr/>
        </p:nvSpPr>
        <p:spPr>
          <a:xfrm>
            <a:off x="1015111" y="481571"/>
            <a:ext cx="1127504" cy="938521"/>
          </a:xfrm>
          <a:prstGeom prst="rect">
            <a:avLst/>
          </a:prstGeom>
          <a:noFill/>
        </p:spPr>
        <p:txBody>
          <a:bodyPr wrap="square" lIns="121725" tIns="60862" rIns="121725" bIns="60862" rtlCol="0">
            <a:spAutoFit/>
          </a:bodyPr>
          <a:lstStyle/>
          <a:p>
            <a:pPr algn="ctr"/>
            <a:r>
              <a:rPr lang="en-US" sz="5300" b="1" smtClean="0">
                <a:solidFill>
                  <a:srgbClr val="0070C0"/>
                </a:solidFill>
                <a:latin typeface=".VnCooper" pitchFamily="34" charset="0"/>
                <a:ea typeface="Arial-Rounded" pitchFamily="34" charset="0"/>
                <a:cs typeface="Arial-Rounded" pitchFamily="34" charset="0"/>
              </a:rPr>
              <a:t>71</a:t>
            </a:r>
            <a:endParaRPr lang="en-US" sz="5300" b="1">
              <a:solidFill>
                <a:srgbClr val="0070C0"/>
              </a:solidFill>
              <a:latin typeface=".VnCooper" pitchFamily="34" charset="0"/>
              <a:ea typeface="Arial-Rounded" pitchFamily="34" charset="0"/>
              <a:cs typeface="Arial-Rounded" pitchFamily="34" charset="0"/>
            </a:endParaRPr>
          </a:p>
        </p:txBody>
      </p:sp>
      <p:sp>
        <p:nvSpPr>
          <p:cNvPr id="5" name="Title 1"/>
          <p:cNvSpPr txBox="1">
            <a:spLocks/>
          </p:cNvSpPr>
          <p:nvPr/>
        </p:nvSpPr>
        <p:spPr>
          <a:xfrm>
            <a:off x="823119" y="175312"/>
            <a:ext cx="10717370" cy="150108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20000"/>
              </a:lnSpc>
            </a:pPr>
            <a:r>
              <a:rPr lang="en-US" sz="8800" b="1" smtClean="0">
                <a:solidFill>
                  <a:schemeClr val="bg1"/>
                </a:solidFill>
                <a:latin typeface="Arial-Rounded" pitchFamily="34" charset="0"/>
                <a:ea typeface="Arial-Rounded" pitchFamily="34" charset="0"/>
                <a:cs typeface="Arial-Rounded" pitchFamily="34" charset="0"/>
              </a:rPr>
              <a:t>ươc  ươt</a:t>
            </a:r>
            <a:endParaRPr lang="en-US" sz="8800" b="1">
              <a:solidFill>
                <a:schemeClr val="bg1"/>
              </a:solidFill>
              <a:latin typeface="Arial-Rounded" pitchFamily="34" charset="0"/>
              <a:ea typeface="Arial-Rounded" pitchFamily="34" charset="0"/>
              <a:cs typeface="Arial-Rounded" pitchFamily="34" charset="0"/>
            </a:endParaRPr>
          </a:p>
        </p:txBody>
      </p:sp>
      <p:grpSp>
        <p:nvGrpSpPr>
          <p:cNvPr id="27" name="Group 26"/>
          <p:cNvGrpSpPr/>
          <p:nvPr/>
        </p:nvGrpSpPr>
        <p:grpSpPr>
          <a:xfrm>
            <a:off x="574823" y="1937273"/>
            <a:ext cx="3448696" cy="941185"/>
            <a:chOff x="63500" y="1429216"/>
            <a:chExt cx="2592937" cy="705889"/>
          </a:xfrm>
        </p:grpSpPr>
        <p:sp>
          <p:nvSpPr>
            <p:cNvPr id="4" name="Rounded Rectangle 3"/>
            <p:cNvSpPr/>
            <p:nvPr/>
          </p:nvSpPr>
          <p:spPr>
            <a:xfrm>
              <a:off x="384358" y="1429216"/>
              <a:ext cx="2272079" cy="705889"/>
            </a:xfrm>
            <a:prstGeom prst="roundRect">
              <a:avLst/>
            </a:prstGeom>
            <a:solidFill>
              <a:srgbClr val="0083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700">
                  <a:latin typeface="Arial-Rounded" pitchFamily="34" charset="0"/>
                  <a:ea typeface="Arial-Rounded" pitchFamily="34" charset="0"/>
                  <a:cs typeface="Arial-Rounded" pitchFamily="34" charset="0"/>
                </a:rPr>
                <a:t>Nhận biết</a:t>
              </a:r>
            </a:p>
          </p:txBody>
        </p:sp>
        <p:sp>
          <p:nvSpPr>
            <p:cNvPr id="3" name="Oval 2"/>
            <p:cNvSpPr/>
            <p:nvPr/>
          </p:nvSpPr>
          <p:spPr>
            <a:xfrm>
              <a:off x="63500" y="1458734"/>
              <a:ext cx="641717" cy="641717"/>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300" smtClean="0">
                  <a:solidFill>
                    <a:schemeClr val="tx1"/>
                  </a:solidFill>
                  <a:latin typeface="Arial Rounded MT Bold" pitchFamily="34" charset="0"/>
                  <a:ea typeface="Arial-Rounded" pitchFamily="34" charset="0"/>
                  <a:cs typeface="Arial-Rounded" pitchFamily="34" charset="0"/>
                </a:rPr>
                <a:t>2</a:t>
              </a:r>
              <a:endParaRPr lang="en-US" sz="4300">
                <a:solidFill>
                  <a:schemeClr val="tx1"/>
                </a:solidFill>
                <a:latin typeface="Arial Rounded MT Bold" pitchFamily="34" charset="0"/>
                <a:ea typeface="Arial-Rounded" pitchFamily="34" charset="0"/>
                <a:cs typeface="Arial-Rounded" pitchFamily="34" charset="0"/>
              </a:endParaRPr>
            </a:p>
          </p:txBody>
        </p:sp>
      </p:grpSp>
      <p:grpSp>
        <p:nvGrpSpPr>
          <p:cNvPr id="17" name="Group 16"/>
          <p:cNvGrpSpPr/>
          <p:nvPr/>
        </p:nvGrpSpPr>
        <p:grpSpPr>
          <a:xfrm>
            <a:off x="2450150" y="4953000"/>
            <a:ext cx="11174569" cy="1628056"/>
            <a:chOff x="502855" y="5406302"/>
            <a:chExt cx="10340246" cy="1628056"/>
          </a:xfrm>
        </p:grpSpPr>
        <p:sp>
          <p:nvSpPr>
            <p:cNvPr id="18" name="Title 1"/>
            <p:cNvSpPr txBox="1">
              <a:spLocks/>
            </p:cNvSpPr>
            <p:nvPr/>
          </p:nvSpPr>
          <p:spPr>
            <a:xfrm>
              <a:off x="502855" y="5406302"/>
              <a:ext cx="10340246" cy="150108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lnSpc>
                  <a:spcPct val="100000"/>
                </a:lnSpc>
              </a:pPr>
              <a:r>
                <a:rPr lang="en-US" sz="5400" b="1" dirty="0" err="1" smtClean="0">
                  <a:solidFill>
                    <a:srgbClr val="0070C0"/>
                  </a:solidFill>
                  <a:latin typeface="Arial-Rounded" pitchFamily="34" charset="0"/>
                  <a:ea typeface="Arial-Rounded" pitchFamily="34" charset="0"/>
                  <a:cs typeface="Arial-Rounded" pitchFamily="34" charset="0"/>
                </a:rPr>
                <a:t>Hà</a:t>
              </a:r>
              <a:r>
                <a:rPr lang="en-US" sz="5400" b="1" dirty="0" smtClean="0">
                  <a:solidFill>
                    <a:srgbClr val="0070C0"/>
                  </a:solidFill>
                  <a:latin typeface="Arial-Rounded" pitchFamily="34" charset="0"/>
                  <a:ea typeface="Arial-Rounded" pitchFamily="34" charset="0"/>
                  <a:cs typeface="Arial-Rounded" pitchFamily="34" charset="0"/>
                </a:rPr>
                <a:t> </a:t>
              </a:r>
              <a:r>
                <a:rPr lang="en-US" sz="5400" b="1" dirty="0" err="1" smtClean="0">
                  <a:solidFill>
                    <a:srgbClr val="FF0000"/>
                  </a:solidFill>
                  <a:latin typeface="Arial-Rounded" pitchFamily="34" charset="0"/>
                  <a:ea typeface="Arial-Rounded" pitchFamily="34" charset="0"/>
                  <a:cs typeface="Arial-Rounded" pitchFamily="34" charset="0"/>
                </a:rPr>
                <a:t>ươc</a:t>
              </a:r>
              <a:r>
                <a:rPr lang="en-US" sz="5400" b="1" dirty="0" smtClean="0">
                  <a:solidFill>
                    <a:srgbClr val="0070C0"/>
                  </a:solidFill>
                  <a:latin typeface="Arial-Rounded" pitchFamily="34" charset="0"/>
                  <a:ea typeface="Arial-Rounded" pitchFamily="34" charset="0"/>
                  <a:cs typeface="Arial-Rounded" pitchFamily="34" charset="0"/>
                </a:rPr>
                <a:t> </a:t>
              </a:r>
              <a:r>
                <a:rPr lang="en-US" sz="5400" b="1" dirty="0" err="1" smtClean="0">
                  <a:solidFill>
                    <a:srgbClr val="0070C0"/>
                  </a:solidFill>
                  <a:latin typeface="Arial-Rounded" pitchFamily="34" charset="0"/>
                  <a:ea typeface="Arial-Rounded" pitchFamily="34" charset="0"/>
                  <a:cs typeface="Arial-Rounded" pitchFamily="34" charset="0"/>
                </a:rPr>
                <a:t>đ</a:t>
              </a:r>
              <a:r>
                <a:rPr lang="en-US" sz="5400" b="1" dirty="0" err="1" smtClean="0">
                  <a:solidFill>
                    <a:srgbClr val="FF0000"/>
                  </a:solidFill>
                  <a:latin typeface="Arial-Rounded" pitchFamily="34" charset="0"/>
                  <a:ea typeface="Arial-Rounded" pitchFamily="34" charset="0"/>
                  <a:cs typeface="Arial-Rounded" pitchFamily="34" charset="0"/>
                </a:rPr>
                <a:t>ươc</a:t>
              </a:r>
              <a:r>
                <a:rPr lang="en-US" sz="5400" b="1" dirty="0" smtClean="0">
                  <a:solidFill>
                    <a:srgbClr val="0070C0"/>
                  </a:solidFill>
                  <a:latin typeface="Arial-Rounded" pitchFamily="34" charset="0"/>
                  <a:ea typeface="Arial-Rounded" pitchFamily="34" charset="0"/>
                  <a:cs typeface="Arial-Rounded" pitchFamily="34" charset="0"/>
                </a:rPr>
                <a:t> </a:t>
              </a:r>
              <a:r>
                <a:rPr lang="en-US" sz="5400" b="1" dirty="0" err="1" smtClean="0">
                  <a:solidFill>
                    <a:srgbClr val="0070C0"/>
                  </a:solidFill>
                  <a:latin typeface="Arial-Rounded" pitchFamily="34" charset="0"/>
                  <a:ea typeface="Arial-Rounded" pitchFamily="34" charset="0"/>
                  <a:cs typeface="Arial-Rounded" pitchFamily="34" charset="0"/>
                </a:rPr>
                <a:t>l</a:t>
              </a:r>
              <a:r>
                <a:rPr lang="en-US" sz="5400" b="1" dirty="0" err="1" smtClean="0">
                  <a:solidFill>
                    <a:srgbClr val="FF0000"/>
                  </a:solidFill>
                  <a:latin typeface="Arial-Rounded" pitchFamily="34" charset="0"/>
                  <a:ea typeface="Arial-Rounded" pitchFamily="34" charset="0"/>
                  <a:cs typeface="Arial-Rounded" pitchFamily="34" charset="0"/>
                </a:rPr>
                <a:t>ươt</a:t>
              </a:r>
              <a:r>
                <a:rPr lang="en-US" sz="5400" b="1" dirty="0" smtClean="0">
                  <a:solidFill>
                    <a:srgbClr val="0070C0"/>
                  </a:solidFill>
                  <a:latin typeface="Arial-Rounded" pitchFamily="34" charset="0"/>
                  <a:ea typeface="Arial-Rounded" pitchFamily="34" charset="0"/>
                  <a:cs typeface="Arial-Rounded" pitchFamily="34" charset="0"/>
                </a:rPr>
                <a:t> </a:t>
              </a:r>
              <a:r>
                <a:rPr lang="en-US" sz="5400" b="1" dirty="0" err="1" smtClean="0">
                  <a:solidFill>
                    <a:srgbClr val="0070C0"/>
                  </a:solidFill>
                  <a:latin typeface="Arial-Rounded" pitchFamily="34" charset="0"/>
                  <a:ea typeface="Arial-Rounded" pitchFamily="34" charset="0"/>
                  <a:cs typeface="Arial-Rounded" pitchFamily="34" charset="0"/>
                </a:rPr>
                <a:t>sóng</a:t>
              </a:r>
              <a:r>
                <a:rPr lang="en-US" sz="5400" b="1" dirty="0" smtClean="0">
                  <a:solidFill>
                    <a:srgbClr val="0070C0"/>
                  </a:solidFill>
                  <a:latin typeface="Arial-Rounded" pitchFamily="34" charset="0"/>
                  <a:ea typeface="Arial-Rounded" pitchFamily="34" charset="0"/>
                  <a:cs typeface="Arial-Rounded" pitchFamily="34" charset="0"/>
                </a:rPr>
                <a:t> </a:t>
              </a:r>
              <a:r>
                <a:rPr lang="en-US" sz="5400" b="1" dirty="0" err="1" smtClean="0">
                  <a:solidFill>
                    <a:srgbClr val="0070C0"/>
                  </a:solidFill>
                  <a:latin typeface="Arial-Rounded" pitchFamily="34" charset="0"/>
                  <a:ea typeface="Arial-Rounded" pitchFamily="34" charset="0"/>
                  <a:cs typeface="Arial-Rounded" pitchFamily="34" charset="0"/>
                </a:rPr>
                <a:t>biển</a:t>
              </a:r>
              <a:r>
                <a:rPr lang="en-US" sz="5400" b="1" dirty="0" smtClean="0">
                  <a:solidFill>
                    <a:srgbClr val="0070C0"/>
                  </a:solidFill>
                  <a:latin typeface="Arial-Rounded" pitchFamily="34" charset="0"/>
                  <a:ea typeface="Arial-Rounded" pitchFamily="34" charset="0"/>
                  <a:cs typeface="Arial-Rounded" pitchFamily="34" charset="0"/>
                </a:rPr>
                <a:t>.</a:t>
              </a:r>
              <a:endParaRPr lang="en-US" sz="5400" b="1" dirty="0">
                <a:solidFill>
                  <a:srgbClr val="FF0000"/>
                </a:solidFill>
                <a:latin typeface="Arial-Rounded" pitchFamily="34" charset="0"/>
                <a:ea typeface="Arial-Rounded" pitchFamily="34" charset="0"/>
                <a:cs typeface="Arial-Rounded" pitchFamily="34" charset="0"/>
              </a:endParaRPr>
            </a:p>
          </p:txBody>
        </p:sp>
        <p:sp>
          <p:nvSpPr>
            <p:cNvPr id="22" name="Title 1"/>
            <p:cNvSpPr txBox="1">
              <a:spLocks/>
            </p:cNvSpPr>
            <p:nvPr/>
          </p:nvSpPr>
          <p:spPr>
            <a:xfrm>
              <a:off x="1331039" y="5528754"/>
              <a:ext cx="1833736" cy="150108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20000"/>
                </a:lnSpc>
              </a:pPr>
              <a:r>
                <a:rPr lang="en-US" sz="5400" b="1">
                  <a:solidFill>
                    <a:srgbClr val="0070C0"/>
                  </a:solidFill>
                  <a:latin typeface="Arial-Rounded" pitchFamily="34" charset="0"/>
                  <a:ea typeface="Arial-Rounded" pitchFamily="34" charset="0"/>
                  <a:cs typeface="Arial-Rounded" pitchFamily="34" charset="0"/>
                </a:rPr>
                <a:t>́</a:t>
              </a:r>
            </a:p>
          </p:txBody>
        </p:sp>
        <p:sp>
          <p:nvSpPr>
            <p:cNvPr id="15" name="Title 1"/>
            <p:cNvSpPr txBox="1">
              <a:spLocks/>
            </p:cNvSpPr>
            <p:nvPr/>
          </p:nvSpPr>
          <p:spPr>
            <a:xfrm>
              <a:off x="2600450" y="5533270"/>
              <a:ext cx="1833736" cy="150108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20000"/>
                </a:lnSpc>
              </a:pPr>
              <a:r>
                <a:rPr lang="en-US" sz="5400" b="1">
                  <a:solidFill>
                    <a:srgbClr val="0070C0"/>
                  </a:solidFill>
                  <a:latin typeface="Arial-Rounded" pitchFamily="34" charset="0"/>
                  <a:ea typeface="Arial-Rounded" pitchFamily="34" charset="0"/>
                  <a:cs typeface="Arial-Rounded" pitchFamily="34" charset="0"/>
                </a:rPr>
                <a:t>.</a:t>
              </a:r>
            </a:p>
          </p:txBody>
        </p:sp>
        <p:sp>
          <p:nvSpPr>
            <p:cNvPr id="16" name="Title 1"/>
            <p:cNvSpPr txBox="1">
              <a:spLocks/>
            </p:cNvSpPr>
            <p:nvPr/>
          </p:nvSpPr>
          <p:spPr>
            <a:xfrm>
              <a:off x="4028390" y="5533270"/>
              <a:ext cx="1833736" cy="150108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20000"/>
                </a:lnSpc>
              </a:pPr>
              <a:r>
                <a:rPr lang="en-US" sz="5400" b="1">
                  <a:solidFill>
                    <a:srgbClr val="0070C0"/>
                  </a:solidFill>
                  <a:latin typeface="Arial-Rounded" pitchFamily="34" charset="0"/>
                  <a:ea typeface="Arial-Rounded" pitchFamily="34" charset="0"/>
                  <a:cs typeface="Arial-Rounded" pitchFamily="34" charset="0"/>
                </a:rPr>
                <a:t>́</a:t>
              </a:r>
            </a:p>
          </p:txBody>
        </p:sp>
      </p:grpSp>
    </p:spTree>
    <p:extLst>
      <p:ext uri="{BB962C8B-B14F-4D97-AF65-F5344CB8AC3E}">
        <p14:creationId xmlns:p14="http://schemas.microsoft.com/office/powerpoint/2010/main" val="15337103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wipe(left)">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ntr" presetSubtype="0" fill="hold" grpId="0" nodeType="clickEffect">
                                  <p:stCondLst>
                                    <p:cond delay="0"/>
                                  </p:stCondLst>
                                  <p:childTnLst>
                                    <p:set>
                                      <p:cBhvr>
                                        <p:cTn id="11" dur="1" fill="hold">
                                          <p:stCondLst>
                                            <p:cond delay="0"/>
                                          </p:stCondLst>
                                        </p:cTn>
                                        <p:tgtEl>
                                          <p:spTgt spid="28"/>
                                        </p:tgtEl>
                                        <p:attrNameLst>
                                          <p:attrName>style.visibility</p:attrName>
                                        </p:attrNameLst>
                                      </p:cBhvr>
                                      <p:to>
                                        <p:strVal val="visible"/>
                                      </p:to>
                                    </p:set>
                                    <p:animEffect transition="in" filter="wipe(down)">
                                      <p:cBhvr>
                                        <p:cTn id="12" dur="580">
                                          <p:stCondLst>
                                            <p:cond delay="0"/>
                                          </p:stCondLst>
                                        </p:cTn>
                                        <p:tgtEl>
                                          <p:spTgt spid="28"/>
                                        </p:tgtEl>
                                      </p:cBhvr>
                                    </p:animEffect>
                                    <p:anim calcmode="lin" valueType="num">
                                      <p:cBhvr>
                                        <p:cTn id="13" dur="1822" tmFilter="0,0; 0.14,0.36; 0.43,0.73; 0.71,0.91; 1.0,1.0">
                                          <p:stCondLst>
                                            <p:cond delay="0"/>
                                          </p:stCondLst>
                                        </p:cTn>
                                        <p:tgtEl>
                                          <p:spTgt spid="28"/>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28"/>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28"/>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28"/>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28"/>
                                        </p:tgtEl>
                                        <p:attrNameLst>
                                          <p:attrName>ppt_y</p:attrName>
                                        </p:attrNameLst>
                                      </p:cBhvr>
                                      <p:tavLst>
                                        <p:tav tm="0" fmla="#ppt_y-sin(pi*$)/81">
                                          <p:val>
                                            <p:fltVal val="0"/>
                                          </p:val>
                                        </p:tav>
                                        <p:tav tm="100000">
                                          <p:val>
                                            <p:fltVal val="1"/>
                                          </p:val>
                                        </p:tav>
                                      </p:tavLst>
                                    </p:anim>
                                    <p:animScale>
                                      <p:cBhvr>
                                        <p:cTn id="18" dur="26">
                                          <p:stCondLst>
                                            <p:cond delay="650"/>
                                          </p:stCondLst>
                                        </p:cTn>
                                        <p:tgtEl>
                                          <p:spTgt spid="28"/>
                                        </p:tgtEl>
                                      </p:cBhvr>
                                      <p:to x="100000" y="60000"/>
                                    </p:animScale>
                                    <p:animScale>
                                      <p:cBhvr>
                                        <p:cTn id="19" dur="166" decel="50000">
                                          <p:stCondLst>
                                            <p:cond delay="676"/>
                                          </p:stCondLst>
                                        </p:cTn>
                                        <p:tgtEl>
                                          <p:spTgt spid="28"/>
                                        </p:tgtEl>
                                      </p:cBhvr>
                                      <p:to x="100000" y="100000"/>
                                    </p:animScale>
                                    <p:animScale>
                                      <p:cBhvr>
                                        <p:cTn id="20" dur="26">
                                          <p:stCondLst>
                                            <p:cond delay="1312"/>
                                          </p:stCondLst>
                                        </p:cTn>
                                        <p:tgtEl>
                                          <p:spTgt spid="28"/>
                                        </p:tgtEl>
                                      </p:cBhvr>
                                      <p:to x="100000" y="80000"/>
                                    </p:animScale>
                                    <p:animScale>
                                      <p:cBhvr>
                                        <p:cTn id="21" dur="166" decel="50000">
                                          <p:stCondLst>
                                            <p:cond delay="1338"/>
                                          </p:stCondLst>
                                        </p:cTn>
                                        <p:tgtEl>
                                          <p:spTgt spid="28"/>
                                        </p:tgtEl>
                                      </p:cBhvr>
                                      <p:to x="100000" y="100000"/>
                                    </p:animScale>
                                    <p:animScale>
                                      <p:cBhvr>
                                        <p:cTn id="22" dur="26">
                                          <p:stCondLst>
                                            <p:cond delay="1642"/>
                                          </p:stCondLst>
                                        </p:cTn>
                                        <p:tgtEl>
                                          <p:spTgt spid="28"/>
                                        </p:tgtEl>
                                      </p:cBhvr>
                                      <p:to x="100000" y="90000"/>
                                    </p:animScale>
                                    <p:animScale>
                                      <p:cBhvr>
                                        <p:cTn id="23" dur="166" decel="50000">
                                          <p:stCondLst>
                                            <p:cond delay="1668"/>
                                          </p:stCondLst>
                                        </p:cTn>
                                        <p:tgtEl>
                                          <p:spTgt spid="28"/>
                                        </p:tgtEl>
                                      </p:cBhvr>
                                      <p:to x="100000" y="100000"/>
                                    </p:animScale>
                                    <p:animScale>
                                      <p:cBhvr>
                                        <p:cTn id="24" dur="26">
                                          <p:stCondLst>
                                            <p:cond delay="1808"/>
                                          </p:stCondLst>
                                        </p:cTn>
                                        <p:tgtEl>
                                          <p:spTgt spid="28"/>
                                        </p:tgtEl>
                                      </p:cBhvr>
                                      <p:to x="100000" y="95000"/>
                                    </p:animScale>
                                    <p:animScale>
                                      <p:cBhvr>
                                        <p:cTn id="25" dur="166" decel="50000">
                                          <p:stCondLst>
                                            <p:cond delay="1834"/>
                                          </p:stCondLst>
                                        </p:cTn>
                                        <p:tgtEl>
                                          <p:spTgt spid="28"/>
                                        </p:tgtEl>
                                      </p:cBhvr>
                                      <p:to x="100000" y="100000"/>
                                    </p:animScale>
                                  </p:childTnLst>
                                </p:cTn>
                              </p:par>
                              <p:par>
                                <p:cTn id="26" presetID="26" presetClass="entr" presetSubtype="0" fill="hold" grpId="0" nodeType="withEffect">
                                  <p:stCondLst>
                                    <p:cond delay="0"/>
                                  </p:stCondLst>
                                  <p:childTnLst>
                                    <p:set>
                                      <p:cBhvr>
                                        <p:cTn id="27" dur="1" fill="hold">
                                          <p:stCondLst>
                                            <p:cond delay="0"/>
                                          </p:stCondLst>
                                        </p:cTn>
                                        <p:tgtEl>
                                          <p:spTgt spid="32"/>
                                        </p:tgtEl>
                                        <p:attrNameLst>
                                          <p:attrName>style.visibility</p:attrName>
                                        </p:attrNameLst>
                                      </p:cBhvr>
                                      <p:to>
                                        <p:strVal val="visible"/>
                                      </p:to>
                                    </p:set>
                                    <p:animEffect transition="in" filter="wipe(down)">
                                      <p:cBhvr>
                                        <p:cTn id="28" dur="580">
                                          <p:stCondLst>
                                            <p:cond delay="0"/>
                                          </p:stCondLst>
                                        </p:cTn>
                                        <p:tgtEl>
                                          <p:spTgt spid="32"/>
                                        </p:tgtEl>
                                      </p:cBhvr>
                                    </p:animEffect>
                                    <p:anim calcmode="lin" valueType="num">
                                      <p:cBhvr>
                                        <p:cTn id="29" dur="1822" tmFilter="0,0; 0.14,0.36; 0.43,0.73; 0.71,0.91; 1.0,1.0">
                                          <p:stCondLst>
                                            <p:cond delay="0"/>
                                          </p:stCondLst>
                                        </p:cTn>
                                        <p:tgtEl>
                                          <p:spTgt spid="32"/>
                                        </p:tgtEl>
                                        <p:attrNameLst>
                                          <p:attrName>ppt_x</p:attrName>
                                        </p:attrNameLst>
                                      </p:cBhvr>
                                      <p:tavLst>
                                        <p:tav tm="0">
                                          <p:val>
                                            <p:strVal val="#ppt_x-0.25"/>
                                          </p:val>
                                        </p:tav>
                                        <p:tav tm="100000">
                                          <p:val>
                                            <p:strVal val="#ppt_x"/>
                                          </p:val>
                                        </p:tav>
                                      </p:tavLst>
                                    </p:anim>
                                    <p:anim calcmode="lin" valueType="num">
                                      <p:cBhvr>
                                        <p:cTn id="30" dur="664" tmFilter="0.0,0.0; 0.25,0.07; 0.50,0.2; 0.75,0.467; 1.0,1.0">
                                          <p:stCondLst>
                                            <p:cond delay="0"/>
                                          </p:stCondLst>
                                        </p:cTn>
                                        <p:tgtEl>
                                          <p:spTgt spid="32"/>
                                        </p:tgtEl>
                                        <p:attrNameLst>
                                          <p:attrName>ppt_y</p:attrName>
                                        </p:attrNameLst>
                                      </p:cBhvr>
                                      <p:tavLst>
                                        <p:tav tm="0" fmla="#ppt_y-sin(pi*$)/3">
                                          <p:val>
                                            <p:fltVal val="0.5"/>
                                          </p:val>
                                        </p:tav>
                                        <p:tav tm="100000">
                                          <p:val>
                                            <p:fltVal val="1"/>
                                          </p:val>
                                        </p:tav>
                                      </p:tavLst>
                                    </p:anim>
                                    <p:anim calcmode="lin" valueType="num">
                                      <p:cBhvr>
                                        <p:cTn id="31" dur="664" tmFilter="0, 0; 0.125,0.2665; 0.25,0.4; 0.375,0.465; 0.5,0.5;  0.625,0.535; 0.75,0.6; 0.875,0.7335; 1,1">
                                          <p:stCondLst>
                                            <p:cond delay="664"/>
                                          </p:stCondLst>
                                        </p:cTn>
                                        <p:tgtEl>
                                          <p:spTgt spid="32"/>
                                        </p:tgtEl>
                                        <p:attrNameLst>
                                          <p:attrName>ppt_y</p:attrName>
                                        </p:attrNameLst>
                                      </p:cBhvr>
                                      <p:tavLst>
                                        <p:tav tm="0" fmla="#ppt_y-sin(pi*$)/9">
                                          <p:val>
                                            <p:fltVal val="0"/>
                                          </p:val>
                                        </p:tav>
                                        <p:tav tm="100000">
                                          <p:val>
                                            <p:fltVal val="1"/>
                                          </p:val>
                                        </p:tav>
                                      </p:tavLst>
                                    </p:anim>
                                    <p:anim calcmode="lin" valueType="num">
                                      <p:cBhvr>
                                        <p:cTn id="32" dur="332" tmFilter="0, 0; 0.125,0.2665; 0.25,0.4; 0.375,0.465; 0.5,0.5;  0.625,0.535; 0.75,0.6; 0.875,0.7335; 1,1">
                                          <p:stCondLst>
                                            <p:cond delay="1324"/>
                                          </p:stCondLst>
                                        </p:cTn>
                                        <p:tgtEl>
                                          <p:spTgt spid="32"/>
                                        </p:tgtEl>
                                        <p:attrNameLst>
                                          <p:attrName>ppt_y</p:attrName>
                                        </p:attrNameLst>
                                      </p:cBhvr>
                                      <p:tavLst>
                                        <p:tav tm="0" fmla="#ppt_y-sin(pi*$)/27">
                                          <p:val>
                                            <p:fltVal val="0"/>
                                          </p:val>
                                        </p:tav>
                                        <p:tav tm="100000">
                                          <p:val>
                                            <p:fltVal val="1"/>
                                          </p:val>
                                        </p:tav>
                                      </p:tavLst>
                                    </p:anim>
                                    <p:anim calcmode="lin" valueType="num">
                                      <p:cBhvr>
                                        <p:cTn id="33" dur="164" tmFilter="0, 0; 0.125,0.2665; 0.25,0.4; 0.375,0.465; 0.5,0.5;  0.625,0.535; 0.75,0.6; 0.875,0.7335; 1,1">
                                          <p:stCondLst>
                                            <p:cond delay="1656"/>
                                          </p:stCondLst>
                                        </p:cTn>
                                        <p:tgtEl>
                                          <p:spTgt spid="32"/>
                                        </p:tgtEl>
                                        <p:attrNameLst>
                                          <p:attrName>ppt_y</p:attrName>
                                        </p:attrNameLst>
                                      </p:cBhvr>
                                      <p:tavLst>
                                        <p:tav tm="0" fmla="#ppt_y-sin(pi*$)/81">
                                          <p:val>
                                            <p:fltVal val="0"/>
                                          </p:val>
                                        </p:tav>
                                        <p:tav tm="100000">
                                          <p:val>
                                            <p:fltVal val="1"/>
                                          </p:val>
                                        </p:tav>
                                      </p:tavLst>
                                    </p:anim>
                                    <p:animScale>
                                      <p:cBhvr>
                                        <p:cTn id="34" dur="26">
                                          <p:stCondLst>
                                            <p:cond delay="650"/>
                                          </p:stCondLst>
                                        </p:cTn>
                                        <p:tgtEl>
                                          <p:spTgt spid="32"/>
                                        </p:tgtEl>
                                      </p:cBhvr>
                                      <p:to x="100000" y="60000"/>
                                    </p:animScale>
                                    <p:animScale>
                                      <p:cBhvr>
                                        <p:cTn id="35" dur="166" decel="50000">
                                          <p:stCondLst>
                                            <p:cond delay="676"/>
                                          </p:stCondLst>
                                        </p:cTn>
                                        <p:tgtEl>
                                          <p:spTgt spid="32"/>
                                        </p:tgtEl>
                                      </p:cBhvr>
                                      <p:to x="100000" y="100000"/>
                                    </p:animScale>
                                    <p:animScale>
                                      <p:cBhvr>
                                        <p:cTn id="36" dur="26">
                                          <p:stCondLst>
                                            <p:cond delay="1312"/>
                                          </p:stCondLst>
                                        </p:cTn>
                                        <p:tgtEl>
                                          <p:spTgt spid="32"/>
                                        </p:tgtEl>
                                      </p:cBhvr>
                                      <p:to x="100000" y="80000"/>
                                    </p:animScale>
                                    <p:animScale>
                                      <p:cBhvr>
                                        <p:cTn id="37" dur="166" decel="50000">
                                          <p:stCondLst>
                                            <p:cond delay="1338"/>
                                          </p:stCondLst>
                                        </p:cTn>
                                        <p:tgtEl>
                                          <p:spTgt spid="32"/>
                                        </p:tgtEl>
                                      </p:cBhvr>
                                      <p:to x="100000" y="100000"/>
                                    </p:animScale>
                                    <p:animScale>
                                      <p:cBhvr>
                                        <p:cTn id="38" dur="26">
                                          <p:stCondLst>
                                            <p:cond delay="1642"/>
                                          </p:stCondLst>
                                        </p:cTn>
                                        <p:tgtEl>
                                          <p:spTgt spid="32"/>
                                        </p:tgtEl>
                                      </p:cBhvr>
                                      <p:to x="100000" y="90000"/>
                                    </p:animScale>
                                    <p:animScale>
                                      <p:cBhvr>
                                        <p:cTn id="39" dur="166" decel="50000">
                                          <p:stCondLst>
                                            <p:cond delay="1668"/>
                                          </p:stCondLst>
                                        </p:cTn>
                                        <p:tgtEl>
                                          <p:spTgt spid="32"/>
                                        </p:tgtEl>
                                      </p:cBhvr>
                                      <p:to x="100000" y="100000"/>
                                    </p:animScale>
                                    <p:animScale>
                                      <p:cBhvr>
                                        <p:cTn id="40" dur="26">
                                          <p:stCondLst>
                                            <p:cond delay="1808"/>
                                          </p:stCondLst>
                                        </p:cTn>
                                        <p:tgtEl>
                                          <p:spTgt spid="32"/>
                                        </p:tgtEl>
                                      </p:cBhvr>
                                      <p:to x="100000" y="95000"/>
                                    </p:animScale>
                                    <p:animScale>
                                      <p:cBhvr>
                                        <p:cTn id="41" dur="166" decel="50000">
                                          <p:stCondLst>
                                            <p:cond delay="1834"/>
                                          </p:stCondLst>
                                        </p:cTn>
                                        <p:tgtEl>
                                          <p:spTgt spid="32"/>
                                        </p:tgtEl>
                                      </p:cBhvr>
                                      <p:to x="100000" y="100000"/>
                                    </p:animScale>
                                  </p:childTnLst>
                                </p:cTn>
                              </p:par>
                            </p:childTnLst>
                          </p:cTn>
                        </p:par>
                      </p:childTnLst>
                    </p:cTn>
                  </p:par>
                  <p:par>
                    <p:cTn id="42" fill="hold">
                      <p:stCondLst>
                        <p:cond delay="indefinite"/>
                      </p:stCondLst>
                      <p:childTnLst>
                        <p:par>
                          <p:cTn id="43" fill="hold">
                            <p:stCondLst>
                              <p:cond delay="0"/>
                            </p:stCondLst>
                            <p:childTnLst>
                              <p:par>
                                <p:cTn id="44" presetID="22" presetClass="entr" presetSubtype="8" fill="hold" grpId="0" nodeType="clickEffect">
                                  <p:stCondLst>
                                    <p:cond delay="0"/>
                                  </p:stCondLst>
                                  <p:childTnLst>
                                    <p:set>
                                      <p:cBhvr>
                                        <p:cTn id="45" dur="1" fill="hold">
                                          <p:stCondLst>
                                            <p:cond delay="0"/>
                                          </p:stCondLst>
                                        </p:cTn>
                                        <p:tgtEl>
                                          <p:spTgt spid="5"/>
                                        </p:tgtEl>
                                        <p:attrNameLst>
                                          <p:attrName>style.visibility</p:attrName>
                                        </p:attrNameLst>
                                      </p:cBhvr>
                                      <p:to>
                                        <p:strVal val="visible"/>
                                      </p:to>
                                    </p:set>
                                    <p:animEffect transition="in" filter="wipe(left)">
                                      <p:cBhvr>
                                        <p:cTn id="46"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P spid="32" grpId="0"/>
      <p:bldP spid="5"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6694" r="6706" b="2358"/>
          <a:stretch/>
        </p:blipFill>
        <p:spPr bwMode="auto">
          <a:xfrm>
            <a:off x="0" y="0"/>
            <a:ext cx="12161838"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Box 6"/>
          <p:cNvSpPr txBox="1"/>
          <p:nvPr/>
        </p:nvSpPr>
        <p:spPr>
          <a:xfrm>
            <a:off x="612372" y="806970"/>
            <a:ext cx="5468547" cy="1415574"/>
          </a:xfrm>
          <a:prstGeom prst="rect">
            <a:avLst/>
          </a:prstGeom>
          <a:noFill/>
        </p:spPr>
        <p:txBody>
          <a:bodyPr wrap="square" lIns="121725" tIns="60862" rIns="121725" bIns="60862" rtlCol="0">
            <a:spAutoFit/>
          </a:bodyPr>
          <a:lstStyle/>
          <a:p>
            <a:pPr algn="just"/>
            <a:r>
              <a:rPr lang="vi-VN" sz="8400">
                <a:solidFill>
                  <a:srgbClr val="FF0000"/>
                </a:solidFill>
                <a:latin typeface="HP001 4 hàng" pitchFamily="34" charset="0"/>
              </a:rPr>
              <a:t>κưϐ Γ˞</a:t>
            </a:r>
            <a:endParaRPr lang="en-US" sz="8400">
              <a:solidFill>
                <a:srgbClr val="FF0000"/>
              </a:solidFill>
              <a:latin typeface="HP001 4 hàng" pitchFamily="34" charset="0"/>
            </a:endParaRPr>
          </a:p>
        </p:txBody>
      </p:sp>
      <p:sp>
        <p:nvSpPr>
          <p:cNvPr id="8" name="TextBox 7"/>
          <p:cNvSpPr txBox="1"/>
          <p:nvPr/>
        </p:nvSpPr>
        <p:spPr>
          <a:xfrm>
            <a:off x="7212350" y="1190353"/>
            <a:ext cx="3135769" cy="769243"/>
          </a:xfrm>
          <a:prstGeom prst="rect">
            <a:avLst/>
          </a:prstGeom>
          <a:noFill/>
        </p:spPr>
        <p:txBody>
          <a:bodyPr wrap="square" lIns="121725" tIns="60862" rIns="121725" bIns="60862" rtlCol="0">
            <a:spAutoFit/>
          </a:bodyPr>
          <a:lstStyle/>
          <a:p>
            <a:pPr algn="just"/>
            <a:r>
              <a:rPr lang="vi-VN" sz="4200">
                <a:solidFill>
                  <a:srgbClr val="FF0000"/>
                </a:solidFill>
                <a:latin typeface="HP001 4 hàng" pitchFamily="34" charset="0"/>
              </a:rPr>
              <a:t>κưϐ Γ˞</a:t>
            </a:r>
            <a:endParaRPr lang="en-US" sz="4200">
              <a:solidFill>
                <a:srgbClr val="FF0000"/>
              </a:solidFill>
              <a:latin typeface="HP001 4 hàng" pitchFamily="34" charset="0"/>
            </a:endParaRPr>
          </a:p>
        </p:txBody>
      </p:sp>
      <p:sp>
        <p:nvSpPr>
          <p:cNvPr id="13" name="TextBox 12"/>
          <p:cNvSpPr txBox="1"/>
          <p:nvPr/>
        </p:nvSpPr>
        <p:spPr>
          <a:xfrm>
            <a:off x="610193" y="2458944"/>
            <a:ext cx="5851726" cy="1415574"/>
          </a:xfrm>
          <a:prstGeom prst="rect">
            <a:avLst/>
          </a:prstGeom>
          <a:noFill/>
        </p:spPr>
        <p:txBody>
          <a:bodyPr wrap="square" lIns="121725" tIns="60862" rIns="121725" bIns="60862" rtlCol="0">
            <a:spAutoFit/>
          </a:bodyPr>
          <a:lstStyle/>
          <a:p>
            <a:r>
              <a:rPr lang="vi-VN" sz="8400">
                <a:solidFill>
                  <a:srgbClr val="FF0000"/>
                </a:solidFill>
                <a:latin typeface="HP001 4 hàng"/>
              </a:rPr>
              <a:t>lưė ván</a:t>
            </a:r>
            <a:endParaRPr lang="en-US" sz="8400">
              <a:solidFill>
                <a:srgbClr val="FF0000"/>
              </a:solidFill>
              <a:latin typeface="HP001 4 hàng" pitchFamily="34" charset="0"/>
            </a:endParaRPr>
          </a:p>
        </p:txBody>
      </p:sp>
      <p:sp>
        <p:nvSpPr>
          <p:cNvPr id="14" name="TextBox 13"/>
          <p:cNvSpPr txBox="1"/>
          <p:nvPr/>
        </p:nvSpPr>
        <p:spPr>
          <a:xfrm>
            <a:off x="7210171" y="2829746"/>
            <a:ext cx="3747548" cy="769243"/>
          </a:xfrm>
          <a:prstGeom prst="rect">
            <a:avLst/>
          </a:prstGeom>
          <a:noFill/>
        </p:spPr>
        <p:txBody>
          <a:bodyPr wrap="square" lIns="121725" tIns="60862" rIns="121725" bIns="60862" rtlCol="0">
            <a:spAutoFit/>
          </a:bodyPr>
          <a:lstStyle/>
          <a:p>
            <a:r>
              <a:rPr lang="vi-VN" sz="4200">
                <a:solidFill>
                  <a:srgbClr val="FF0000"/>
                </a:solidFill>
                <a:latin typeface="HP001 4 hàng"/>
              </a:rPr>
              <a:t>lưė ván</a:t>
            </a:r>
            <a:endParaRPr lang="en-US" sz="4200">
              <a:solidFill>
                <a:srgbClr val="FF0000"/>
              </a:solidFill>
              <a:latin typeface="HP001 4 hàng" pitchFamily="34" charset="0"/>
            </a:endParaRPr>
          </a:p>
        </p:txBody>
      </p:sp>
    </p:spTree>
    <p:extLst>
      <p:ext uri="{BB962C8B-B14F-4D97-AF65-F5344CB8AC3E}">
        <p14:creationId xmlns:p14="http://schemas.microsoft.com/office/powerpoint/2010/main" val="263092562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6918" t="25000" r="27600" b="20283"/>
          <a:stretch/>
        </p:blipFill>
        <p:spPr bwMode="auto">
          <a:xfrm>
            <a:off x="1585119" y="464309"/>
            <a:ext cx="8664134" cy="5860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5138022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09119" y="19649"/>
            <a:ext cx="6207489" cy="3028351"/>
          </a:xfrm>
          <a:prstGeom prst="rect">
            <a:avLst/>
          </a:prstGeom>
        </p:spPr>
      </p:pic>
      <p:grpSp>
        <p:nvGrpSpPr>
          <p:cNvPr id="7" name="Group 6"/>
          <p:cNvGrpSpPr/>
          <p:nvPr/>
        </p:nvGrpSpPr>
        <p:grpSpPr>
          <a:xfrm>
            <a:off x="215396" y="203422"/>
            <a:ext cx="2621250" cy="941185"/>
            <a:chOff x="63500" y="1429216"/>
            <a:chExt cx="1970813" cy="705889"/>
          </a:xfrm>
        </p:grpSpPr>
        <p:sp>
          <p:nvSpPr>
            <p:cNvPr id="8" name="Rounded Rectangle 7"/>
            <p:cNvSpPr/>
            <p:nvPr/>
          </p:nvSpPr>
          <p:spPr>
            <a:xfrm>
              <a:off x="384358" y="1429216"/>
              <a:ext cx="1649955" cy="705889"/>
            </a:xfrm>
            <a:prstGeom prst="roundRect">
              <a:avLst/>
            </a:prstGeom>
            <a:solidFill>
              <a:srgbClr val="0083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smtClean="0">
                  <a:latin typeface="Arial-Rounded" pitchFamily="34" charset="0"/>
                  <a:ea typeface="Arial-Rounded" pitchFamily="34" charset="0"/>
                  <a:cs typeface="Arial-Rounded" pitchFamily="34" charset="0"/>
                </a:rPr>
                <a:t>Đọc</a:t>
              </a:r>
              <a:endParaRPr lang="en-US" sz="4400">
                <a:latin typeface="Arial-Rounded" pitchFamily="34" charset="0"/>
                <a:ea typeface="Arial-Rounded" pitchFamily="34" charset="0"/>
                <a:cs typeface="Arial-Rounded" pitchFamily="34" charset="0"/>
              </a:endParaRPr>
            </a:p>
          </p:txBody>
        </p:sp>
        <p:sp>
          <p:nvSpPr>
            <p:cNvPr id="10" name="Oval 9"/>
            <p:cNvSpPr/>
            <p:nvPr/>
          </p:nvSpPr>
          <p:spPr>
            <a:xfrm>
              <a:off x="63500" y="1458734"/>
              <a:ext cx="641717" cy="641717"/>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smtClean="0">
                  <a:solidFill>
                    <a:schemeClr val="tx1"/>
                  </a:solidFill>
                  <a:latin typeface="Arial Rounded MT Bold" pitchFamily="34" charset="0"/>
                  <a:ea typeface="Arial-Rounded" pitchFamily="34" charset="0"/>
                  <a:cs typeface="Arial-Rounded" pitchFamily="34" charset="0"/>
                </a:rPr>
                <a:t>6</a:t>
              </a:r>
              <a:endParaRPr lang="en-US" sz="4400">
                <a:solidFill>
                  <a:schemeClr val="tx1"/>
                </a:solidFill>
                <a:latin typeface="Arial Rounded MT Bold" pitchFamily="34" charset="0"/>
                <a:ea typeface="Arial-Rounded" pitchFamily="34" charset="0"/>
                <a:cs typeface="Arial-Rounded" pitchFamily="34" charset="0"/>
              </a:endParaRPr>
            </a:p>
          </p:txBody>
        </p:sp>
      </p:grpSp>
      <p:sp>
        <p:nvSpPr>
          <p:cNvPr id="25" name="Title 1"/>
          <p:cNvSpPr txBox="1">
            <a:spLocks/>
          </p:cNvSpPr>
          <p:nvPr/>
        </p:nvSpPr>
        <p:spPr>
          <a:xfrm>
            <a:off x="247650" y="3727872"/>
            <a:ext cx="11643519" cy="2169132"/>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r>
              <a:rPr lang="en-US" dirty="0" smtClean="0">
                <a:solidFill>
                  <a:srgbClr val="0070C0"/>
                </a:solidFill>
                <a:latin typeface="Arial-Rounded" pitchFamily="34" charset="0"/>
                <a:ea typeface="Arial-Rounded" pitchFamily="34" charset="0"/>
                <a:cs typeface="Arial-Rounded" pitchFamily="34" charset="0"/>
              </a:rPr>
              <a:t>	</a:t>
            </a:r>
            <a:r>
              <a:rPr lang="en-US" dirty="0" err="1" smtClean="0">
                <a:solidFill>
                  <a:srgbClr val="0070C0"/>
                </a:solidFill>
                <a:latin typeface="Arial-Rounded" pitchFamily="34" charset="0"/>
                <a:ea typeface="Arial-Rounded" pitchFamily="34" charset="0"/>
                <a:cs typeface="Arial-Rounded" pitchFamily="34" charset="0"/>
              </a:rPr>
              <a:t>Lúc</a:t>
            </a:r>
            <a:r>
              <a:rPr lang="en-US" dirty="0" smtClean="0">
                <a:solidFill>
                  <a:srgbClr val="0070C0"/>
                </a:solidFill>
                <a:latin typeface="Arial-Rounded" pitchFamily="34" charset="0"/>
                <a:ea typeface="Arial-Rounded" pitchFamily="34" charset="0"/>
                <a:cs typeface="Arial-Rounded" pitchFamily="34" charset="0"/>
              </a:rPr>
              <a:t> </a:t>
            </a:r>
            <a:r>
              <a:rPr lang="en-US" dirty="0" err="1" smtClean="0">
                <a:solidFill>
                  <a:srgbClr val="0070C0"/>
                </a:solidFill>
                <a:latin typeface="Arial-Rounded" pitchFamily="34" charset="0"/>
                <a:ea typeface="Arial-Rounded" pitchFamily="34" charset="0"/>
                <a:cs typeface="Arial-Rounded" pitchFamily="34" charset="0"/>
              </a:rPr>
              <a:t>học</a:t>
            </a:r>
            <a:r>
              <a:rPr lang="en-US" dirty="0" smtClean="0">
                <a:solidFill>
                  <a:srgbClr val="0070C0"/>
                </a:solidFill>
                <a:latin typeface="Arial-Rounded" pitchFamily="34" charset="0"/>
                <a:ea typeface="Arial-Rounded" pitchFamily="34" charset="0"/>
                <a:cs typeface="Arial-Rounded" pitchFamily="34" charset="0"/>
              </a:rPr>
              <a:t> </a:t>
            </a:r>
            <a:r>
              <a:rPr lang="en-US" dirty="0" err="1" smtClean="0">
                <a:solidFill>
                  <a:srgbClr val="0070C0"/>
                </a:solidFill>
                <a:latin typeface="Arial-Rounded" pitchFamily="34" charset="0"/>
                <a:ea typeface="Arial-Rounded" pitchFamily="34" charset="0"/>
                <a:cs typeface="Arial-Rounded" pitchFamily="34" charset="0"/>
              </a:rPr>
              <a:t>hát</a:t>
            </a:r>
            <a:r>
              <a:rPr lang="en-US" dirty="0" smtClean="0">
                <a:solidFill>
                  <a:srgbClr val="0070C0"/>
                </a:solidFill>
                <a:latin typeface="Arial-Rounded" pitchFamily="34" charset="0"/>
                <a:ea typeface="Arial-Rounded" pitchFamily="34" charset="0"/>
                <a:cs typeface="Arial-Rounded" pitchFamily="34" charset="0"/>
              </a:rPr>
              <a:t>, Nam </a:t>
            </a:r>
            <a:r>
              <a:rPr lang="en-US" dirty="0" err="1" smtClean="0">
                <a:solidFill>
                  <a:srgbClr val="0070C0"/>
                </a:solidFill>
                <a:latin typeface="Arial-Rounded" pitchFamily="34" charset="0"/>
                <a:ea typeface="Arial-Rounded" pitchFamily="34" charset="0"/>
                <a:cs typeface="Arial-Rounded" pitchFamily="34" charset="0"/>
              </a:rPr>
              <a:t>ước</a:t>
            </a:r>
            <a:r>
              <a:rPr lang="en-US" dirty="0" smtClean="0">
                <a:solidFill>
                  <a:srgbClr val="0070C0"/>
                </a:solidFill>
                <a:latin typeface="Arial-Rounded" pitchFamily="34" charset="0"/>
                <a:ea typeface="Arial-Rounded" pitchFamily="34" charset="0"/>
                <a:cs typeface="Arial-Rounded" pitchFamily="34" charset="0"/>
              </a:rPr>
              <a:t> </a:t>
            </a:r>
            <a:r>
              <a:rPr lang="en-US" dirty="0" err="1" smtClean="0">
                <a:solidFill>
                  <a:srgbClr val="0070C0"/>
                </a:solidFill>
                <a:latin typeface="Arial-Rounded" pitchFamily="34" charset="0"/>
                <a:ea typeface="Arial-Rounded" pitchFamily="34" charset="0"/>
                <a:cs typeface="Arial-Rounded" pitchFamily="34" charset="0"/>
              </a:rPr>
              <a:t>làm</a:t>
            </a:r>
            <a:r>
              <a:rPr lang="en-US" dirty="0" smtClean="0">
                <a:solidFill>
                  <a:srgbClr val="0070C0"/>
                </a:solidFill>
                <a:latin typeface="Arial-Rounded" pitchFamily="34" charset="0"/>
                <a:ea typeface="Arial-Rounded" pitchFamily="34" charset="0"/>
                <a:cs typeface="Arial-Rounded" pitchFamily="34" charset="0"/>
              </a:rPr>
              <a:t> ca </a:t>
            </a:r>
            <a:r>
              <a:rPr lang="en-US" dirty="0" err="1" smtClean="0">
                <a:solidFill>
                  <a:srgbClr val="0070C0"/>
                </a:solidFill>
                <a:latin typeface="Arial-Rounded" pitchFamily="34" charset="0"/>
                <a:ea typeface="Arial-Rounded" pitchFamily="34" charset="0"/>
                <a:cs typeface="Arial-Rounded" pitchFamily="34" charset="0"/>
              </a:rPr>
              <a:t>sĩ</a:t>
            </a:r>
            <a:r>
              <a:rPr lang="en-US" dirty="0" smtClean="0">
                <a:solidFill>
                  <a:srgbClr val="0070C0"/>
                </a:solidFill>
                <a:latin typeface="Arial-Rounded" pitchFamily="34" charset="0"/>
                <a:ea typeface="Arial-Rounded" pitchFamily="34" charset="0"/>
                <a:cs typeface="Arial-Rounded" pitchFamily="34" charset="0"/>
              </a:rPr>
              <a:t>. </a:t>
            </a:r>
            <a:r>
              <a:rPr lang="en-US" dirty="0" err="1" smtClean="0">
                <a:solidFill>
                  <a:srgbClr val="0070C0"/>
                </a:solidFill>
                <a:latin typeface="Arial-Rounded" pitchFamily="34" charset="0"/>
                <a:ea typeface="Arial-Rounded" pitchFamily="34" charset="0"/>
                <a:cs typeface="Arial-Rounded" pitchFamily="34" charset="0"/>
              </a:rPr>
              <a:t>Lúc</a:t>
            </a:r>
            <a:r>
              <a:rPr lang="en-US" dirty="0" smtClean="0">
                <a:solidFill>
                  <a:srgbClr val="0070C0"/>
                </a:solidFill>
                <a:latin typeface="Arial-Rounded" pitchFamily="34" charset="0"/>
                <a:ea typeface="Arial-Rounded" pitchFamily="34" charset="0"/>
                <a:cs typeface="Arial-Rounded" pitchFamily="34" charset="0"/>
              </a:rPr>
              <a:t> </a:t>
            </a:r>
            <a:r>
              <a:rPr lang="en-US" dirty="0" err="1" smtClean="0">
                <a:solidFill>
                  <a:srgbClr val="0070C0"/>
                </a:solidFill>
                <a:latin typeface="Arial-Rounded" pitchFamily="34" charset="0"/>
                <a:ea typeface="Arial-Rounded" pitchFamily="34" charset="0"/>
                <a:cs typeface="Arial-Rounded" pitchFamily="34" charset="0"/>
              </a:rPr>
              <a:t>nghe</a:t>
            </a:r>
            <a:r>
              <a:rPr lang="en-US" dirty="0" smtClean="0">
                <a:solidFill>
                  <a:srgbClr val="0070C0"/>
                </a:solidFill>
                <a:latin typeface="Arial-Rounded" pitchFamily="34" charset="0"/>
                <a:ea typeface="Arial-Rounded" pitchFamily="34" charset="0"/>
                <a:cs typeface="Arial-Rounded" pitchFamily="34" charset="0"/>
              </a:rPr>
              <a:t> </a:t>
            </a:r>
            <a:r>
              <a:rPr lang="en-US" dirty="0" err="1" smtClean="0">
                <a:solidFill>
                  <a:srgbClr val="0070C0"/>
                </a:solidFill>
                <a:latin typeface="Arial-Rounded" pitchFamily="34" charset="0"/>
                <a:ea typeface="Arial-Rounded" pitchFamily="34" charset="0"/>
                <a:cs typeface="Arial-Rounded" pitchFamily="34" charset="0"/>
              </a:rPr>
              <a:t>mẹ</a:t>
            </a:r>
            <a:r>
              <a:rPr lang="en-US" dirty="0" smtClean="0">
                <a:solidFill>
                  <a:srgbClr val="0070C0"/>
                </a:solidFill>
                <a:latin typeface="Arial-Rounded" pitchFamily="34" charset="0"/>
                <a:ea typeface="Arial-Rounded" pitchFamily="34" charset="0"/>
                <a:cs typeface="Arial-Rounded" pitchFamily="34" charset="0"/>
              </a:rPr>
              <a:t> </a:t>
            </a:r>
            <a:r>
              <a:rPr lang="en-US" dirty="0" err="1" smtClean="0">
                <a:solidFill>
                  <a:srgbClr val="0070C0"/>
                </a:solidFill>
                <a:latin typeface="Arial-Rounded" pitchFamily="34" charset="0"/>
                <a:ea typeface="Arial-Rounded" pitchFamily="34" charset="0"/>
                <a:cs typeface="Arial-Rounded" pitchFamily="34" charset="0"/>
              </a:rPr>
              <a:t>đọc</a:t>
            </a:r>
            <a:r>
              <a:rPr lang="en-US" dirty="0" smtClean="0">
                <a:solidFill>
                  <a:srgbClr val="0070C0"/>
                </a:solidFill>
                <a:latin typeface="Arial-Rounded" pitchFamily="34" charset="0"/>
                <a:ea typeface="Arial-Rounded" pitchFamily="34" charset="0"/>
                <a:cs typeface="Arial-Rounded" pitchFamily="34" charset="0"/>
              </a:rPr>
              <a:t> </a:t>
            </a:r>
            <a:r>
              <a:rPr lang="en-US" dirty="0" err="1" smtClean="0">
                <a:solidFill>
                  <a:srgbClr val="0070C0"/>
                </a:solidFill>
                <a:latin typeface="Arial-Rounded" pitchFamily="34" charset="0"/>
                <a:ea typeface="Arial-Rounded" pitchFamily="34" charset="0"/>
                <a:cs typeface="Arial-Rounded" pitchFamily="34" charset="0"/>
              </a:rPr>
              <a:t>thơ</a:t>
            </a:r>
            <a:r>
              <a:rPr lang="en-US" dirty="0" smtClean="0">
                <a:solidFill>
                  <a:srgbClr val="0070C0"/>
                </a:solidFill>
                <a:latin typeface="Arial-Rounded" pitchFamily="34" charset="0"/>
                <a:ea typeface="Arial-Rounded" pitchFamily="34" charset="0"/>
                <a:cs typeface="Arial-Rounded" pitchFamily="34" charset="0"/>
              </a:rPr>
              <a:t>, Nam </a:t>
            </a:r>
            <a:r>
              <a:rPr lang="en-US" dirty="0" err="1" smtClean="0">
                <a:solidFill>
                  <a:srgbClr val="0070C0"/>
                </a:solidFill>
                <a:latin typeface="Arial-Rounded" pitchFamily="34" charset="0"/>
                <a:ea typeface="Arial-Rounded" pitchFamily="34" charset="0"/>
                <a:cs typeface="Arial-Rounded" pitchFamily="34" charset="0"/>
              </a:rPr>
              <a:t>lại</a:t>
            </a:r>
            <a:r>
              <a:rPr lang="en-US" dirty="0" smtClean="0">
                <a:solidFill>
                  <a:srgbClr val="0070C0"/>
                </a:solidFill>
                <a:latin typeface="Arial-Rounded" pitchFamily="34" charset="0"/>
                <a:ea typeface="Arial-Rounded" pitchFamily="34" charset="0"/>
                <a:cs typeface="Arial-Rounded" pitchFamily="34" charset="0"/>
              </a:rPr>
              <a:t> </a:t>
            </a:r>
            <a:r>
              <a:rPr lang="en-US" dirty="0" err="1" smtClean="0">
                <a:solidFill>
                  <a:srgbClr val="0070C0"/>
                </a:solidFill>
                <a:latin typeface="Arial-Rounded" pitchFamily="34" charset="0"/>
                <a:ea typeface="Arial-Rounded" pitchFamily="34" charset="0"/>
                <a:cs typeface="Arial-Rounded" pitchFamily="34" charset="0"/>
              </a:rPr>
              <a:t>ước</a:t>
            </a:r>
            <a:r>
              <a:rPr lang="en-US" dirty="0" smtClean="0">
                <a:solidFill>
                  <a:srgbClr val="0070C0"/>
                </a:solidFill>
                <a:latin typeface="Arial-Rounded" pitchFamily="34" charset="0"/>
                <a:ea typeface="Arial-Rounded" pitchFamily="34" charset="0"/>
                <a:cs typeface="Arial-Rounded" pitchFamily="34" charset="0"/>
              </a:rPr>
              <a:t> </a:t>
            </a:r>
            <a:r>
              <a:rPr lang="en-US" dirty="0" err="1" smtClean="0">
                <a:solidFill>
                  <a:srgbClr val="0070C0"/>
                </a:solidFill>
                <a:latin typeface="Arial-Rounded" pitchFamily="34" charset="0"/>
                <a:ea typeface="Arial-Rounded" pitchFamily="34" charset="0"/>
                <a:cs typeface="Arial-Rounded" pitchFamily="34" charset="0"/>
              </a:rPr>
              <a:t>trở</a:t>
            </a:r>
            <a:r>
              <a:rPr lang="en-US" dirty="0" smtClean="0">
                <a:solidFill>
                  <a:srgbClr val="0070C0"/>
                </a:solidFill>
                <a:latin typeface="Arial-Rounded" pitchFamily="34" charset="0"/>
                <a:ea typeface="Arial-Rounded" pitchFamily="34" charset="0"/>
                <a:cs typeface="Arial-Rounded" pitchFamily="34" charset="0"/>
              </a:rPr>
              <a:t> </a:t>
            </a:r>
            <a:r>
              <a:rPr lang="en-US" dirty="0" err="1" smtClean="0">
                <a:solidFill>
                  <a:srgbClr val="0070C0"/>
                </a:solidFill>
                <a:latin typeface="Arial-Rounded" pitchFamily="34" charset="0"/>
                <a:ea typeface="Arial-Rounded" pitchFamily="34" charset="0"/>
                <a:cs typeface="Arial-Rounded" pitchFamily="34" charset="0"/>
              </a:rPr>
              <a:t>thành</a:t>
            </a:r>
            <a:r>
              <a:rPr lang="en-US" dirty="0" smtClean="0">
                <a:solidFill>
                  <a:srgbClr val="0070C0"/>
                </a:solidFill>
                <a:latin typeface="Arial-Rounded" pitchFamily="34" charset="0"/>
                <a:ea typeface="Arial-Rounded" pitchFamily="34" charset="0"/>
                <a:cs typeface="Arial-Rounded" pitchFamily="34" charset="0"/>
              </a:rPr>
              <a:t> </a:t>
            </a:r>
            <a:r>
              <a:rPr lang="en-US" dirty="0" err="1" smtClean="0">
                <a:solidFill>
                  <a:srgbClr val="0070C0"/>
                </a:solidFill>
                <a:latin typeface="Arial-Rounded" pitchFamily="34" charset="0"/>
                <a:ea typeface="Arial-Rounded" pitchFamily="34" charset="0"/>
                <a:cs typeface="Arial-Rounded" pitchFamily="34" charset="0"/>
              </a:rPr>
              <a:t>nhà</a:t>
            </a:r>
            <a:r>
              <a:rPr lang="en-US" dirty="0" smtClean="0">
                <a:solidFill>
                  <a:srgbClr val="0070C0"/>
                </a:solidFill>
                <a:latin typeface="Arial-Rounded" pitchFamily="34" charset="0"/>
                <a:ea typeface="Arial-Rounded" pitchFamily="34" charset="0"/>
                <a:cs typeface="Arial-Rounded" pitchFamily="34" charset="0"/>
              </a:rPr>
              <a:t> </a:t>
            </a:r>
            <a:r>
              <a:rPr lang="en-US" dirty="0" err="1" smtClean="0">
                <a:solidFill>
                  <a:srgbClr val="0070C0"/>
                </a:solidFill>
                <a:latin typeface="Arial-Rounded" pitchFamily="34" charset="0"/>
                <a:ea typeface="Arial-Rounded" pitchFamily="34" charset="0"/>
                <a:cs typeface="Arial-Rounded" pitchFamily="34" charset="0"/>
              </a:rPr>
              <a:t>thơ</a:t>
            </a:r>
            <a:r>
              <a:rPr lang="en-US" dirty="0" smtClean="0">
                <a:solidFill>
                  <a:srgbClr val="0070C0"/>
                </a:solidFill>
                <a:latin typeface="Arial-Rounded" pitchFamily="34" charset="0"/>
                <a:ea typeface="Arial-Rounded" pitchFamily="34" charset="0"/>
                <a:cs typeface="Arial-Rounded" pitchFamily="34" charset="0"/>
              </a:rPr>
              <a:t>. </a:t>
            </a:r>
            <a:r>
              <a:rPr lang="en-US" dirty="0" err="1" smtClean="0">
                <a:solidFill>
                  <a:srgbClr val="0070C0"/>
                </a:solidFill>
                <a:latin typeface="Arial-Rounded" pitchFamily="34" charset="0"/>
                <a:ea typeface="Arial-Rounded" pitchFamily="34" charset="0"/>
                <a:cs typeface="Arial-Rounded" pitchFamily="34" charset="0"/>
              </a:rPr>
              <a:t>Khi</a:t>
            </a:r>
            <a:r>
              <a:rPr lang="en-US" dirty="0" smtClean="0">
                <a:solidFill>
                  <a:srgbClr val="0070C0"/>
                </a:solidFill>
                <a:latin typeface="Arial-Rounded" pitchFamily="34" charset="0"/>
                <a:ea typeface="Arial-Rounded" pitchFamily="34" charset="0"/>
                <a:cs typeface="Arial-Rounded" pitchFamily="34" charset="0"/>
              </a:rPr>
              <a:t> </a:t>
            </a:r>
            <a:r>
              <a:rPr lang="en-US" dirty="0" err="1" smtClean="0">
                <a:solidFill>
                  <a:srgbClr val="0070C0"/>
                </a:solidFill>
                <a:latin typeface="Arial-Rounded" pitchFamily="34" charset="0"/>
                <a:ea typeface="Arial-Rounded" pitchFamily="34" charset="0"/>
                <a:cs typeface="Arial-Rounded" pitchFamily="34" charset="0"/>
              </a:rPr>
              <a:t>ra</a:t>
            </a:r>
            <a:r>
              <a:rPr lang="en-US" dirty="0" smtClean="0">
                <a:solidFill>
                  <a:srgbClr val="0070C0"/>
                </a:solidFill>
                <a:latin typeface="Arial-Rounded" pitchFamily="34" charset="0"/>
                <a:ea typeface="Arial-Rounded" pitchFamily="34" charset="0"/>
                <a:cs typeface="Arial-Rounded" pitchFamily="34" charset="0"/>
              </a:rPr>
              <a:t> </a:t>
            </a:r>
            <a:r>
              <a:rPr lang="en-US" dirty="0" err="1" smtClean="0">
                <a:solidFill>
                  <a:srgbClr val="0070C0"/>
                </a:solidFill>
                <a:latin typeface="Arial-Rounded" pitchFamily="34" charset="0"/>
                <a:ea typeface="Arial-Rounded" pitchFamily="34" charset="0"/>
                <a:cs typeface="Arial-Rounded" pitchFamily="34" charset="0"/>
              </a:rPr>
              <a:t>biển</a:t>
            </a:r>
            <a:r>
              <a:rPr lang="en-US" dirty="0" smtClean="0">
                <a:solidFill>
                  <a:srgbClr val="0070C0"/>
                </a:solidFill>
                <a:latin typeface="Arial-Rounded" pitchFamily="34" charset="0"/>
                <a:ea typeface="Arial-Rounded" pitchFamily="34" charset="0"/>
                <a:cs typeface="Arial-Rounded" pitchFamily="34" charset="0"/>
              </a:rPr>
              <a:t>, Nam </a:t>
            </a:r>
            <a:r>
              <a:rPr lang="en-US" dirty="0" err="1" smtClean="0">
                <a:solidFill>
                  <a:srgbClr val="0070C0"/>
                </a:solidFill>
                <a:latin typeface="Arial-Rounded" pitchFamily="34" charset="0"/>
                <a:ea typeface="Arial-Rounded" pitchFamily="34" charset="0"/>
                <a:cs typeface="Arial-Rounded" pitchFamily="34" charset="0"/>
              </a:rPr>
              <a:t>ước</a:t>
            </a:r>
            <a:r>
              <a:rPr lang="en-US" dirty="0" smtClean="0">
                <a:solidFill>
                  <a:srgbClr val="0070C0"/>
                </a:solidFill>
                <a:latin typeface="Arial-Rounded" pitchFamily="34" charset="0"/>
                <a:ea typeface="Arial-Rounded" pitchFamily="34" charset="0"/>
                <a:cs typeface="Arial-Rounded" pitchFamily="34" charset="0"/>
              </a:rPr>
              <a:t> </a:t>
            </a:r>
            <a:r>
              <a:rPr lang="en-US" dirty="0" err="1" smtClean="0">
                <a:solidFill>
                  <a:srgbClr val="0070C0"/>
                </a:solidFill>
                <a:latin typeface="Arial-Rounded" pitchFamily="34" charset="0"/>
                <a:ea typeface="Arial-Rounded" pitchFamily="34" charset="0"/>
                <a:cs typeface="Arial-Rounded" pitchFamily="34" charset="0"/>
              </a:rPr>
              <a:t>là</a:t>
            </a:r>
            <a:r>
              <a:rPr lang="en-US" dirty="0" smtClean="0">
                <a:solidFill>
                  <a:srgbClr val="0070C0"/>
                </a:solidFill>
                <a:latin typeface="Arial-Rounded" pitchFamily="34" charset="0"/>
                <a:ea typeface="Arial-Rounded" pitchFamily="34" charset="0"/>
                <a:cs typeface="Arial-Rounded" pitchFamily="34" charset="0"/>
              </a:rPr>
              <a:t> </a:t>
            </a:r>
            <a:r>
              <a:rPr lang="en-US" dirty="0" err="1" smtClean="0">
                <a:solidFill>
                  <a:srgbClr val="0070C0"/>
                </a:solidFill>
                <a:latin typeface="Arial-Rounded" pitchFamily="34" charset="0"/>
                <a:ea typeface="Arial-Rounded" pitchFamily="34" charset="0"/>
                <a:cs typeface="Arial-Rounded" pitchFamily="34" charset="0"/>
              </a:rPr>
              <a:t>người</a:t>
            </a:r>
            <a:r>
              <a:rPr lang="en-US" dirty="0" smtClean="0">
                <a:solidFill>
                  <a:srgbClr val="0070C0"/>
                </a:solidFill>
                <a:latin typeface="Arial-Rounded" pitchFamily="34" charset="0"/>
                <a:ea typeface="Arial-Rounded" pitchFamily="34" charset="0"/>
                <a:cs typeface="Arial-Rounded" pitchFamily="34" charset="0"/>
              </a:rPr>
              <a:t> </a:t>
            </a:r>
            <a:r>
              <a:rPr lang="en-US" dirty="0" err="1" smtClean="0">
                <a:solidFill>
                  <a:srgbClr val="0070C0"/>
                </a:solidFill>
                <a:latin typeface="Arial-Rounded" pitchFamily="34" charset="0"/>
                <a:ea typeface="Arial-Rounded" pitchFamily="34" charset="0"/>
                <a:cs typeface="Arial-Rounded" pitchFamily="34" charset="0"/>
              </a:rPr>
              <a:t>lái</a:t>
            </a:r>
            <a:r>
              <a:rPr lang="en-US" dirty="0" smtClean="0">
                <a:solidFill>
                  <a:srgbClr val="0070C0"/>
                </a:solidFill>
                <a:latin typeface="Arial-Rounded" pitchFamily="34" charset="0"/>
                <a:ea typeface="Arial-Rounded" pitchFamily="34" charset="0"/>
                <a:cs typeface="Arial-Rounded" pitchFamily="34" charset="0"/>
              </a:rPr>
              <a:t> </a:t>
            </a:r>
            <a:r>
              <a:rPr lang="en-US" dirty="0" err="1" smtClean="0">
                <a:solidFill>
                  <a:srgbClr val="0070C0"/>
                </a:solidFill>
                <a:latin typeface="Arial-Rounded" pitchFamily="34" charset="0"/>
                <a:ea typeface="Arial-Rounded" pitchFamily="34" charset="0"/>
                <a:cs typeface="Arial-Rounded" pitchFamily="34" charset="0"/>
              </a:rPr>
              <a:t>tàu</a:t>
            </a:r>
            <a:r>
              <a:rPr lang="en-US" dirty="0" smtClean="0">
                <a:solidFill>
                  <a:srgbClr val="0070C0"/>
                </a:solidFill>
                <a:latin typeface="Arial-Rounded" pitchFamily="34" charset="0"/>
                <a:ea typeface="Arial-Rounded" pitchFamily="34" charset="0"/>
                <a:cs typeface="Arial-Rounded" pitchFamily="34" charset="0"/>
              </a:rPr>
              <a:t>, </a:t>
            </a:r>
            <a:r>
              <a:rPr lang="en-US" dirty="0" err="1" smtClean="0">
                <a:solidFill>
                  <a:srgbClr val="0070C0"/>
                </a:solidFill>
                <a:latin typeface="Arial-Rounded" pitchFamily="34" charset="0"/>
                <a:ea typeface="Arial-Rounded" pitchFamily="34" charset="0"/>
                <a:cs typeface="Arial-Rounded" pitchFamily="34" charset="0"/>
              </a:rPr>
              <a:t>vượt</a:t>
            </a:r>
            <a:r>
              <a:rPr lang="en-US" dirty="0" smtClean="0">
                <a:solidFill>
                  <a:srgbClr val="0070C0"/>
                </a:solidFill>
                <a:latin typeface="Arial-Rounded" pitchFamily="34" charset="0"/>
                <a:ea typeface="Arial-Rounded" pitchFamily="34" charset="0"/>
                <a:cs typeface="Arial-Rounded" pitchFamily="34" charset="0"/>
              </a:rPr>
              <a:t> qua </a:t>
            </a:r>
            <a:r>
              <a:rPr lang="en-US" dirty="0" err="1" smtClean="0">
                <a:solidFill>
                  <a:srgbClr val="0070C0"/>
                </a:solidFill>
                <a:latin typeface="Arial-Rounded" pitchFamily="34" charset="0"/>
                <a:ea typeface="Arial-Rounded" pitchFamily="34" charset="0"/>
                <a:cs typeface="Arial-Rounded" pitchFamily="34" charset="0"/>
              </a:rPr>
              <a:t>những</a:t>
            </a:r>
            <a:r>
              <a:rPr lang="en-US" dirty="0" smtClean="0">
                <a:solidFill>
                  <a:srgbClr val="0070C0"/>
                </a:solidFill>
                <a:latin typeface="Arial-Rounded" pitchFamily="34" charset="0"/>
                <a:ea typeface="Arial-Rounded" pitchFamily="34" charset="0"/>
                <a:cs typeface="Arial-Rounded" pitchFamily="34" charset="0"/>
              </a:rPr>
              <a:t> con </a:t>
            </a:r>
            <a:r>
              <a:rPr lang="en-US" dirty="0" err="1" smtClean="0">
                <a:solidFill>
                  <a:srgbClr val="0070C0"/>
                </a:solidFill>
                <a:latin typeface="Arial-Rounded" pitchFamily="34" charset="0"/>
                <a:ea typeface="Arial-Rounded" pitchFamily="34" charset="0"/>
                <a:cs typeface="Arial-Rounded" pitchFamily="34" charset="0"/>
              </a:rPr>
              <a:t>sóng</a:t>
            </a:r>
            <a:r>
              <a:rPr lang="en-US" dirty="0" smtClean="0">
                <a:solidFill>
                  <a:srgbClr val="0070C0"/>
                </a:solidFill>
                <a:latin typeface="Arial-Rounded" pitchFamily="34" charset="0"/>
                <a:ea typeface="Arial-Rounded" pitchFamily="34" charset="0"/>
                <a:cs typeface="Arial-Rounded" pitchFamily="34" charset="0"/>
              </a:rPr>
              <a:t> </a:t>
            </a:r>
            <a:r>
              <a:rPr lang="en-US" dirty="0" err="1" smtClean="0">
                <a:solidFill>
                  <a:srgbClr val="0070C0"/>
                </a:solidFill>
                <a:latin typeface="Arial-Rounded" pitchFamily="34" charset="0"/>
                <a:ea typeface="Arial-Rounded" pitchFamily="34" charset="0"/>
                <a:cs typeface="Arial-Rounded" pitchFamily="34" charset="0"/>
              </a:rPr>
              <a:t>lớn</a:t>
            </a:r>
            <a:r>
              <a:rPr lang="en-US" dirty="0" smtClean="0">
                <a:solidFill>
                  <a:srgbClr val="0070C0"/>
                </a:solidFill>
                <a:latin typeface="Arial-Rounded" pitchFamily="34" charset="0"/>
                <a:ea typeface="Arial-Rounded" pitchFamily="34" charset="0"/>
                <a:cs typeface="Arial-Rounded" pitchFamily="34" charset="0"/>
              </a:rPr>
              <a:t>. </a:t>
            </a:r>
            <a:r>
              <a:rPr lang="en-US" dirty="0" err="1" smtClean="0">
                <a:solidFill>
                  <a:srgbClr val="0070C0"/>
                </a:solidFill>
                <a:latin typeface="Arial-Rounded" pitchFamily="34" charset="0"/>
                <a:ea typeface="Arial-Rounded" pitchFamily="34" charset="0"/>
                <a:cs typeface="Arial-Rounded" pitchFamily="34" charset="0"/>
              </a:rPr>
              <a:t>Nhìn</a:t>
            </a:r>
            <a:r>
              <a:rPr lang="en-US" dirty="0" smtClean="0">
                <a:solidFill>
                  <a:srgbClr val="0070C0"/>
                </a:solidFill>
                <a:latin typeface="Arial-Rounded" pitchFamily="34" charset="0"/>
                <a:ea typeface="Arial-Rounded" pitchFamily="34" charset="0"/>
                <a:cs typeface="Arial-Rounded" pitchFamily="34" charset="0"/>
              </a:rPr>
              <a:t> </a:t>
            </a:r>
            <a:r>
              <a:rPr lang="en-US" dirty="0" err="1" smtClean="0">
                <a:solidFill>
                  <a:srgbClr val="0070C0"/>
                </a:solidFill>
                <a:latin typeface="Arial-Rounded" pitchFamily="34" charset="0"/>
                <a:ea typeface="Arial-Rounded" pitchFamily="34" charset="0"/>
                <a:cs typeface="Arial-Rounded" pitchFamily="34" charset="0"/>
              </a:rPr>
              <a:t>lên</a:t>
            </a:r>
            <a:r>
              <a:rPr lang="en-US" dirty="0" smtClean="0">
                <a:solidFill>
                  <a:srgbClr val="0070C0"/>
                </a:solidFill>
                <a:latin typeface="Arial-Rounded" pitchFamily="34" charset="0"/>
                <a:ea typeface="Arial-Rounded" pitchFamily="34" charset="0"/>
                <a:cs typeface="Arial-Rounded" pitchFamily="34" charset="0"/>
              </a:rPr>
              <a:t> </a:t>
            </a:r>
            <a:r>
              <a:rPr lang="en-US" dirty="0" err="1" smtClean="0">
                <a:solidFill>
                  <a:srgbClr val="0070C0"/>
                </a:solidFill>
                <a:latin typeface="Arial-Rounded" pitchFamily="34" charset="0"/>
                <a:ea typeface="Arial-Rounded" pitchFamily="34" charset="0"/>
                <a:cs typeface="Arial-Rounded" pitchFamily="34" charset="0"/>
              </a:rPr>
              <a:t>bầu</a:t>
            </a:r>
            <a:r>
              <a:rPr lang="en-US" dirty="0" smtClean="0">
                <a:solidFill>
                  <a:srgbClr val="0070C0"/>
                </a:solidFill>
                <a:latin typeface="Arial-Rounded" pitchFamily="34" charset="0"/>
                <a:ea typeface="Arial-Rounded" pitchFamily="34" charset="0"/>
                <a:cs typeface="Arial-Rounded" pitchFamily="34" charset="0"/>
              </a:rPr>
              <a:t> </a:t>
            </a:r>
            <a:r>
              <a:rPr lang="en-US" dirty="0" err="1" smtClean="0">
                <a:solidFill>
                  <a:srgbClr val="0070C0"/>
                </a:solidFill>
                <a:latin typeface="Arial-Rounded" pitchFamily="34" charset="0"/>
                <a:ea typeface="Arial-Rounded" pitchFamily="34" charset="0"/>
                <a:cs typeface="Arial-Rounded" pitchFamily="34" charset="0"/>
              </a:rPr>
              <a:t>trời</a:t>
            </a:r>
            <a:r>
              <a:rPr lang="en-US" dirty="0" smtClean="0">
                <a:solidFill>
                  <a:srgbClr val="0070C0"/>
                </a:solidFill>
                <a:latin typeface="Arial-Rounded" pitchFamily="34" charset="0"/>
                <a:ea typeface="Arial-Rounded" pitchFamily="34" charset="0"/>
                <a:cs typeface="Arial-Rounded" pitchFamily="34" charset="0"/>
              </a:rPr>
              <a:t>, Nam </a:t>
            </a:r>
            <a:r>
              <a:rPr lang="en-US" dirty="0" err="1" smtClean="0">
                <a:solidFill>
                  <a:srgbClr val="0070C0"/>
                </a:solidFill>
                <a:latin typeface="Arial-Rounded" pitchFamily="34" charset="0"/>
                <a:ea typeface="Arial-Rounded" pitchFamily="34" charset="0"/>
                <a:cs typeface="Arial-Rounded" pitchFamily="34" charset="0"/>
              </a:rPr>
              <a:t>lại</a:t>
            </a:r>
            <a:r>
              <a:rPr lang="en-US" dirty="0" smtClean="0">
                <a:solidFill>
                  <a:srgbClr val="0070C0"/>
                </a:solidFill>
                <a:latin typeface="Arial-Rounded" pitchFamily="34" charset="0"/>
                <a:ea typeface="Arial-Rounded" pitchFamily="34" charset="0"/>
                <a:cs typeface="Arial-Rounded" pitchFamily="34" charset="0"/>
              </a:rPr>
              <a:t> </a:t>
            </a:r>
            <a:r>
              <a:rPr lang="en-US" dirty="0" err="1" smtClean="0">
                <a:solidFill>
                  <a:srgbClr val="0070C0"/>
                </a:solidFill>
                <a:latin typeface="Arial-Rounded" pitchFamily="34" charset="0"/>
                <a:ea typeface="Arial-Rounded" pitchFamily="34" charset="0"/>
                <a:cs typeface="Arial-Rounded" pitchFamily="34" charset="0"/>
              </a:rPr>
              <a:t>ước</a:t>
            </a:r>
            <a:r>
              <a:rPr lang="en-US" dirty="0" smtClean="0">
                <a:solidFill>
                  <a:srgbClr val="0070C0"/>
                </a:solidFill>
                <a:latin typeface="Arial-Rounded" pitchFamily="34" charset="0"/>
                <a:ea typeface="Arial-Rounded" pitchFamily="34" charset="0"/>
                <a:cs typeface="Arial-Rounded" pitchFamily="34" charset="0"/>
              </a:rPr>
              <a:t> </a:t>
            </a:r>
            <a:r>
              <a:rPr lang="en-US" dirty="0" err="1" smtClean="0">
                <a:solidFill>
                  <a:srgbClr val="0070C0"/>
                </a:solidFill>
                <a:latin typeface="Arial-Rounded" pitchFamily="34" charset="0"/>
                <a:ea typeface="Arial-Rounded" pitchFamily="34" charset="0"/>
                <a:cs typeface="Arial-Rounded" pitchFamily="34" charset="0"/>
              </a:rPr>
              <a:t>làm</a:t>
            </a:r>
            <a:r>
              <a:rPr lang="en-US" dirty="0" smtClean="0">
                <a:solidFill>
                  <a:srgbClr val="0070C0"/>
                </a:solidFill>
                <a:latin typeface="Arial-Rounded" pitchFamily="34" charset="0"/>
                <a:ea typeface="Arial-Rounded" pitchFamily="34" charset="0"/>
                <a:cs typeface="Arial-Rounded" pitchFamily="34" charset="0"/>
              </a:rPr>
              <a:t> phi </a:t>
            </a:r>
            <a:r>
              <a:rPr lang="en-US" dirty="0" err="1" smtClean="0">
                <a:solidFill>
                  <a:srgbClr val="0070C0"/>
                </a:solidFill>
                <a:latin typeface="Arial-Rounded" pitchFamily="34" charset="0"/>
                <a:ea typeface="Arial-Rounded" pitchFamily="34" charset="0"/>
                <a:cs typeface="Arial-Rounded" pitchFamily="34" charset="0"/>
              </a:rPr>
              <a:t>công</a:t>
            </a:r>
            <a:r>
              <a:rPr lang="en-US" dirty="0" smtClean="0">
                <a:solidFill>
                  <a:srgbClr val="0070C0"/>
                </a:solidFill>
                <a:latin typeface="Arial-Rounded" pitchFamily="34" charset="0"/>
                <a:ea typeface="Arial-Rounded" pitchFamily="34" charset="0"/>
                <a:cs typeface="Arial-Rounded" pitchFamily="34" charset="0"/>
              </a:rPr>
              <a:t>. Nam </a:t>
            </a:r>
            <a:r>
              <a:rPr lang="en-US" dirty="0" err="1" smtClean="0">
                <a:solidFill>
                  <a:srgbClr val="0070C0"/>
                </a:solidFill>
                <a:latin typeface="Arial-Rounded" pitchFamily="34" charset="0"/>
                <a:ea typeface="Arial-Rounded" pitchFamily="34" charset="0"/>
                <a:cs typeface="Arial-Rounded" pitchFamily="34" charset="0"/>
              </a:rPr>
              <a:t>tự</a:t>
            </a:r>
            <a:r>
              <a:rPr lang="en-US" dirty="0" smtClean="0">
                <a:solidFill>
                  <a:srgbClr val="0070C0"/>
                </a:solidFill>
                <a:latin typeface="Arial-Rounded" pitchFamily="34" charset="0"/>
                <a:ea typeface="Arial-Rounded" pitchFamily="34" charset="0"/>
                <a:cs typeface="Arial-Rounded" pitchFamily="34" charset="0"/>
              </a:rPr>
              <a:t> </a:t>
            </a:r>
            <a:r>
              <a:rPr lang="en-US" dirty="0" err="1" smtClean="0">
                <a:solidFill>
                  <a:srgbClr val="0070C0"/>
                </a:solidFill>
                <a:latin typeface="Arial-Rounded" pitchFamily="34" charset="0"/>
                <a:ea typeface="Arial-Rounded" pitchFamily="34" charset="0"/>
                <a:cs typeface="Arial-Rounded" pitchFamily="34" charset="0"/>
              </a:rPr>
              <a:t>hỏi</a:t>
            </a:r>
            <a:r>
              <a:rPr lang="en-US" dirty="0" smtClean="0">
                <a:solidFill>
                  <a:srgbClr val="0070C0"/>
                </a:solidFill>
                <a:latin typeface="Arial-Rounded" pitchFamily="34" charset="0"/>
                <a:ea typeface="Arial-Rounded" pitchFamily="34" charset="0"/>
                <a:cs typeface="Arial-Rounded" pitchFamily="34" charset="0"/>
              </a:rPr>
              <a:t>: “</a:t>
            </a:r>
            <a:r>
              <a:rPr lang="en-US" dirty="0" err="1" smtClean="0">
                <a:solidFill>
                  <a:srgbClr val="0070C0"/>
                </a:solidFill>
                <a:latin typeface="Arial-Rounded" pitchFamily="34" charset="0"/>
                <a:ea typeface="Arial-Rounded" pitchFamily="34" charset="0"/>
                <a:cs typeface="Arial-Rounded" pitchFamily="34" charset="0"/>
              </a:rPr>
              <a:t>Bao</a:t>
            </a:r>
            <a:r>
              <a:rPr lang="en-US" dirty="0" smtClean="0">
                <a:solidFill>
                  <a:srgbClr val="0070C0"/>
                </a:solidFill>
                <a:latin typeface="Arial-Rounded" pitchFamily="34" charset="0"/>
                <a:ea typeface="Arial-Rounded" pitchFamily="34" charset="0"/>
                <a:cs typeface="Arial-Rounded" pitchFamily="34" charset="0"/>
              </a:rPr>
              <a:t> </a:t>
            </a:r>
            <a:r>
              <a:rPr lang="en-US" dirty="0" err="1" smtClean="0">
                <a:solidFill>
                  <a:srgbClr val="0070C0"/>
                </a:solidFill>
                <a:latin typeface="Arial-Rounded" pitchFamily="34" charset="0"/>
                <a:ea typeface="Arial-Rounded" pitchFamily="34" charset="0"/>
                <a:cs typeface="Arial-Rounded" pitchFamily="34" charset="0"/>
              </a:rPr>
              <a:t>giờ</a:t>
            </a:r>
            <a:r>
              <a:rPr lang="en-US" dirty="0" smtClean="0">
                <a:solidFill>
                  <a:srgbClr val="0070C0"/>
                </a:solidFill>
                <a:latin typeface="Arial-Rounded" pitchFamily="34" charset="0"/>
                <a:ea typeface="Arial-Rounded" pitchFamily="34" charset="0"/>
                <a:cs typeface="Arial-Rounded" pitchFamily="34" charset="0"/>
              </a:rPr>
              <a:t> </a:t>
            </a:r>
            <a:r>
              <a:rPr lang="en-US" dirty="0" err="1" smtClean="0">
                <a:solidFill>
                  <a:srgbClr val="0070C0"/>
                </a:solidFill>
                <a:latin typeface="Arial-Rounded" pitchFamily="34" charset="0"/>
                <a:ea typeface="Arial-Rounded" pitchFamily="34" charset="0"/>
                <a:cs typeface="Arial-Rounded" pitchFamily="34" charset="0"/>
              </a:rPr>
              <a:t>mình</a:t>
            </a:r>
            <a:r>
              <a:rPr lang="en-US" dirty="0" smtClean="0">
                <a:solidFill>
                  <a:srgbClr val="0070C0"/>
                </a:solidFill>
                <a:latin typeface="Arial-Rounded" pitchFamily="34" charset="0"/>
                <a:ea typeface="Arial-Rounded" pitchFamily="34" charset="0"/>
                <a:cs typeface="Arial-Rounded" pitchFamily="34" charset="0"/>
              </a:rPr>
              <a:t> </a:t>
            </a:r>
            <a:r>
              <a:rPr lang="en-US" dirty="0" err="1" smtClean="0">
                <a:solidFill>
                  <a:srgbClr val="0070C0"/>
                </a:solidFill>
                <a:latin typeface="Arial-Rounded" pitchFamily="34" charset="0"/>
                <a:ea typeface="Arial-Rounded" pitchFamily="34" charset="0"/>
                <a:cs typeface="Arial-Rounded" pitchFamily="34" charset="0"/>
              </a:rPr>
              <a:t>mới</a:t>
            </a:r>
            <a:r>
              <a:rPr lang="en-US" dirty="0" smtClean="0">
                <a:solidFill>
                  <a:srgbClr val="0070C0"/>
                </a:solidFill>
                <a:latin typeface="Arial-Rounded" pitchFamily="34" charset="0"/>
                <a:ea typeface="Arial-Rounded" pitchFamily="34" charset="0"/>
                <a:cs typeface="Arial-Rounded" pitchFamily="34" charset="0"/>
              </a:rPr>
              <a:t> </a:t>
            </a:r>
            <a:r>
              <a:rPr lang="en-US" dirty="0" err="1" smtClean="0">
                <a:solidFill>
                  <a:srgbClr val="0070C0"/>
                </a:solidFill>
                <a:latin typeface="Arial-Rounded" pitchFamily="34" charset="0"/>
                <a:ea typeface="Arial-Rounded" pitchFamily="34" charset="0"/>
                <a:cs typeface="Arial-Rounded" pitchFamily="34" charset="0"/>
              </a:rPr>
              <a:t>lớn</a:t>
            </a:r>
            <a:r>
              <a:rPr lang="en-US" dirty="0" smtClean="0">
                <a:solidFill>
                  <a:srgbClr val="0070C0"/>
                </a:solidFill>
                <a:latin typeface="Arial-Rounded" pitchFamily="34" charset="0"/>
                <a:ea typeface="Arial-Rounded" pitchFamily="34" charset="0"/>
                <a:cs typeface="Arial-Rounded" pitchFamily="34" charset="0"/>
              </a:rPr>
              <a:t> </a:t>
            </a:r>
            <a:r>
              <a:rPr lang="en-US" dirty="0" err="1" smtClean="0">
                <a:solidFill>
                  <a:srgbClr val="0070C0"/>
                </a:solidFill>
                <a:latin typeface="Arial-Rounded" pitchFamily="34" charset="0"/>
                <a:ea typeface="Arial-Rounded" pitchFamily="34" charset="0"/>
                <a:cs typeface="Arial-Rounded" pitchFamily="34" charset="0"/>
              </a:rPr>
              <a:t>nhỉ</a:t>
            </a:r>
            <a:r>
              <a:rPr lang="en-US" dirty="0" smtClean="0">
                <a:solidFill>
                  <a:srgbClr val="0070C0"/>
                </a:solidFill>
                <a:latin typeface="Arial-Rounded" pitchFamily="34" charset="0"/>
                <a:ea typeface="Arial-Rounded" pitchFamily="34" charset="0"/>
                <a:cs typeface="Arial-Rounded" pitchFamily="34" charset="0"/>
              </a:rPr>
              <a:t>?”.</a:t>
            </a:r>
          </a:p>
        </p:txBody>
      </p:sp>
      <p:cxnSp>
        <p:nvCxnSpPr>
          <p:cNvPr id="11" name="Straight Connector 10"/>
          <p:cNvCxnSpPr/>
          <p:nvPr/>
        </p:nvCxnSpPr>
        <p:spPr>
          <a:xfrm flipH="1">
            <a:off x="10195719" y="3622466"/>
            <a:ext cx="96948" cy="506025"/>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12" name="Oval 11"/>
          <p:cNvSpPr/>
          <p:nvPr/>
        </p:nvSpPr>
        <p:spPr>
          <a:xfrm>
            <a:off x="1225760" y="2789469"/>
            <a:ext cx="430129" cy="258531"/>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smtClean="0">
                <a:solidFill>
                  <a:schemeClr val="tx1"/>
                </a:solidFill>
                <a:latin typeface="Arial" pitchFamily="34" charset="0"/>
                <a:ea typeface="Arial-Rounded" pitchFamily="34" charset="0"/>
                <a:cs typeface="Arial" pitchFamily="34" charset="0"/>
              </a:rPr>
              <a:t>1</a:t>
            </a:r>
            <a:endParaRPr lang="en-US" sz="2000" b="1">
              <a:solidFill>
                <a:schemeClr val="tx1"/>
              </a:solidFill>
              <a:latin typeface="Arial" pitchFamily="34" charset="0"/>
              <a:ea typeface="Arial-Rounded" pitchFamily="34" charset="0"/>
              <a:cs typeface="Arial" pitchFamily="34" charset="0"/>
            </a:endParaRPr>
          </a:p>
        </p:txBody>
      </p:sp>
      <p:sp>
        <p:nvSpPr>
          <p:cNvPr id="13" name="Oval 12"/>
          <p:cNvSpPr/>
          <p:nvPr/>
        </p:nvSpPr>
        <p:spPr>
          <a:xfrm>
            <a:off x="8814484" y="2759967"/>
            <a:ext cx="430129" cy="258531"/>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smtClean="0">
                <a:solidFill>
                  <a:schemeClr val="tx1"/>
                </a:solidFill>
                <a:latin typeface="Arial" pitchFamily="34" charset="0"/>
                <a:ea typeface="Arial-Rounded" pitchFamily="34" charset="0"/>
                <a:cs typeface="Arial" pitchFamily="34" charset="0"/>
              </a:rPr>
              <a:t>2</a:t>
            </a:r>
            <a:endParaRPr lang="en-US" sz="2000" b="1">
              <a:solidFill>
                <a:schemeClr val="tx1"/>
              </a:solidFill>
              <a:latin typeface="Arial" pitchFamily="34" charset="0"/>
              <a:ea typeface="Arial-Rounded" pitchFamily="34" charset="0"/>
              <a:cs typeface="Arial" pitchFamily="34" charset="0"/>
            </a:endParaRPr>
          </a:p>
        </p:txBody>
      </p:sp>
      <p:cxnSp>
        <p:nvCxnSpPr>
          <p:cNvPr id="14" name="Straight Connector 13"/>
          <p:cNvCxnSpPr/>
          <p:nvPr/>
        </p:nvCxnSpPr>
        <p:spPr>
          <a:xfrm flipH="1">
            <a:off x="8683728" y="3018498"/>
            <a:ext cx="117307" cy="506025"/>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flipH="1">
            <a:off x="3503751" y="4812438"/>
            <a:ext cx="141942" cy="556628"/>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16" name="Oval 15"/>
          <p:cNvSpPr/>
          <p:nvPr/>
        </p:nvSpPr>
        <p:spPr>
          <a:xfrm>
            <a:off x="10415960" y="3458284"/>
            <a:ext cx="430129" cy="258531"/>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smtClean="0">
                <a:solidFill>
                  <a:schemeClr val="tx1"/>
                </a:solidFill>
                <a:latin typeface="Arial" pitchFamily="34" charset="0"/>
                <a:ea typeface="Arial-Rounded" pitchFamily="34" charset="0"/>
                <a:cs typeface="Arial" pitchFamily="34" charset="0"/>
              </a:rPr>
              <a:t>3</a:t>
            </a:r>
            <a:endParaRPr lang="en-US" sz="2000" b="1">
              <a:solidFill>
                <a:schemeClr val="tx1"/>
              </a:solidFill>
              <a:latin typeface="Arial" pitchFamily="34" charset="0"/>
              <a:ea typeface="Arial-Rounded" pitchFamily="34" charset="0"/>
              <a:cs typeface="Arial" pitchFamily="34" charset="0"/>
            </a:endParaRPr>
          </a:p>
        </p:txBody>
      </p:sp>
      <p:cxnSp>
        <p:nvCxnSpPr>
          <p:cNvPr id="17" name="Straight Connector 16"/>
          <p:cNvCxnSpPr/>
          <p:nvPr/>
        </p:nvCxnSpPr>
        <p:spPr>
          <a:xfrm>
            <a:off x="5395119" y="3570296"/>
            <a:ext cx="811483"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flipH="1">
            <a:off x="2672667" y="5451680"/>
            <a:ext cx="129038" cy="556628"/>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19" name="Oval 18"/>
          <p:cNvSpPr/>
          <p:nvPr/>
        </p:nvSpPr>
        <p:spPr>
          <a:xfrm>
            <a:off x="3898190" y="4634032"/>
            <a:ext cx="430129" cy="258531"/>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smtClean="0">
                <a:solidFill>
                  <a:schemeClr val="tx1"/>
                </a:solidFill>
                <a:latin typeface="Arial" pitchFamily="34" charset="0"/>
                <a:ea typeface="Arial-Rounded" pitchFamily="34" charset="0"/>
                <a:cs typeface="Arial" pitchFamily="34" charset="0"/>
              </a:rPr>
              <a:t>4</a:t>
            </a:r>
            <a:endParaRPr lang="en-US" sz="2000" b="1">
              <a:solidFill>
                <a:schemeClr val="tx1"/>
              </a:solidFill>
              <a:latin typeface="Arial" pitchFamily="34" charset="0"/>
              <a:ea typeface="Arial-Rounded" pitchFamily="34" charset="0"/>
              <a:cs typeface="Arial" pitchFamily="34" charset="0"/>
            </a:endParaRPr>
          </a:p>
        </p:txBody>
      </p:sp>
      <p:cxnSp>
        <p:nvCxnSpPr>
          <p:cNvPr id="24" name="Straight Connector 23"/>
          <p:cNvCxnSpPr/>
          <p:nvPr/>
        </p:nvCxnSpPr>
        <p:spPr>
          <a:xfrm flipH="1">
            <a:off x="1632310" y="5963817"/>
            <a:ext cx="141942" cy="556628"/>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26" name="Oval 25"/>
          <p:cNvSpPr/>
          <p:nvPr/>
        </p:nvSpPr>
        <p:spPr>
          <a:xfrm>
            <a:off x="3051647" y="5275283"/>
            <a:ext cx="430129" cy="258531"/>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smtClean="0">
                <a:solidFill>
                  <a:schemeClr val="tx1"/>
                </a:solidFill>
                <a:latin typeface="Arial" pitchFamily="34" charset="0"/>
                <a:ea typeface="Arial-Rounded" pitchFamily="34" charset="0"/>
                <a:cs typeface="Arial" pitchFamily="34" charset="0"/>
              </a:rPr>
              <a:t>5</a:t>
            </a:r>
            <a:endParaRPr lang="en-US" sz="2000" b="1">
              <a:solidFill>
                <a:schemeClr val="tx1"/>
              </a:solidFill>
              <a:latin typeface="Arial" pitchFamily="34" charset="0"/>
              <a:ea typeface="Arial-Rounded" pitchFamily="34" charset="0"/>
              <a:cs typeface="Arial" pitchFamily="34" charset="0"/>
            </a:endParaRPr>
          </a:p>
        </p:txBody>
      </p:sp>
      <p:cxnSp>
        <p:nvCxnSpPr>
          <p:cNvPr id="28" name="Straight Connector 27"/>
          <p:cNvCxnSpPr/>
          <p:nvPr/>
        </p:nvCxnSpPr>
        <p:spPr>
          <a:xfrm>
            <a:off x="4627329" y="4180250"/>
            <a:ext cx="811483"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a:off x="3083136" y="4758906"/>
            <a:ext cx="737712"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a:off x="9923811" y="5398797"/>
            <a:ext cx="737712"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a:off x="8016566" y="4789045"/>
            <a:ext cx="892631"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83400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fade">
                                      <p:cBhvr>
                                        <p:cTn id="22" dur="500"/>
                                        <p:tgtEl>
                                          <p:spTgt spid="13"/>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fade">
                                      <p:cBhvr>
                                        <p:cTn id="27" dur="500"/>
                                        <p:tgtEl>
                                          <p:spTgt spid="15"/>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fade">
                                      <p:cBhvr>
                                        <p:cTn id="32" dur="500"/>
                                        <p:tgtEl>
                                          <p:spTgt spid="16"/>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8"/>
                                        </p:tgtEl>
                                        <p:attrNameLst>
                                          <p:attrName>style.visibility</p:attrName>
                                        </p:attrNameLst>
                                      </p:cBhvr>
                                      <p:to>
                                        <p:strVal val="visible"/>
                                      </p:to>
                                    </p:set>
                                    <p:animEffect transition="in" filter="fade">
                                      <p:cBhvr>
                                        <p:cTn id="37" dur="500"/>
                                        <p:tgtEl>
                                          <p:spTgt spid="18"/>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9"/>
                                        </p:tgtEl>
                                        <p:attrNameLst>
                                          <p:attrName>style.visibility</p:attrName>
                                        </p:attrNameLst>
                                      </p:cBhvr>
                                      <p:to>
                                        <p:strVal val="visible"/>
                                      </p:to>
                                    </p:set>
                                    <p:animEffect transition="in" filter="fade">
                                      <p:cBhvr>
                                        <p:cTn id="42" dur="500"/>
                                        <p:tgtEl>
                                          <p:spTgt spid="19"/>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24"/>
                                        </p:tgtEl>
                                        <p:attrNameLst>
                                          <p:attrName>style.visibility</p:attrName>
                                        </p:attrNameLst>
                                      </p:cBhvr>
                                      <p:to>
                                        <p:strVal val="visible"/>
                                      </p:to>
                                    </p:set>
                                    <p:animEffect transition="in" filter="fade">
                                      <p:cBhvr>
                                        <p:cTn id="47" dur="500"/>
                                        <p:tgtEl>
                                          <p:spTgt spid="24"/>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26"/>
                                        </p:tgtEl>
                                        <p:attrNameLst>
                                          <p:attrName>style.visibility</p:attrName>
                                        </p:attrNameLst>
                                      </p:cBhvr>
                                      <p:to>
                                        <p:strVal val="visible"/>
                                      </p:to>
                                    </p:set>
                                    <p:animEffect transition="in" filter="fade">
                                      <p:cBhvr>
                                        <p:cTn id="52" dur="500"/>
                                        <p:tgtEl>
                                          <p:spTgt spid="26"/>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17"/>
                                        </p:tgtEl>
                                        <p:attrNameLst>
                                          <p:attrName>style.visibility</p:attrName>
                                        </p:attrNameLst>
                                      </p:cBhvr>
                                      <p:to>
                                        <p:strVal val="visible"/>
                                      </p:to>
                                    </p:set>
                                    <p:animEffect transition="in" filter="fade">
                                      <p:cBhvr>
                                        <p:cTn id="57" dur="500"/>
                                        <p:tgtEl>
                                          <p:spTgt spid="17"/>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nodeType="clickEffect">
                                  <p:stCondLst>
                                    <p:cond delay="0"/>
                                  </p:stCondLst>
                                  <p:childTnLst>
                                    <p:set>
                                      <p:cBhvr>
                                        <p:cTn id="61" dur="1" fill="hold">
                                          <p:stCondLst>
                                            <p:cond delay="0"/>
                                          </p:stCondLst>
                                        </p:cTn>
                                        <p:tgtEl>
                                          <p:spTgt spid="28"/>
                                        </p:tgtEl>
                                        <p:attrNameLst>
                                          <p:attrName>style.visibility</p:attrName>
                                        </p:attrNameLst>
                                      </p:cBhvr>
                                      <p:to>
                                        <p:strVal val="visible"/>
                                      </p:to>
                                    </p:set>
                                    <p:animEffect transition="in" filter="fade">
                                      <p:cBhvr>
                                        <p:cTn id="62" dur="500"/>
                                        <p:tgtEl>
                                          <p:spTgt spid="28"/>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nodeType="clickEffect">
                                  <p:stCondLst>
                                    <p:cond delay="0"/>
                                  </p:stCondLst>
                                  <p:childTnLst>
                                    <p:set>
                                      <p:cBhvr>
                                        <p:cTn id="66" dur="1" fill="hold">
                                          <p:stCondLst>
                                            <p:cond delay="0"/>
                                          </p:stCondLst>
                                        </p:cTn>
                                        <p:tgtEl>
                                          <p:spTgt spid="29"/>
                                        </p:tgtEl>
                                        <p:attrNameLst>
                                          <p:attrName>style.visibility</p:attrName>
                                        </p:attrNameLst>
                                      </p:cBhvr>
                                      <p:to>
                                        <p:strVal val="visible"/>
                                      </p:to>
                                    </p:set>
                                    <p:animEffect transition="in" filter="fade">
                                      <p:cBhvr>
                                        <p:cTn id="67" dur="500"/>
                                        <p:tgtEl>
                                          <p:spTgt spid="29"/>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nodeType="clickEffect">
                                  <p:stCondLst>
                                    <p:cond delay="0"/>
                                  </p:stCondLst>
                                  <p:childTnLst>
                                    <p:set>
                                      <p:cBhvr>
                                        <p:cTn id="71" dur="1" fill="hold">
                                          <p:stCondLst>
                                            <p:cond delay="0"/>
                                          </p:stCondLst>
                                        </p:cTn>
                                        <p:tgtEl>
                                          <p:spTgt spid="27"/>
                                        </p:tgtEl>
                                        <p:attrNameLst>
                                          <p:attrName>style.visibility</p:attrName>
                                        </p:attrNameLst>
                                      </p:cBhvr>
                                      <p:to>
                                        <p:strVal val="visible"/>
                                      </p:to>
                                    </p:set>
                                    <p:animEffect transition="in" filter="fade">
                                      <p:cBhvr>
                                        <p:cTn id="72" dur="500"/>
                                        <p:tgtEl>
                                          <p:spTgt spid="27"/>
                                        </p:tgtEl>
                                      </p:cBhvr>
                                    </p:animEffect>
                                  </p:childTnLst>
                                </p:cTn>
                              </p:par>
                            </p:childTnLst>
                          </p:cTn>
                        </p:par>
                      </p:childTnLst>
                    </p:cTn>
                  </p:par>
                  <p:par>
                    <p:cTn id="73" fill="hold">
                      <p:stCondLst>
                        <p:cond delay="indefinite"/>
                      </p:stCondLst>
                      <p:childTnLst>
                        <p:par>
                          <p:cTn id="74" fill="hold">
                            <p:stCondLst>
                              <p:cond delay="0"/>
                            </p:stCondLst>
                            <p:childTnLst>
                              <p:par>
                                <p:cTn id="75" presetID="10" presetClass="entr" presetSubtype="0" fill="hold" nodeType="clickEffect">
                                  <p:stCondLst>
                                    <p:cond delay="0"/>
                                  </p:stCondLst>
                                  <p:childTnLst>
                                    <p:set>
                                      <p:cBhvr>
                                        <p:cTn id="76" dur="1" fill="hold">
                                          <p:stCondLst>
                                            <p:cond delay="0"/>
                                          </p:stCondLst>
                                        </p:cTn>
                                        <p:tgtEl>
                                          <p:spTgt spid="30"/>
                                        </p:tgtEl>
                                        <p:attrNameLst>
                                          <p:attrName>style.visibility</p:attrName>
                                        </p:attrNameLst>
                                      </p:cBhvr>
                                      <p:to>
                                        <p:strVal val="visible"/>
                                      </p:to>
                                    </p:set>
                                    <p:animEffect transition="in" filter="fade">
                                      <p:cBhvr>
                                        <p:cTn id="77"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16" grpId="0" animBg="1"/>
      <p:bldP spid="19" grpId="0" animBg="1"/>
      <p:bldP spid="26"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txBox="1">
            <a:spLocks/>
          </p:cNvSpPr>
          <p:nvPr/>
        </p:nvSpPr>
        <p:spPr>
          <a:xfrm>
            <a:off x="899319" y="2726975"/>
            <a:ext cx="4663440" cy="1464025"/>
          </a:xfrm>
          <a:prstGeom prst="rect">
            <a:avLst/>
          </a:prstGeom>
          <a:solidFill>
            <a:srgbClr val="006F96"/>
          </a:solidFill>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9600">
                <a:solidFill>
                  <a:schemeClr val="bg1"/>
                </a:solidFill>
                <a:latin typeface="Arial-Rounded" pitchFamily="34" charset="0"/>
                <a:ea typeface="Arial-Rounded" pitchFamily="34" charset="0"/>
                <a:cs typeface="Arial-Rounded" pitchFamily="34" charset="0"/>
              </a:rPr>
              <a:t>ư</a:t>
            </a:r>
            <a:r>
              <a:rPr lang="en-US" sz="9600" smtClean="0">
                <a:solidFill>
                  <a:schemeClr val="bg1"/>
                </a:solidFill>
                <a:latin typeface="Arial-Rounded" pitchFamily="34" charset="0"/>
                <a:ea typeface="Arial-Rounded" pitchFamily="34" charset="0"/>
                <a:cs typeface="Arial-Rounded" pitchFamily="34" charset="0"/>
              </a:rPr>
              <a:t>ớc</a:t>
            </a:r>
          </a:p>
        </p:txBody>
      </p:sp>
      <p:sp>
        <p:nvSpPr>
          <p:cNvPr id="6" name="Title 1"/>
          <p:cNvSpPr txBox="1">
            <a:spLocks/>
          </p:cNvSpPr>
          <p:nvPr/>
        </p:nvSpPr>
        <p:spPr>
          <a:xfrm>
            <a:off x="6627230" y="2726974"/>
            <a:ext cx="4663440" cy="1464025"/>
          </a:xfrm>
          <a:prstGeom prst="rect">
            <a:avLst/>
          </a:prstGeom>
          <a:solidFill>
            <a:srgbClr val="006F96"/>
          </a:solidFill>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9600" smtClean="0">
                <a:solidFill>
                  <a:schemeClr val="bg1"/>
                </a:solidFill>
                <a:latin typeface="Arial-Rounded" pitchFamily="34" charset="0"/>
                <a:ea typeface="Arial-Rounded" pitchFamily="34" charset="0"/>
                <a:cs typeface="Arial-Rounded" pitchFamily="34" charset="0"/>
              </a:rPr>
              <a:t>vượt</a:t>
            </a:r>
          </a:p>
        </p:txBody>
      </p:sp>
    </p:spTree>
    <p:extLst>
      <p:ext uri="{BB962C8B-B14F-4D97-AF65-F5344CB8AC3E}">
        <p14:creationId xmlns:p14="http://schemas.microsoft.com/office/powerpoint/2010/main" val="16616578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6"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itle 1"/>
          <p:cNvSpPr txBox="1">
            <a:spLocks/>
          </p:cNvSpPr>
          <p:nvPr/>
        </p:nvSpPr>
        <p:spPr>
          <a:xfrm>
            <a:off x="250712" y="1564668"/>
            <a:ext cx="11643519" cy="2169132"/>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r>
              <a:rPr lang="en-US" sz="4800" dirty="0" smtClean="0">
                <a:solidFill>
                  <a:srgbClr val="0070C0"/>
                </a:solidFill>
                <a:latin typeface="Arial-Rounded" pitchFamily="34" charset="0"/>
                <a:ea typeface="Arial-Rounded" pitchFamily="34" charset="0"/>
                <a:cs typeface="Arial-Rounded" pitchFamily="34" charset="0"/>
              </a:rPr>
              <a:t>	</a:t>
            </a:r>
            <a:r>
              <a:rPr lang="en-US" sz="4800" dirty="0" err="1">
                <a:solidFill>
                  <a:srgbClr val="0070C0"/>
                </a:solidFill>
                <a:latin typeface="Arial-Rounded" pitchFamily="34" charset="0"/>
                <a:ea typeface="Arial-Rounded" pitchFamily="34" charset="0"/>
                <a:cs typeface="Arial-Rounded" pitchFamily="34" charset="0"/>
              </a:rPr>
              <a:t>Lúc</a:t>
            </a:r>
            <a:r>
              <a:rPr lang="en-US" sz="4800" dirty="0">
                <a:solidFill>
                  <a:srgbClr val="0070C0"/>
                </a:solidFill>
                <a:latin typeface="Arial-Rounded" pitchFamily="34" charset="0"/>
                <a:ea typeface="Arial-Rounded" pitchFamily="34" charset="0"/>
                <a:cs typeface="Arial-Rounded" pitchFamily="34" charset="0"/>
              </a:rPr>
              <a:t> </a:t>
            </a:r>
            <a:r>
              <a:rPr lang="en-US" sz="4800" dirty="0" err="1">
                <a:solidFill>
                  <a:srgbClr val="0070C0"/>
                </a:solidFill>
                <a:latin typeface="Arial-Rounded" pitchFamily="34" charset="0"/>
                <a:ea typeface="Arial-Rounded" pitchFamily="34" charset="0"/>
                <a:cs typeface="Arial-Rounded" pitchFamily="34" charset="0"/>
              </a:rPr>
              <a:t>học</a:t>
            </a:r>
            <a:r>
              <a:rPr lang="en-US" sz="4800" dirty="0">
                <a:solidFill>
                  <a:srgbClr val="0070C0"/>
                </a:solidFill>
                <a:latin typeface="Arial-Rounded" pitchFamily="34" charset="0"/>
                <a:ea typeface="Arial-Rounded" pitchFamily="34" charset="0"/>
                <a:cs typeface="Arial-Rounded" pitchFamily="34" charset="0"/>
              </a:rPr>
              <a:t> </a:t>
            </a:r>
            <a:r>
              <a:rPr lang="en-US" sz="4800" dirty="0" err="1">
                <a:solidFill>
                  <a:srgbClr val="0070C0"/>
                </a:solidFill>
                <a:latin typeface="Arial-Rounded" pitchFamily="34" charset="0"/>
                <a:ea typeface="Arial-Rounded" pitchFamily="34" charset="0"/>
                <a:cs typeface="Arial-Rounded" pitchFamily="34" charset="0"/>
              </a:rPr>
              <a:t>hát</a:t>
            </a:r>
            <a:r>
              <a:rPr lang="en-US" sz="4800" dirty="0">
                <a:solidFill>
                  <a:srgbClr val="0070C0"/>
                </a:solidFill>
                <a:latin typeface="Arial-Rounded" pitchFamily="34" charset="0"/>
                <a:ea typeface="Arial-Rounded" pitchFamily="34" charset="0"/>
                <a:cs typeface="Arial-Rounded" pitchFamily="34" charset="0"/>
              </a:rPr>
              <a:t>, Nam </a:t>
            </a:r>
            <a:r>
              <a:rPr lang="en-US" sz="4800" dirty="0" err="1">
                <a:solidFill>
                  <a:srgbClr val="0070C0"/>
                </a:solidFill>
                <a:latin typeface="Arial-Rounded" pitchFamily="34" charset="0"/>
                <a:ea typeface="Arial-Rounded" pitchFamily="34" charset="0"/>
                <a:cs typeface="Arial-Rounded" pitchFamily="34" charset="0"/>
              </a:rPr>
              <a:t>ước</a:t>
            </a:r>
            <a:r>
              <a:rPr lang="en-US" sz="4800" dirty="0">
                <a:solidFill>
                  <a:srgbClr val="0070C0"/>
                </a:solidFill>
                <a:latin typeface="Arial-Rounded" pitchFamily="34" charset="0"/>
                <a:ea typeface="Arial-Rounded" pitchFamily="34" charset="0"/>
                <a:cs typeface="Arial-Rounded" pitchFamily="34" charset="0"/>
              </a:rPr>
              <a:t> </a:t>
            </a:r>
            <a:r>
              <a:rPr lang="en-US" sz="4800" dirty="0" err="1">
                <a:solidFill>
                  <a:srgbClr val="0070C0"/>
                </a:solidFill>
                <a:latin typeface="Arial-Rounded" pitchFamily="34" charset="0"/>
                <a:ea typeface="Arial-Rounded" pitchFamily="34" charset="0"/>
                <a:cs typeface="Arial-Rounded" pitchFamily="34" charset="0"/>
              </a:rPr>
              <a:t>làm</a:t>
            </a:r>
            <a:r>
              <a:rPr lang="en-US" sz="4800" dirty="0">
                <a:solidFill>
                  <a:srgbClr val="0070C0"/>
                </a:solidFill>
                <a:latin typeface="Arial-Rounded" pitchFamily="34" charset="0"/>
                <a:ea typeface="Arial-Rounded" pitchFamily="34" charset="0"/>
                <a:cs typeface="Arial-Rounded" pitchFamily="34" charset="0"/>
              </a:rPr>
              <a:t> ca </a:t>
            </a:r>
            <a:r>
              <a:rPr lang="en-US" sz="4800" dirty="0" err="1">
                <a:solidFill>
                  <a:srgbClr val="0070C0"/>
                </a:solidFill>
                <a:latin typeface="Arial-Rounded" pitchFamily="34" charset="0"/>
                <a:ea typeface="Arial-Rounded" pitchFamily="34" charset="0"/>
                <a:cs typeface="Arial-Rounded" pitchFamily="34" charset="0"/>
              </a:rPr>
              <a:t>sĩ</a:t>
            </a:r>
            <a:r>
              <a:rPr lang="en-US" sz="4800" dirty="0">
                <a:solidFill>
                  <a:srgbClr val="0070C0"/>
                </a:solidFill>
                <a:latin typeface="Arial-Rounded" pitchFamily="34" charset="0"/>
                <a:ea typeface="Arial-Rounded" pitchFamily="34" charset="0"/>
                <a:cs typeface="Arial-Rounded" pitchFamily="34" charset="0"/>
              </a:rPr>
              <a:t>. </a:t>
            </a:r>
            <a:r>
              <a:rPr lang="en-US" sz="4800" dirty="0" err="1">
                <a:solidFill>
                  <a:srgbClr val="0070C0"/>
                </a:solidFill>
                <a:latin typeface="Arial-Rounded" pitchFamily="34" charset="0"/>
                <a:ea typeface="Arial-Rounded" pitchFamily="34" charset="0"/>
                <a:cs typeface="Arial-Rounded" pitchFamily="34" charset="0"/>
              </a:rPr>
              <a:t>Lúc</a:t>
            </a:r>
            <a:r>
              <a:rPr lang="en-US" sz="4800" dirty="0">
                <a:solidFill>
                  <a:srgbClr val="0070C0"/>
                </a:solidFill>
                <a:latin typeface="Arial-Rounded" pitchFamily="34" charset="0"/>
                <a:ea typeface="Arial-Rounded" pitchFamily="34" charset="0"/>
                <a:cs typeface="Arial-Rounded" pitchFamily="34" charset="0"/>
              </a:rPr>
              <a:t> </a:t>
            </a:r>
            <a:r>
              <a:rPr lang="en-US" sz="4800" dirty="0" err="1">
                <a:solidFill>
                  <a:srgbClr val="0070C0"/>
                </a:solidFill>
                <a:latin typeface="Arial-Rounded" pitchFamily="34" charset="0"/>
                <a:ea typeface="Arial-Rounded" pitchFamily="34" charset="0"/>
                <a:cs typeface="Arial-Rounded" pitchFamily="34" charset="0"/>
              </a:rPr>
              <a:t>nghe</a:t>
            </a:r>
            <a:r>
              <a:rPr lang="en-US" sz="4800" dirty="0">
                <a:solidFill>
                  <a:srgbClr val="0070C0"/>
                </a:solidFill>
                <a:latin typeface="Arial-Rounded" pitchFamily="34" charset="0"/>
                <a:ea typeface="Arial-Rounded" pitchFamily="34" charset="0"/>
                <a:cs typeface="Arial-Rounded" pitchFamily="34" charset="0"/>
              </a:rPr>
              <a:t> </a:t>
            </a:r>
            <a:r>
              <a:rPr lang="en-US" sz="4800" dirty="0" err="1">
                <a:solidFill>
                  <a:srgbClr val="0070C0"/>
                </a:solidFill>
                <a:latin typeface="Arial-Rounded" pitchFamily="34" charset="0"/>
                <a:ea typeface="Arial-Rounded" pitchFamily="34" charset="0"/>
                <a:cs typeface="Arial-Rounded" pitchFamily="34" charset="0"/>
              </a:rPr>
              <a:t>mẹ</a:t>
            </a:r>
            <a:r>
              <a:rPr lang="en-US" sz="4800" dirty="0">
                <a:solidFill>
                  <a:srgbClr val="0070C0"/>
                </a:solidFill>
                <a:latin typeface="Arial-Rounded" pitchFamily="34" charset="0"/>
                <a:ea typeface="Arial-Rounded" pitchFamily="34" charset="0"/>
                <a:cs typeface="Arial-Rounded" pitchFamily="34" charset="0"/>
              </a:rPr>
              <a:t> </a:t>
            </a:r>
            <a:r>
              <a:rPr lang="en-US" sz="4800" dirty="0" err="1">
                <a:solidFill>
                  <a:srgbClr val="0070C0"/>
                </a:solidFill>
                <a:latin typeface="Arial-Rounded" pitchFamily="34" charset="0"/>
                <a:ea typeface="Arial-Rounded" pitchFamily="34" charset="0"/>
                <a:cs typeface="Arial-Rounded" pitchFamily="34" charset="0"/>
              </a:rPr>
              <a:t>đọc</a:t>
            </a:r>
            <a:r>
              <a:rPr lang="en-US" sz="4800" dirty="0">
                <a:solidFill>
                  <a:srgbClr val="0070C0"/>
                </a:solidFill>
                <a:latin typeface="Arial-Rounded" pitchFamily="34" charset="0"/>
                <a:ea typeface="Arial-Rounded" pitchFamily="34" charset="0"/>
                <a:cs typeface="Arial-Rounded" pitchFamily="34" charset="0"/>
              </a:rPr>
              <a:t> </a:t>
            </a:r>
            <a:r>
              <a:rPr lang="en-US" sz="4800" dirty="0" err="1">
                <a:solidFill>
                  <a:srgbClr val="0070C0"/>
                </a:solidFill>
                <a:latin typeface="Arial-Rounded" pitchFamily="34" charset="0"/>
                <a:ea typeface="Arial-Rounded" pitchFamily="34" charset="0"/>
                <a:cs typeface="Arial-Rounded" pitchFamily="34" charset="0"/>
              </a:rPr>
              <a:t>thơ</a:t>
            </a:r>
            <a:r>
              <a:rPr lang="en-US" sz="4800" dirty="0">
                <a:solidFill>
                  <a:srgbClr val="0070C0"/>
                </a:solidFill>
                <a:latin typeface="Arial-Rounded" pitchFamily="34" charset="0"/>
                <a:ea typeface="Arial-Rounded" pitchFamily="34" charset="0"/>
                <a:cs typeface="Arial-Rounded" pitchFamily="34" charset="0"/>
              </a:rPr>
              <a:t>, Nam </a:t>
            </a:r>
            <a:r>
              <a:rPr lang="en-US" sz="4800" dirty="0" err="1">
                <a:solidFill>
                  <a:srgbClr val="0070C0"/>
                </a:solidFill>
                <a:latin typeface="Arial-Rounded" pitchFamily="34" charset="0"/>
                <a:ea typeface="Arial-Rounded" pitchFamily="34" charset="0"/>
                <a:cs typeface="Arial-Rounded" pitchFamily="34" charset="0"/>
              </a:rPr>
              <a:t>lại</a:t>
            </a:r>
            <a:r>
              <a:rPr lang="en-US" sz="4800" dirty="0">
                <a:solidFill>
                  <a:srgbClr val="0070C0"/>
                </a:solidFill>
                <a:latin typeface="Arial-Rounded" pitchFamily="34" charset="0"/>
                <a:ea typeface="Arial-Rounded" pitchFamily="34" charset="0"/>
                <a:cs typeface="Arial-Rounded" pitchFamily="34" charset="0"/>
              </a:rPr>
              <a:t> </a:t>
            </a:r>
            <a:r>
              <a:rPr lang="en-US" sz="4800" dirty="0" err="1">
                <a:solidFill>
                  <a:srgbClr val="0070C0"/>
                </a:solidFill>
                <a:latin typeface="Arial-Rounded" pitchFamily="34" charset="0"/>
                <a:ea typeface="Arial-Rounded" pitchFamily="34" charset="0"/>
                <a:cs typeface="Arial-Rounded" pitchFamily="34" charset="0"/>
              </a:rPr>
              <a:t>ước</a:t>
            </a:r>
            <a:r>
              <a:rPr lang="en-US" sz="4800" dirty="0">
                <a:solidFill>
                  <a:srgbClr val="0070C0"/>
                </a:solidFill>
                <a:latin typeface="Arial-Rounded" pitchFamily="34" charset="0"/>
                <a:ea typeface="Arial-Rounded" pitchFamily="34" charset="0"/>
                <a:cs typeface="Arial-Rounded" pitchFamily="34" charset="0"/>
              </a:rPr>
              <a:t> </a:t>
            </a:r>
            <a:r>
              <a:rPr lang="en-US" sz="4800" dirty="0" err="1">
                <a:solidFill>
                  <a:srgbClr val="0070C0"/>
                </a:solidFill>
                <a:latin typeface="Arial-Rounded" pitchFamily="34" charset="0"/>
                <a:ea typeface="Arial-Rounded" pitchFamily="34" charset="0"/>
                <a:cs typeface="Arial-Rounded" pitchFamily="34" charset="0"/>
              </a:rPr>
              <a:t>trở</a:t>
            </a:r>
            <a:r>
              <a:rPr lang="en-US" sz="4800" dirty="0">
                <a:solidFill>
                  <a:srgbClr val="0070C0"/>
                </a:solidFill>
                <a:latin typeface="Arial-Rounded" pitchFamily="34" charset="0"/>
                <a:ea typeface="Arial-Rounded" pitchFamily="34" charset="0"/>
                <a:cs typeface="Arial-Rounded" pitchFamily="34" charset="0"/>
              </a:rPr>
              <a:t> </a:t>
            </a:r>
            <a:r>
              <a:rPr lang="en-US" sz="4800" dirty="0" err="1">
                <a:solidFill>
                  <a:srgbClr val="0070C0"/>
                </a:solidFill>
                <a:latin typeface="Arial-Rounded" pitchFamily="34" charset="0"/>
                <a:ea typeface="Arial-Rounded" pitchFamily="34" charset="0"/>
                <a:cs typeface="Arial-Rounded" pitchFamily="34" charset="0"/>
              </a:rPr>
              <a:t>thành</a:t>
            </a:r>
            <a:r>
              <a:rPr lang="en-US" sz="4800" dirty="0">
                <a:solidFill>
                  <a:srgbClr val="0070C0"/>
                </a:solidFill>
                <a:latin typeface="Arial-Rounded" pitchFamily="34" charset="0"/>
                <a:ea typeface="Arial-Rounded" pitchFamily="34" charset="0"/>
                <a:cs typeface="Arial-Rounded" pitchFamily="34" charset="0"/>
              </a:rPr>
              <a:t> </a:t>
            </a:r>
            <a:r>
              <a:rPr lang="en-US" sz="4800" dirty="0" err="1">
                <a:solidFill>
                  <a:srgbClr val="0070C0"/>
                </a:solidFill>
                <a:latin typeface="Arial-Rounded" pitchFamily="34" charset="0"/>
                <a:ea typeface="Arial-Rounded" pitchFamily="34" charset="0"/>
                <a:cs typeface="Arial-Rounded" pitchFamily="34" charset="0"/>
              </a:rPr>
              <a:t>nhà</a:t>
            </a:r>
            <a:r>
              <a:rPr lang="en-US" sz="4800" dirty="0">
                <a:solidFill>
                  <a:srgbClr val="0070C0"/>
                </a:solidFill>
                <a:latin typeface="Arial-Rounded" pitchFamily="34" charset="0"/>
                <a:ea typeface="Arial-Rounded" pitchFamily="34" charset="0"/>
                <a:cs typeface="Arial-Rounded" pitchFamily="34" charset="0"/>
              </a:rPr>
              <a:t> </a:t>
            </a:r>
            <a:r>
              <a:rPr lang="en-US" sz="4800" dirty="0" err="1">
                <a:solidFill>
                  <a:srgbClr val="0070C0"/>
                </a:solidFill>
                <a:latin typeface="Arial-Rounded" pitchFamily="34" charset="0"/>
                <a:ea typeface="Arial-Rounded" pitchFamily="34" charset="0"/>
                <a:cs typeface="Arial-Rounded" pitchFamily="34" charset="0"/>
              </a:rPr>
              <a:t>thơ</a:t>
            </a:r>
            <a:r>
              <a:rPr lang="en-US" sz="4800" dirty="0">
                <a:solidFill>
                  <a:srgbClr val="0070C0"/>
                </a:solidFill>
                <a:latin typeface="Arial-Rounded" pitchFamily="34" charset="0"/>
                <a:ea typeface="Arial-Rounded" pitchFamily="34" charset="0"/>
                <a:cs typeface="Arial-Rounded" pitchFamily="34" charset="0"/>
              </a:rPr>
              <a:t>. </a:t>
            </a:r>
            <a:r>
              <a:rPr lang="en-US" sz="4800" dirty="0" err="1">
                <a:solidFill>
                  <a:srgbClr val="0070C0"/>
                </a:solidFill>
                <a:latin typeface="Arial-Rounded" pitchFamily="34" charset="0"/>
                <a:ea typeface="Arial-Rounded" pitchFamily="34" charset="0"/>
                <a:cs typeface="Arial-Rounded" pitchFamily="34" charset="0"/>
              </a:rPr>
              <a:t>Khi</a:t>
            </a:r>
            <a:r>
              <a:rPr lang="en-US" sz="4800" dirty="0">
                <a:solidFill>
                  <a:srgbClr val="0070C0"/>
                </a:solidFill>
                <a:latin typeface="Arial-Rounded" pitchFamily="34" charset="0"/>
                <a:ea typeface="Arial-Rounded" pitchFamily="34" charset="0"/>
                <a:cs typeface="Arial-Rounded" pitchFamily="34" charset="0"/>
              </a:rPr>
              <a:t> </a:t>
            </a:r>
            <a:r>
              <a:rPr lang="en-US" sz="4800" dirty="0" err="1">
                <a:solidFill>
                  <a:srgbClr val="0070C0"/>
                </a:solidFill>
                <a:latin typeface="Arial-Rounded" pitchFamily="34" charset="0"/>
                <a:ea typeface="Arial-Rounded" pitchFamily="34" charset="0"/>
                <a:cs typeface="Arial-Rounded" pitchFamily="34" charset="0"/>
              </a:rPr>
              <a:t>ra</a:t>
            </a:r>
            <a:r>
              <a:rPr lang="en-US" sz="4800" dirty="0">
                <a:solidFill>
                  <a:srgbClr val="0070C0"/>
                </a:solidFill>
                <a:latin typeface="Arial-Rounded" pitchFamily="34" charset="0"/>
                <a:ea typeface="Arial-Rounded" pitchFamily="34" charset="0"/>
                <a:cs typeface="Arial-Rounded" pitchFamily="34" charset="0"/>
              </a:rPr>
              <a:t> </a:t>
            </a:r>
            <a:r>
              <a:rPr lang="en-US" sz="4800" dirty="0" err="1">
                <a:solidFill>
                  <a:srgbClr val="0070C0"/>
                </a:solidFill>
                <a:latin typeface="Arial-Rounded" pitchFamily="34" charset="0"/>
                <a:ea typeface="Arial-Rounded" pitchFamily="34" charset="0"/>
                <a:cs typeface="Arial-Rounded" pitchFamily="34" charset="0"/>
              </a:rPr>
              <a:t>biển</a:t>
            </a:r>
            <a:r>
              <a:rPr lang="en-US" sz="4800" dirty="0">
                <a:solidFill>
                  <a:srgbClr val="0070C0"/>
                </a:solidFill>
                <a:latin typeface="Arial-Rounded" pitchFamily="34" charset="0"/>
                <a:ea typeface="Arial-Rounded" pitchFamily="34" charset="0"/>
                <a:cs typeface="Arial-Rounded" pitchFamily="34" charset="0"/>
              </a:rPr>
              <a:t>, Nam </a:t>
            </a:r>
            <a:r>
              <a:rPr lang="en-US" sz="4800" dirty="0" err="1">
                <a:solidFill>
                  <a:srgbClr val="0070C0"/>
                </a:solidFill>
                <a:latin typeface="Arial-Rounded" pitchFamily="34" charset="0"/>
                <a:ea typeface="Arial-Rounded" pitchFamily="34" charset="0"/>
                <a:cs typeface="Arial-Rounded" pitchFamily="34" charset="0"/>
              </a:rPr>
              <a:t>ước</a:t>
            </a:r>
            <a:r>
              <a:rPr lang="en-US" sz="4800" dirty="0">
                <a:solidFill>
                  <a:srgbClr val="0070C0"/>
                </a:solidFill>
                <a:latin typeface="Arial-Rounded" pitchFamily="34" charset="0"/>
                <a:ea typeface="Arial-Rounded" pitchFamily="34" charset="0"/>
                <a:cs typeface="Arial-Rounded" pitchFamily="34" charset="0"/>
              </a:rPr>
              <a:t> </a:t>
            </a:r>
            <a:r>
              <a:rPr lang="en-US" sz="4800" dirty="0" err="1">
                <a:solidFill>
                  <a:srgbClr val="0070C0"/>
                </a:solidFill>
                <a:latin typeface="Arial-Rounded" pitchFamily="34" charset="0"/>
                <a:ea typeface="Arial-Rounded" pitchFamily="34" charset="0"/>
                <a:cs typeface="Arial-Rounded" pitchFamily="34" charset="0"/>
              </a:rPr>
              <a:t>là</a:t>
            </a:r>
            <a:r>
              <a:rPr lang="en-US" sz="4800" dirty="0">
                <a:solidFill>
                  <a:srgbClr val="0070C0"/>
                </a:solidFill>
                <a:latin typeface="Arial-Rounded" pitchFamily="34" charset="0"/>
                <a:ea typeface="Arial-Rounded" pitchFamily="34" charset="0"/>
                <a:cs typeface="Arial-Rounded" pitchFamily="34" charset="0"/>
              </a:rPr>
              <a:t> </a:t>
            </a:r>
            <a:r>
              <a:rPr lang="en-US" sz="4800" dirty="0" err="1">
                <a:solidFill>
                  <a:srgbClr val="0070C0"/>
                </a:solidFill>
                <a:latin typeface="Arial-Rounded" pitchFamily="34" charset="0"/>
                <a:ea typeface="Arial-Rounded" pitchFamily="34" charset="0"/>
                <a:cs typeface="Arial-Rounded" pitchFamily="34" charset="0"/>
              </a:rPr>
              <a:t>người</a:t>
            </a:r>
            <a:r>
              <a:rPr lang="en-US" sz="4800" dirty="0">
                <a:solidFill>
                  <a:srgbClr val="0070C0"/>
                </a:solidFill>
                <a:latin typeface="Arial-Rounded" pitchFamily="34" charset="0"/>
                <a:ea typeface="Arial-Rounded" pitchFamily="34" charset="0"/>
                <a:cs typeface="Arial-Rounded" pitchFamily="34" charset="0"/>
              </a:rPr>
              <a:t> </a:t>
            </a:r>
            <a:r>
              <a:rPr lang="en-US" sz="4800" dirty="0" err="1">
                <a:solidFill>
                  <a:srgbClr val="0070C0"/>
                </a:solidFill>
                <a:latin typeface="Arial-Rounded" pitchFamily="34" charset="0"/>
                <a:ea typeface="Arial-Rounded" pitchFamily="34" charset="0"/>
                <a:cs typeface="Arial-Rounded" pitchFamily="34" charset="0"/>
              </a:rPr>
              <a:t>lái</a:t>
            </a:r>
            <a:r>
              <a:rPr lang="en-US" sz="4800" dirty="0">
                <a:solidFill>
                  <a:srgbClr val="0070C0"/>
                </a:solidFill>
                <a:latin typeface="Arial-Rounded" pitchFamily="34" charset="0"/>
                <a:ea typeface="Arial-Rounded" pitchFamily="34" charset="0"/>
                <a:cs typeface="Arial-Rounded" pitchFamily="34" charset="0"/>
              </a:rPr>
              <a:t> </a:t>
            </a:r>
            <a:r>
              <a:rPr lang="en-US" sz="4800" dirty="0" err="1" smtClean="0">
                <a:solidFill>
                  <a:srgbClr val="0070C0"/>
                </a:solidFill>
                <a:latin typeface="Arial-Rounded" pitchFamily="34" charset="0"/>
                <a:ea typeface="Arial-Rounded" pitchFamily="34" charset="0"/>
                <a:cs typeface="Arial-Rounded" pitchFamily="34" charset="0"/>
              </a:rPr>
              <a:t>tàu</a:t>
            </a:r>
            <a:r>
              <a:rPr lang="en-US" sz="4800" dirty="0" smtClean="0">
                <a:solidFill>
                  <a:srgbClr val="0070C0"/>
                </a:solidFill>
                <a:latin typeface="Arial-Rounded" pitchFamily="34" charset="0"/>
                <a:ea typeface="Arial-Rounded" pitchFamily="34" charset="0"/>
                <a:cs typeface="Arial-Rounded" pitchFamily="34" charset="0"/>
              </a:rPr>
              <a:t>, </a:t>
            </a:r>
            <a:r>
              <a:rPr lang="en-US" sz="4800" dirty="0" err="1">
                <a:solidFill>
                  <a:srgbClr val="0070C0"/>
                </a:solidFill>
                <a:latin typeface="Arial-Rounded" pitchFamily="34" charset="0"/>
                <a:ea typeface="Arial-Rounded" pitchFamily="34" charset="0"/>
                <a:cs typeface="Arial-Rounded" pitchFamily="34" charset="0"/>
              </a:rPr>
              <a:t>vượt</a:t>
            </a:r>
            <a:r>
              <a:rPr lang="en-US" sz="4800" dirty="0">
                <a:solidFill>
                  <a:srgbClr val="0070C0"/>
                </a:solidFill>
                <a:latin typeface="Arial-Rounded" pitchFamily="34" charset="0"/>
                <a:ea typeface="Arial-Rounded" pitchFamily="34" charset="0"/>
                <a:cs typeface="Arial-Rounded" pitchFamily="34" charset="0"/>
              </a:rPr>
              <a:t> qua </a:t>
            </a:r>
            <a:r>
              <a:rPr lang="en-US" sz="4800" dirty="0" err="1">
                <a:solidFill>
                  <a:srgbClr val="0070C0"/>
                </a:solidFill>
                <a:latin typeface="Arial-Rounded" pitchFamily="34" charset="0"/>
                <a:ea typeface="Arial-Rounded" pitchFamily="34" charset="0"/>
                <a:cs typeface="Arial-Rounded" pitchFamily="34" charset="0"/>
              </a:rPr>
              <a:t>những</a:t>
            </a:r>
            <a:r>
              <a:rPr lang="en-US" sz="4800" dirty="0">
                <a:solidFill>
                  <a:srgbClr val="0070C0"/>
                </a:solidFill>
                <a:latin typeface="Arial-Rounded" pitchFamily="34" charset="0"/>
                <a:ea typeface="Arial-Rounded" pitchFamily="34" charset="0"/>
                <a:cs typeface="Arial-Rounded" pitchFamily="34" charset="0"/>
              </a:rPr>
              <a:t> con </a:t>
            </a:r>
            <a:r>
              <a:rPr lang="en-US" sz="4800" dirty="0" err="1">
                <a:solidFill>
                  <a:srgbClr val="0070C0"/>
                </a:solidFill>
                <a:latin typeface="Arial-Rounded" pitchFamily="34" charset="0"/>
                <a:ea typeface="Arial-Rounded" pitchFamily="34" charset="0"/>
                <a:cs typeface="Arial-Rounded" pitchFamily="34" charset="0"/>
              </a:rPr>
              <a:t>sóng</a:t>
            </a:r>
            <a:r>
              <a:rPr lang="en-US" sz="4800" dirty="0">
                <a:solidFill>
                  <a:srgbClr val="0070C0"/>
                </a:solidFill>
                <a:latin typeface="Arial-Rounded" pitchFamily="34" charset="0"/>
                <a:ea typeface="Arial-Rounded" pitchFamily="34" charset="0"/>
                <a:cs typeface="Arial-Rounded" pitchFamily="34" charset="0"/>
              </a:rPr>
              <a:t> </a:t>
            </a:r>
            <a:r>
              <a:rPr lang="en-US" sz="4800" dirty="0" err="1">
                <a:solidFill>
                  <a:srgbClr val="0070C0"/>
                </a:solidFill>
                <a:latin typeface="Arial-Rounded" pitchFamily="34" charset="0"/>
                <a:ea typeface="Arial-Rounded" pitchFamily="34" charset="0"/>
                <a:cs typeface="Arial-Rounded" pitchFamily="34" charset="0"/>
              </a:rPr>
              <a:t>lớn</a:t>
            </a:r>
            <a:r>
              <a:rPr lang="en-US" sz="4800" dirty="0">
                <a:solidFill>
                  <a:srgbClr val="0070C0"/>
                </a:solidFill>
                <a:latin typeface="Arial-Rounded" pitchFamily="34" charset="0"/>
                <a:ea typeface="Arial-Rounded" pitchFamily="34" charset="0"/>
                <a:cs typeface="Arial-Rounded" pitchFamily="34" charset="0"/>
              </a:rPr>
              <a:t>. </a:t>
            </a:r>
            <a:r>
              <a:rPr lang="en-US" sz="4800" dirty="0" err="1">
                <a:solidFill>
                  <a:srgbClr val="0070C0"/>
                </a:solidFill>
                <a:latin typeface="Arial-Rounded" pitchFamily="34" charset="0"/>
                <a:ea typeface="Arial-Rounded" pitchFamily="34" charset="0"/>
                <a:cs typeface="Arial-Rounded" pitchFamily="34" charset="0"/>
              </a:rPr>
              <a:t>Nhìn</a:t>
            </a:r>
            <a:r>
              <a:rPr lang="en-US" sz="4800" dirty="0">
                <a:solidFill>
                  <a:srgbClr val="0070C0"/>
                </a:solidFill>
                <a:latin typeface="Arial-Rounded" pitchFamily="34" charset="0"/>
                <a:ea typeface="Arial-Rounded" pitchFamily="34" charset="0"/>
                <a:cs typeface="Arial-Rounded" pitchFamily="34" charset="0"/>
              </a:rPr>
              <a:t> </a:t>
            </a:r>
            <a:r>
              <a:rPr lang="en-US" sz="4800" dirty="0" err="1">
                <a:solidFill>
                  <a:srgbClr val="0070C0"/>
                </a:solidFill>
                <a:latin typeface="Arial-Rounded" pitchFamily="34" charset="0"/>
                <a:ea typeface="Arial-Rounded" pitchFamily="34" charset="0"/>
                <a:cs typeface="Arial-Rounded" pitchFamily="34" charset="0"/>
              </a:rPr>
              <a:t>lên</a:t>
            </a:r>
            <a:r>
              <a:rPr lang="en-US" sz="4800" dirty="0">
                <a:solidFill>
                  <a:srgbClr val="0070C0"/>
                </a:solidFill>
                <a:latin typeface="Arial-Rounded" pitchFamily="34" charset="0"/>
                <a:ea typeface="Arial-Rounded" pitchFamily="34" charset="0"/>
                <a:cs typeface="Arial-Rounded" pitchFamily="34" charset="0"/>
              </a:rPr>
              <a:t> </a:t>
            </a:r>
            <a:r>
              <a:rPr lang="en-US" sz="4800" dirty="0" err="1">
                <a:solidFill>
                  <a:srgbClr val="0070C0"/>
                </a:solidFill>
                <a:latin typeface="Arial-Rounded" pitchFamily="34" charset="0"/>
                <a:ea typeface="Arial-Rounded" pitchFamily="34" charset="0"/>
                <a:cs typeface="Arial-Rounded" pitchFamily="34" charset="0"/>
              </a:rPr>
              <a:t>bầu</a:t>
            </a:r>
            <a:r>
              <a:rPr lang="en-US" sz="4800" dirty="0">
                <a:solidFill>
                  <a:srgbClr val="0070C0"/>
                </a:solidFill>
                <a:latin typeface="Arial-Rounded" pitchFamily="34" charset="0"/>
                <a:ea typeface="Arial-Rounded" pitchFamily="34" charset="0"/>
                <a:cs typeface="Arial-Rounded" pitchFamily="34" charset="0"/>
              </a:rPr>
              <a:t> </a:t>
            </a:r>
            <a:r>
              <a:rPr lang="en-US" sz="4800" dirty="0" err="1">
                <a:solidFill>
                  <a:srgbClr val="0070C0"/>
                </a:solidFill>
                <a:latin typeface="Arial-Rounded" pitchFamily="34" charset="0"/>
                <a:ea typeface="Arial-Rounded" pitchFamily="34" charset="0"/>
                <a:cs typeface="Arial-Rounded" pitchFamily="34" charset="0"/>
              </a:rPr>
              <a:t>trời</a:t>
            </a:r>
            <a:r>
              <a:rPr lang="en-US" sz="4800" dirty="0">
                <a:solidFill>
                  <a:srgbClr val="0070C0"/>
                </a:solidFill>
                <a:latin typeface="Arial-Rounded" pitchFamily="34" charset="0"/>
                <a:ea typeface="Arial-Rounded" pitchFamily="34" charset="0"/>
                <a:cs typeface="Arial-Rounded" pitchFamily="34" charset="0"/>
              </a:rPr>
              <a:t>, Nam </a:t>
            </a:r>
            <a:r>
              <a:rPr lang="en-US" sz="4800" dirty="0" err="1">
                <a:solidFill>
                  <a:srgbClr val="0070C0"/>
                </a:solidFill>
                <a:latin typeface="Arial-Rounded" pitchFamily="34" charset="0"/>
                <a:ea typeface="Arial-Rounded" pitchFamily="34" charset="0"/>
                <a:cs typeface="Arial-Rounded" pitchFamily="34" charset="0"/>
              </a:rPr>
              <a:t>lại</a:t>
            </a:r>
            <a:r>
              <a:rPr lang="en-US" sz="4800" dirty="0">
                <a:solidFill>
                  <a:srgbClr val="0070C0"/>
                </a:solidFill>
                <a:latin typeface="Arial-Rounded" pitchFamily="34" charset="0"/>
                <a:ea typeface="Arial-Rounded" pitchFamily="34" charset="0"/>
                <a:cs typeface="Arial-Rounded" pitchFamily="34" charset="0"/>
              </a:rPr>
              <a:t> </a:t>
            </a:r>
            <a:r>
              <a:rPr lang="en-US" sz="4800" dirty="0" err="1">
                <a:solidFill>
                  <a:srgbClr val="0070C0"/>
                </a:solidFill>
                <a:latin typeface="Arial-Rounded" pitchFamily="34" charset="0"/>
                <a:ea typeface="Arial-Rounded" pitchFamily="34" charset="0"/>
                <a:cs typeface="Arial-Rounded" pitchFamily="34" charset="0"/>
              </a:rPr>
              <a:t>ước</a:t>
            </a:r>
            <a:r>
              <a:rPr lang="en-US" sz="4800" dirty="0">
                <a:solidFill>
                  <a:srgbClr val="0070C0"/>
                </a:solidFill>
                <a:latin typeface="Arial-Rounded" pitchFamily="34" charset="0"/>
                <a:ea typeface="Arial-Rounded" pitchFamily="34" charset="0"/>
                <a:cs typeface="Arial-Rounded" pitchFamily="34" charset="0"/>
              </a:rPr>
              <a:t> </a:t>
            </a:r>
            <a:r>
              <a:rPr lang="en-US" sz="4800" dirty="0" err="1">
                <a:solidFill>
                  <a:srgbClr val="0070C0"/>
                </a:solidFill>
                <a:latin typeface="Arial-Rounded" pitchFamily="34" charset="0"/>
                <a:ea typeface="Arial-Rounded" pitchFamily="34" charset="0"/>
                <a:cs typeface="Arial-Rounded" pitchFamily="34" charset="0"/>
              </a:rPr>
              <a:t>làm</a:t>
            </a:r>
            <a:r>
              <a:rPr lang="en-US" sz="4800" dirty="0">
                <a:solidFill>
                  <a:srgbClr val="0070C0"/>
                </a:solidFill>
                <a:latin typeface="Arial-Rounded" pitchFamily="34" charset="0"/>
                <a:ea typeface="Arial-Rounded" pitchFamily="34" charset="0"/>
                <a:cs typeface="Arial-Rounded" pitchFamily="34" charset="0"/>
              </a:rPr>
              <a:t> phi </a:t>
            </a:r>
            <a:r>
              <a:rPr lang="en-US" sz="4800" dirty="0" err="1">
                <a:solidFill>
                  <a:srgbClr val="0070C0"/>
                </a:solidFill>
                <a:latin typeface="Arial-Rounded" pitchFamily="34" charset="0"/>
                <a:ea typeface="Arial-Rounded" pitchFamily="34" charset="0"/>
                <a:cs typeface="Arial-Rounded" pitchFamily="34" charset="0"/>
              </a:rPr>
              <a:t>công</a:t>
            </a:r>
            <a:r>
              <a:rPr lang="en-US" sz="4800" dirty="0">
                <a:solidFill>
                  <a:srgbClr val="0070C0"/>
                </a:solidFill>
                <a:latin typeface="Arial-Rounded" pitchFamily="34" charset="0"/>
                <a:ea typeface="Arial-Rounded" pitchFamily="34" charset="0"/>
                <a:cs typeface="Arial-Rounded" pitchFamily="34" charset="0"/>
              </a:rPr>
              <a:t>. Nam </a:t>
            </a:r>
            <a:r>
              <a:rPr lang="en-US" sz="4800" dirty="0" err="1">
                <a:solidFill>
                  <a:srgbClr val="0070C0"/>
                </a:solidFill>
                <a:latin typeface="Arial-Rounded" pitchFamily="34" charset="0"/>
                <a:ea typeface="Arial-Rounded" pitchFamily="34" charset="0"/>
                <a:cs typeface="Arial-Rounded" pitchFamily="34" charset="0"/>
              </a:rPr>
              <a:t>tự</a:t>
            </a:r>
            <a:r>
              <a:rPr lang="en-US" sz="4800" dirty="0">
                <a:solidFill>
                  <a:srgbClr val="0070C0"/>
                </a:solidFill>
                <a:latin typeface="Arial-Rounded" pitchFamily="34" charset="0"/>
                <a:ea typeface="Arial-Rounded" pitchFamily="34" charset="0"/>
                <a:cs typeface="Arial-Rounded" pitchFamily="34" charset="0"/>
              </a:rPr>
              <a:t> </a:t>
            </a:r>
            <a:r>
              <a:rPr lang="en-US" sz="4800" dirty="0" err="1">
                <a:solidFill>
                  <a:srgbClr val="0070C0"/>
                </a:solidFill>
                <a:latin typeface="Arial-Rounded" pitchFamily="34" charset="0"/>
                <a:ea typeface="Arial-Rounded" pitchFamily="34" charset="0"/>
                <a:cs typeface="Arial-Rounded" pitchFamily="34" charset="0"/>
              </a:rPr>
              <a:t>hỏi</a:t>
            </a:r>
            <a:r>
              <a:rPr lang="en-US" sz="4800" dirty="0">
                <a:solidFill>
                  <a:srgbClr val="0070C0"/>
                </a:solidFill>
                <a:latin typeface="Arial-Rounded" pitchFamily="34" charset="0"/>
                <a:ea typeface="Arial-Rounded" pitchFamily="34" charset="0"/>
                <a:cs typeface="Arial-Rounded" pitchFamily="34" charset="0"/>
              </a:rPr>
              <a:t>: “</a:t>
            </a:r>
            <a:r>
              <a:rPr lang="en-US" sz="4800" dirty="0" err="1">
                <a:solidFill>
                  <a:srgbClr val="0070C0"/>
                </a:solidFill>
                <a:latin typeface="Arial-Rounded" pitchFamily="34" charset="0"/>
                <a:ea typeface="Arial-Rounded" pitchFamily="34" charset="0"/>
                <a:cs typeface="Arial-Rounded" pitchFamily="34" charset="0"/>
              </a:rPr>
              <a:t>Bao</a:t>
            </a:r>
            <a:r>
              <a:rPr lang="en-US" sz="4800" dirty="0">
                <a:solidFill>
                  <a:srgbClr val="0070C0"/>
                </a:solidFill>
                <a:latin typeface="Arial-Rounded" pitchFamily="34" charset="0"/>
                <a:ea typeface="Arial-Rounded" pitchFamily="34" charset="0"/>
                <a:cs typeface="Arial-Rounded" pitchFamily="34" charset="0"/>
              </a:rPr>
              <a:t> </a:t>
            </a:r>
            <a:r>
              <a:rPr lang="en-US" sz="4800" dirty="0" err="1">
                <a:solidFill>
                  <a:srgbClr val="0070C0"/>
                </a:solidFill>
                <a:latin typeface="Arial-Rounded" pitchFamily="34" charset="0"/>
                <a:ea typeface="Arial-Rounded" pitchFamily="34" charset="0"/>
                <a:cs typeface="Arial-Rounded" pitchFamily="34" charset="0"/>
              </a:rPr>
              <a:t>giờ</a:t>
            </a:r>
            <a:r>
              <a:rPr lang="en-US" sz="4800" dirty="0">
                <a:solidFill>
                  <a:srgbClr val="0070C0"/>
                </a:solidFill>
                <a:latin typeface="Arial-Rounded" pitchFamily="34" charset="0"/>
                <a:ea typeface="Arial-Rounded" pitchFamily="34" charset="0"/>
                <a:cs typeface="Arial-Rounded" pitchFamily="34" charset="0"/>
              </a:rPr>
              <a:t> </a:t>
            </a:r>
            <a:r>
              <a:rPr lang="en-US" sz="4800" dirty="0" err="1">
                <a:solidFill>
                  <a:srgbClr val="0070C0"/>
                </a:solidFill>
                <a:latin typeface="Arial-Rounded" pitchFamily="34" charset="0"/>
                <a:ea typeface="Arial-Rounded" pitchFamily="34" charset="0"/>
                <a:cs typeface="Arial-Rounded" pitchFamily="34" charset="0"/>
              </a:rPr>
              <a:t>mình</a:t>
            </a:r>
            <a:r>
              <a:rPr lang="en-US" sz="4800" dirty="0">
                <a:solidFill>
                  <a:srgbClr val="0070C0"/>
                </a:solidFill>
                <a:latin typeface="Arial-Rounded" pitchFamily="34" charset="0"/>
                <a:ea typeface="Arial-Rounded" pitchFamily="34" charset="0"/>
                <a:cs typeface="Arial-Rounded" pitchFamily="34" charset="0"/>
              </a:rPr>
              <a:t> </a:t>
            </a:r>
            <a:r>
              <a:rPr lang="en-US" sz="4800" dirty="0" err="1">
                <a:solidFill>
                  <a:srgbClr val="0070C0"/>
                </a:solidFill>
                <a:latin typeface="Arial-Rounded" pitchFamily="34" charset="0"/>
                <a:ea typeface="Arial-Rounded" pitchFamily="34" charset="0"/>
                <a:cs typeface="Arial-Rounded" pitchFamily="34" charset="0"/>
              </a:rPr>
              <a:t>mới</a:t>
            </a:r>
            <a:r>
              <a:rPr lang="en-US" sz="4800" dirty="0">
                <a:solidFill>
                  <a:srgbClr val="0070C0"/>
                </a:solidFill>
                <a:latin typeface="Arial-Rounded" pitchFamily="34" charset="0"/>
                <a:ea typeface="Arial-Rounded" pitchFamily="34" charset="0"/>
                <a:cs typeface="Arial-Rounded" pitchFamily="34" charset="0"/>
              </a:rPr>
              <a:t> </a:t>
            </a:r>
            <a:r>
              <a:rPr lang="en-US" sz="4800" dirty="0" err="1">
                <a:solidFill>
                  <a:srgbClr val="0070C0"/>
                </a:solidFill>
                <a:latin typeface="Arial-Rounded" pitchFamily="34" charset="0"/>
                <a:ea typeface="Arial-Rounded" pitchFamily="34" charset="0"/>
                <a:cs typeface="Arial-Rounded" pitchFamily="34" charset="0"/>
              </a:rPr>
              <a:t>lớn</a:t>
            </a:r>
            <a:r>
              <a:rPr lang="en-US" sz="4800" dirty="0">
                <a:solidFill>
                  <a:srgbClr val="0070C0"/>
                </a:solidFill>
                <a:latin typeface="Arial-Rounded" pitchFamily="34" charset="0"/>
                <a:ea typeface="Arial-Rounded" pitchFamily="34" charset="0"/>
                <a:cs typeface="Arial-Rounded" pitchFamily="34" charset="0"/>
              </a:rPr>
              <a:t> </a:t>
            </a:r>
            <a:r>
              <a:rPr lang="en-US" sz="4800" dirty="0" err="1">
                <a:solidFill>
                  <a:srgbClr val="0070C0"/>
                </a:solidFill>
                <a:latin typeface="Arial-Rounded" pitchFamily="34" charset="0"/>
                <a:ea typeface="Arial-Rounded" pitchFamily="34" charset="0"/>
                <a:cs typeface="Arial-Rounded" pitchFamily="34" charset="0"/>
              </a:rPr>
              <a:t>nhỉ</a:t>
            </a:r>
            <a:r>
              <a:rPr lang="en-US" sz="4800" dirty="0">
                <a:solidFill>
                  <a:srgbClr val="0070C0"/>
                </a:solidFill>
                <a:latin typeface="Arial-Rounded" pitchFamily="34" charset="0"/>
                <a:ea typeface="Arial-Rounded" pitchFamily="34" charset="0"/>
                <a:cs typeface="Arial-Rounded" pitchFamily="34" charset="0"/>
              </a:rPr>
              <a:t>?”.</a:t>
            </a:r>
          </a:p>
        </p:txBody>
      </p:sp>
      <p:sp>
        <p:nvSpPr>
          <p:cNvPr id="14" name="Rounded Rectangle 13"/>
          <p:cNvSpPr/>
          <p:nvPr/>
        </p:nvSpPr>
        <p:spPr>
          <a:xfrm>
            <a:off x="486650" y="4949118"/>
            <a:ext cx="11277600" cy="1092958"/>
          </a:xfrm>
          <a:prstGeom prst="roundRect">
            <a:avLst/>
          </a:prstGeom>
          <a:solidFill>
            <a:srgbClr val="006F9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400" smtClean="0">
                <a:latin typeface="Arial-Rounded" pitchFamily="34" charset="0"/>
                <a:ea typeface="Arial-Rounded" pitchFamily="34" charset="0"/>
                <a:cs typeface="Arial-Rounded" pitchFamily="34" charset="0"/>
              </a:rPr>
              <a:t>Nam ước mơ làm nghề gì?</a:t>
            </a:r>
            <a:endParaRPr lang="en-US" sz="5400">
              <a:latin typeface="Arial-Rounded" pitchFamily="34" charset="0"/>
              <a:ea typeface="Arial-Rounded" pitchFamily="34" charset="0"/>
              <a:cs typeface="Arial-Rounded" pitchFamily="34" charset="0"/>
            </a:endParaRPr>
          </a:p>
        </p:txBody>
      </p:sp>
      <p:cxnSp>
        <p:nvCxnSpPr>
          <p:cNvPr id="15" name="Straight Connector 14"/>
          <p:cNvCxnSpPr/>
          <p:nvPr/>
        </p:nvCxnSpPr>
        <p:spPr>
          <a:xfrm>
            <a:off x="8035847" y="1320136"/>
            <a:ext cx="1222528"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9738519" y="1981200"/>
            <a:ext cx="1995092"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a:off x="7072807" y="2626230"/>
            <a:ext cx="3386018"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a:off x="4785519" y="3962400"/>
            <a:ext cx="2287288"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26" name="Rounded Rectangle 25"/>
          <p:cNvSpPr/>
          <p:nvPr/>
        </p:nvSpPr>
        <p:spPr>
          <a:xfrm>
            <a:off x="433671" y="4949118"/>
            <a:ext cx="11277600" cy="1092958"/>
          </a:xfrm>
          <a:prstGeom prst="roundRect">
            <a:avLst/>
          </a:prstGeom>
          <a:solidFill>
            <a:srgbClr val="006F9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400" smtClean="0">
                <a:latin typeface="Arial-Rounded" pitchFamily="34" charset="0"/>
                <a:ea typeface="Arial-Rounded" pitchFamily="34" charset="0"/>
                <a:cs typeface="Arial-Rounded" pitchFamily="34" charset="0"/>
              </a:rPr>
              <a:t>Em ước mơ làm nghề gì?</a:t>
            </a:r>
            <a:endParaRPr lang="en-US" sz="5400">
              <a:latin typeface="Arial-Rounded" pitchFamily="34" charset="0"/>
              <a:ea typeface="Arial-Rounded" pitchFamily="34" charset="0"/>
              <a:cs typeface="Arial-Rounded" pitchFamily="34" charset="0"/>
            </a:endParaRPr>
          </a:p>
        </p:txBody>
      </p:sp>
    </p:spTree>
    <p:extLst>
      <p:ext uri="{BB962C8B-B14F-4D97-AF65-F5344CB8AC3E}">
        <p14:creationId xmlns:p14="http://schemas.microsoft.com/office/powerpoint/2010/main" val="42481067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500"/>
                                        <p:tgtEl>
                                          <p:spTgt spid="15"/>
                                        </p:tgtEl>
                                      </p:cBhvr>
                                    </p:animEffect>
                                  </p:childTnLst>
                                </p:cTn>
                              </p:par>
                              <p:par>
                                <p:cTn id="13" presetID="10" presetClass="entr" presetSubtype="0" fill="hold" nodeType="withEffect">
                                  <p:stCondLst>
                                    <p:cond delay="0"/>
                                  </p:stCondLst>
                                  <p:childTnLst>
                                    <p:set>
                                      <p:cBhvr>
                                        <p:cTn id="14" dur="1" fill="hold">
                                          <p:stCondLst>
                                            <p:cond delay="0"/>
                                          </p:stCondLst>
                                        </p:cTn>
                                        <p:tgtEl>
                                          <p:spTgt spid="18"/>
                                        </p:tgtEl>
                                        <p:attrNameLst>
                                          <p:attrName>style.visibility</p:attrName>
                                        </p:attrNameLst>
                                      </p:cBhvr>
                                      <p:to>
                                        <p:strVal val="visible"/>
                                      </p:to>
                                    </p:set>
                                    <p:animEffect transition="in" filter="fade">
                                      <p:cBhvr>
                                        <p:cTn id="15" dur="500"/>
                                        <p:tgtEl>
                                          <p:spTgt spid="18"/>
                                        </p:tgtEl>
                                      </p:cBhvr>
                                    </p:animEffect>
                                  </p:childTnLst>
                                </p:cTn>
                              </p:par>
                              <p:par>
                                <p:cTn id="16" presetID="10" presetClass="entr" presetSubtype="0" fill="hold" nodeType="withEffect">
                                  <p:stCondLst>
                                    <p:cond delay="0"/>
                                  </p:stCondLst>
                                  <p:childTnLst>
                                    <p:set>
                                      <p:cBhvr>
                                        <p:cTn id="17" dur="1" fill="hold">
                                          <p:stCondLst>
                                            <p:cond delay="0"/>
                                          </p:stCondLst>
                                        </p:cTn>
                                        <p:tgtEl>
                                          <p:spTgt spid="20"/>
                                        </p:tgtEl>
                                        <p:attrNameLst>
                                          <p:attrName>style.visibility</p:attrName>
                                        </p:attrNameLst>
                                      </p:cBhvr>
                                      <p:to>
                                        <p:strVal val="visible"/>
                                      </p:to>
                                    </p:set>
                                    <p:animEffect transition="in" filter="fade">
                                      <p:cBhvr>
                                        <p:cTn id="18" dur="500"/>
                                        <p:tgtEl>
                                          <p:spTgt spid="20"/>
                                        </p:tgtEl>
                                      </p:cBhvr>
                                    </p:animEffect>
                                  </p:childTnLst>
                                </p:cTn>
                              </p:par>
                              <p:par>
                                <p:cTn id="19" presetID="10" presetClass="entr" presetSubtype="0" fill="hold" nodeType="withEffect">
                                  <p:stCondLst>
                                    <p:cond delay="0"/>
                                  </p:stCondLst>
                                  <p:childTnLst>
                                    <p:set>
                                      <p:cBhvr>
                                        <p:cTn id="20" dur="1" fill="hold">
                                          <p:stCondLst>
                                            <p:cond delay="0"/>
                                          </p:stCondLst>
                                        </p:cTn>
                                        <p:tgtEl>
                                          <p:spTgt spid="21"/>
                                        </p:tgtEl>
                                        <p:attrNameLst>
                                          <p:attrName>style.visibility</p:attrName>
                                        </p:attrNameLst>
                                      </p:cBhvr>
                                      <p:to>
                                        <p:strVal val="visible"/>
                                      </p:to>
                                    </p:set>
                                    <p:animEffect transition="in" filter="fade">
                                      <p:cBhvr>
                                        <p:cTn id="21" dur="500"/>
                                        <p:tgtEl>
                                          <p:spTgt spid="21"/>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xit" presetSubtype="0" fill="hold" nodeType="clickEffect">
                                  <p:stCondLst>
                                    <p:cond delay="0"/>
                                  </p:stCondLst>
                                  <p:childTnLst>
                                    <p:animEffect transition="out" filter="fade">
                                      <p:cBhvr>
                                        <p:cTn id="25" dur="500"/>
                                        <p:tgtEl>
                                          <p:spTgt spid="15"/>
                                        </p:tgtEl>
                                      </p:cBhvr>
                                    </p:animEffect>
                                    <p:set>
                                      <p:cBhvr>
                                        <p:cTn id="26" dur="1" fill="hold">
                                          <p:stCondLst>
                                            <p:cond delay="499"/>
                                          </p:stCondLst>
                                        </p:cTn>
                                        <p:tgtEl>
                                          <p:spTgt spid="15"/>
                                        </p:tgtEl>
                                        <p:attrNameLst>
                                          <p:attrName>style.visibility</p:attrName>
                                        </p:attrNameLst>
                                      </p:cBhvr>
                                      <p:to>
                                        <p:strVal val="hidden"/>
                                      </p:to>
                                    </p:set>
                                  </p:childTnLst>
                                </p:cTn>
                              </p:par>
                              <p:par>
                                <p:cTn id="27" presetID="10" presetClass="exit" presetSubtype="0" fill="hold" nodeType="withEffect">
                                  <p:stCondLst>
                                    <p:cond delay="0"/>
                                  </p:stCondLst>
                                  <p:childTnLst>
                                    <p:animEffect transition="out" filter="fade">
                                      <p:cBhvr>
                                        <p:cTn id="28" dur="500"/>
                                        <p:tgtEl>
                                          <p:spTgt spid="18"/>
                                        </p:tgtEl>
                                      </p:cBhvr>
                                    </p:animEffect>
                                    <p:set>
                                      <p:cBhvr>
                                        <p:cTn id="29" dur="1" fill="hold">
                                          <p:stCondLst>
                                            <p:cond delay="499"/>
                                          </p:stCondLst>
                                        </p:cTn>
                                        <p:tgtEl>
                                          <p:spTgt spid="18"/>
                                        </p:tgtEl>
                                        <p:attrNameLst>
                                          <p:attrName>style.visibility</p:attrName>
                                        </p:attrNameLst>
                                      </p:cBhvr>
                                      <p:to>
                                        <p:strVal val="hidden"/>
                                      </p:to>
                                    </p:set>
                                  </p:childTnLst>
                                </p:cTn>
                              </p:par>
                              <p:par>
                                <p:cTn id="30" presetID="10" presetClass="exit" presetSubtype="0" fill="hold" nodeType="withEffect">
                                  <p:stCondLst>
                                    <p:cond delay="0"/>
                                  </p:stCondLst>
                                  <p:childTnLst>
                                    <p:animEffect transition="out" filter="fade">
                                      <p:cBhvr>
                                        <p:cTn id="31" dur="500"/>
                                        <p:tgtEl>
                                          <p:spTgt spid="20"/>
                                        </p:tgtEl>
                                      </p:cBhvr>
                                    </p:animEffect>
                                    <p:set>
                                      <p:cBhvr>
                                        <p:cTn id="32" dur="1" fill="hold">
                                          <p:stCondLst>
                                            <p:cond delay="499"/>
                                          </p:stCondLst>
                                        </p:cTn>
                                        <p:tgtEl>
                                          <p:spTgt spid="20"/>
                                        </p:tgtEl>
                                        <p:attrNameLst>
                                          <p:attrName>style.visibility</p:attrName>
                                        </p:attrNameLst>
                                      </p:cBhvr>
                                      <p:to>
                                        <p:strVal val="hidden"/>
                                      </p:to>
                                    </p:set>
                                  </p:childTnLst>
                                </p:cTn>
                              </p:par>
                              <p:par>
                                <p:cTn id="33" presetID="10" presetClass="exit" presetSubtype="0" fill="hold" nodeType="withEffect">
                                  <p:stCondLst>
                                    <p:cond delay="0"/>
                                  </p:stCondLst>
                                  <p:childTnLst>
                                    <p:animEffect transition="out" filter="fade">
                                      <p:cBhvr>
                                        <p:cTn id="34" dur="500"/>
                                        <p:tgtEl>
                                          <p:spTgt spid="21"/>
                                        </p:tgtEl>
                                      </p:cBhvr>
                                    </p:animEffect>
                                    <p:set>
                                      <p:cBhvr>
                                        <p:cTn id="35" dur="1" fill="hold">
                                          <p:stCondLst>
                                            <p:cond delay="499"/>
                                          </p:stCondLst>
                                        </p:cTn>
                                        <p:tgtEl>
                                          <p:spTgt spid="21"/>
                                        </p:tgtEl>
                                        <p:attrNameLst>
                                          <p:attrName>style.visibility</p:attrName>
                                        </p:attrNameLst>
                                      </p:cBhvr>
                                      <p:to>
                                        <p:strVal val="hidden"/>
                                      </p:to>
                                    </p:se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26"/>
                                        </p:tgtEl>
                                        <p:attrNameLst>
                                          <p:attrName>style.visibility</p:attrName>
                                        </p:attrNameLst>
                                      </p:cBhvr>
                                      <p:to>
                                        <p:strVal val="visible"/>
                                      </p:to>
                                    </p:set>
                                    <p:animEffect transition="in" filter="fade">
                                      <p:cBhvr>
                                        <p:cTn id="40"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26"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p:cNvSpPr txBox="1">
            <a:spLocks/>
          </p:cNvSpPr>
          <p:nvPr/>
        </p:nvSpPr>
        <p:spPr>
          <a:xfrm>
            <a:off x="247650" y="4612668"/>
            <a:ext cx="11643519" cy="2169132"/>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r>
              <a:rPr lang="en-US" sz="3200" smtClean="0">
                <a:latin typeface="Arial-Rounded" pitchFamily="34" charset="0"/>
                <a:ea typeface="Arial-Rounded" pitchFamily="34" charset="0"/>
                <a:cs typeface="Arial-Rounded" pitchFamily="34" charset="0"/>
              </a:rPr>
              <a:t>	</a:t>
            </a:r>
            <a:r>
              <a:rPr lang="en-US" sz="3200">
                <a:solidFill>
                  <a:srgbClr val="0070C0"/>
                </a:solidFill>
                <a:latin typeface="Arial-Rounded" pitchFamily="34" charset="0"/>
                <a:ea typeface="Arial-Rounded" pitchFamily="34" charset="0"/>
                <a:cs typeface="Arial-Rounded" pitchFamily="34" charset="0"/>
              </a:rPr>
              <a:t>Lúc học hát, Nam ước làm ca sĩ. Lúc nghe mẹ đọc thơ, Nam lại ước trở thành nhà thơ. Khi ra biển, Nam ước là người lái tàu vượt qua những con sóng lớn. Nhìn lên bầu trời, Nam lại ước làm phi công. Nam tự hỏi: “Bao giờ mình mới lớn nhỉ?”.</a:t>
            </a:r>
          </a:p>
        </p:txBody>
      </p:sp>
      <p:pic>
        <p:nvPicPr>
          <p:cNvPr id="614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55729"/>
          <a:stretch/>
        </p:blipFill>
        <p:spPr bwMode="auto">
          <a:xfrm>
            <a:off x="1592943" y="2743199"/>
            <a:ext cx="8952932" cy="21678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294496" y="-115897"/>
            <a:ext cx="3582617" cy="32689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2203922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215396" y="203422"/>
            <a:ext cx="2621250" cy="941185"/>
            <a:chOff x="63500" y="1429216"/>
            <a:chExt cx="1970813" cy="705889"/>
          </a:xfrm>
        </p:grpSpPr>
        <p:sp>
          <p:nvSpPr>
            <p:cNvPr id="3" name="Rounded Rectangle 2"/>
            <p:cNvSpPr/>
            <p:nvPr/>
          </p:nvSpPr>
          <p:spPr>
            <a:xfrm>
              <a:off x="384358" y="1429216"/>
              <a:ext cx="1649955" cy="705889"/>
            </a:xfrm>
            <a:prstGeom prst="roundRect">
              <a:avLst/>
            </a:prstGeom>
            <a:solidFill>
              <a:srgbClr val="0083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smtClean="0">
                  <a:latin typeface="Arial-Rounded" pitchFamily="34" charset="0"/>
                  <a:ea typeface="Arial-Rounded" pitchFamily="34" charset="0"/>
                  <a:cs typeface="Arial-Rounded" pitchFamily="34" charset="0"/>
                </a:rPr>
                <a:t>Nói</a:t>
              </a:r>
              <a:endParaRPr lang="en-US" sz="4800">
                <a:latin typeface="Arial-Rounded" pitchFamily="34" charset="0"/>
                <a:ea typeface="Arial-Rounded" pitchFamily="34" charset="0"/>
                <a:cs typeface="Arial-Rounded" pitchFamily="34" charset="0"/>
              </a:endParaRPr>
            </a:p>
          </p:txBody>
        </p:sp>
        <p:sp>
          <p:nvSpPr>
            <p:cNvPr id="4" name="Oval 3"/>
            <p:cNvSpPr/>
            <p:nvPr/>
          </p:nvSpPr>
          <p:spPr>
            <a:xfrm>
              <a:off x="63500" y="1458734"/>
              <a:ext cx="641717" cy="641717"/>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smtClean="0">
                  <a:solidFill>
                    <a:schemeClr val="tx1"/>
                  </a:solidFill>
                  <a:latin typeface="Arial Rounded MT Bold" pitchFamily="34" charset="0"/>
                  <a:ea typeface="Arial-Rounded" pitchFamily="34" charset="0"/>
                  <a:cs typeface="Arial-Rounded" pitchFamily="34" charset="0"/>
                </a:rPr>
                <a:t>7</a:t>
              </a:r>
              <a:endParaRPr lang="en-US" sz="4800">
                <a:solidFill>
                  <a:schemeClr val="tx1"/>
                </a:solidFill>
                <a:latin typeface="Arial Rounded MT Bold" pitchFamily="34" charset="0"/>
                <a:ea typeface="Arial-Rounded" pitchFamily="34" charset="0"/>
                <a:cs typeface="Arial-Rounded" pitchFamily="34" charset="0"/>
              </a:endParaRPr>
            </a:p>
          </p:txBody>
        </p:sp>
      </p:grpSp>
      <p:sp>
        <p:nvSpPr>
          <p:cNvPr id="6" name="Title 1"/>
          <p:cNvSpPr txBox="1">
            <a:spLocks/>
          </p:cNvSpPr>
          <p:nvPr/>
        </p:nvSpPr>
        <p:spPr>
          <a:xfrm>
            <a:off x="1737519" y="914400"/>
            <a:ext cx="8382000" cy="656495"/>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vi-VN" sz="6000" smtClean="0">
                <a:solidFill>
                  <a:srgbClr val="0070C0"/>
                </a:solidFill>
                <a:latin typeface="Arial-Rounded" pitchFamily="34" charset="0"/>
                <a:ea typeface="Arial-Rounded" pitchFamily="34" charset="0"/>
                <a:cs typeface="Arial-Rounded" pitchFamily="34" charset="0"/>
              </a:rPr>
              <a:t>Ư</a:t>
            </a:r>
            <a:r>
              <a:rPr lang="en-US" sz="6000" smtClean="0">
                <a:solidFill>
                  <a:srgbClr val="0070C0"/>
                </a:solidFill>
                <a:latin typeface="Arial-Rounded" pitchFamily="34" charset="0"/>
                <a:ea typeface="Arial-Rounded" pitchFamily="34" charset="0"/>
                <a:cs typeface="Arial-Rounded" pitchFamily="34" charset="0"/>
              </a:rPr>
              <a:t>ớc mơ của em</a:t>
            </a:r>
            <a:endParaRPr lang="en-US" sz="6000">
              <a:solidFill>
                <a:srgbClr val="0070C0"/>
              </a:solidFill>
              <a:latin typeface="Arial-Rounded" pitchFamily="34" charset="0"/>
              <a:ea typeface="Arial-Rounded" pitchFamily="34" charset="0"/>
              <a:cs typeface="Arial-Rounded" pitchFamily="34" charset="0"/>
            </a:endParaRPr>
          </a:p>
        </p:txBody>
      </p:sp>
      <p:pic>
        <p:nvPicPr>
          <p:cNvPr id="7" name="Picture 6"/>
          <p:cNvPicPr>
            <a:picLocks noChangeAspect="1"/>
          </p:cNvPicPr>
          <p:nvPr/>
        </p:nvPicPr>
        <p:blipFill rotWithShape="1">
          <a:blip r:embed="rId2" cstate="print">
            <a:extLst>
              <a:ext uri="{28A0092B-C50C-407E-A947-70E740481C1C}">
                <a14:useLocalDpi xmlns:a14="http://schemas.microsoft.com/office/drawing/2010/main" val="0"/>
              </a:ext>
            </a:extLst>
          </a:blip>
          <a:srcRect t="57610"/>
          <a:stretch/>
        </p:blipFill>
        <p:spPr>
          <a:xfrm>
            <a:off x="2033493" y="1752600"/>
            <a:ext cx="7580168" cy="4681916"/>
          </a:xfrm>
          <a:prstGeom prst="rect">
            <a:avLst/>
          </a:prstGeom>
        </p:spPr>
      </p:pic>
    </p:spTree>
    <p:extLst>
      <p:ext uri="{BB962C8B-B14F-4D97-AF65-F5344CB8AC3E}">
        <p14:creationId xmlns:p14="http://schemas.microsoft.com/office/powerpoint/2010/main" val="153341300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txBox="1">
            <a:spLocks/>
          </p:cNvSpPr>
          <p:nvPr/>
        </p:nvSpPr>
        <p:spPr>
          <a:xfrm>
            <a:off x="3924431" y="2818438"/>
            <a:ext cx="2123468" cy="1398008"/>
          </a:xfrm>
          <a:prstGeom prst="rect">
            <a:avLst/>
          </a:prstGeom>
          <a:solidFill>
            <a:srgbClr val="EBF6F9"/>
          </a:solidFill>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20000"/>
              </a:lnSpc>
              <a:spcBef>
                <a:spcPts val="799"/>
              </a:spcBef>
            </a:pPr>
            <a:r>
              <a:rPr lang="en-US" sz="8800">
                <a:solidFill>
                  <a:srgbClr val="0070C0"/>
                </a:solidFill>
                <a:latin typeface="Arial-Rounded" pitchFamily="34" charset="0"/>
                <a:ea typeface="Arial-Rounded" pitchFamily="34" charset="0"/>
                <a:cs typeface="Arial-Rounded" pitchFamily="34" charset="0"/>
              </a:rPr>
              <a:t>đ</a:t>
            </a:r>
          </a:p>
        </p:txBody>
      </p:sp>
      <p:sp>
        <p:nvSpPr>
          <p:cNvPr id="9" name="Title 1"/>
          <p:cNvSpPr txBox="1">
            <a:spLocks/>
          </p:cNvSpPr>
          <p:nvPr/>
        </p:nvSpPr>
        <p:spPr>
          <a:xfrm>
            <a:off x="6121244" y="2818438"/>
            <a:ext cx="2123468" cy="1398008"/>
          </a:xfrm>
          <a:prstGeom prst="rect">
            <a:avLst/>
          </a:prstGeom>
          <a:solidFill>
            <a:srgbClr val="EBF6F9"/>
          </a:solidFill>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20000"/>
              </a:lnSpc>
              <a:spcBef>
                <a:spcPts val="799"/>
              </a:spcBef>
            </a:pPr>
            <a:r>
              <a:rPr lang="en-US" sz="8800" smtClean="0">
                <a:solidFill>
                  <a:srgbClr val="FF0000"/>
                </a:solidFill>
                <a:latin typeface="Arial-Rounded" pitchFamily="34" charset="0"/>
                <a:ea typeface="Arial-Rounded" pitchFamily="34" charset="0"/>
                <a:cs typeface="Arial-Rounded" pitchFamily="34" charset="0"/>
              </a:rPr>
              <a:t>ươc</a:t>
            </a:r>
            <a:endParaRPr lang="en-US" sz="8800">
              <a:solidFill>
                <a:srgbClr val="FF0000"/>
              </a:solidFill>
              <a:latin typeface="Arial-Rounded" pitchFamily="34" charset="0"/>
              <a:ea typeface="Arial-Rounded" pitchFamily="34" charset="0"/>
              <a:cs typeface="Arial-Rounded" pitchFamily="34" charset="0"/>
            </a:endParaRPr>
          </a:p>
        </p:txBody>
      </p:sp>
      <p:sp>
        <p:nvSpPr>
          <p:cNvPr id="10" name="Title 1"/>
          <p:cNvSpPr txBox="1">
            <a:spLocks/>
          </p:cNvSpPr>
          <p:nvPr/>
        </p:nvSpPr>
        <p:spPr>
          <a:xfrm>
            <a:off x="3925738" y="4216446"/>
            <a:ext cx="4295089" cy="1432470"/>
          </a:xfrm>
          <a:prstGeom prst="rect">
            <a:avLst/>
          </a:prstGeom>
          <a:solidFill>
            <a:srgbClr val="EBF6F9"/>
          </a:solidFill>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20000"/>
              </a:lnSpc>
              <a:spcBef>
                <a:spcPts val="799"/>
              </a:spcBef>
            </a:pPr>
            <a:r>
              <a:rPr lang="en-US" sz="8800" smtClean="0">
                <a:solidFill>
                  <a:srgbClr val="0070C0"/>
                </a:solidFill>
                <a:latin typeface="Arial-Rounded" pitchFamily="34" charset="0"/>
                <a:ea typeface="Arial-Rounded" pitchFamily="34" charset="0"/>
                <a:cs typeface="Arial-Rounded" pitchFamily="34" charset="0"/>
              </a:rPr>
              <a:t>đ</a:t>
            </a:r>
            <a:r>
              <a:rPr lang="en-US" sz="8800" smtClean="0">
                <a:solidFill>
                  <a:srgbClr val="FF0000"/>
                </a:solidFill>
                <a:latin typeface="Arial-Rounded" pitchFamily="34" charset="0"/>
                <a:ea typeface="Arial-Rounded" pitchFamily="34" charset="0"/>
                <a:cs typeface="Arial-Rounded" pitchFamily="34" charset="0"/>
              </a:rPr>
              <a:t>ươc</a:t>
            </a:r>
            <a:endParaRPr lang="en-US" sz="8800">
              <a:solidFill>
                <a:srgbClr val="FF0000"/>
              </a:solidFill>
              <a:latin typeface="Arial-Rounded" pitchFamily="34" charset="0"/>
              <a:ea typeface="Arial-Rounded" pitchFamily="34" charset="0"/>
              <a:cs typeface="Arial-Rounded" pitchFamily="34" charset="0"/>
            </a:endParaRPr>
          </a:p>
        </p:txBody>
      </p:sp>
      <p:grpSp>
        <p:nvGrpSpPr>
          <p:cNvPr id="34" name="Group 33"/>
          <p:cNvGrpSpPr/>
          <p:nvPr/>
        </p:nvGrpSpPr>
        <p:grpSpPr>
          <a:xfrm>
            <a:off x="215396" y="203422"/>
            <a:ext cx="2621250" cy="941185"/>
            <a:chOff x="63500" y="1429216"/>
            <a:chExt cx="1970813" cy="705889"/>
          </a:xfrm>
        </p:grpSpPr>
        <p:sp>
          <p:nvSpPr>
            <p:cNvPr id="35" name="Rounded Rectangle 34"/>
            <p:cNvSpPr/>
            <p:nvPr/>
          </p:nvSpPr>
          <p:spPr>
            <a:xfrm>
              <a:off x="384358" y="1429216"/>
              <a:ext cx="1649955" cy="705889"/>
            </a:xfrm>
            <a:prstGeom prst="roundRect">
              <a:avLst/>
            </a:prstGeom>
            <a:solidFill>
              <a:srgbClr val="0083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smtClean="0">
                  <a:latin typeface="Arial-Rounded" pitchFamily="34" charset="0"/>
                  <a:ea typeface="Arial-Rounded" pitchFamily="34" charset="0"/>
                  <a:cs typeface="Arial-Rounded" pitchFamily="34" charset="0"/>
                </a:rPr>
                <a:t>Đọc</a:t>
              </a:r>
              <a:endParaRPr lang="en-US" sz="4800">
                <a:latin typeface="Arial-Rounded" pitchFamily="34" charset="0"/>
                <a:ea typeface="Arial-Rounded" pitchFamily="34" charset="0"/>
                <a:cs typeface="Arial-Rounded" pitchFamily="34" charset="0"/>
              </a:endParaRPr>
            </a:p>
          </p:txBody>
        </p:sp>
        <p:sp>
          <p:nvSpPr>
            <p:cNvPr id="36" name="Oval 35"/>
            <p:cNvSpPr/>
            <p:nvPr/>
          </p:nvSpPr>
          <p:spPr>
            <a:xfrm>
              <a:off x="63500" y="1458734"/>
              <a:ext cx="641717" cy="641717"/>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smtClean="0">
                  <a:solidFill>
                    <a:schemeClr val="tx1"/>
                  </a:solidFill>
                  <a:latin typeface="Arial Rounded MT Bold" pitchFamily="34" charset="0"/>
                  <a:ea typeface="Arial-Rounded" pitchFamily="34" charset="0"/>
                  <a:cs typeface="Arial-Rounded" pitchFamily="34" charset="0"/>
                </a:rPr>
                <a:t>3</a:t>
              </a:r>
              <a:endParaRPr lang="en-US" sz="4800">
                <a:solidFill>
                  <a:schemeClr val="tx1"/>
                </a:solidFill>
                <a:latin typeface="Arial Rounded MT Bold" pitchFamily="34" charset="0"/>
                <a:ea typeface="Arial-Rounded" pitchFamily="34" charset="0"/>
                <a:cs typeface="Arial-Rounded" pitchFamily="34" charset="0"/>
              </a:endParaRPr>
            </a:p>
          </p:txBody>
        </p:sp>
      </p:grpSp>
      <p:sp>
        <p:nvSpPr>
          <p:cNvPr id="24" name="Title 1"/>
          <p:cNvSpPr txBox="1">
            <a:spLocks/>
          </p:cNvSpPr>
          <p:nvPr/>
        </p:nvSpPr>
        <p:spPr>
          <a:xfrm>
            <a:off x="3303519" y="1295400"/>
            <a:ext cx="2123468"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8800" smtClean="0">
                <a:solidFill>
                  <a:srgbClr val="FF0000"/>
                </a:solidFill>
                <a:latin typeface="Arial-Rounded" pitchFamily="34" charset="0"/>
                <a:ea typeface="Arial-Rounded" pitchFamily="34" charset="0"/>
                <a:cs typeface="Arial-Rounded" pitchFamily="34" charset="0"/>
              </a:rPr>
              <a:t>ươc</a:t>
            </a:r>
            <a:endParaRPr lang="en-US" sz="8800">
              <a:solidFill>
                <a:srgbClr val="FF0000"/>
              </a:solidFill>
              <a:latin typeface="Arial-Rounded" pitchFamily="34" charset="0"/>
              <a:ea typeface="Arial-Rounded" pitchFamily="34" charset="0"/>
              <a:cs typeface="Arial-Rounded" pitchFamily="34" charset="0"/>
            </a:endParaRPr>
          </a:p>
        </p:txBody>
      </p:sp>
      <p:sp>
        <p:nvSpPr>
          <p:cNvPr id="26" name="Title 1"/>
          <p:cNvSpPr txBox="1">
            <a:spLocks/>
          </p:cNvSpPr>
          <p:nvPr/>
        </p:nvSpPr>
        <p:spPr>
          <a:xfrm>
            <a:off x="6360351" y="1295400"/>
            <a:ext cx="2826337"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8800" smtClean="0">
                <a:solidFill>
                  <a:srgbClr val="FF0000"/>
                </a:solidFill>
                <a:latin typeface="Arial-Rounded" pitchFamily="34" charset="0"/>
                <a:ea typeface="Arial-Rounded" pitchFamily="34" charset="0"/>
                <a:cs typeface="Arial-Rounded" pitchFamily="34" charset="0"/>
              </a:rPr>
              <a:t>ươt</a:t>
            </a:r>
            <a:endParaRPr lang="en-US" sz="8800">
              <a:solidFill>
                <a:srgbClr val="FF0000"/>
              </a:solidFill>
              <a:latin typeface="Arial-Rounded" pitchFamily="34" charset="0"/>
              <a:ea typeface="Arial-Rounded" pitchFamily="34" charset="0"/>
              <a:cs typeface="Arial-Rounded" pitchFamily="34" charset="0"/>
            </a:endParaRPr>
          </a:p>
        </p:txBody>
      </p:sp>
      <p:sp>
        <p:nvSpPr>
          <p:cNvPr id="11" name="Title 1"/>
          <p:cNvSpPr txBox="1">
            <a:spLocks/>
          </p:cNvSpPr>
          <p:nvPr/>
        </p:nvSpPr>
        <p:spPr>
          <a:xfrm>
            <a:off x="5449231" y="4326257"/>
            <a:ext cx="1981695" cy="1651197"/>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20000"/>
              </a:lnSpc>
            </a:pPr>
            <a:r>
              <a:rPr lang="en-US" sz="8800" b="1">
                <a:solidFill>
                  <a:srgbClr val="0070C0"/>
                </a:solidFill>
                <a:latin typeface="Arial-Rounded" pitchFamily="34" charset="0"/>
                <a:ea typeface="Arial-Rounded" pitchFamily="34" charset="0"/>
                <a:cs typeface="Arial-Rounded" pitchFamily="34" charset="0"/>
              </a:rPr>
              <a:t>.</a:t>
            </a:r>
          </a:p>
        </p:txBody>
      </p:sp>
    </p:spTree>
    <p:extLst>
      <p:ext uri="{BB962C8B-B14F-4D97-AF65-F5344CB8AC3E}">
        <p14:creationId xmlns:p14="http://schemas.microsoft.com/office/powerpoint/2010/main" val="7617588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500"/>
                                        <p:tgtEl>
                                          <p:spTgt spid="2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6"/>
                                        </p:tgtEl>
                                        <p:attrNameLst>
                                          <p:attrName>style.visibility</p:attrName>
                                        </p:attrNameLst>
                                      </p:cBhvr>
                                      <p:to>
                                        <p:strVal val="visible"/>
                                      </p:to>
                                    </p:set>
                                    <p:animEffect transition="in" filter="fade">
                                      <p:cBhvr>
                                        <p:cTn id="12" dur="500"/>
                                        <p:tgtEl>
                                          <p:spTgt spid="2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fade">
                                      <p:cBhvr>
                                        <p:cTn id="27" dur="500"/>
                                        <p:tgtEl>
                                          <p:spTgt spid="10"/>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11"/>
                                        </p:tgtEl>
                                        <p:attrNameLst>
                                          <p:attrName>style.visibility</p:attrName>
                                        </p:attrNameLst>
                                      </p:cBhvr>
                                      <p:to>
                                        <p:strVal val="visible"/>
                                      </p:to>
                                    </p:set>
                                    <p:animEffect transition="in" filter="fade">
                                      <p:cBhvr>
                                        <p:cTn id="30" dur="1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24" grpId="0"/>
      <p:bldP spid="26" grpId="0"/>
      <p:bldP spid="11"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642519" y="1143000"/>
            <a:ext cx="5105400" cy="1323439"/>
          </a:xfrm>
          <a:prstGeom prst="rect">
            <a:avLst/>
          </a:prstGeom>
          <a:solidFill>
            <a:srgbClr val="0083E6"/>
          </a:solidFill>
        </p:spPr>
        <p:txBody>
          <a:bodyPr wrap="square" rtlCol="0">
            <a:spAutoFit/>
          </a:bodyPr>
          <a:lstStyle/>
          <a:p>
            <a:pPr algn="ctr"/>
            <a:r>
              <a:rPr lang="en-US" sz="8000" smtClean="0">
                <a:solidFill>
                  <a:schemeClr val="bg1"/>
                </a:solidFill>
                <a:latin typeface="Arial-Rounded" pitchFamily="34" charset="0"/>
                <a:ea typeface="Arial-Rounded" pitchFamily="34" charset="0"/>
                <a:cs typeface="Arial-Rounded" pitchFamily="34" charset="0"/>
              </a:rPr>
              <a:t>So sánh</a:t>
            </a:r>
            <a:endParaRPr lang="en-US" sz="8000">
              <a:solidFill>
                <a:schemeClr val="bg1"/>
              </a:solidFill>
              <a:latin typeface="Arial-Rounded" pitchFamily="34" charset="0"/>
              <a:ea typeface="Arial-Rounded" pitchFamily="34" charset="0"/>
              <a:cs typeface="Arial-Rounded" pitchFamily="34" charset="0"/>
            </a:endParaRPr>
          </a:p>
        </p:txBody>
      </p:sp>
      <p:sp>
        <p:nvSpPr>
          <p:cNvPr id="6" name="TextBox 5"/>
          <p:cNvSpPr txBox="1"/>
          <p:nvPr/>
        </p:nvSpPr>
        <p:spPr>
          <a:xfrm>
            <a:off x="2607847" y="3459070"/>
            <a:ext cx="3088767" cy="1862048"/>
          </a:xfrm>
          <a:prstGeom prst="rect">
            <a:avLst/>
          </a:prstGeom>
          <a:solidFill>
            <a:schemeClr val="accent5">
              <a:lumMod val="20000"/>
              <a:lumOff val="80000"/>
            </a:schemeClr>
          </a:solidFill>
        </p:spPr>
        <p:txBody>
          <a:bodyPr wrap="square" rtlCol="0">
            <a:spAutoFit/>
          </a:bodyPr>
          <a:lstStyle/>
          <a:p>
            <a:pPr algn="ctr"/>
            <a:r>
              <a:rPr lang="en-US" sz="11500" smtClean="0">
                <a:solidFill>
                  <a:srgbClr val="0070C0"/>
                </a:solidFill>
                <a:latin typeface="Arial-Rounded" pitchFamily="34" charset="0"/>
                <a:ea typeface="Arial-Rounded" pitchFamily="34" charset="0"/>
                <a:cs typeface="Arial-Rounded" pitchFamily="34" charset="0"/>
              </a:rPr>
              <a:t>ươc</a:t>
            </a:r>
            <a:endParaRPr lang="en-US" sz="11500">
              <a:solidFill>
                <a:srgbClr val="0070C0"/>
              </a:solidFill>
              <a:latin typeface="Arial-Rounded" pitchFamily="34" charset="0"/>
              <a:ea typeface="Arial-Rounded" pitchFamily="34" charset="0"/>
              <a:cs typeface="Arial-Rounded" pitchFamily="34" charset="0"/>
            </a:endParaRPr>
          </a:p>
        </p:txBody>
      </p:sp>
      <p:sp>
        <p:nvSpPr>
          <p:cNvPr id="7" name="TextBox 6"/>
          <p:cNvSpPr txBox="1"/>
          <p:nvPr/>
        </p:nvSpPr>
        <p:spPr>
          <a:xfrm>
            <a:off x="6419113" y="3459070"/>
            <a:ext cx="3397644" cy="1862048"/>
          </a:xfrm>
          <a:prstGeom prst="rect">
            <a:avLst/>
          </a:prstGeom>
          <a:solidFill>
            <a:schemeClr val="accent5">
              <a:lumMod val="20000"/>
              <a:lumOff val="80000"/>
            </a:schemeClr>
          </a:solidFill>
        </p:spPr>
        <p:txBody>
          <a:bodyPr wrap="square" rtlCol="0">
            <a:spAutoFit/>
          </a:bodyPr>
          <a:lstStyle/>
          <a:p>
            <a:pPr algn="ctr"/>
            <a:r>
              <a:rPr lang="en-US" sz="11500" smtClean="0">
                <a:solidFill>
                  <a:srgbClr val="0070C0"/>
                </a:solidFill>
                <a:latin typeface="Arial-Rounded" pitchFamily="34" charset="0"/>
                <a:ea typeface="Arial-Rounded" pitchFamily="34" charset="0"/>
                <a:cs typeface="Arial-Rounded" pitchFamily="34" charset="0"/>
              </a:rPr>
              <a:t>ươt</a:t>
            </a:r>
            <a:endParaRPr lang="en-US" sz="11500">
              <a:solidFill>
                <a:srgbClr val="0070C0"/>
              </a:solidFill>
              <a:latin typeface="Arial-Rounded" pitchFamily="34" charset="0"/>
              <a:ea typeface="Arial-Rounded" pitchFamily="34" charset="0"/>
              <a:cs typeface="Arial-Rounded" pitchFamily="34" charset="0"/>
            </a:endParaRPr>
          </a:p>
        </p:txBody>
      </p:sp>
      <p:sp>
        <p:nvSpPr>
          <p:cNvPr id="9" name="TextBox 8"/>
          <p:cNvSpPr txBox="1"/>
          <p:nvPr/>
        </p:nvSpPr>
        <p:spPr>
          <a:xfrm>
            <a:off x="2667160" y="3459070"/>
            <a:ext cx="2320636" cy="1862048"/>
          </a:xfrm>
          <a:prstGeom prst="rect">
            <a:avLst/>
          </a:prstGeom>
          <a:noFill/>
        </p:spPr>
        <p:txBody>
          <a:bodyPr wrap="square" rtlCol="0">
            <a:spAutoFit/>
          </a:bodyPr>
          <a:lstStyle/>
          <a:p>
            <a:pPr algn="ctr"/>
            <a:r>
              <a:rPr lang="en-US" sz="11500" smtClean="0">
                <a:solidFill>
                  <a:srgbClr val="FF0000"/>
                </a:solidFill>
                <a:latin typeface="Arial-Rounded" pitchFamily="34" charset="0"/>
                <a:ea typeface="Arial-Rounded" pitchFamily="34" charset="0"/>
                <a:cs typeface="Arial-Rounded" pitchFamily="34" charset="0"/>
              </a:rPr>
              <a:t>ươ</a:t>
            </a:r>
            <a:endParaRPr lang="en-US" sz="11500">
              <a:solidFill>
                <a:srgbClr val="FF0000"/>
              </a:solidFill>
              <a:latin typeface="Arial-Rounded" pitchFamily="34" charset="0"/>
              <a:ea typeface="Arial-Rounded" pitchFamily="34" charset="0"/>
              <a:cs typeface="Arial-Rounded" pitchFamily="34" charset="0"/>
            </a:endParaRPr>
          </a:p>
        </p:txBody>
      </p:sp>
      <p:sp>
        <p:nvSpPr>
          <p:cNvPr id="10" name="TextBox 9"/>
          <p:cNvSpPr txBox="1"/>
          <p:nvPr/>
        </p:nvSpPr>
        <p:spPr>
          <a:xfrm>
            <a:off x="6879913" y="3459070"/>
            <a:ext cx="2109669" cy="1862048"/>
          </a:xfrm>
          <a:prstGeom prst="rect">
            <a:avLst/>
          </a:prstGeom>
          <a:noFill/>
        </p:spPr>
        <p:txBody>
          <a:bodyPr wrap="square" rtlCol="0">
            <a:spAutoFit/>
          </a:bodyPr>
          <a:lstStyle/>
          <a:p>
            <a:pPr algn="ctr"/>
            <a:r>
              <a:rPr lang="en-US" sz="11500" smtClean="0">
                <a:solidFill>
                  <a:srgbClr val="FF0000"/>
                </a:solidFill>
                <a:latin typeface="Arial-Rounded" pitchFamily="34" charset="0"/>
                <a:ea typeface="Arial-Rounded" pitchFamily="34" charset="0"/>
                <a:cs typeface="Arial-Rounded" pitchFamily="34" charset="0"/>
              </a:rPr>
              <a:t>ươ</a:t>
            </a:r>
            <a:endParaRPr lang="en-US" sz="11500">
              <a:solidFill>
                <a:srgbClr val="FF0000"/>
              </a:solidFill>
              <a:latin typeface="Arial-Rounded" pitchFamily="34" charset="0"/>
              <a:ea typeface="Arial-Rounded" pitchFamily="34" charset="0"/>
              <a:cs typeface="Arial-Rounded" pitchFamily="34" charset="0"/>
            </a:endParaRPr>
          </a:p>
        </p:txBody>
      </p:sp>
      <p:sp>
        <p:nvSpPr>
          <p:cNvPr id="12" name="TextBox 11"/>
          <p:cNvSpPr txBox="1"/>
          <p:nvPr/>
        </p:nvSpPr>
        <p:spPr>
          <a:xfrm>
            <a:off x="3664853" y="3459070"/>
            <a:ext cx="2552700" cy="1862048"/>
          </a:xfrm>
          <a:prstGeom prst="rect">
            <a:avLst/>
          </a:prstGeom>
          <a:noFill/>
        </p:spPr>
        <p:txBody>
          <a:bodyPr wrap="square" rtlCol="0">
            <a:spAutoFit/>
          </a:bodyPr>
          <a:lstStyle/>
          <a:p>
            <a:pPr algn="ctr"/>
            <a:r>
              <a:rPr lang="en-US" sz="11500" smtClean="0">
                <a:solidFill>
                  <a:srgbClr val="7030A0"/>
                </a:solidFill>
                <a:latin typeface="Arial-Rounded" pitchFamily="34" charset="0"/>
                <a:ea typeface="Arial-Rounded" pitchFamily="34" charset="0"/>
                <a:cs typeface="Arial-Rounded" pitchFamily="34" charset="0"/>
              </a:rPr>
              <a:t>c</a:t>
            </a:r>
            <a:endParaRPr lang="en-US" sz="11500">
              <a:solidFill>
                <a:srgbClr val="7030A0"/>
              </a:solidFill>
              <a:latin typeface="Arial-Rounded" pitchFamily="34" charset="0"/>
              <a:ea typeface="Arial-Rounded" pitchFamily="34" charset="0"/>
              <a:cs typeface="Arial-Rounded" pitchFamily="34" charset="0"/>
            </a:endParaRPr>
          </a:p>
        </p:txBody>
      </p:sp>
      <p:sp>
        <p:nvSpPr>
          <p:cNvPr id="8" name="TextBox 7"/>
          <p:cNvSpPr txBox="1"/>
          <p:nvPr/>
        </p:nvSpPr>
        <p:spPr>
          <a:xfrm>
            <a:off x="7622804" y="3459070"/>
            <a:ext cx="2552700" cy="1862048"/>
          </a:xfrm>
          <a:prstGeom prst="rect">
            <a:avLst/>
          </a:prstGeom>
          <a:noFill/>
        </p:spPr>
        <p:txBody>
          <a:bodyPr wrap="square" rtlCol="0">
            <a:spAutoFit/>
          </a:bodyPr>
          <a:lstStyle/>
          <a:p>
            <a:pPr algn="ctr"/>
            <a:r>
              <a:rPr lang="en-US" sz="11500" smtClean="0">
                <a:solidFill>
                  <a:srgbClr val="00B050"/>
                </a:solidFill>
                <a:latin typeface="Arial-Rounded" pitchFamily="34" charset="0"/>
                <a:ea typeface="Arial-Rounded" pitchFamily="34" charset="0"/>
                <a:cs typeface="Arial-Rounded" pitchFamily="34" charset="0"/>
              </a:rPr>
              <a:t>t</a:t>
            </a:r>
            <a:endParaRPr lang="en-US" sz="11500">
              <a:solidFill>
                <a:srgbClr val="00B050"/>
              </a:solidFill>
              <a:latin typeface="Arial-Rounded" pitchFamily="34" charset="0"/>
              <a:ea typeface="Arial-Rounded" pitchFamily="34" charset="0"/>
              <a:cs typeface="Arial-Rounded" pitchFamily="34" charset="0"/>
            </a:endParaRPr>
          </a:p>
        </p:txBody>
      </p:sp>
    </p:spTree>
    <p:extLst>
      <p:ext uri="{BB962C8B-B14F-4D97-AF65-F5344CB8AC3E}">
        <p14:creationId xmlns:p14="http://schemas.microsoft.com/office/powerpoint/2010/main" val="40710471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500"/>
                                        <p:tgtEl>
                                          <p:spTgt spid="9"/>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fade">
                                      <p:cBhvr>
                                        <p:cTn id="20" dur="500"/>
                                        <p:tgtEl>
                                          <p:spTgt spid="10"/>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12"/>
                                        </p:tgtEl>
                                        <p:attrNameLst>
                                          <p:attrName>style.visibility</p:attrName>
                                        </p:attrNameLst>
                                      </p:cBhvr>
                                      <p:to>
                                        <p:strVal val="visible"/>
                                      </p:to>
                                    </p:set>
                                    <p:animEffect transition="in" filter="fade">
                                      <p:cBhvr>
                                        <p:cTn id="25" dur="500"/>
                                        <p:tgtEl>
                                          <p:spTgt spid="12"/>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8"/>
                                        </p:tgtEl>
                                        <p:attrNameLst>
                                          <p:attrName>style.visibility</p:attrName>
                                        </p:attrNameLst>
                                      </p:cBhvr>
                                      <p:to>
                                        <p:strVal val="visible"/>
                                      </p:to>
                                    </p:set>
                                    <p:animEffect transition="in" filter="fade">
                                      <p:cBhvr>
                                        <p:cTn id="3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9" grpId="0"/>
      <p:bldP spid="10" grpId="0"/>
      <p:bldP spid="12" grpId="0"/>
      <p:bldP spid="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556975" y="1776484"/>
            <a:ext cx="2569397"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smtClean="0">
                <a:solidFill>
                  <a:srgbClr val="0070C0"/>
                </a:solidFill>
                <a:latin typeface="Arial-Rounded" pitchFamily="34" charset="0"/>
                <a:ea typeface="Arial-Rounded" pitchFamily="34" charset="0"/>
                <a:cs typeface="Arial-Rounded" pitchFamily="34" charset="0"/>
              </a:rPr>
              <a:t>bước</a:t>
            </a:r>
            <a:endParaRPr lang="en-US" sz="6000">
              <a:solidFill>
                <a:srgbClr val="0070C0"/>
              </a:solidFill>
              <a:latin typeface="Arial-Rounded" pitchFamily="34" charset="0"/>
              <a:ea typeface="Arial-Rounded" pitchFamily="34" charset="0"/>
              <a:cs typeface="Arial-Rounded" pitchFamily="34" charset="0"/>
            </a:endParaRPr>
          </a:p>
        </p:txBody>
      </p:sp>
      <p:sp>
        <p:nvSpPr>
          <p:cNvPr id="5" name="Title 1"/>
          <p:cNvSpPr txBox="1">
            <a:spLocks/>
          </p:cNvSpPr>
          <p:nvPr/>
        </p:nvSpPr>
        <p:spPr>
          <a:xfrm>
            <a:off x="3473325" y="1776484"/>
            <a:ext cx="2335815"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smtClean="0">
                <a:solidFill>
                  <a:srgbClr val="0070C0"/>
                </a:solidFill>
                <a:latin typeface="Arial-Rounded" pitchFamily="34" charset="0"/>
                <a:ea typeface="Arial-Rounded" pitchFamily="34" charset="0"/>
                <a:cs typeface="Arial-Rounded" pitchFamily="34" charset="0"/>
              </a:rPr>
              <a:t>lược</a:t>
            </a:r>
            <a:endParaRPr lang="en-US" sz="6000">
              <a:solidFill>
                <a:srgbClr val="0070C0"/>
              </a:solidFill>
              <a:latin typeface="Arial-Rounded" pitchFamily="34" charset="0"/>
              <a:ea typeface="Arial-Rounded" pitchFamily="34" charset="0"/>
              <a:cs typeface="Arial-Rounded" pitchFamily="34" charset="0"/>
            </a:endParaRPr>
          </a:p>
        </p:txBody>
      </p:sp>
      <p:sp>
        <p:nvSpPr>
          <p:cNvPr id="7" name="Title 1"/>
          <p:cNvSpPr txBox="1">
            <a:spLocks/>
          </p:cNvSpPr>
          <p:nvPr/>
        </p:nvSpPr>
        <p:spPr>
          <a:xfrm>
            <a:off x="6186551" y="1776484"/>
            <a:ext cx="2335815"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smtClean="0">
                <a:solidFill>
                  <a:srgbClr val="0070C0"/>
                </a:solidFill>
                <a:latin typeface="Arial-Rounded" pitchFamily="34" charset="0"/>
                <a:ea typeface="Arial-Rounded" pitchFamily="34" charset="0"/>
                <a:cs typeface="Arial-Rounded" pitchFamily="34" charset="0"/>
              </a:rPr>
              <a:t>ngược</a:t>
            </a:r>
            <a:endParaRPr lang="en-US" sz="6000">
              <a:solidFill>
                <a:srgbClr val="0070C0"/>
              </a:solidFill>
              <a:latin typeface="Arial-Rounded" pitchFamily="34" charset="0"/>
              <a:ea typeface="Arial-Rounded" pitchFamily="34" charset="0"/>
              <a:cs typeface="Arial-Rounded" pitchFamily="34" charset="0"/>
            </a:endParaRPr>
          </a:p>
        </p:txBody>
      </p:sp>
      <p:sp>
        <p:nvSpPr>
          <p:cNvPr id="8" name="Title 1"/>
          <p:cNvSpPr txBox="1">
            <a:spLocks/>
          </p:cNvSpPr>
          <p:nvPr/>
        </p:nvSpPr>
        <p:spPr>
          <a:xfrm>
            <a:off x="1253732" y="1600200"/>
            <a:ext cx="1595393"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smtClean="0">
                <a:solidFill>
                  <a:srgbClr val="FF0000"/>
                </a:solidFill>
                <a:latin typeface="Arial-Rounded" pitchFamily="34" charset="0"/>
                <a:ea typeface="Arial-Rounded" pitchFamily="34" charset="0"/>
                <a:cs typeface="Arial-Rounded" pitchFamily="34" charset="0"/>
              </a:rPr>
              <a:t>ươc</a:t>
            </a:r>
            <a:endParaRPr lang="en-US" sz="6000">
              <a:solidFill>
                <a:srgbClr val="FF0000"/>
              </a:solidFill>
              <a:latin typeface="Arial-Rounded" pitchFamily="34" charset="0"/>
              <a:ea typeface="Arial-Rounded" pitchFamily="34" charset="0"/>
              <a:cs typeface="Arial-Rounded" pitchFamily="34" charset="0"/>
            </a:endParaRPr>
          </a:p>
        </p:txBody>
      </p:sp>
      <p:sp>
        <p:nvSpPr>
          <p:cNvPr id="11" name="Title 1"/>
          <p:cNvSpPr txBox="1">
            <a:spLocks/>
          </p:cNvSpPr>
          <p:nvPr/>
        </p:nvSpPr>
        <p:spPr>
          <a:xfrm>
            <a:off x="3999571" y="1600200"/>
            <a:ext cx="1450357"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smtClean="0">
                <a:solidFill>
                  <a:srgbClr val="FF0000"/>
                </a:solidFill>
                <a:latin typeface="Arial-Rounded" pitchFamily="34" charset="0"/>
                <a:ea typeface="Arial-Rounded" pitchFamily="34" charset="0"/>
                <a:cs typeface="Arial-Rounded" pitchFamily="34" charset="0"/>
              </a:rPr>
              <a:t>ươc</a:t>
            </a:r>
            <a:endParaRPr lang="en-US" sz="6000">
              <a:solidFill>
                <a:srgbClr val="FF0000"/>
              </a:solidFill>
              <a:latin typeface="Arial-Rounded" pitchFamily="34" charset="0"/>
              <a:ea typeface="Arial-Rounded" pitchFamily="34" charset="0"/>
              <a:cs typeface="Arial-Rounded" pitchFamily="34" charset="0"/>
            </a:endParaRPr>
          </a:p>
        </p:txBody>
      </p:sp>
      <p:sp>
        <p:nvSpPr>
          <p:cNvPr id="13" name="Title 1"/>
          <p:cNvSpPr txBox="1">
            <a:spLocks/>
          </p:cNvSpPr>
          <p:nvPr/>
        </p:nvSpPr>
        <p:spPr>
          <a:xfrm>
            <a:off x="6974000" y="1600200"/>
            <a:ext cx="1595393"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smtClean="0">
                <a:solidFill>
                  <a:srgbClr val="FF0000"/>
                </a:solidFill>
                <a:latin typeface="Arial-Rounded" pitchFamily="34" charset="0"/>
                <a:ea typeface="Arial-Rounded" pitchFamily="34" charset="0"/>
                <a:cs typeface="Arial-Rounded" pitchFamily="34" charset="0"/>
              </a:rPr>
              <a:t>ươc</a:t>
            </a:r>
            <a:endParaRPr lang="en-US" sz="6000">
              <a:solidFill>
                <a:srgbClr val="FF0000"/>
              </a:solidFill>
              <a:latin typeface="Arial-Rounded" pitchFamily="34" charset="0"/>
              <a:ea typeface="Arial-Rounded" pitchFamily="34" charset="0"/>
              <a:cs typeface="Arial-Rounded" pitchFamily="34" charset="0"/>
            </a:endParaRPr>
          </a:p>
        </p:txBody>
      </p:sp>
      <p:sp>
        <p:nvSpPr>
          <p:cNvPr id="3" name="AutoShape 6" descr="Vẹt Sun Conure - PetXinh.net Nhím Kiểng Hamster Thỏ Bọ Ú giá rẻ"/>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 name="AutoShape 8" descr="Vẹt Sun Conure - PetXinh.net Nhím Kiểng Hamster Thỏ Bọ Ú giá rẻ"/>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sz="1600"/>
          </a:p>
        </p:txBody>
      </p:sp>
      <p:sp>
        <p:nvSpPr>
          <p:cNvPr id="10" name="AutoShape 6" descr="Nâng cao kỹ năng viết với 7 bước hiệu quả | Edu2Review"/>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sz="1600"/>
          </a:p>
        </p:txBody>
      </p:sp>
      <p:sp>
        <p:nvSpPr>
          <p:cNvPr id="12" name="AutoShape 8" descr="Nâng cao kỹ năng viết với 7 bước hiệu quả | Edu2Review"/>
          <p:cNvSpPr>
            <a:spLocks noChangeAspect="1" noChangeArrowheads="1"/>
          </p:cNvSpPr>
          <p:nvPr/>
        </p:nvSpPr>
        <p:spPr bwMode="auto">
          <a:xfrm>
            <a:off x="612775" y="3127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sz="1600"/>
          </a:p>
        </p:txBody>
      </p:sp>
      <p:sp>
        <p:nvSpPr>
          <p:cNvPr id="14" name="AutoShape 10" descr="Nâng cao kỹ năng viết với 7 bước hiệu quả | Edu2Review"/>
          <p:cNvSpPr>
            <a:spLocks noChangeAspect="1" noChangeArrowheads="1"/>
          </p:cNvSpPr>
          <p:nvPr/>
        </p:nvSpPr>
        <p:spPr bwMode="auto">
          <a:xfrm>
            <a:off x="765175" y="4651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sz="1600"/>
          </a:p>
        </p:txBody>
      </p:sp>
      <p:sp>
        <p:nvSpPr>
          <p:cNvPr id="15" name="AutoShape 12" descr="Nâng cao kỹ năng viết với 7 bước hiệu quả | Edu2Review"/>
          <p:cNvSpPr>
            <a:spLocks noChangeAspect="1" noChangeArrowheads="1"/>
          </p:cNvSpPr>
          <p:nvPr/>
        </p:nvSpPr>
        <p:spPr bwMode="auto">
          <a:xfrm>
            <a:off x="917575" y="6175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sz="1600"/>
          </a:p>
        </p:txBody>
      </p:sp>
      <p:sp>
        <p:nvSpPr>
          <p:cNvPr id="16" name="AutoShape 16" descr="Làm thế nào để viết hay hơn? | Edu2Review"/>
          <p:cNvSpPr>
            <a:spLocks noChangeAspect="1" noChangeArrowheads="1"/>
          </p:cNvSpPr>
          <p:nvPr/>
        </p:nvSpPr>
        <p:spPr bwMode="auto">
          <a:xfrm>
            <a:off x="1069975" y="769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sz="1600"/>
          </a:p>
        </p:txBody>
      </p:sp>
      <p:sp>
        <p:nvSpPr>
          <p:cNvPr id="17" name="Title 1"/>
          <p:cNvSpPr txBox="1">
            <a:spLocks/>
          </p:cNvSpPr>
          <p:nvPr/>
        </p:nvSpPr>
        <p:spPr>
          <a:xfrm>
            <a:off x="8862775" y="1776484"/>
            <a:ext cx="2569397"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smtClean="0">
                <a:solidFill>
                  <a:srgbClr val="0070C0"/>
                </a:solidFill>
                <a:latin typeface="Arial-Rounded" pitchFamily="34" charset="0"/>
                <a:ea typeface="Arial-Rounded" pitchFamily="34" charset="0"/>
                <a:cs typeface="Arial-Rounded" pitchFamily="34" charset="0"/>
              </a:rPr>
              <a:t>nước</a:t>
            </a:r>
            <a:endParaRPr lang="en-US" sz="6000">
              <a:solidFill>
                <a:srgbClr val="0070C0"/>
              </a:solidFill>
              <a:latin typeface="Arial-Rounded" pitchFamily="34" charset="0"/>
              <a:ea typeface="Arial-Rounded" pitchFamily="34" charset="0"/>
              <a:cs typeface="Arial-Rounded" pitchFamily="34" charset="0"/>
            </a:endParaRPr>
          </a:p>
        </p:txBody>
      </p:sp>
      <p:sp>
        <p:nvSpPr>
          <p:cNvPr id="18" name="Title 1"/>
          <p:cNvSpPr txBox="1">
            <a:spLocks/>
          </p:cNvSpPr>
          <p:nvPr/>
        </p:nvSpPr>
        <p:spPr>
          <a:xfrm>
            <a:off x="9559993" y="1600200"/>
            <a:ext cx="1595393"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smtClean="0">
                <a:solidFill>
                  <a:srgbClr val="FF0000"/>
                </a:solidFill>
                <a:latin typeface="Arial-Rounded" pitchFamily="34" charset="0"/>
                <a:ea typeface="Arial-Rounded" pitchFamily="34" charset="0"/>
                <a:cs typeface="Arial-Rounded" pitchFamily="34" charset="0"/>
              </a:rPr>
              <a:t>ươc</a:t>
            </a:r>
            <a:endParaRPr lang="en-US" sz="6000">
              <a:solidFill>
                <a:srgbClr val="FF0000"/>
              </a:solidFill>
              <a:latin typeface="Arial-Rounded" pitchFamily="34" charset="0"/>
              <a:ea typeface="Arial-Rounded" pitchFamily="34" charset="0"/>
              <a:cs typeface="Arial-Rounded" pitchFamily="34" charset="0"/>
            </a:endParaRPr>
          </a:p>
        </p:txBody>
      </p:sp>
      <p:sp>
        <p:nvSpPr>
          <p:cNvPr id="22" name="Title 1"/>
          <p:cNvSpPr txBox="1">
            <a:spLocks/>
          </p:cNvSpPr>
          <p:nvPr/>
        </p:nvSpPr>
        <p:spPr>
          <a:xfrm>
            <a:off x="555330" y="3091158"/>
            <a:ext cx="2569397"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smtClean="0">
                <a:solidFill>
                  <a:srgbClr val="0070C0"/>
                </a:solidFill>
                <a:latin typeface="Arial-Rounded" pitchFamily="34" charset="0"/>
                <a:ea typeface="Arial-Rounded" pitchFamily="34" charset="0"/>
                <a:cs typeface="Arial-Rounded" pitchFamily="34" charset="0"/>
              </a:rPr>
              <a:t>lướt</a:t>
            </a:r>
            <a:endParaRPr lang="en-US" sz="6000">
              <a:solidFill>
                <a:srgbClr val="0070C0"/>
              </a:solidFill>
              <a:latin typeface="Arial-Rounded" pitchFamily="34" charset="0"/>
              <a:ea typeface="Arial-Rounded" pitchFamily="34" charset="0"/>
              <a:cs typeface="Arial-Rounded" pitchFamily="34" charset="0"/>
            </a:endParaRPr>
          </a:p>
        </p:txBody>
      </p:sp>
      <p:sp>
        <p:nvSpPr>
          <p:cNvPr id="23" name="Title 1"/>
          <p:cNvSpPr txBox="1">
            <a:spLocks/>
          </p:cNvSpPr>
          <p:nvPr/>
        </p:nvSpPr>
        <p:spPr>
          <a:xfrm>
            <a:off x="3413919" y="3091158"/>
            <a:ext cx="2335815"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smtClean="0">
                <a:solidFill>
                  <a:srgbClr val="0070C0"/>
                </a:solidFill>
                <a:latin typeface="Arial-Rounded" pitchFamily="34" charset="0"/>
                <a:ea typeface="Arial-Rounded" pitchFamily="34" charset="0"/>
                <a:cs typeface="Arial-Rounded" pitchFamily="34" charset="0"/>
              </a:rPr>
              <a:t>lượt</a:t>
            </a:r>
            <a:endParaRPr lang="en-US" sz="6000">
              <a:solidFill>
                <a:srgbClr val="0070C0"/>
              </a:solidFill>
              <a:latin typeface="Arial-Rounded" pitchFamily="34" charset="0"/>
              <a:ea typeface="Arial-Rounded" pitchFamily="34" charset="0"/>
              <a:cs typeface="Arial-Rounded" pitchFamily="34" charset="0"/>
            </a:endParaRPr>
          </a:p>
        </p:txBody>
      </p:sp>
      <p:sp>
        <p:nvSpPr>
          <p:cNvPr id="24" name="Title 1"/>
          <p:cNvSpPr txBox="1">
            <a:spLocks/>
          </p:cNvSpPr>
          <p:nvPr/>
        </p:nvSpPr>
        <p:spPr>
          <a:xfrm>
            <a:off x="6080919" y="3091158"/>
            <a:ext cx="2335815"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smtClean="0">
                <a:solidFill>
                  <a:srgbClr val="0070C0"/>
                </a:solidFill>
                <a:latin typeface="Arial-Rounded" pitchFamily="34" charset="0"/>
                <a:ea typeface="Arial-Rounded" pitchFamily="34" charset="0"/>
                <a:cs typeface="Arial-Rounded" pitchFamily="34" charset="0"/>
              </a:rPr>
              <a:t>mướt</a:t>
            </a:r>
            <a:endParaRPr lang="en-US" sz="6000">
              <a:solidFill>
                <a:srgbClr val="0070C0"/>
              </a:solidFill>
              <a:latin typeface="Arial-Rounded" pitchFamily="34" charset="0"/>
              <a:ea typeface="Arial-Rounded" pitchFamily="34" charset="0"/>
              <a:cs typeface="Arial-Rounded" pitchFamily="34" charset="0"/>
            </a:endParaRPr>
          </a:p>
        </p:txBody>
      </p:sp>
      <p:sp>
        <p:nvSpPr>
          <p:cNvPr id="25" name="Title 1"/>
          <p:cNvSpPr txBox="1">
            <a:spLocks/>
          </p:cNvSpPr>
          <p:nvPr/>
        </p:nvSpPr>
        <p:spPr>
          <a:xfrm>
            <a:off x="1127919" y="2914874"/>
            <a:ext cx="1595393"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smtClean="0">
                <a:solidFill>
                  <a:srgbClr val="FF0000"/>
                </a:solidFill>
                <a:latin typeface="Arial-Rounded" pitchFamily="34" charset="0"/>
                <a:ea typeface="Arial-Rounded" pitchFamily="34" charset="0"/>
                <a:cs typeface="Arial-Rounded" pitchFamily="34" charset="0"/>
              </a:rPr>
              <a:t>ươt</a:t>
            </a:r>
            <a:endParaRPr lang="en-US" sz="6000">
              <a:solidFill>
                <a:srgbClr val="FF0000"/>
              </a:solidFill>
              <a:latin typeface="Arial-Rounded" pitchFamily="34" charset="0"/>
              <a:ea typeface="Arial-Rounded" pitchFamily="34" charset="0"/>
              <a:cs typeface="Arial-Rounded" pitchFamily="34" charset="0"/>
            </a:endParaRPr>
          </a:p>
        </p:txBody>
      </p:sp>
      <p:sp>
        <p:nvSpPr>
          <p:cNvPr id="26" name="Title 1"/>
          <p:cNvSpPr txBox="1">
            <a:spLocks/>
          </p:cNvSpPr>
          <p:nvPr/>
        </p:nvSpPr>
        <p:spPr>
          <a:xfrm>
            <a:off x="3927102" y="2914874"/>
            <a:ext cx="1450357"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smtClean="0">
                <a:solidFill>
                  <a:srgbClr val="FF0000"/>
                </a:solidFill>
                <a:latin typeface="Arial-Rounded" pitchFamily="34" charset="0"/>
                <a:ea typeface="Arial-Rounded" pitchFamily="34" charset="0"/>
                <a:cs typeface="Arial-Rounded" pitchFamily="34" charset="0"/>
              </a:rPr>
              <a:t>ươt</a:t>
            </a:r>
            <a:endParaRPr lang="en-US" sz="6000">
              <a:solidFill>
                <a:srgbClr val="FF0000"/>
              </a:solidFill>
              <a:latin typeface="Arial-Rounded" pitchFamily="34" charset="0"/>
              <a:ea typeface="Arial-Rounded" pitchFamily="34" charset="0"/>
              <a:cs typeface="Arial-Rounded" pitchFamily="34" charset="0"/>
            </a:endParaRPr>
          </a:p>
        </p:txBody>
      </p:sp>
      <p:sp>
        <p:nvSpPr>
          <p:cNvPr id="27" name="Title 1"/>
          <p:cNvSpPr txBox="1">
            <a:spLocks/>
          </p:cNvSpPr>
          <p:nvPr/>
        </p:nvSpPr>
        <p:spPr>
          <a:xfrm>
            <a:off x="6763864" y="2914874"/>
            <a:ext cx="1595393"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smtClean="0">
                <a:solidFill>
                  <a:srgbClr val="FF0000"/>
                </a:solidFill>
                <a:latin typeface="Arial-Rounded" pitchFamily="34" charset="0"/>
                <a:ea typeface="Arial-Rounded" pitchFamily="34" charset="0"/>
                <a:cs typeface="Arial-Rounded" pitchFamily="34" charset="0"/>
              </a:rPr>
              <a:t>ươt</a:t>
            </a:r>
            <a:endParaRPr lang="en-US" sz="6000">
              <a:solidFill>
                <a:srgbClr val="FF0000"/>
              </a:solidFill>
              <a:latin typeface="Arial-Rounded" pitchFamily="34" charset="0"/>
              <a:ea typeface="Arial-Rounded" pitchFamily="34" charset="0"/>
              <a:cs typeface="Arial-Rounded" pitchFamily="34" charset="0"/>
            </a:endParaRPr>
          </a:p>
        </p:txBody>
      </p:sp>
      <p:sp>
        <p:nvSpPr>
          <p:cNvPr id="28" name="Title 1"/>
          <p:cNvSpPr txBox="1">
            <a:spLocks/>
          </p:cNvSpPr>
          <p:nvPr/>
        </p:nvSpPr>
        <p:spPr>
          <a:xfrm>
            <a:off x="8861130" y="3091158"/>
            <a:ext cx="2569397"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smtClean="0">
                <a:solidFill>
                  <a:srgbClr val="0070C0"/>
                </a:solidFill>
                <a:latin typeface="Arial-Rounded" pitchFamily="34" charset="0"/>
                <a:ea typeface="Arial-Rounded" pitchFamily="34" charset="0"/>
                <a:cs typeface="Arial-Rounded" pitchFamily="34" charset="0"/>
              </a:rPr>
              <a:t>mượt</a:t>
            </a:r>
            <a:endParaRPr lang="en-US" sz="6000">
              <a:solidFill>
                <a:srgbClr val="0070C0"/>
              </a:solidFill>
              <a:latin typeface="Arial-Rounded" pitchFamily="34" charset="0"/>
              <a:ea typeface="Arial-Rounded" pitchFamily="34" charset="0"/>
              <a:cs typeface="Arial-Rounded" pitchFamily="34" charset="0"/>
            </a:endParaRPr>
          </a:p>
        </p:txBody>
      </p:sp>
      <p:sp>
        <p:nvSpPr>
          <p:cNvPr id="29" name="Title 1"/>
          <p:cNvSpPr txBox="1">
            <a:spLocks/>
          </p:cNvSpPr>
          <p:nvPr/>
        </p:nvSpPr>
        <p:spPr>
          <a:xfrm>
            <a:off x="9656241" y="2914874"/>
            <a:ext cx="1595393"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smtClean="0">
                <a:solidFill>
                  <a:srgbClr val="FF0000"/>
                </a:solidFill>
                <a:latin typeface="Arial-Rounded" pitchFamily="34" charset="0"/>
                <a:ea typeface="Arial-Rounded" pitchFamily="34" charset="0"/>
                <a:cs typeface="Arial-Rounded" pitchFamily="34" charset="0"/>
              </a:rPr>
              <a:t>ươt</a:t>
            </a:r>
            <a:endParaRPr lang="en-US" sz="6000">
              <a:solidFill>
                <a:srgbClr val="FF0000"/>
              </a:solidFill>
              <a:latin typeface="Arial-Rounded" pitchFamily="34" charset="0"/>
              <a:ea typeface="Arial-Rounded" pitchFamily="34" charset="0"/>
              <a:cs typeface="Arial-Rounded" pitchFamily="34" charset="0"/>
            </a:endParaRPr>
          </a:p>
        </p:txBody>
      </p:sp>
    </p:spTree>
    <p:extLst>
      <p:ext uri="{BB962C8B-B14F-4D97-AF65-F5344CB8AC3E}">
        <p14:creationId xmlns:p14="http://schemas.microsoft.com/office/powerpoint/2010/main" val="20713825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fade">
                                      <p:cBhvr>
                                        <p:cTn id="22" dur="500"/>
                                        <p:tgtEl>
                                          <p:spTgt spid="17"/>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fade">
                                      <p:cBhvr>
                                        <p:cTn id="27" dur="500"/>
                                        <p:tgtEl>
                                          <p:spTgt spid="8"/>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11"/>
                                        </p:tgtEl>
                                        <p:attrNameLst>
                                          <p:attrName>style.visibility</p:attrName>
                                        </p:attrNameLst>
                                      </p:cBhvr>
                                      <p:to>
                                        <p:strVal val="visible"/>
                                      </p:to>
                                    </p:set>
                                    <p:animEffect transition="in" filter="fade">
                                      <p:cBhvr>
                                        <p:cTn id="30" dur="500"/>
                                        <p:tgtEl>
                                          <p:spTgt spid="11"/>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13"/>
                                        </p:tgtEl>
                                        <p:attrNameLst>
                                          <p:attrName>style.visibility</p:attrName>
                                        </p:attrNameLst>
                                      </p:cBhvr>
                                      <p:to>
                                        <p:strVal val="visible"/>
                                      </p:to>
                                    </p:set>
                                    <p:animEffect transition="in" filter="fade">
                                      <p:cBhvr>
                                        <p:cTn id="33" dur="500"/>
                                        <p:tgtEl>
                                          <p:spTgt spid="13"/>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18"/>
                                        </p:tgtEl>
                                        <p:attrNameLst>
                                          <p:attrName>style.visibility</p:attrName>
                                        </p:attrNameLst>
                                      </p:cBhvr>
                                      <p:to>
                                        <p:strVal val="visible"/>
                                      </p:to>
                                    </p:set>
                                    <p:animEffect transition="in" filter="fade">
                                      <p:cBhvr>
                                        <p:cTn id="36" dur="500"/>
                                        <p:tgtEl>
                                          <p:spTgt spid="18"/>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22"/>
                                        </p:tgtEl>
                                        <p:attrNameLst>
                                          <p:attrName>style.visibility</p:attrName>
                                        </p:attrNameLst>
                                      </p:cBhvr>
                                      <p:to>
                                        <p:strVal val="visible"/>
                                      </p:to>
                                    </p:set>
                                    <p:animEffect transition="in" filter="fade">
                                      <p:cBhvr>
                                        <p:cTn id="41" dur="500"/>
                                        <p:tgtEl>
                                          <p:spTgt spid="22"/>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grpId="0" nodeType="clickEffect">
                                  <p:stCondLst>
                                    <p:cond delay="0"/>
                                  </p:stCondLst>
                                  <p:childTnLst>
                                    <p:set>
                                      <p:cBhvr>
                                        <p:cTn id="45" dur="1" fill="hold">
                                          <p:stCondLst>
                                            <p:cond delay="0"/>
                                          </p:stCondLst>
                                        </p:cTn>
                                        <p:tgtEl>
                                          <p:spTgt spid="23"/>
                                        </p:tgtEl>
                                        <p:attrNameLst>
                                          <p:attrName>style.visibility</p:attrName>
                                        </p:attrNameLst>
                                      </p:cBhvr>
                                      <p:to>
                                        <p:strVal val="visible"/>
                                      </p:to>
                                    </p:set>
                                    <p:animEffect transition="in" filter="fade">
                                      <p:cBhvr>
                                        <p:cTn id="46" dur="500"/>
                                        <p:tgtEl>
                                          <p:spTgt spid="23"/>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grpId="0" nodeType="clickEffect">
                                  <p:stCondLst>
                                    <p:cond delay="0"/>
                                  </p:stCondLst>
                                  <p:childTnLst>
                                    <p:set>
                                      <p:cBhvr>
                                        <p:cTn id="50" dur="1" fill="hold">
                                          <p:stCondLst>
                                            <p:cond delay="0"/>
                                          </p:stCondLst>
                                        </p:cTn>
                                        <p:tgtEl>
                                          <p:spTgt spid="24"/>
                                        </p:tgtEl>
                                        <p:attrNameLst>
                                          <p:attrName>style.visibility</p:attrName>
                                        </p:attrNameLst>
                                      </p:cBhvr>
                                      <p:to>
                                        <p:strVal val="visible"/>
                                      </p:to>
                                    </p:set>
                                    <p:animEffect transition="in" filter="fade">
                                      <p:cBhvr>
                                        <p:cTn id="51" dur="500"/>
                                        <p:tgtEl>
                                          <p:spTgt spid="24"/>
                                        </p:tgtEl>
                                      </p:cBhvr>
                                    </p:animEffect>
                                  </p:childTnLst>
                                </p:cTn>
                              </p:par>
                            </p:childTnLst>
                          </p:cTn>
                        </p:par>
                      </p:childTnLst>
                    </p:cTn>
                  </p:par>
                  <p:par>
                    <p:cTn id="52" fill="hold">
                      <p:stCondLst>
                        <p:cond delay="indefinite"/>
                      </p:stCondLst>
                      <p:childTnLst>
                        <p:par>
                          <p:cTn id="53" fill="hold">
                            <p:stCondLst>
                              <p:cond delay="0"/>
                            </p:stCondLst>
                            <p:childTnLst>
                              <p:par>
                                <p:cTn id="54" presetID="10" presetClass="entr" presetSubtype="0" fill="hold" grpId="0" nodeType="clickEffect">
                                  <p:stCondLst>
                                    <p:cond delay="0"/>
                                  </p:stCondLst>
                                  <p:childTnLst>
                                    <p:set>
                                      <p:cBhvr>
                                        <p:cTn id="55" dur="1" fill="hold">
                                          <p:stCondLst>
                                            <p:cond delay="0"/>
                                          </p:stCondLst>
                                        </p:cTn>
                                        <p:tgtEl>
                                          <p:spTgt spid="28"/>
                                        </p:tgtEl>
                                        <p:attrNameLst>
                                          <p:attrName>style.visibility</p:attrName>
                                        </p:attrNameLst>
                                      </p:cBhvr>
                                      <p:to>
                                        <p:strVal val="visible"/>
                                      </p:to>
                                    </p:set>
                                    <p:animEffect transition="in" filter="fade">
                                      <p:cBhvr>
                                        <p:cTn id="56" dur="500"/>
                                        <p:tgtEl>
                                          <p:spTgt spid="28"/>
                                        </p:tgtEl>
                                      </p:cBhvr>
                                    </p:animEffect>
                                  </p:childTnLst>
                                </p:cTn>
                              </p:par>
                            </p:childTnLst>
                          </p:cTn>
                        </p:par>
                      </p:childTnLst>
                    </p:cTn>
                  </p:par>
                  <p:par>
                    <p:cTn id="57" fill="hold">
                      <p:stCondLst>
                        <p:cond delay="indefinite"/>
                      </p:stCondLst>
                      <p:childTnLst>
                        <p:par>
                          <p:cTn id="58" fill="hold">
                            <p:stCondLst>
                              <p:cond delay="0"/>
                            </p:stCondLst>
                            <p:childTnLst>
                              <p:par>
                                <p:cTn id="59" presetID="10" presetClass="entr" presetSubtype="0" fill="hold" grpId="0" nodeType="clickEffect">
                                  <p:stCondLst>
                                    <p:cond delay="0"/>
                                  </p:stCondLst>
                                  <p:childTnLst>
                                    <p:set>
                                      <p:cBhvr>
                                        <p:cTn id="60" dur="1" fill="hold">
                                          <p:stCondLst>
                                            <p:cond delay="0"/>
                                          </p:stCondLst>
                                        </p:cTn>
                                        <p:tgtEl>
                                          <p:spTgt spid="25"/>
                                        </p:tgtEl>
                                        <p:attrNameLst>
                                          <p:attrName>style.visibility</p:attrName>
                                        </p:attrNameLst>
                                      </p:cBhvr>
                                      <p:to>
                                        <p:strVal val="visible"/>
                                      </p:to>
                                    </p:set>
                                    <p:animEffect transition="in" filter="fade">
                                      <p:cBhvr>
                                        <p:cTn id="61" dur="500"/>
                                        <p:tgtEl>
                                          <p:spTgt spid="25"/>
                                        </p:tgtEl>
                                      </p:cBhvr>
                                    </p:animEffect>
                                  </p:childTnLst>
                                </p:cTn>
                              </p:par>
                              <p:par>
                                <p:cTn id="62" presetID="10" presetClass="entr" presetSubtype="0" fill="hold" grpId="0" nodeType="withEffect">
                                  <p:stCondLst>
                                    <p:cond delay="0"/>
                                  </p:stCondLst>
                                  <p:childTnLst>
                                    <p:set>
                                      <p:cBhvr>
                                        <p:cTn id="63" dur="1" fill="hold">
                                          <p:stCondLst>
                                            <p:cond delay="0"/>
                                          </p:stCondLst>
                                        </p:cTn>
                                        <p:tgtEl>
                                          <p:spTgt spid="26"/>
                                        </p:tgtEl>
                                        <p:attrNameLst>
                                          <p:attrName>style.visibility</p:attrName>
                                        </p:attrNameLst>
                                      </p:cBhvr>
                                      <p:to>
                                        <p:strVal val="visible"/>
                                      </p:to>
                                    </p:set>
                                    <p:animEffect transition="in" filter="fade">
                                      <p:cBhvr>
                                        <p:cTn id="64" dur="500"/>
                                        <p:tgtEl>
                                          <p:spTgt spid="26"/>
                                        </p:tgtEl>
                                      </p:cBhvr>
                                    </p:animEffect>
                                  </p:childTnLst>
                                </p:cTn>
                              </p:par>
                              <p:par>
                                <p:cTn id="65" presetID="10" presetClass="entr" presetSubtype="0" fill="hold" grpId="0" nodeType="withEffect">
                                  <p:stCondLst>
                                    <p:cond delay="0"/>
                                  </p:stCondLst>
                                  <p:childTnLst>
                                    <p:set>
                                      <p:cBhvr>
                                        <p:cTn id="66" dur="1" fill="hold">
                                          <p:stCondLst>
                                            <p:cond delay="0"/>
                                          </p:stCondLst>
                                        </p:cTn>
                                        <p:tgtEl>
                                          <p:spTgt spid="27"/>
                                        </p:tgtEl>
                                        <p:attrNameLst>
                                          <p:attrName>style.visibility</p:attrName>
                                        </p:attrNameLst>
                                      </p:cBhvr>
                                      <p:to>
                                        <p:strVal val="visible"/>
                                      </p:to>
                                    </p:set>
                                    <p:animEffect transition="in" filter="fade">
                                      <p:cBhvr>
                                        <p:cTn id="67" dur="500"/>
                                        <p:tgtEl>
                                          <p:spTgt spid="27"/>
                                        </p:tgtEl>
                                      </p:cBhvr>
                                    </p:animEffect>
                                  </p:childTnLst>
                                </p:cTn>
                              </p:par>
                              <p:par>
                                <p:cTn id="68" presetID="10" presetClass="entr" presetSubtype="0" fill="hold" grpId="0" nodeType="withEffect">
                                  <p:stCondLst>
                                    <p:cond delay="0"/>
                                  </p:stCondLst>
                                  <p:childTnLst>
                                    <p:set>
                                      <p:cBhvr>
                                        <p:cTn id="69" dur="1" fill="hold">
                                          <p:stCondLst>
                                            <p:cond delay="0"/>
                                          </p:stCondLst>
                                        </p:cTn>
                                        <p:tgtEl>
                                          <p:spTgt spid="29"/>
                                        </p:tgtEl>
                                        <p:attrNameLst>
                                          <p:attrName>style.visibility</p:attrName>
                                        </p:attrNameLst>
                                      </p:cBhvr>
                                      <p:to>
                                        <p:strVal val="visible"/>
                                      </p:to>
                                    </p:set>
                                    <p:animEffect transition="in" filter="fade">
                                      <p:cBhvr>
                                        <p:cTn id="70"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7" grpId="0"/>
      <p:bldP spid="8" grpId="0"/>
      <p:bldP spid="11" grpId="0"/>
      <p:bldP spid="13" grpId="0"/>
      <p:bldP spid="17" grpId="0"/>
      <p:bldP spid="18" grpId="0"/>
      <p:bldP spid="22" grpId="0"/>
      <p:bldP spid="23" grpId="0"/>
      <p:bldP spid="24" grpId="0"/>
      <p:bldP spid="25" grpId="0"/>
      <p:bldP spid="26" grpId="0"/>
      <p:bldP spid="27" grpId="0"/>
      <p:bldP spid="28" grpId="0"/>
      <p:bldP spid="29"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Title 4"/>
          <p:cNvSpPr txBox="1">
            <a:spLocks/>
          </p:cNvSpPr>
          <p:nvPr/>
        </p:nvSpPr>
        <p:spPr>
          <a:xfrm>
            <a:off x="5739913" y="2408237"/>
            <a:ext cx="6513206" cy="1325563"/>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9600" b="1" smtClean="0">
                <a:solidFill>
                  <a:srgbClr val="0070C0"/>
                </a:solidFill>
                <a:latin typeface="DomCasual" pitchFamily="18" charset="0"/>
                <a:ea typeface="DomCasual" pitchFamily="18" charset="0"/>
                <a:cs typeface="DomCasual" pitchFamily="18" charset="0"/>
              </a:rPr>
              <a:t>Thư giãn nào!</a:t>
            </a:r>
            <a:endParaRPr lang="en-US" sz="9600" b="1">
              <a:solidFill>
                <a:srgbClr val="0070C0"/>
              </a:solidFill>
              <a:latin typeface="DomCasual" pitchFamily="18" charset="0"/>
              <a:ea typeface="DomCasual" pitchFamily="18" charset="0"/>
              <a:cs typeface="DomCasual" pitchFamily="18" charset="0"/>
            </a:endParaRPr>
          </a:p>
        </p:txBody>
      </p:sp>
    </p:spTree>
    <p:extLst>
      <p:ext uri="{BB962C8B-B14F-4D97-AF65-F5344CB8AC3E}">
        <p14:creationId xmlns:p14="http://schemas.microsoft.com/office/powerpoint/2010/main" val="294343898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a khúc -Ước mơ của bé- - VTV6">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61838" cy="6840537"/>
          </a:xfrm>
          <a:prstGeom prst="rect">
            <a:avLst/>
          </a:prstGeom>
        </p:spPr>
      </p:pic>
    </p:spTree>
    <p:extLst>
      <p:ext uri="{BB962C8B-B14F-4D97-AF65-F5344CB8AC3E}">
        <p14:creationId xmlns:p14="http://schemas.microsoft.com/office/powerpoint/2010/main" val="4266654664"/>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vol="80000">
                <p:cTn id="7" fill="hold" display="0">
                  <p:stCondLst>
                    <p:cond delay="indefinite"/>
                  </p:stCondLst>
                </p:cTn>
                <p:tgtEl>
                  <p:spTgt spid="2"/>
                </p:tgtEl>
              </p:cMediaNode>
            </p:vide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1"/>
          <p:cNvSpPr txBox="1">
            <a:spLocks/>
          </p:cNvSpPr>
          <p:nvPr/>
        </p:nvSpPr>
        <p:spPr>
          <a:xfrm>
            <a:off x="556975" y="4391168"/>
            <a:ext cx="2569397"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smtClean="0">
                <a:solidFill>
                  <a:srgbClr val="0070C0"/>
                </a:solidFill>
                <a:latin typeface="Arial-Rounded" pitchFamily="34" charset="0"/>
                <a:ea typeface="Arial-Rounded" pitchFamily="34" charset="0"/>
                <a:cs typeface="Arial-Rounded" pitchFamily="34" charset="0"/>
              </a:rPr>
              <a:t>bước</a:t>
            </a:r>
            <a:endParaRPr lang="en-US" sz="6000">
              <a:solidFill>
                <a:srgbClr val="0070C0"/>
              </a:solidFill>
              <a:latin typeface="Arial-Rounded" pitchFamily="34" charset="0"/>
              <a:ea typeface="Arial-Rounded" pitchFamily="34" charset="0"/>
              <a:cs typeface="Arial-Rounded" pitchFamily="34" charset="0"/>
            </a:endParaRPr>
          </a:p>
        </p:txBody>
      </p:sp>
      <p:sp>
        <p:nvSpPr>
          <p:cNvPr id="28" name="Title 1"/>
          <p:cNvSpPr txBox="1">
            <a:spLocks/>
          </p:cNvSpPr>
          <p:nvPr/>
        </p:nvSpPr>
        <p:spPr>
          <a:xfrm>
            <a:off x="3473325" y="4391168"/>
            <a:ext cx="2335815"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smtClean="0">
                <a:solidFill>
                  <a:srgbClr val="0070C0"/>
                </a:solidFill>
                <a:latin typeface="Arial-Rounded" pitchFamily="34" charset="0"/>
                <a:ea typeface="Arial-Rounded" pitchFamily="34" charset="0"/>
                <a:cs typeface="Arial-Rounded" pitchFamily="34" charset="0"/>
              </a:rPr>
              <a:t>lược</a:t>
            </a:r>
            <a:endParaRPr lang="en-US" sz="6000">
              <a:solidFill>
                <a:srgbClr val="0070C0"/>
              </a:solidFill>
              <a:latin typeface="Arial-Rounded" pitchFamily="34" charset="0"/>
              <a:ea typeface="Arial-Rounded" pitchFamily="34" charset="0"/>
              <a:cs typeface="Arial-Rounded" pitchFamily="34" charset="0"/>
            </a:endParaRPr>
          </a:p>
        </p:txBody>
      </p:sp>
      <p:sp>
        <p:nvSpPr>
          <p:cNvPr id="29" name="Title 1"/>
          <p:cNvSpPr txBox="1">
            <a:spLocks/>
          </p:cNvSpPr>
          <p:nvPr/>
        </p:nvSpPr>
        <p:spPr>
          <a:xfrm>
            <a:off x="6186551" y="4391168"/>
            <a:ext cx="2335815"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smtClean="0">
                <a:solidFill>
                  <a:srgbClr val="0070C0"/>
                </a:solidFill>
                <a:latin typeface="Arial-Rounded" pitchFamily="34" charset="0"/>
                <a:ea typeface="Arial-Rounded" pitchFamily="34" charset="0"/>
                <a:cs typeface="Arial-Rounded" pitchFamily="34" charset="0"/>
              </a:rPr>
              <a:t>ngược</a:t>
            </a:r>
            <a:endParaRPr lang="en-US" sz="6000">
              <a:solidFill>
                <a:srgbClr val="0070C0"/>
              </a:solidFill>
              <a:latin typeface="Arial-Rounded" pitchFamily="34" charset="0"/>
              <a:ea typeface="Arial-Rounded" pitchFamily="34" charset="0"/>
              <a:cs typeface="Arial-Rounded" pitchFamily="34" charset="0"/>
            </a:endParaRPr>
          </a:p>
        </p:txBody>
      </p:sp>
      <p:sp>
        <p:nvSpPr>
          <p:cNvPr id="30" name="Title 1"/>
          <p:cNvSpPr txBox="1">
            <a:spLocks/>
          </p:cNvSpPr>
          <p:nvPr/>
        </p:nvSpPr>
        <p:spPr>
          <a:xfrm>
            <a:off x="8862775" y="4391168"/>
            <a:ext cx="2569397"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smtClean="0">
                <a:solidFill>
                  <a:srgbClr val="0070C0"/>
                </a:solidFill>
                <a:latin typeface="Arial-Rounded" pitchFamily="34" charset="0"/>
                <a:ea typeface="Arial-Rounded" pitchFamily="34" charset="0"/>
                <a:cs typeface="Arial-Rounded" pitchFamily="34" charset="0"/>
              </a:rPr>
              <a:t>nước</a:t>
            </a:r>
            <a:endParaRPr lang="en-US" sz="6000">
              <a:solidFill>
                <a:srgbClr val="0070C0"/>
              </a:solidFill>
              <a:latin typeface="Arial-Rounded" pitchFamily="34" charset="0"/>
              <a:ea typeface="Arial-Rounded" pitchFamily="34" charset="0"/>
              <a:cs typeface="Arial-Rounded" pitchFamily="34" charset="0"/>
            </a:endParaRPr>
          </a:p>
        </p:txBody>
      </p:sp>
      <p:sp>
        <p:nvSpPr>
          <p:cNvPr id="31" name="Title 1"/>
          <p:cNvSpPr txBox="1">
            <a:spLocks/>
          </p:cNvSpPr>
          <p:nvPr/>
        </p:nvSpPr>
        <p:spPr>
          <a:xfrm>
            <a:off x="555330" y="5705842"/>
            <a:ext cx="2569397"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smtClean="0">
                <a:solidFill>
                  <a:srgbClr val="0070C0"/>
                </a:solidFill>
                <a:latin typeface="Arial-Rounded" pitchFamily="34" charset="0"/>
                <a:ea typeface="Arial-Rounded" pitchFamily="34" charset="0"/>
                <a:cs typeface="Arial-Rounded" pitchFamily="34" charset="0"/>
              </a:rPr>
              <a:t>lướt</a:t>
            </a:r>
            <a:endParaRPr lang="en-US" sz="6000">
              <a:solidFill>
                <a:srgbClr val="0070C0"/>
              </a:solidFill>
              <a:latin typeface="Arial-Rounded" pitchFamily="34" charset="0"/>
              <a:ea typeface="Arial-Rounded" pitchFamily="34" charset="0"/>
              <a:cs typeface="Arial-Rounded" pitchFamily="34" charset="0"/>
            </a:endParaRPr>
          </a:p>
        </p:txBody>
      </p:sp>
      <p:sp>
        <p:nvSpPr>
          <p:cNvPr id="47" name="Title 1"/>
          <p:cNvSpPr txBox="1">
            <a:spLocks/>
          </p:cNvSpPr>
          <p:nvPr/>
        </p:nvSpPr>
        <p:spPr>
          <a:xfrm>
            <a:off x="3413919" y="5705842"/>
            <a:ext cx="2335815"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smtClean="0">
                <a:solidFill>
                  <a:srgbClr val="0070C0"/>
                </a:solidFill>
                <a:latin typeface="Arial-Rounded" pitchFamily="34" charset="0"/>
                <a:ea typeface="Arial-Rounded" pitchFamily="34" charset="0"/>
                <a:cs typeface="Arial-Rounded" pitchFamily="34" charset="0"/>
              </a:rPr>
              <a:t>lượt</a:t>
            </a:r>
            <a:endParaRPr lang="en-US" sz="6000">
              <a:solidFill>
                <a:srgbClr val="0070C0"/>
              </a:solidFill>
              <a:latin typeface="Arial-Rounded" pitchFamily="34" charset="0"/>
              <a:ea typeface="Arial-Rounded" pitchFamily="34" charset="0"/>
              <a:cs typeface="Arial-Rounded" pitchFamily="34" charset="0"/>
            </a:endParaRPr>
          </a:p>
        </p:txBody>
      </p:sp>
      <p:sp>
        <p:nvSpPr>
          <p:cNvPr id="48" name="Title 1"/>
          <p:cNvSpPr txBox="1">
            <a:spLocks/>
          </p:cNvSpPr>
          <p:nvPr/>
        </p:nvSpPr>
        <p:spPr>
          <a:xfrm>
            <a:off x="6080919" y="5705842"/>
            <a:ext cx="2335815"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smtClean="0">
                <a:solidFill>
                  <a:srgbClr val="0070C0"/>
                </a:solidFill>
                <a:latin typeface="Arial-Rounded" pitchFamily="34" charset="0"/>
                <a:ea typeface="Arial-Rounded" pitchFamily="34" charset="0"/>
                <a:cs typeface="Arial-Rounded" pitchFamily="34" charset="0"/>
              </a:rPr>
              <a:t>mướt</a:t>
            </a:r>
            <a:endParaRPr lang="en-US" sz="6000">
              <a:solidFill>
                <a:srgbClr val="0070C0"/>
              </a:solidFill>
              <a:latin typeface="Arial-Rounded" pitchFamily="34" charset="0"/>
              <a:ea typeface="Arial-Rounded" pitchFamily="34" charset="0"/>
              <a:cs typeface="Arial-Rounded" pitchFamily="34" charset="0"/>
            </a:endParaRPr>
          </a:p>
        </p:txBody>
      </p:sp>
      <p:sp>
        <p:nvSpPr>
          <p:cNvPr id="49" name="Title 1"/>
          <p:cNvSpPr txBox="1">
            <a:spLocks/>
          </p:cNvSpPr>
          <p:nvPr/>
        </p:nvSpPr>
        <p:spPr>
          <a:xfrm>
            <a:off x="8861130" y="5705842"/>
            <a:ext cx="2569397"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smtClean="0">
                <a:solidFill>
                  <a:srgbClr val="0070C0"/>
                </a:solidFill>
                <a:latin typeface="Arial-Rounded" pitchFamily="34" charset="0"/>
                <a:ea typeface="Arial-Rounded" pitchFamily="34" charset="0"/>
                <a:cs typeface="Arial-Rounded" pitchFamily="34" charset="0"/>
              </a:rPr>
              <a:t>mượt</a:t>
            </a:r>
            <a:endParaRPr lang="en-US" sz="6000">
              <a:solidFill>
                <a:srgbClr val="0070C0"/>
              </a:solidFill>
              <a:latin typeface="Arial-Rounded" pitchFamily="34" charset="0"/>
              <a:ea typeface="Arial-Rounded" pitchFamily="34" charset="0"/>
              <a:cs typeface="Arial-Rounded" pitchFamily="34" charset="0"/>
            </a:endParaRPr>
          </a:p>
        </p:txBody>
      </p:sp>
      <p:pic>
        <p:nvPicPr>
          <p:cNvPr id="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13919" y="-123668"/>
            <a:ext cx="5245310" cy="47861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4571897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2472099" y="5181600"/>
            <a:ext cx="6979135" cy="656495"/>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9600" smtClean="0">
                <a:solidFill>
                  <a:srgbClr val="0070C0"/>
                </a:solidFill>
                <a:latin typeface="Arial-Rounded" pitchFamily="34" charset="0"/>
                <a:ea typeface="Arial-Rounded" pitchFamily="34" charset="0"/>
                <a:cs typeface="Arial-Rounded" pitchFamily="34" charset="0"/>
              </a:rPr>
              <a:t>thước kẻ</a:t>
            </a:r>
            <a:endParaRPr lang="en-US" sz="9600">
              <a:solidFill>
                <a:srgbClr val="0070C0"/>
              </a:solidFill>
              <a:latin typeface="Arial-Rounded" pitchFamily="34" charset="0"/>
              <a:ea typeface="Arial-Rounded" pitchFamily="34" charset="0"/>
              <a:cs typeface="Arial-Rounded" pitchFamily="34" charset="0"/>
            </a:endParaRPr>
          </a:p>
        </p:txBody>
      </p:sp>
      <p:sp>
        <p:nvSpPr>
          <p:cNvPr id="2" name="AutoShape 2" descr="hình ảnh : canh, Mỏ, Đầy màu sắc, màu vàng, Động vật, Lorikeet, Yêu chim,  Cá voi, Động vật có xương sống, con vẹt, đẹp, Chim vẹt, Parakeet, Đa màu,  Ara 2311x2129 - -"/>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 name="AutoShape 4" descr="hình ảnh : canh, Mỏ, Đầy màu sắc, màu vàng, Động vật, Lorikeet, Yêu chim,  Cá voi, Động vật có xương sống, con vẹt, đẹp, Chim vẹt, Parakeet, Đa màu,  Ara 2311x2129 - -"/>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Title 1"/>
          <p:cNvSpPr txBox="1">
            <a:spLocks/>
          </p:cNvSpPr>
          <p:nvPr/>
        </p:nvSpPr>
        <p:spPr>
          <a:xfrm>
            <a:off x="4623675" y="5181600"/>
            <a:ext cx="2145222" cy="656495"/>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9600" smtClean="0">
                <a:solidFill>
                  <a:srgbClr val="FF0000"/>
                </a:solidFill>
                <a:latin typeface="Arial-Rounded" pitchFamily="34" charset="0"/>
                <a:ea typeface="Arial-Rounded" pitchFamily="34" charset="0"/>
                <a:cs typeface="Arial-Rounded" pitchFamily="34" charset="0"/>
              </a:rPr>
              <a:t>ươc</a:t>
            </a:r>
            <a:endParaRPr lang="en-US" sz="9600">
              <a:solidFill>
                <a:srgbClr val="FF0000"/>
              </a:solidFill>
              <a:latin typeface="Arial-Rounded" pitchFamily="34" charset="0"/>
              <a:ea typeface="Arial-Rounded" pitchFamily="34" charset="0"/>
              <a:cs typeface="Arial-Rounded" pitchFamily="34" charset="0"/>
            </a:endParaRPr>
          </a:p>
        </p:txBody>
      </p:sp>
      <p:pic>
        <p:nvPicPr>
          <p:cNvPr id="2050" name="Picture 2" descr="thước kẻ sumikko TH12 thước kẻ cute thước kẻ dễ thương 12 cm | Shopee Việt  Nam"/>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893427" y="329991"/>
            <a:ext cx="4136478" cy="41364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008662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8"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4853</TotalTime>
  <Words>218</Words>
  <Application>Microsoft Office PowerPoint</Application>
  <PresentationFormat>Custom</PresentationFormat>
  <Paragraphs>131</Paragraphs>
  <Slides>26</Slides>
  <Notes>17</Notes>
  <HiddenSlides>0</HiddenSlides>
  <MMClips>3</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26</vt:i4>
      </vt:variant>
    </vt:vector>
  </HeadingPairs>
  <TitlesOfParts>
    <vt:vector size="37" baseType="lpstr">
      <vt:lpstr>.VnArial</vt:lpstr>
      <vt:lpstr>.VnCooper</vt:lpstr>
      <vt:lpstr>Arial</vt:lpstr>
      <vt:lpstr>Arial Rounded MT Bold</vt:lpstr>
      <vt:lpstr>Arial-Rounded</vt:lpstr>
      <vt:lpstr>Arrus-Black</vt:lpstr>
      <vt:lpstr>AvantGarde</vt:lpstr>
      <vt:lpstr>Calibri</vt:lpstr>
      <vt:lpstr>DomCasual</vt:lpstr>
      <vt:lpstr>HP001 4 hàng</vt:lpstr>
      <vt:lpstr>Office Theme</vt:lpstr>
      <vt:lpstr>TIẾNG VIỆT 1</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PC</dc:creator>
  <cp:lastModifiedBy>Admin</cp:lastModifiedBy>
  <cp:revision>626</cp:revision>
  <dcterms:created xsi:type="dcterms:W3CDTF">2021-05-08T14:00:55Z</dcterms:created>
  <dcterms:modified xsi:type="dcterms:W3CDTF">2021-12-26T15:15:47Z</dcterms:modified>
</cp:coreProperties>
</file>