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7" r:id="rId2"/>
    <p:sldId id="259" r:id="rId3"/>
    <p:sldId id="260" r:id="rId4"/>
    <p:sldId id="380" r:id="rId5"/>
    <p:sldId id="336" r:id="rId6"/>
    <p:sldId id="263" r:id="rId7"/>
    <p:sldId id="282" r:id="rId8"/>
    <p:sldId id="283" r:id="rId9"/>
    <p:sldId id="284" r:id="rId10"/>
    <p:sldId id="264" r:id="rId11"/>
    <p:sldId id="372" r:id="rId12"/>
    <p:sldId id="262" r:id="rId13"/>
    <p:sldId id="397" r:id="rId14"/>
    <p:sldId id="357" r:id="rId15"/>
    <p:sldId id="350" r:id="rId16"/>
    <p:sldId id="355" r:id="rId17"/>
    <p:sldId id="267" r:id="rId18"/>
    <p:sldId id="381" r:id="rId19"/>
    <p:sldId id="382" r:id="rId20"/>
    <p:sldId id="383" r:id="rId21"/>
    <p:sldId id="314" r:id="rId22"/>
    <p:sldId id="272" r:id="rId23"/>
    <p:sldId id="338" r:id="rId24"/>
    <p:sldId id="386" r:id="rId25"/>
    <p:sldId id="390" r:id="rId26"/>
    <p:sldId id="396" r:id="rId27"/>
    <p:sldId id="274" r:id="rId28"/>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BD196F"/>
    <a:srgbClr val="0083E6"/>
    <a:srgbClr val="EBF6F9"/>
    <a:srgbClr val="FFE389"/>
    <a:srgbClr val="006F96"/>
    <a:srgbClr val="FBD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59" autoAdjust="0"/>
    <p:restoredTop sz="91993" autoAdjust="0"/>
  </p:normalViewPr>
  <p:slideViewPr>
    <p:cSldViewPr>
      <p:cViewPr varScale="1">
        <p:scale>
          <a:sx n="51" d="100"/>
          <a:sy n="51" d="100"/>
        </p:scale>
        <p:origin x="84" y="288"/>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12/28/2021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14</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16</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18</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19</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20</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22</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Luyện</a:t>
            </a:r>
            <a:r>
              <a:rPr lang="en-US" baseline="0" smtClean="0"/>
              <a:t> luôn từ khó đọc nhé!</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23</a:t>
            </a:fld>
            <a:endParaRPr lang="en-US"/>
          </a:p>
        </p:txBody>
      </p:sp>
    </p:spTree>
    <p:extLst>
      <p:ext uri="{BB962C8B-B14F-4D97-AF65-F5344CB8AC3E}">
        <p14:creationId xmlns:p14="http://schemas.microsoft.com/office/powerpoint/2010/main" val="25495580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có</a:t>
            </a:r>
            <a:r>
              <a:rPr lang="en-US" baseline="0" smtClean="0"/>
              <a:t> thể hỏi mở rộng thêm ở câu hỏi cuối</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24</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25</a:t>
            </a:fld>
            <a:endParaRPr lang="en-US"/>
          </a:p>
        </p:txBody>
      </p:sp>
    </p:spTree>
    <p:extLst>
      <p:ext uri="{BB962C8B-B14F-4D97-AF65-F5344CB8AC3E}">
        <p14:creationId xmlns:p14="http://schemas.microsoft.com/office/powerpoint/2010/main" val="2865269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a:t>
            </a:fld>
            <a:endParaRPr lang="en-US"/>
          </a:p>
        </p:txBody>
      </p:sp>
    </p:spTree>
    <p:extLst>
      <p:ext uri="{BB962C8B-B14F-4D97-AF65-F5344CB8AC3E}">
        <p14:creationId xmlns:p14="http://schemas.microsoft.com/office/powerpoint/2010/main" val="853899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a:t>
            </a:fld>
            <a:endParaRPr lang="en-US"/>
          </a:p>
        </p:txBody>
      </p:sp>
    </p:spTree>
    <p:extLst>
      <p:ext uri="{BB962C8B-B14F-4D97-AF65-F5344CB8AC3E}">
        <p14:creationId xmlns:p14="http://schemas.microsoft.com/office/powerpoint/2010/main" val="1312093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Cuốc:</a:t>
            </a:r>
            <a:r>
              <a:rPr lang="en-US" baseline="0" smtClean="0"/>
              <a:t> danh từ và động từ</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5</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Ôn</a:t>
            </a:r>
            <a:r>
              <a:rPr lang="en-US" baseline="0" smtClean="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6</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Hay còn</a:t>
            </a:r>
            <a:r>
              <a:rPr lang="en-US" baseline="0" smtClean="0"/>
              <a:t> gọi là CHIM ĐA ĐA </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7</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8</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9</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Ôn</a:t>
            </a:r>
            <a:r>
              <a:rPr lang="en-US" baseline="0" smtClean="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11</a:t>
            </a:fld>
            <a:endParaRPr lang="en-US"/>
          </a:p>
        </p:txBody>
      </p:sp>
    </p:spTree>
    <p:extLst>
      <p:ext uri="{BB962C8B-B14F-4D97-AF65-F5344CB8AC3E}">
        <p14:creationId xmlns:p14="http://schemas.microsoft.com/office/powerpoint/2010/main" val="67674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9D0918-B3BC-4D15-9AF8-385E8378AD06}" type="datetimeFigureOut">
              <a:rPr lang="en-US" smtClean="0"/>
              <a:t>12/28/2021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9D0918-B3BC-4D15-9AF8-385E8378AD06}" type="datetimeFigureOut">
              <a:rPr lang="en-US" smtClean="0"/>
              <a:t>12/28/2021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9D0918-B3BC-4D15-9AF8-385E8378AD06}" type="datetimeFigureOut">
              <a:rPr lang="en-US" smtClean="0"/>
              <a:t>12/28/2021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12/28/2021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12/28/2021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18.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gif"/><Relationship Id="rId3" Type="http://schemas.openxmlformats.org/officeDocument/2006/relationships/image" Target="../media/image4.jpeg"/><Relationship Id="rId7" Type="http://schemas.openxmlformats.org/officeDocument/2006/relationships/image" Target="../media/image8.gi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gif"/><Relationship Id="rId5" Type="http://schemas.openxmlformats.org/officeDocument/2006/relationships/image" Target="../media/image6.gif"/><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dirty="0">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dirty="0" err="1">
                <a:solidFill>
                  <a:schemeClr val="bg1"/>
                </a:solidFill>
                <a:latin typeface="AvantGarde" pitchFamily="2" charset="0"/>
                <a:ea typeface="AvantGarde" pitchFamily="2" charset="0"/>
                <a:cs typeface="AvantGarde" pitchFamily="2" charset="0"/>
              </a:rPr>
              <a:t>TIẾNG</a:t>
            </a:r>
            <a:r>
              <a:rPr lang="en-US" sz="10600" b="1">
                <a:solidFill>
                  <a:schemeClr val="bg1"/>
                </a:solidFill>
                <a:latin typeface="AvantGarde" pitchFamily="2" charset="0"/>
                <a:ea typeface="AvantGarde" pitchFamily="2" charset="0"/>
                <a:cs typeface="AvantGarde" pitchFamily="2" charset="0"/>
              </a:rPr>
              <a:t> </a:t>
            </a:r>
            <a:r>
              <a:rPr lang="en-US" sz="10600" b="1" smtClean="0">
                <a:solidFill>
                  <a:schemeClr val="bg1"/>
                </a:solidFill>
                <a:latin typeface="AvantGarde" pitchFamily="2" charset="0"/>
                <a:ea typeface="AvantGarde" pitchFamily="2" charset="0"/>
                <a:cs typeface="AvantGarde" pitchFamily="2" charset="0"/>
              </a:rPr>
              <a:t>VIỆT </a:t>
            </a:r>
            <a:r>
              <a:rPr lang="en-US" sz="10600" b="1" smtClean="0">
                <a:solidFill>
                  <a:schemeClr val="bg1"/>
                </a:solidFill>
                <a:latin typeface=".VnArial" pitchFamily="34" charset="0"/>
                <a:ea typeface="AvantGarde" pitchFamily="2" charset="0"/>
                <a:cs typeface="AvantGarde" pitchFamily="2" charset="0"/>
              </a:rPr>
              <a:t>1</a:t>
            </a:r>
            <a:endParaRPr lang="en-US" sz="10600" b="1">
              <a:solidFill>
                <a:schemeClr val="bg1"/>
              </a:solidFill>
              <a:latin typeface=".VnArial" pitchFamily="34" charset="0"/>
              <a:ea typeface="AvantGarde" pitchFamily="2" charset="0"/>
              <a:cs typeface="AvantGarde" pitchFamily="2" charset="0"/>
            </a:endParaRP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7681119" y="3962400"/>
            <a:ext cx="3876767" cy="1015663"/>
          </a:xfrm>
          <a:prstGeom prst="rect">
            <a:avLst/>
          </a:prstGeom>
          <a:noFill/>
        </p:spPr>
        <p:txBody>
          <a:bodyPr wrap="none" rtlCol="0">
            <a:spAutoFit/>
          </a:bodyPr>
          <a:lstStyle/>
          <a:p>
            <a:r>
              <a:rPr lang="en-US" sz="6000" smtClean="0"/>
              <a:t>Tr 156 - 157</a:t>
            </a:r>
            <a:endParaRPr lang="en-US" sz="6000"/>
          </a:p>
        </p:txBody>
      </p:sp>
    </p:spTree>
    <p:extLst>
      <p:ext uri="{BB962C8B-B14F-4D97-AF65-F5344CB8AC3E}">
        <p14:creationId xmlns:p14="http://schemas.microsoft.com/office/powerpoint/2010/main" val="1316983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3261519"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nườm nượp</a:t>
            </a:r>
          </a:p>
        </p:txBody>
      </p:sp>
      <p:sp>
        <p:nvSpPr>
          <p:cNvPr id="16" name="Title 1"/>
          <p:cNvSpPr txBox="1">
            <a:spLocks/>
          </p:cNvSpPr>
          <p:nvPr/>
        </p:nvSpPr>
        <p:spPr>
          <a:xfrm>
            <a:off x="-464259" y="4719096"/>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con bướm</a:t>
            </a:r>
          </a:p>
        </p:txBody>
      </p:sp>
      <p:sp>
        <p:nvSpPr>
          <p:cNvPr id="8" name="Title 1"/>
          <p:cNvSpPr txBox="1">
            <a:spLocks/>
          </p:cNvSpPr>
          <p:nvPr/>
        </p:nvSpPr>
        <p:spPr>
          <a:xfrm>
            <a:off x="7300119"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giàn mướp</a:t>
            </a:r>
          </a:p>
        </p:txBody>
      </p:sp>
      <p:pic>
        <p:nvPicPr>
          <p:cNvPr id="11" name="Picture 2" descr="Xơ mướp, lá và quả mướp có công dụng gì và cách dùng làm thuố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10548" y="2209800"/>
            <a:ext cx="3665542" cy="206167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Nườm nượp dòng người đổ về các thành phố lớn sau tế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51019" y="2209800"/>
            <a:ext cx="3707400" cy="206167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te butterfly - butterfly Wallpaper (2728x1740) (26188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231" y="2209800"/>
            <a:ext cx="3228068" cy="2061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5788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3261519" y="58967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nườm nượp</a:t>
            </a:r>
            <a:endParaRPr lang="en-US" sz="5400">
              <a:solidFill>
                <a:srgbClr val="0070C0"/>
              </a:solidFill>
              <a:latin typeface="Arial-Rounded" pitchFamily="34" charset="0"/>
              <a:ea typeface="Arial-Rounded" pitchFamily="34" charset="0"/>
              <a:cs typeface="Arial-Rounded" pitchFamily="34" charset="0"/>
            </a:endParaRPr>
          </a:p>
        </p:txBody>
      </p:sp>
      <p:sp>
        <p:nvSpPr>
          <p:cNvPr id="19" name="Title 1"/>
          <p:cNvSpPr txBox="1">
            <a:spLocks/>
          </p:cNvSpPr>
          <p:nvPr/>
        </p:nvSpPr>
        <p:spPr>
          <a:xfrm>
            <a:off x="-464259" y="5896705"/>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con bướm</a:t>
            </a:r>
            <a:endParaRPr lang="en-US" sz="5400">
              <a:solidFill>
                <a:srgbClr val="0070C0"/>
              </a:solidFill>
              <a:latin typeface="Arial-Rounded" pitchFamily="34" charset="0"/>
              <a:ea typeface="Arial-Rounded" pitchFamily="34" charset="0"/>
              <a:cs typeface="Arial-Rounded" pitchFamily="34" charset="0"/>
            </a:endParaRPr>
          </a:p>
        </p:txBody>
      </p:sp>
      <p:sp>
        <p:nvSpPr>
          <p:cNvPr id="20" name="Title 1"/>
          <p:cNvSpPr txBox="1">
            <a:spLocks/>
          </p:cNvSpPr>
          <p:nvPr/>
        </p:nvSpPr>
        <p:spPr>
          <a:xfrm>
            <a:off x="7300119" y="58967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g</a:t>
            </a:r>
            <a:r>
              <a:rPr lang="en-US" sz="5400" smtClean="0">
                <a:solidFill>
                  <a:srgbClr val="0070C0"/>
                </a:solidFill>
                <a:latin typeface="Arial-Rounded" pitchFamily="34" charset="0"/>
                <a:ea typeface="Arial-Rounded" pitchFamily="34" charset="0"/>
                <a:cs typeface="Arial-Rounded" pitchFamily="34" charset="0"/>
              </a:rPr>
              <a:t>iàn mướp</a:t>
            </a:r>
            <a:endParaRPr lang="en-US" sz="5400">
              <a:solidFill>
                <a:srgbClr val="0070C0"/>
              </a:solidFill>
              <a:latin typeface="Arial-Rounded" pitchFamily="34" charset="0"/>
              <a:ea typeface="Arial-Rounded" pitchFamily="34" charset="0"/>
              <a:cs typeface="Arial-Rounded" pitchFamily="34" charset="0"/>
            </a:endParaRPr>
          </a:p>
        </p:txBody>
      </p:sp>
      <p:sp>
        <p:nvSpPr>
          <p:cNvPr id="21" name="Title 1"/>
          <p:cNvSpPr txBox="1">
            <a:spLocks/>
          </p:cNvSpPr>
          <p:nvPr/>
        </p:nvSpPr>
        <p:spPr>
          <a:xfrm>
            <a:off x="635110" y="489607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lượm</a:t>
            </a:r>
            <a:endParaRPr lang="en-US" sz="5400">
              <a:solidFill>
                <a:srgbClr val="0070C0"/>
              </a:solidFill>
              <a:latin typeface="Arial-Rounded" pitchFamily="34" charset="0"/>
              <a:ea typeface="Arial-Rounded" pitchFamily="34" charset="0"/>
              <a:cs typeface="Arial-Rounded" pitchFamily="34" charset="0"/>
            </a:endParaRPr>
          </a:p>
        </p:txBody>
      </p:sp>
      <p:sp>
        <p:nvSpPr>
          <p:cNvPr id="28" name="Title 1"/>
          <p:cNvSpPr txBox="1">
            <a:spLocks/>
          </p:cNvSpPr>
          <p:nvPr/>
        </p:nvSpPr>
        <p:spPr>
          <a:xfrm>
            <a:off x="3588171" y="4896074"/>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mướp</a:t>
            </a:r>
            <a:endParaRPr lang="en-US" sz="5400">
              <a:solidFill>
                <a:srgbClr val="0070C0"/>
              </a:solidFill>
              <a:latin typeface="Arial-Rounded" pitchFamily="34" charset="0"/>
              <a:ea typeface="Arial-Rounded" pitchFamily="34" charset="0"/>
              <a:cs typeface="Arial-Rounded" pitchFamily="34" charset="0"/>
            </a:endParaRPr>
          </a:p>
        </p:txBody>
      </p:sp>
      <p:sp>
        <p:nvSpPr>
          <p:cNvPr id="29" name="Title 1"/>
          <p:cNvSpPr txBox="1">
            <a:spLocks/>
          </p:cNvSpPr>
          <p:nvPr/>
        </p:nvSpPr>
        <p:spPr>
          <a:xfrm>
            <a:off x="6133189" y="489607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nượp</a:t>
            </a:r>
            <a:endParaRPr lang="en-US" sz="5400">
              <a:solidFill>
                <a:srgbClr val="0070C0"/>
              </a:solidFill>
              <a:latin typeface="Arial-Rounded" pitchFamily="34" charset="0"/>
              <a:ea typeface="Arial-Rounded" pitchFamily="34" charset="0"/>
              <a:cs typeface="Arial-Rounded" pitchFamily="34" charset="0"/>
            </a:endParaRPr>
          </a:p>
        </p:txBody>
      </p:sp>
      <p:sp>
        <p:nvSpPr>
          <p:cNvPr id="30" name="Title 1"/>
          <p:cNvSpPr txBox="1">
            <a:spLocks/>
          </p:cNvSpPr>
          <p:nvPr/>
        </p:nvSpPr>
        <p:spPr>
          <a:xfrm>
            <a:off x="8962313" y="489607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ư</a:t>
            </a:r>
            <a:r>
              <a:rPr lang="en-US" sz="5400" smtClean="0">
                <a:solidFill>
                  <a:srgbClr val="0070C0"/>
                </a:solidFill>
                <a:latin typeface="Arial-Rounded" pitchFamily="34" charset="0"/>
                <a:ea typeface="Arial-Rounded" pitchFamily="34" charset="0"/>
                <a:cs typeface="Arial-Rounded" pitchFamily="34" charset="0"/>
              </a:rPr>
              <a:t>ớp</a:t>
            </a:r>
            <a:endParaRPr lang="en-US" sz="5400">
              <a:solidFill>
                <a:srgbClr val="0070C0"/>
              </a:solidFill>
              <a:latin typeface="Arial-Rounded" pitchFamily="34" charset="0"/>
              <a:ea typeface="Arial-Rounded" pitchFamily="34" charset="0"/>
              <a:cs typeface="Arial-Rounded" pitchFamily="34" charset="0"/>
            </a:endParaRPr>
          </a:p>
        </p:txBody>
      </p:sp>
      <p:sp>
        <p:nvSpPr>
          <p:cNvPr id="31" name="Title 1"/>
          <p:cNvSpPr txBox="1">
            <a:spLocks/>
          </p:cNvSpPr>
          <p:nvPr/>
        </p:nvSpPr>
        <p:spPr>
          <a:xfrm>
            <a:off x="442120" y="3962400"/>
            <a:ext cx="2567462"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chườm</a:t>
            </a:r>
            <a:endParaRPr lang="en-US" sz="5400">
              <a:solidFill>
                <a:srgbClr val="0070C0"/>
              </a:solidFill>
              <a:latin typeface="Arial-Rounded" pitchFamily="34" charset="0"/>
              <a:ea typeface="Arial-Rounded" pitchFamily="34" charset="0"/>
              <a:cs typeface="Arial-Rounded" pitchFamily="34" charset="0"/>
            </a:endParaRPr>
          </a:p>
        </p:txBody>
      </p:sp>
      <p:sp>
        <p:nvSpPr>
          <p:cNvPr id="32" name="Title 1"/>
          <p:cNvSpPr txBox="1">
            <a:spLocks/>
          </p:cNvSpPr>
          <p:nvPr/>
        </p:nvSpPr>
        <p:spPr>
          <a:xfrm>
            <a:off x="3579498" y="3962400"/>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đ</a:t>
            </a:r>
            <a:r>
              <a:rPr lang="en-US" sz="5400" smtClean="0">
                <a:solidFill>
                  <a:srgbClr val="0070C0"/>
                </a:solidFill>
                <a:latin typeface="Arial-Rounded" pitchFamily="34" charset="0"/>
                <a:ea typeface="Arial-Rounded" pitchFamily="34" charset="0"/>
                <a:cs typeface="Arial-Rounded" pitchFamily="34" charset="0"/>
              </a:rPr>
              <a:t>ượm</a:t>
            </a:r>
            <a:endParaRPr lang="en-US" sz="5400">
              <a:solidFill>
                <a:srgbClr val="0070C0"/>
              </a:solidFill>
              <a:latin typeface="Arial-Rounded" pitchFamily="34" charset="0"/>
              <a:ea typeface="Arial-Rounded" pitchFamily="34" charset="0"/>
              <a:cs typeface="Arial-Rounded" pitchFamily="34" charset="0"/>
            </a:endParaRPr>
          </a:p>
        </p:txBody>
      </p:sp>
      <p:sp>
        <p:nvSpPr>
          <p:cNvPr id="33" name="Title 1"/>
          <p:cNvSpPr txBox="1">
            <a:spLocks/>
          </p:cNvSpPr>
          <p:nvPr/>
        </p:nvSpPr>
        <p:spPr>
          <a:xfrm>
            <a:off x="6292724" y="3962400"/>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gươm</a:t>
            </a:r>
            <a:endParaRPr lang="en-US" sz="5400">
              <a:solidFill>
                <a:srgbClr val="0070C0"/>
              </a:solidFill>
              <a:latin typeface="Arial-Rounded" pitchFamily="34" charset="0"/>
              <a:ea typeface="Arial-Rounded" pitchFamily="34" charset="0"/>
              <a:cs typeface="Arial-Rounded" pitchFamily="34" charset="0"/>
            </a:endParaRPr>
          </a:p>
        </p:txBody>
      </p:sp>
      <p:sp>
        <p:nvSpPr>
          <p:cNvPr id="34" name="Title 1"/>
          <p:cNvSpPr txBox="1">
            <a:spLocks/>
          </p:cNvSpPr>
          <p:nvPr/>
        </p:nvSpPr>
        <p:spPr>
          <a:xfrm>
            <a:off x="8979566" y="3962400"/>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ướm</a:t>
            </a:r>
            <a:endParaRPr lang="en-US" sz="5400">
              <a:solidFill>
                <a:srgbClr val="0070C0"/>
              </a:solidFill>
              <a:latin typeface="Arial-Rounded" pitchFamily="34" charset="0"/>
              <a:ea typeface="Arial-Rounded" pitchFamily="34" charset="0"/>
              <a:cs typeface="Arial-Rounded" pitchFamily="34" charset="0"/>
            </a:endParaRPr>
          </a:p>
        </p:txBody>
      </p:sp>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8022" y="152400"/>
            <a:ext cx="4497609" cy="3943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12649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p:nvSpPr>
        <p:spPr>
          <a:xfrm>
            <a:off x="5739913" y="2408237"/>
            <a:ext cx="6513206" cy="13255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9600" b="1" smtClean="0">
                <a:solidFill>
                  <a:srgbClr val="0070C0"/>
                </a:solidFill>
                <a:latin typeface="DomCasual" pitchFamily="18" charset="0"/>
                <a:ea typeface="DomCasual" pitchFamily="18" charset="0"/>
                <a:cs typeface="DomCasual" pitchFamily="18" charset="0"/>
              </a:rPr>
              <a:t>Thư giãn nào!</a:t>
            </a:r>
            <a:endParaRPr lang="en-US" sz="9600" b="1">
              <a:solidFill>
                <a:srgbClr val="0070C0"/>
              </a:solidFill>
              <a:latin typeface="DomCasual" pitchFamily="18" charset="0"/>
              <a:ea typeface="DomCasual" pitchFamily="18" charset="0"/>
              <a:cs typeface="DomCasual" pitchFamily="18" charset="0"/>
            </a:endParaRPr>
          </a:p>
        </p:txBody>
      </p:sp>
      <p:sp>
        <p:nvSpPr>
          <p:cNvPr id="3" name="TextBox 2"/>
          <p:cNvSpPr txBox="1"/>
          <p:nvPr/>
        </p:nvSpPr>
        <p:spPr>
          <a:xfrm>
            <a:off x="5617410" y="3244334"/>
            <a:ext cx="927019"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mtClean="0"/>
              <a:t>̠</a:t>
            </a:r>
            <a:endParaRPr lang="en-US"/>
          </a:p>
        </p:txBody>
      </p:sp>
    </p:spTree>
    <p:extLst>
      <p:ext uri="{BB962C8B-B14F-4D97-AF65-F5344CB8AC3E}">
        <p14:creationId xmlns:p14="http://schemas.microsoft.com/office/powerpoint/2010/main" val="29434389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ọi Bướm 4K - Nhạc Thiếu Nhi 3D Vui Nhộn Mới Nhất 201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6398968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6512687"/>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153085" y="1628776"/>
            <a:ext cx="8051865" cy="4524118"/>
          </a:xfrm>
          <a:prstGeom prst="rect">
            <a:avLst/>
          </a:prstGeom>
          <a:noFill/>
        </p:spPr>
        <p:txBody>
          <a:bodyPr wrap="square" lIns="121725" tIns="60862" rIns="121725" bIns="60862" rtlCol="0">
            <a:spAutoFit/>
          </a:bodyPr>
          <a:lstStyle/>
          <a:p>
            <a:r>
              <a:rPr lang="en-US" sz="28600">
                <a:solidFill>
                  <a:srgbClr val="FF0000"/>
                </a:solidFill>
                <a:latin typeface="HP001 4 hàng"/>
              </a:rPr>
              <a:t>Ŕ</a:t>
            </a:r>
            <a:r>
              <a:rPr lang="el-GR" sz="28600">
                <a:solidFill>
                  <a:srgbClr val="FF0000"/>
                </a:solidFill>
                <a:latin typeface="HP001 4 hàng"/>
              </a:rPr>
              <a:t>Χ</a:t>
            </a:r>
            <a:endParaRPr lang="en-US" sz="28600">
              <a:solidFill>
                <a:srgbClr val="FF0000"/>
              </a:solidFill>
              <a:latin typeface="HP001 4 hàng" pitchFamily="34" charset="0"/>
            </a:endParaRPr>
          </a:p>
        </p:txBody>
      </p:sp>
      <p:sp>
        <p:nvSpPr>
          <p:cNvPr id="8" name="TextBox 7"/>
          <p:cNvSpPr txBox="1"/>
          <p:nvPr/>
        </p:nvSpPr>
        <p:spPr>
          <a:xfrm>
            <a:off x="7441885" y="3009901"/>
            <a:ext cx="5417550" cy="2277349"/>
          </a:xfrm>
          <a:prstGeom prst="rect">
            <a:avLst/>
          </a:prstGeom>
          <a:noFill/>
        </p:spPr>
        <p:txBody>
          <a:bodyPr wrap="square" lIns="121725" tIns="60862" rIns="121725" bIns="60862" rtlCol="0">
            <a:spAutoFit/>
          </a:bodyPr>
          <a:lstStyle/>
          <a:p>
            <a:r>
              <a:rPr lang="en-US" sz="14000">
                <a:solidFill>
                  <a:srgbClr val="FF0000"/>
                </a:solidFill>
                <a:latin typeface="HP001 4 hàng"/>
              </a:rPr>
              <a:t>Ŕ</a:t>
            </a:r>
            <a:r>
              <a:rPr lang="el-GR" sz="14000">
                <a:solidFill>
                  <a:srgbClr val="FF0000"/>
                </a:solidFill>
                <a:latin typeface="HP001 4 hàng"/>
              </a:rPr>
              <a:t>Χ</a:t>
            </a:r>
            <a:endParaRPr lang="en-US" sz="14000">
              <a:solidFill>
                <a:srgbClr val="FF0000"/>
              </a:solidFill>
              <a:latin typeface="HP001 4 hàng" pitchFamily="34" charset="0"/>
            </a:endParaRPr>
          </a:p>
        </p:txBody>
      </p:sp>
      <p:grpSp>
        <p:nvGrpSpPr>
          <p:cNvPr id="5" name="Group 4"/>
          <p:cNvGrpSpPr/>
          <p:nvPr/>
        </p:nvGrpSpPr>
        <p:grpSpPr>
          <a:xfrm>
            <a:off x="-84357" y="76202"/>
            <a:ext cx="6756905" cy="941185"/>
            <a:chOff x="63500" y="1429216"/>
            <a:chExt cx="5080245" cy="705889"/>
          </a:xfrm>
        </p:grpSpPr>
        <p:sp>
          <p:nvSpPr>
            <p:cNvPr id="6" name="Rounded Rectangle 5"/>
            <p:cNvSpPr/>
            <p:nvPr/>
          </p:nvSpPr>
          <p:spPr>
            <a:xfrm>
              <a:off x="384357" y="1429216"/>
              <a:ext cx="4759388"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Hướng dẫn viết bảng</a:t>
              </a:r>
              <a:endParaRPr lang="en-US" sz="4800">
                <a:latin typeface="Arial-Rounded" pitchFamily="34" charset="0"/>
                <a:ea typeface="Arial-Rounded" pitchFamily="34" charset="0"/>
                <a:cs typeface="Arial-Rounded" pitchFamily="34" charset="0"/>
              </a:endParaRPr>
            </a:p>
          </p:txBody>
        </p:sp>
        <p:sp>
          <p:nvSpPr>
            <p:cNvPr id="9" name="Oval 8"/>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4</a:t>
              </a:r>
              <a:endParaRPr lang="en-US" sz="4800">
                <a:solidFill>
                  <a:schemeClr val="tx1"/>
                </a:solidFill>
                <a:latin typeface="Arial Rounded MT Bol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10819046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ƯƠM.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08013" y="152400"/>
            <a:ext cx="10945812" cy="4162425"/>
          </a:xfr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spTree>
    <p:extLst>
      <p:ext uri="{BB962C8B-B14F-4D97-AF65-F5344CB8AC3E}">
        <p14:creationId xmlns:p14="http://schemas.microsoft.com/office/powerpoint/2010/main" val="29906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9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32228643"/>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139949" y="1628776"/>
            <a:ext cx="9553902" cy="4524118"/>
          </a:xfrm>
          <a:prstGeom prst="rect">
            <a:avLst/>
          </a:prstGeom>
          <a:noFill/>
        </p:spPr>
        <p:txBody>
          <a:bodyPr wrap="square" lIns="121725" tIns="60862" rIns="121725" bIns="60862" rtlCol="0">
            <a:spAutoFit/>
          </a:bodyPr>
          <a:lstStyle/>
          <a:p>
            <a:r>
              <a:rPr lang="en-US" sz="28600" smtClean="0">
                <a:solidFill>
                  <a:srgbClr val="FF0000"/>
                </a:solidFill>
                <a:latin typeface="HP001 4 hàng"/>
              </a:rPr>
              <a:t>Ŕ</a:t>
            </a:r>
            <a:r>
              <a:rPr lang="el-GR" sz="28600">
                <a:solidFill>
                  <a:srgbClr val="FF0000"/>
                </a:solidFill>
                <a:latin typeface="HP001 4 hàng"/>
              </a:rPr>
              <a:t>Υ </a:t>
            </a:r>
            <a:endParaRPr lang="en-US" sz="28600">
              <a:solidFill>
                <a:srgbClr val="FF0000"/>
              </a:solidFill>
              <a:latin typeface="HP001 4 hàng" pitchFamily="34" charset="0"/>
            </a:endParaRPr>
          </a:p>
        </p:txBody>
      </p:sp>
      <p:sp>
        <p:nvSpPr>
          <p:cNvPr id="8" name="TextBox 7"/>
          <p:cNvSpPr txBox="1"/>
          <p:nvPr/>
        </p:nvSpPr>
        <p:spPr>
          <a:xfrm>
            <a:off x="8180897" y="3009902"/>
            <a:ext cx="5417550" cy="2277349"/>
          </a:xfrm>
          <a:prstGeom prst="rect">
            <a:avLst/>
          </a:prstGeom>
          <a:noFill/>
        </p:spPr>
        <p:txBody>
          <a:bodyPr wrap="square" lIns="121725" tIns="60862" rIns="121725" bIns="60862" rtlCol="0">
            <a:spAutoFit/>
          </a:bodyPr>
          <a:lstStyle/>
          <a:p>
            <a:r>
              <a:rPr lang="en-US" sz="14000" smtClean="0">
                <a:solidFill>
                  <a:srgbClr val="FF0000"/>
                </a:solidFill>
                <a:latin typeface="HP001 4 hàng"/>
              </a:rPr>
              <a:t>Ŕ</a:t>
            </a:r>
            <a:r>
              <a:rPr lang="el-GR" sz="14000">
                <a:solidFill>
                  <a:srgbClr val="FF0000"/>
                </a:solidFill>
                <a:latin typeface="HP001 4 hàng"/>
              </a:rPr>
              <a:t>Υ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35395614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ƯƠP.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94519" y="0"/>
            <a:ext cx="10952830" cy="5476415"/>
          </a:xfr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spTree>
    <p:extLst>
      <p:ext uri="{BB962C8B-B14F-4D97-AF65-F5344CB8AC3E}">
        <p14:creationId xmlns:p14="http://schemas.microsoft.com/office/powerpoint/2010/main" val="92373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313"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2845"/>
          <a:stretch/>
        </p:blipFill>
        <p:spPr bwMode="auto">
          <a:xfrm>
            <a:off x="0" y="34162"/>
            <a:ext cx="12161838" cy="682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726980" y="822434"/>
            <a:ext cx="3414777" cy="1415574"/>
          </a:xfrm>
          <a:prstGeom prst="rect">
            <a:avLst/>
          </a:prstGeom>
          <a:noFill/>
        </p:spPr>
        <p:txBody>
          <a:bodyPr wrap="square" lIns="121725" tIns="60862" rIns="121725" bIns="60862" rtlCol="0">
            <a:spAutoFit/>
          </a:bodyPr>
          <a:lstStyle/>
          <a:p>
            <a:r>
              <a:rPr lang="vi-VN" sz="8400" smtClean="0">
                <a:solidFill>
                  <a:srgbClr val="FF0000"/>
                </a:solidFill>
                <a:latin typeface="HP001 4 hàng"/>
              </a:rPr>
              <a:t>wưĦ </a:t>
            </a:r>
            <a:endParaRPr lang="en-US" sz="8400">
              <a:solidFill>
                <a:srgbClr val="FF0000"/>
              </a:solidFill>
              <a:latin typeface="HP001 4 hàng" pitchFamily="34" charset="0"/>
            </a:endParaRPr>
          </a:p>
        </p:txBody>
      </p:sp>
      <p:sp>
        <p:nvSpPr>
          <p:cNvPr id="8" name="TextBox 7"/>
          <p:cNvSpPr txBox="1"/>
          <p:nvPr/>
        </p:nvSpPr>
        <p:spPr>
          <a:xfrm>
            <a:off x="3953151" y="1223070"/>
            <a:ext cx="2297569" cy="769243"/>
          </a:xfrm>
          <a:prstGeom prst="rect">
            <a:avLst/>
          </a:prstGeom>
          <a:noFill/>
        </p:spPr>
        <p:txBody>
          <a:bodyPr wrap="square" lIns="121725" tIns="60862" rIns="121725" bIns="60862" rtlCol="0">
            <a:spAutoFit/>
          </a:bodyPr>
          <a:lstStyle/>
          <a:p>
            <a:r>
              <a:rPr lang="vi-VN" sz="4200">
                <a:solidFill>
                  <a:srgbClr val="FF0000"/>
                </a:solidFill>
                <a:latin typeface="HP001 4 hàng"/>
              </a:rPr>
              <a:t>wưĦ </a:t>
            </a:r>
            <a:endParaRPr lang="en-US" sz="4200">
              <a:solidFill>
                <a:srgbClr val="FF0000"/>
              </a:solidFill>
              <a:latin typeface="HP001 4 hàng" pitchFamily="34" charset="0"/>
            </a:endParaRPr>
          </a:p>
        </p:txBody>
      </p:sp>
      <p:sp>
        <p:nvSpPr>
          <p:cNvPr id="13" name="TextBox 12"/>
          <p:cNvSpPr txBox="1"/>
          <p:nvPr/>
        </p:nvSpPr>
        <p:spPr>
          <a:xfrm>
            <a:off x="724801" y="2474408"/>
            <a:ext cx="3414777" cy="1415574"/>
          </a:xfrm>
          <a:prstGeom prst="rect">
            <a:avLst/>
          </a:prstGeom>
          <a:noFill/>
        </p:spPr>
        <p:txBody>
          <a:bodyPr wrap="square" lIns="121725" tIns="60862" rIns="121725" bIns="60862" rtlCol="0">
            <a:spAutoFit/>
          </a:bodyPr>
          <a:lstStyle/>
          <a:p>
            <a:r>
              <a:rPr lang="vi-VN" sz="8400" smtClean="0">
                <a:solidFill>
                  <a:srgbClr val="FF0000"/>
                </a:solidFill>
                <a:latin typeface="HP001 4 hàng"/>
              </a:rPr>
              <a:t>wưĢ </a:t>
            </a:r>
            <a:endParaRPr lang="en-US" sz="8400">
              <a:solidFill>
                <a:srgbClr val="FF0000"/>
              </a:solidFill>
              <a:latin typeface="HP001 4 hàng" pitchFamily="34" charset="0"/>
            </a:endParaRPr>
          </a:p>
        </p:txBody>
      </p:sp>
      <p:sp>
        <p:nvSpPr>
          <p:cNvPr id="14" name="TextBox 13"/>
          <p:cNvSpPr txBox="1"/>
          <p:nvPr/>
        </p:nvSpPr>
        <p:spPr>
          <a:xfrm>
            <a:off x="3967282" y="2876742"/>
            <a:ext cx="2297569" cy="769243"/>
          </a:xfrm>
          <a:prstGeom prst="rect">
            <a:avLst/>
          </a:prstGeom>
          <a:noFill/>
        </p:spPr>
        <p:txBody>
          <a:bodyPr wrap="square" lIns="121725" tIns="60862" rIns="121725" bIns="60862" rtlCol="0">
            <a:spAutoFit/>
          </a:bodyPr>
          <a:lstStyle/>
          <a:p>
            <a:r>
              <a:rPr lang="vi-VN" sz="4200" smtClean="0">
                <a:solidFill>
                  <a:srgbClr val="FF0000"/>
                </a:solidFill>
                <a:latin typeface="HP001 4 hàng"/>
              </a:rPr>
              <a:t>wưĢ </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42331855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16273"/>
          <a:stretch/>
        </p:blipFill>
        <p:spPr bwMode="auto">
          <a:xfrm>
            <a:off x="0" y="977350"/>
            <a:ext cx="12161838" cy="588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1778474"/>
            <a:ext cx="3414777" cy="1415574"/>
          </a:xfrm>
          <a:prstGeom prst="rect">
            <a:avLst/>
          </a:prstGeom>
          <a:noFill/>
        </p:spPr>
        <p:txBody>
          <a:bodyPr wrap="square" lIns="121725" tIns="60862" rIns="121725" bIns="60862" rtlCol="0">
            <a:spAutoFit/>
          </a:bodyPr>
          <a:lstStyle/>
          <a:p>
            <a:r>
              <a:rPr lang="en-US" sz="8400" smtClean="0">
                <a:solidFill>
                  <a:srgbClr val="FF0000"/>
                </a:solidFill>
                <a:latin typeface="HP001 4 hàng"/>
              </a:rPr>
              <a:t>Ŕ</a:t>
            </a:r>
            <a:r>
              <a:rPr lang="el-GR" sz="8400">
                <a:solidFill>
                  <a:srgbClr val="FF0000"/>
                </a:solidFill>
                <a:latin typeface="HP001 4 hàng"/>
              </a:rPr>
              <a:t>Χ </a:t>
            </a:r>
            <a:endParaRPr lang="en-US" sz="8400">
              <a:solidFill>
                <a:srgbClr val="FF0000"/>
              </a:solidFill>
              <a:latin typeface="HP001 4 hàng" pitchFamily="34" charset="0"/>
            </a:endParaRPr>
          </a:p>
        </p:txBody>
      </p:sp>
      <p:sp>
        <p:nvSpPr>
          <p:cNvPr id="8" name="TextBox 7"/>
          <p:cNvSpPr txBox="1"/>
          <p:nvPr/>
        </p:nvSpPr>
        <p:spPr>
          <a:xfrm>
            <a:off x="3072152" y="2165042"/>
            <a:ext cx="2297569" cy="769243"/>
          </a:xfrm>
          <a:prstGeom prst="rect">
            <a:avLst/>
          </a:prstGeom>
          <a:noFill/>
        </p:spPr>
        <p:txBody>
          <a:bodyPr wrap="square" lIns="121725" tIns="60862" rIns="121725" bIns="60862" rtlCol="0">
            <a:spAutoFit/>
          </a:bodyPr>
          <a:lstStyle/>
          <a:p>
            <a:r>
              <a:rPr lang="en-US" sz="4200" smtClean="0">
                <a:solidFill>
                  <a:srgbClr val="FF0000"/>
                </a:solidFill>
                <a:latin typeface="HP001 4 hàng"/>
              </a:rPr>
              <a:t>Ŕ</a:t>
            </a:r>
            <a:r>
              <a:rPr lang="el-GR" sz="4200">
                <a:solidFill>
                  <a:srgbClr val="FF0000"/>
                </a:solidFill>
                <a:latin typeface="HP001 4 hàng"/>
              </a:rPr>
              <a:t>Χ </a:t>
            </a:r>
            <a:endParaRPr lang="en-US" sz="4200">
              <a:solidFill>
                <a:srgbClr val="FF0000"/>
              </a:solidFill>
              <a:latin typeface="HP001 4 hàng" pitchFamily="34" charset="0"/>
            </a:endParaRPr>
          </a:p>
        </p:txBody>
      </p:sp>
      <p:grpSp>
        <p:nvGrpSpPr>
          <p:cNvPr id="9" name="Group 8"/>
          <p:cNvGrpSpPr/>
          <p:nvPr/>
        </p:nvGrpSpPr>
        <p:grpSpPr>
          <a:xfrm>
            <a:off x="215396" y="203422"/>
            <a:ext cx="3382243" cy="941185"/>
            <a:chOff x="63500" y="1429216"/>
            <a:chExt cx="2542972" cy="705889"/>
          </a:xfrm>
        </p:grpSpPr>
        <p:sp>
          <p:nvSpPr>
            <p:cNvPr id="10" name="Rounded Rectangle 9"/>
            <p:cNvSpPr/>
            <p:nvPr/>
          </p:nvSpPr>
          <p:spPr>
            <a:xfrm>
              <a:off x="384357" y="1429216"/>
              <a:ext cx="222211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Viết vở</a:t>
              </a:r>
              <a:endParaRPr lang="en-US" sz="4800">
                <a:latin typeface="Arial-Rounded" pitchFamily="34" charset="0"/>
                <a:ea typeface="Arial-Rounded" pitchFamily="34" charset="0"/>
                <a:cs typeface="Arial-Rounded" pitchFamily="34" charset="0"/>
              </a:endParaRPr>
            </a:p>
          </p:txBody>
        </p:sp>
        <p:sp>
          <p:nvSpPr>
            <p:cNvPr id="11" name="Oval 10"/>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5</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13" name="TextBox 12"/>
          <p:cNvSpPr txBox="1"/>
          <p:nvPr/>
        </p:nvSpPr>
        <p:spPr>
          <a:xfrm>
            <a:off x="610193" y="3430448"/>
            <a:ext cx="3414777" cy="1415574"/>
          </a:xfrm>
          <a:prstGeom prst="rect">
            <a:avLst/>
          </a:prstGeom>
          <a:noFill/>
        </p:spPr>
        <p:txBody>
          <a:bodyPr wrap="square" lIns="121725" tIns="60862" rIns="121725" bIns="60862" rtlCol="0">
            <a:spAutoFit/>
          </a:bodyPr>
          <a:lstStyle/>
          <a:p>
            <a:r>
              <a:rPr lang="en-US" sz="8400" smtClean="0">
                <a:solidFill>
                  <a:srgbClr val="FF0000"/>
                </a:solidFill>
                <a:latin typeface="HP001 4 hàng"/>
              </a:rPr>
              <a:t>Ŕ</a:t>
            </a:r>
            <a:r>
              <a:rPr lang="el-GR" sz="8400">
                <a:solidFill>
                  <a:srgbClr val="FF0000"/>
                </a:solidFill>
                <a:latin typeface="HP001 4 hàng"/>
              </a:rPr>
              <a:t>Υ </a:t>
            </a:r>
            <a:endParaRPr lang="en-US" sz="8400">
              <a:solidFill>
                <a:srgbClr val="FF0000"/>
              </a:solidFill>
              <a:latin typeface="HP001 4 hàng" pitchFamily="34" charset="0"/>
            </a:endParaRPr>
          </a:p>
        </p:txBody>
      </p:sp>
      <p:sp>
        <p:nvSpPr>
          <p:cNvPr id="14" name="TextBox 13"/>
          <p:cNvSpPr txBox="1"/>
          <p:nvPr/>
        </p:nvSpPr>
        <p:spPr>
          <a:xfrm>
            <a:off x="3069973" y="3817016"/>
            <a:ext cx="2297569" cy="769243"/>
          </a:xfrm>
          <a:prstGeom prst="rect">
            <a:avLst/>
          </a:prstGeom>
          <a:noFill/>
        </p:spPr>
        <p:txBody>
          <a:bodyPr wrap="square" lIns="121725" tIns="60862" rIns="121725" bIns="60862" rtlCol="0">
            <a:spAutoFit/>
          </a:bodyPr>
          <a:lstStyle/>
          <a:p>
            <a:r>
              <a:rPr lang="en-US" sz="4200" smtClean="0">
                <a:solidFill>
                  <a:srgbClr val="FF0000"/>
                </a:solidFill>
                <a:latin typeface="HP001 4 hàng"/>
              </a:rPr>
              <a:t>Ŕ</a:t>
            </a:r>
            <a:r>
              <a:rPr lang="el-GR" sz="4200">
                <a:solidFill>
                  <a:srgbClr val="FF0000"/>
                </a:solidFill>
                <a:latin typeface="HP001 4 hàng"/>
              </a:rPr>
              <a:t>Υ </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6543653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4" descr="Trưa Mướp Quê | NGUYỄN HIỆ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17165" y="677149"/>
            <a:ext cx="6452323" cy="45524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rưa Mướp Quê | NGUYỄN HIỆ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96" y="677149"/>
            <a:ext cx="6452323" cy="455243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30840" y="-281608"/>
            <a:ext cx="11696009" cy="195800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812" y="-16933"/>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1213" y="32012"/>
            <a:ext cx="1127504" cy="697627"/>
          </a:xfrm>
          <a:prstGeom prst="rect">
            <a:avLst/>
          </a:prstGeom>
          <a:noFill/>
        </p:spPr>
        <p:txBody>
          <a:bodyPr wrap="square" lIns="121725" tIns="60862" rIns="121725" bIns="60862" rtlCol="0">
            <a:spAutoFit/>
          </a:bodyPr>
          <a:lstStyle/>
          <a:p>
            <a:pPr algn="ctr"/>
            <a:r>
              <a:rPr lang="en-US" sz="37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015111" y="481571"/>
            <a:ext cx="1127504" cy="938521"/>
          </a:xfrm>
          <a:prstGeom prst="rect">
            <a:avLst/>
          </a:prstGeom>
          <a:noFill/>
        </p:spPr>
        <p:txBody>
          <a:bodyPr wrap="square" lIns="121725" tIns="60862" rIns="121725" bIns="60862" rtlCol="0">
            <a:spAutoFit/>
          </a:bodyPr>
          <a:lstStyle/>
          <a:p>
            <a:pPr algn="ctr"/>
            <a:r>
              <a:rPr lang="en-US" sz="5300" b="1" smtClean="0">
                <a:solidFill>
                  <a:srgbClr val="0070C0"/>
                </a:solidFill>
                <a:latin typeface=".VnCooper" pitchFamily="34" charset="0"/>
                <a:ea typeface="Arial-Rounded" pitchFamily="34" charset="0"/>
                <a:cs typeface="Arial-Rounded" pitchFamily="34" charset="0"/>
              </a:rPr>
              <a:t>72</a:t>
            </a:r>
            <a:endParaRPr lang="en-US" sz="5300" b="1">
              <a:solidFill>
                <a:srgbClr val="0070C0"/>
              </a:solidFill>
              <a:latin typeface=".VnCooper" pitchFamily="34" charset="0"/>
              <a:ea typeface="Arial-Rounded" pitchFamily="34" charset="0"/>
              <a:cs typeface="Arial-Rounded" pitchFamily="34" charset="0"/>
            </a:endParaRPr>
          </a:p>
        </p:txBody>
      </p:sp>
      <p:sp>
        <p:nvSpPr>
          <p:cNvPr id="5" name="Title 1"/>
          <p:cNvSpPr txBox="1">
            <a:spLocks/>
          </p:cNvSpPr>
          <p:nvPr/>
        </p:nvSpPr>
        <p:spPr>
          <a:xfrm>
            <a:off x="823119" y="17531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smtClean="0">
                <a:solidFill>
                  <a:schemeClr val="bg1"/>
                </a:solidFill>
                <a:latin typeface="Arial-Rounded" pitchFamily="34" charset="0"/>
                <a:ea typeface="Arial-Rounded" pitchFamily="34" charset="0"/>
                <a:cs typeface="Arial-Rounded" pitchFamily="34" charset="0"/>
              </a:rPr>
              <a:t>ươm  ươp</a:t>
            </a:r>
            <a:endParaRPr lang="en-US" sz="8800" b="1">
              <a:solidFill>
                <a:schemeClr val="bg1"/>
              </a:solidFill>
              <a:latin typeface="Arial-Rounded" pitchFamily="34" charset="0"/>
              <a:ea typeface="Arial-Rounded" pitchFamily="34" charset="0"/>
              <a:cs typeface="Arial-Rounded" pitchFamily="34" charset="0"/>
            </a:endParaRPr>
          </a:p>
        </p:txBody>
      </p:sp>
      <p:grpSp>
        <p:nvGrpSpPr>
          <p:cNvPr id="27" name="Group 26"/>
          <p:cNvGrpSpPr/>
          <p:nvPr/>
        </p:nvGrpSpPr>
        <p:grpSpPr>
          <a:xfrm>
            <a:off x="261854" y="1944317"/>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3" name="Oval 2"/>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smtClean="0">
                  <a:solidFill>
                    <a:schemeClr val="tx1"/>
                  </a:solidFill>
                  <a:latin typeface="Arial Rounded MT Bold" pitchFamily="34" charset="0"/>
                  <a:ea typeface="Arial-Rounded" pitchFamily="34" charset="0"/>
                  <a:cs typeface="Arial-Rounded" pitchFamily="34" charset="0"/>
                </a:rPr>
                <a:t>2</a:t>
              </a:r>
              <a:endParaRPr lang="en-US" sz="4300">
                <a:solidFill>
                  <a:schemeClr val="tx1"/>
                </a:solidFill>
                <a:latin typeface="Arial Rounded MT Bold" pitchFamily="34" charset="0"/>
                <a:ea typeface="Arial-Rounded" pitchFamily="34" charset="0"/>
                <a:cs typeface="Arial-Rounded" pitchFamily="34" charset="0"/>
              </a:endParaRPr>
            </a:p>
          </p:txBody>
        </p:sp>
      </p:grpSp>
      <p:grpSp>
        <p:nvGrpSpPr>
          <p:cNvPr id="17" name="Group 16"/>
          <p:cNvGrpSpPr/>
          <p:nvPr/>
        </p:nvGrpSpPr>
        <p:grpSpPr>
          <a:xfrm>
            <a:off x="535297" y="3906234"/>
            <a:ext cx="11174569" cy="3168031"/>
            <a:chOff x="530467" y="5548260"/>
            <a:chExt cx="10340246" cy="3168031"/>
          </a:xfrm>
        </p:grpSpPr>
        <p:sp>
          <p:nvSpPr>
            <p:cNvPr id="18" name="Title 1"/>
            <p:cNvSpPr txBox="1">
              <a:spLocks/>
            </p:cNvSpPr>
            <p:nvPr/>
          </p:nvSpPr>
          <p:spPr>
            <a:xfrm>
              <a:off x="530467" y="7215203"/>
              <a:ext cx="10340246" cy="1501088"/>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pPr>
              <a:r>
                <a:rPr lang="en-US" sz="4000" b="1" dirty="0" err="1" smtClean="0">
                  <a:solidFill>
                    <a:srgbClr val="0070C0"/>
                  </a:solidFill>
                  <a:latin typeface="Arial-Rounded" pitchFamily="34" charset="0"/>
                  <a:ea typeface="Arial-Rounded" pitchFamily="34" charset="0"/>
                  <a:cs typeface="Arial-Rounded" pitchFamily="34" charset="0"/>
                </a:rPr>
                <a:t>Hoa</a:t>
              </a:r>
              <a:r>
                <a:rPr lang="en-US" sz="4000" b="1" dirty="0" smtClean="0">
                  <a:solidFill>
                    <a:srgbClr val="0070C0"/>
                  </a:solidFill>
                  <a:latin typeface="Arial-Rounded" pitchFamily="34" charset="0"/>
                  <a:ea typeface="Arial-Rounded" pitchFamily="34" charset="0"/>
                  <a:cs typeface="Arial-Rounded" pitchFamily="34" charset="0"/>
                </a:rPr>
                <a:t> </a:t>
              </a:r>
              <a:r>
                <a:rPr lang="en-US" sz="4000" b="1" dirty="0" err="1" smtClean="0">
                  <a:solidFill>
                    <a:srgbClr val="0070C0"/>
                  </a:solidFill>
                  <a:latin typeface="Arial-Rounded" pitchFamily="34" charset="0"/>
                  <a:ea typeface="Arial-Rounded" pitchFamily="34" charset="0"/>
                  <a:cs typeface="Arial-Rounded" pitchFamily="34" charset="0"/>
                </a:rPr>
                <a:t>m</a:t>
              </a:r>
              <a:r>
                <a:rPr lang="en-US" sz="4000" b="1" dirty="0" err="1" smtClean="0">
                  <a:solidFill>
                    <a:srgbClr val="FF0000"/>
                  </a:solidFill>
                  <a:latin typeface="Arial-Rounded" pitchFamily="34" charset="0"/>
                  <a:ea typeface="Arial-Rounded" pitchFamily="34" charset="0"/>
                  <a:cs typeface="Arial-Rounded" pitchFamily="34" charset="0"/>
                </a:rPr>
                <a:t>ươp</a:t>
              </a:r>
              <a:r>
                <a:rPr lang="en-US" sz="4000" b="1" dirty="0" smtClean="0">
                  <a:solidFill>
                    <a:srgbClr val="0070C0"/>
                  </a:solidFill>
                  <a:latin typeface="Arial-Rounded" pitchFamily="34" charset="0"/>
                  <a:ea typeface="Arial-Rounded" pitchFamily="34" charset="0"/>
                  <a:cs typeface="Arial-Rounded" pitchFamily="34" charset="0"/>
                </a:rPr>
                <a:t> </a:t>
              </a:r>
              <a:r>
                <a:rPr lang="en-US" sz="4000" b="1" dirty="0" err="1" smtClean="0">
                  <a:solidFill>
                    <a:srgbClr val="0070C0"/>
                  </a:solidFill>
                  <a:latin typeface="Arial-Rounded" pitchFamily="34" charset="0"/>
                  <a:ea typeface="Arial-Rounded" pitchFamily="34" charset="0"/>
                  <a:cs typeface="Arial-Rounded" pitchFamily="34" charset="0"/>
                </a:rPr>
                <a:t>vàng</a:t>
              </a:r>
              <a:r>
                <a:rPr lang="en-US" sz="4000" b="1" dirty="0" smtClean="0">
                  <a:solidFill>
                    <a:srgbClr val="0070C0"/>
                  </a:solidFill>
                  <a:latin typeface="Arial-Rounded" pitchFamily="34" charset="0"/>
                  <a:ea typeface="Arial-Rounded" pitchFamily="34" charset="0"/>
                  <a:cs typeface="Arial-Rounded" pitchFamily="34" charset="0"/>
                </a:rPr>
                <a:t> </a:t>
              </a:r>
              <a:r>
                <a:rPr lang="en-US" sz="4000" b="1" dirty="0" err="1" smtClean="0">
                  <a:solidFill>
                    <a:srgbClr val="FF0000"/>
                  </a:solidFill>
                  <a:latin typeface="Arial-Rounded" pitchFamily="34" charset="0"/>
                  <a:ea typeface="Arial-Rounded" pitchFamily="34" charset="0"/>
                  <a:cs typeface="Arial-Rounded" pitchFamily="34" charset="0"/>
                </a:rPr>
                <a:t>ươm</a:t>
              </a:r>
              <a:r>
                <a:rPr lang="en-US" sz="4000" b="1" dirty="0" smtClean="0">
                  <a:solidFill>
                    <a:srgbClr val="0070C0"/>
                  </a:solidFill>
                  <a:latin typeface="Arial-Rounded" pitchFamily="34" charset="0"/>
                  <a:ea typeface="Arial-Rounded" pitchFamily="34" charset="0"/>
                  <a:cs typeface="Arial-Rounded" pitchFamily="34" charset="0"/>
                </a:rPr>
                <a:t>, </a:t>
              </a:r>
              <a:r>
                <a:rPr lang="en-US" sz="4000" b="1" dirty="0" err="1" smtClean="0">
                  <a:solidFill>
                    <a:srgbClr val="FF0000"/>
                  </a:solidFill>
                  <a:latin typeface="Arial-Rounded" pitchFamily="34" charset="0"/>
                  <a:ea typeface="Arial-Rounded" pitchFamily="34" charset="0"/>
                  <a:cs typeface="Arial-Rounded" pitchFamily="34" charset="0"/>
                </a:rPr>
                <a:t>bươm</a:t>
              </a:r>
              <a:r>
                <a:rPr lang="en-US" sz="4000" b="1" dirty="0" smtClean="0">
                  <a:solidFill>
                    <a:srgbClr val="FF0000"/>
                  </a:solidFill>
                  <a:latin typeface="Arial-Rounded" pitchFamily="34" charset="0"/>
                  <a:ea typeface="Arial-Rounded" pitchFamily="34" charset="0"/>
                  <a:cs typeface="Arial-Rounded" pitchFamily="34" charset="0"/>
                </a:rPr>
                <a:t> </a:t>
              </a:r>
              <a:r>
                <a:rPr lang="en-US" sz="4000" b="1" dirty="0" smtClean="0">
                  <a:solidFill>
                    <a:srgbClr val="0070C0"/>
                  </a:solidFill>
                  <a:latin typeface="Arial-Rounded" pitchFamily="34" charset="0"/>
                  <a:ea typeface="Arial-Rounded" pitchFamily="34" charset="0"/>
                  <a:cs typeface="Arial-Rounded" pitchFamily="34" charset="0"/>
                </a:rPr>
                <a:t>bay </a:t>
              </a:r>
              <a:r>
                <a:rPr lang="en-US" sz="4000" b="1" dirty="0" err="1" smtClean="0">
                  <a:solidFill>
                    <a:srgbClr val="0070C0"/>
                  </a:solidFill>
                  <a:latin typeface="Arial-Rounded" pitchFamily="34" charset="0"/>
                  <a:ea typeface="Arial-Rounded" pitchFamily="34" charset="0"/>
                  <a:cs typeface="Arial-Rounded" pitchFamily="34" charset="0"/>
                </a:rPr>
                <a:t>rập</a:t>
              </a:r>
              <a:r>
                <a:rPr lang="en-US" sz="4000" b="1" dirty="0" smtClean="0">
                  <a:solidFill>
                    <a:srgbClr val="0070C0"/>
                  </a:solidFill>
                  <a:latin typeface="Arial-Rounded" pitchFamily="34" charset="0"/>
                  <a:ea typeface="Arial-Rounded" pitchFamily="34" charset="0"/>
                  <a:cs typeface="Arial-Rounded" pitchFamily="34" charset="0"/>
                </a:rPr>
                <a:t> </a:t>
              </a:r>
              <a:r>
                <a:rPr lang="en-US" sz="4000" b="1" dirty="0" err="1" smtClean="0">
                  <a:solidFill>
                    <a:srgbClr val="0070C0"/>
                  </a:solidFill>
                  <a:latin typeface="Arial-Rounded" pitchFamily="34" charset="0"/>
                  <a:ea typeface="Arial-Rounded" pitchFamily="34" charset="0"/>
                  <a:cs typeface="Arial-Rounded" pitchFamily="34" charset="0"/>
                </a:rPr>
                <a:t>rờn</a:t>
              </a:r>
              <a:r>
                <a:rPr lang="en-US" sz="4000" b="1" dirty="0" smtClean="0">
                  <a:solidFill>
                    <a:srgbClr val="0070C0"/>
                  </a:solidFill>
                  <a:latin typeface="Arial-Rounded" pitchFamily="34" charset="0"/>
                  <a:ea typeface="Arial-Rounded" pitchFamily="34" charset="0"/>
                  <a:cs typeface="Arial-Rounded" pitchFamily="34" charset="0"/>
                </a:rPr>
                <a:t>.</a:t>
              </a:r>
              <a:endParaRPr lang="en-US" sz="4000" b="1" dirty="0">
                <a:solidFill>
                  <a:srgbClr val="FF0000"/>
                </a:solidFill>
                <a:latin typeface="Arial-Rounded" pitchFamily="34" charset="0"/>
                <a:ea typeface="Arial-Rounded" pitchFamily="34" charset="0"/>
                <a:cs typeface="Arial-Rounded" pitchFamily="34" charset="0"/>
              </a:endParaRPr>
            </a:p>
          </p:txBody>
        </p:sp>
        <p:sp>
          <p:nvSpPr>
            <p:cNvPr id="15" name="Title 1"/>
            <p:cNvSpPr txBox="1">
              <a:spLocks/>
            </p:cNvSpPr>
            <p:nvPr/>
          </p:nvSpPr>
          <p:spPr>
            <a:xfrm>
              <a:off x="1956994" y="5548260"/>
              <a:ext cx="1833736" cy="1501088"/>
            </a:xfrm>
            <a:prstGeom prst="rect">
              <a:avLst/>
            </a:prstGeom>
            <a:ln>
              <a:solidFill>
                <a:schemeClr val="bg1"/>
              </a:solidFill>
            </a:ln>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400" b="1">
                  <a:solidFill>
                    <a:srgbClr val="0070C0"/>
                  </a:solidFill>
                  <a:latin typeface="Arial-Rounded" pitchFamily="34" charset="0"/>
                  <a:ea typeface="Arial-Rounded" pitchFamily="34" charset="0"/>
                  <a:cs typeface="Arial-Rounded" pitchFamily="34" charset="0"/>
                </a:rPr>
                <a:t>́</a:t>
              </a:r>
            </a:p>
          </p:txBody>
        </p:sp>
        <p:sp>
          <p:nvSpPr>
            <p:cNvPr id="14" name="Title 1"/>
            <p:cNvSpPr txBox="1">
              <a:spLocks/>
            </p:cNvSpPr>
            <p:nvPr/>
          </p:nvSpPr>
          <p:spPr>
            <a:xfrm>
              <a:off x="5973792" y="5548260"/>
              <a:ext cx="1833736" cy="1501088"/>
            </a:xfrm>
            <a:prstGeom prst="rect">
              <a:avLst/>
            </a:prstGeom>
            <a:ln>
              <a:solidFill>
                <a:schemeClr val="bg1"/>
              </a:solidFill>
            </a:ln>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400" b="1">
                  <a:solidFill>
                    <a:srgbClr val="0070C0"/>
                  </a:solidFill>
                  <a:latin typeface="Arial-Rounded" pitchFamily="34" charset="0"/>
                  <a:ea typeface="Arial-Rounded" pitchFamily="34" charset="0"/>
                  <a:cs typeface="Arial-Rounded" pitchFamily="34" charset="0"/>
                </a:rPr>
                <a:t>́</a:t>
              </a:r>
            </a:p>
          </p:txBody>
        </p:sp>
      </p:grpSp>
      <p:pic>
        <p:nvPicPr>
          <p:cNvPr id="19" name="Picture 2" descr="Google+ | Butterfly gif, Butterfly photos, Beautiful butterflies"/>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95378" y="1927330"/>
            <a:ext cx="1002507" cy="96106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Pin on ANIMATED"/>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06520" y="2828087"/>
            <a:ext cx="1868181" cy="186818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Pin on ANIMATED"/>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05806" y="3305991"/>
            <a:ext cx="1868181" cy="186818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Google+ | Butterfly gif, Butterfly photos, Beautiful butterflies"/>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5120075" y="2970595"/>
            <a:ext cx="1002507" cy="96106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59" descr="10004015438746072987"/>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rot="21401862" flipH="1">
            <a:off x="7109304" y="3856601"/>
            <a:ext cx="1452662" cy="145266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58" descr="200712419435657_1"/>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10119519" y="3618201"/>
            <a:ext cx="739115" cy="73911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58" descr="200712419435657_1"/>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19870" y="3003420"/>
            <a:ext cx="739115" cy="73911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60" descr="200712419435657_1"/>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7259660" y="2151407"/>
            <a:ext cx="780951" cy="78095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58" descr="200712419435657_1"/>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24943" y="1471336"/>
            <a:ext cx="739115" cy="73911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074794" y="5750911"/>
            <a:ext cx="896208" cy="369332"/>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endParaRPr lang="en-US" dirty="0"/>
          </a:p>
        </p:txBody>
      </p:sp>
      <p:sp>
        <p:nvSpPr>
          <p:cNvPr id="33" name="TextBox 32"/>
          <p:cNvSpPr txBox="1"/>
          <p:nvPr/>
        </p:nvSpPr>
        <p:spPr>
          <a:xfrm>
            <a:off x="2716553" y="5750911"/>
            <a:ext cx="896208" cy="369332"/>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endParaRPr lang="en-US" dirty="0"/>
          </a:p>
        </p:txBody>
      </p:sp>
      <p:sp>
        <p:nvSpPr>
          <p:cNvPr id="7" name="TextBox 6"/>
          <p:cNvSpPr txBox="1"/>
          <p:nvPr/>
        </p:nvSpPr>
        <p:spPr>
          <a:xfrm>
            <a:off x="2556253" y="5935577"/>
            <a:ext cx="320599" cy="646331"/>
          </a:xfrm>
          <a:prstGeom prst="rect">
            <a:avLst/>
          </a:prstGeom>
          <a:noFill/>
        </p:spPr>
        <p:txBody>
          <a:bodyPr wrap="square" rtlCol="0">
            <a:spAutoFit/>
          </a:bodyPr>
          <a:lstStyle/>
          <a:p>
            <a:r>
              <a:rPr lang="en-US" sz="3600" dirty="0" smtClean="0">
                <a:solidFill>
                  <a:schemeClr val="accent1">
                    <a:lumMod val="75000"/>
                  </a:schemeClr>
                </a:solidFill>
              </a:rPr>
              <a:t>́</a:t>
            </a:r>
            <a:endParaRPr lang="en-US" sz="3600" dirty="0">
              <a:solidFill>
                <a:schemeClr val="accent1">
                  <a:lumMod val="75000"/>
                </a:schemeClr>
              </a:solidFill>
            </a:endParaRPr>
          </a:p>
        </p:txBody>
      </p:sp>
      <p:sp>
        <p:nvSpPr>
          <p:cNvPr id="34" name="TextBox 33"/>
          <p:cNvSpPr txBox="1"/>
          <p:nvPr/>
        </p:nvSpPr>
        <p:spPr>
          <a:xfrm>
            <a:off x="6179620" y="5983069"/>
            <a:ext cx="320599" cy="646331"/>
          </a:xfrm>
          <a:prstGeom prst="rect">
            <a:avLst/>
          </a:prstGeom>
          <a:noFill/>
        </p:spPr>
        <p:txBody>
          <a:bodyPr wrap="square" rtlCol="0">
            <a:spAutoFit/>
          </a:bodyPr>
          <a:lstStyle/>
          <a:p>
            <a:r>
              <a:rPr lang="en-US" sz="3600" dirty="0" smtClean="0">
                <a:solidFill>
                  <a:schemeClr val="accent1">
                    <a:lumMod val="75000"/>
                  </a:schemeClr>
                </a:solidFill>
              </a:rPr>
              <a:t>́</a:t>
            </a:r>
            <a:endParaRPr lang="en-US" sz="3600" dirty="0">
              <a:solidFill>
                <a:schemeClr val="accent1">
                  <a:lumMod val="75000"/>
                </a:schemeClr>
              </a:solidFill>
            </a:endParaRPr>
          </a:p>
        </p:txBody>
      </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80">
                                          <p:stCondLst>
                                            <p:cond delay="0"/>
                                          </p:stCondLst>
                                        </p:cTn>
                                        <p:tgtEl>
                                          <p:spTgt spid="28"/>
                                        </p:tgtEl>
                                      </p:cBhvr>
                                    </p:animEffect>
                                    <p:anim calcmode="lin" valueType="num">
                                      <p:cBhvr>
                                        <p:cTn id="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3" dur="26">
                                          <p:stCondLst>
                                            <p:cond delay="650"/>
                                          </p:stCondLst>
                                        </p:cTn>
                                        <p:tgtEl>
                                          <p:spTgt spid="28"/>
                                        </p:tgtEl>
                                      </p:cBhvr>
                                      <p:to x="100000" y="60000"/>
                                    </p:animScale>
                                    <p:animScale>
                                      <p:cBhvr>
                                        <p:cTn id="14" dur="166" decel="50000">
                                          <p:stCondLst>
                                            <p:cond delay="676"/>
                                          </p:stCondLst>
                                        </p:cTn>
                                        <p:tgtEl>
                                          <p:spTgt spid="28"/>
                                        </p:tgtEl>
                                      </p:cBhvr>
                                      <p:to x="100000" y="100000"/>
                                    </p:animScale>
                                    <p:animScale>
                                      <p:cBhvr>
                                        <p:cTn id="15" dur="26">
                                          <p:stCondLst>
                                            <p:cond delay="1312"/>
                                          </p:stCondLst>
                                        </p:cTn>
                                        <p:tgtEl>
                                          <p:spTgt spid="28"/>
                                        </p:tgtEl>
                                      </p:cBhvr>
                                      <p:to x="100000" y="80000"/>
                                    </p:animScale>
                                    <p:animScale>
                                      <p:cBhvr>
                                        <p:cTn id="16" dur="166" decel="50000">
                                          <p:stCondLst>
                                            <p:cond delay="1338"/>
                                          </p:stCondLst>
                                        </p:cTn>
                                        <p:tgtEl>
                                          <p:spTgt spid="28"/>
                                        </p:tgtEl>
                                      </p:cBhvr>
                                      <p:to x="100000" y="100000"/>
                                    </p:animScale>
                                    <p:animScale>
                                      <p:cBhvr>
                                        <p:cTn id="17" dur="26">
                                          <p:stCondLst>
                                            <p:cond delay="1642"/>
                                          </p:stCondLst>
                                        </p:cTn>
                                        <p:tgtEl>
                                          <p:spTgt spid="28"/>
                                        </p:tgtEl>
                                      </p:cBhvr>
                                      <p:to x="100000" y="90000"/>
                                    </p:animScale>
                                    <p:animScale>
                                      <p:cBhvr>
                                        <p:cTn id="18" dur="166" decel="50000">
                                          <p:stCondLst>
                                            <p:cond delay="1668"/>
                                          </p:stCondLst>
                                        </p:cTn>
                                        <p:tgtEl>
                                          <p:spTgt spid="28"/>
                                        </p:tgtEl>
                                      </p:cBhvr>
                                      <p:to x="100000" y="100000"/>
                                    </p:animScale>
                                    <p:animScale>
                                      <p:cBhvr>
                                        <p:cTn id="19" dur="26">
                                          <p:stCondLst>
                                            <p:cond delay="1808"/>
                                          </p:stCondLst>
                                        </p:cTn>
                                        <p:tgtEl>
                                          <p:spTgt spid="28"/>
                                        </p:tgtEl>
                                      </p:cBhvr>
                                      <p:to x="100000" y="95000"/>
                                    </p:animScale>
                                    <p:animScale>
                                      <p:cBhvr>
                                        <p:cTn id="20" dur="166" decel="50000">
                                          <p:stCondLst>
                                            <p:cond delay="1834"/>
                                          </p:stCondLst>
                                        </p:cTn>
                                        <p:tgtEl>
                                          <p:spTgt spid="2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down)">
                                      <p:cBhvr>
                                        <p:cTn id="23" dur="580">
                                          <p:stCondLst>
                                            <p:cond delay="0"/>
                                          </p:stCondLst>
                                        </p:cTn>
                                        <p:tgtEl>
                                          <p:spTgt spid="32"/>
                                        </p:tgtEl>
                                      </p:cBhvr>
                                    </p:animEffect>
                                    <p:anim calcmode="lin" valueType="num">
                                      <p:cBhvr>
                                        <p:cTn id="2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9" dur="26">
                                          <p:stCondLst>
                                            <p:cond delay="650"/>
                                          </p:stCondLst>
                                        </p:cTn>
                                        <p:tgtEl>
                                          <p:spTgt spid="32"/>
                                        </p:tgtEl>
                                      </p:cBhvr>
                                      <p:to x="100000" y="60000"/>
                                    </p:animScale>
                                    <p:animScale>
                                      <p:cBhvr>
                                        <p:cTn id="30" dur="166" decel="50000">
                                          <p:stCondLst>
                                            <p:cond delay="676"/>
                                          </p:stCondLst>
                                        </p:cTn>
                                        <p:tgtEl>
                                          <p:spTgt spid="32"/>
                                        </p:tgtEl>
                                      </p:cBhvr>
                                      <p:to x="100000" y="100000"/>
                                    </p:animScale>
                                    <p:animScale>
                                      <p:cBhvr>
                                        <p:cTn id="31" dur="26">
                                          <p:stCondLst>
                                            <p:cond delay="1312"/>
                                          </p:stCondLst>
                                        </p:cTn>
                                        <p:tgtEl>
                                          <p:spTgt spid="32"/>
                                        </p:tgtEl>
                                      </p:cBhvr>
                                      <p:to x="100000" y="80000"/>
                                    </p:animScale>
                                    <p:animScale>
                                      <p:cBhvr>
                                        <p:cTn id="32" dur="166" decel="50000">
                                          <p:stCondLst>
                                            <p:cond delay="1338"/>
                                          </p:stCondLst>
                                        </p:cTn>
                                        <p:tgtEl>
                                          <p:spTgt spid="32"/>
                                        </p:tgtEl>
                                      </p:cBhvr>
                                      <p:to x="100000" y="100000"/>
                                    </p:animScale>
                                    <p:animScale>
                                      <p:cBhvr>
                                        <p:cTn id="33" dur="26">
                                          <p:stCondLst>
                                            <p:cond delay="1642"/>
                                          </p:stCondLst>
                                        </p:cTn>
                                        <p:tgtEl>
                                          <p:spTgt spid="32"/>
                                        </p:tgtEl>
                                      </p:cBhvr>
                                      <p:to x="100000" y="90000"/>
                                    </p:animScale>
                                    <p:animScale>
                                      <p:cBhvr>
                                        <p:cTn id="34" dur="166" decel="50000">
                                          <p:stCondLst>
                                            <p:cond delay="1668"/>
                                          </p:stCondLst>
                                        </p:cTn>
                                        <p:tgtEl>
                                          <p:spTgt spid="32"/>
                                        </p:tgtEl>
                                      </p:cBhvr>
                                      <p:to x="100000" y="100000"/>
                                    </p:animScale>
                                    <p:animScale>
                                      <p:cBhvr>
                                        <p:cTn id="35" dur="26">
                                          <p:stCondLst>
                                            <p:cond delay="1808"/>
                                          </p:stCondLst>
                                        </p:cTn>
                                        <p:tgtEl>
                                          <p:spTgt spid="32"/>
                                        </p:tgtEl>
                                      </p:cBhvr>
                                      <p:to x="100000" y="95000"/>
                                    </p:animScale>
                                    <p:animScale>
                                      <p:cBhvr>
                                        <p:cTn id="36" dur="166" decel="50000">
                                          <p:stCondLst>
                                            <p:cond delay="1834"/>
                                          </p:stCondLst>
                                        </p:cTn>
                                        <p:tgtEl>
                                          <p:spTgt spid="32"/>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1000"/>
                                        <p:tgtEl>
                                          <p:spTgt spid="5"/>
                                        </p:tgtEl>
                                      </p:cBhvr>
                                    </p:animEffect>
                                  </p:childTnLst>
                                </p:cTn>
                              </p:par>
                              <p:par>
                                <p:cTn id="42" presetID="0" presetClass="path" presetSubtype="0" accel="50000" decel="50000" fill="hold" nodeType="withEffect">
                                  <p:stCondLst>
                                    <p:cond delay="2250"/>
                                  </p:stCondLst>
                                  <p:childTnLst>
                                    <p:animMotion origin="layout" path="M 3.33333E-6 4.81481E-6 C -0.02066 -0.00093 -0.08525 -0.00031 -0.12361 -0.00463 C -0.16198 -0.00896 -0.16268 0.02283 -0.23073 -0.02624 C -0.29879 -0.07531 -0.4375 -0.19538 -0.53229 -0.29908 C -0.62726 -0.40278 -0.72934 -0.52717 -0.80104 -0.64908 C -0.87275 -0.77099 -0.92882 -0.95124 -0.9625 -1.03056 " pathEditMode="relative" rAng="0" ptsTypes="aaaaaa">
                                      <p:cBhvr>
                                        <p:cTn id="43" dur="5000" fill="hold"/>
                                        <p:tgtEl>
                                          <p:spTgt spid="24"/>
                                        </p:tgtEl>
                                        <p:attrNameLst>
                                          <p:attrName>ppt_x</p:attrName>
                                          <p:attrName>ppt_y</p:attrName>
                                        </p:attrNameLst>
                                      </p:cBhvr>
                                      <p:rCtr x="-48125" y="-50401"/>
                                    </p:animMotion>
                                  </p:childTnLst>
                                </p:cTn>
                              </p:par>
                              <p:par>
                                <p:cTn id="44"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45" dur="4500" fill="hold"/>
                                        <p:tgtEl>
                                          <p:spTgt spid="25"/>
                                        </p:tgtEl>
                                        <p:attrNameLst>
                                          <p:attrName>ppt_x</p:attrName>
                                          <p:attrName>ppt_y</p:attrName>
                                        </p:attrNameLst>
                                      </p:cBhvr>
                                      <p:rCtr x="53819" y="-39321"/>
                                    </p:animMotion>
                                  </p:childTnLst>
                                </p:cTn>
                              </p:par>
                              <p:par>
                                <p:cTn id="46"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47" dur="5500" fill="hold"/>
                                        <p:tgtEl>
                                          <p:spTgt spid="26"/>
                                        </p:tgtEl>
                                        <p:attrNameLst>
                                          <p:attrName>ppt_x</p:attrName>
                                          <p:attrName>ppt_y</p:attrName>
                                        </p:attrNameLst>
                                      </p:cBhvr>
                                      <p:rCtr x="53819" y="-39321"/>
                                    </p:animMotion>
                                  </p:childTnLst>
                                </p:cTn>
                              </p:par>
                              <p:par>
                                <p:cTn id="48" presetID="0" presetClass="path" presetSubtype="0" accel="50000" decel="50000" fill="hold" nodeType="withEffect">
                                  <p:stCondLst>
                                    <p:cond delay="750"/>
                                  </p:stCondLst>
                                  <p:childTnLst>
                                    <p:animMotion origin="layout" path="M -0.00017 2.59259E-6 C -0.02673 -0.01605 -0.10139 -0.0784 -0.15885 -0.0963 C -0.21632 -0.1142 -0.27083 -0.10926 -0.34375 -0.10741 C -0.41684 -0.10556 -0.51319 -0.11389 -0.59635 -0.08519 C -0.67934 -0.05648 -0.73211 0.04074 -0.84323 0.06543 C -0.95434 0.09012 -1.17534 0.06358 -1.26267 0.06296 " pathEditMode="relative" rAng="0" ptsTypes="aaaaaa">
                                      <p:cBhvr>
                                        <p:cTn id="49" dur="5750" fill="hold"/>
                                        <p:tgtEl>
                                          <p:spTgt spid="29"/>
                                        </p:tgtEl>
                                        <p:attrNameLst>
                                          <p:attrName>ppt_x</p:attrName>
                                          <p:attrName>ppt_y</p:attrName>
                                        </p:attrNameLst>
                                      </p:cBhvr>
                                      <p:rCtr x="-63125" y="-1204"/>
                                    </p:animMotion>
                                  </p:childTnLst>
                                </p:cTn>
                              </p:par>
                              <p:par>
                                <p:cTn id="50"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51" dur="6250" fill="hold"/>
                                        <p:tgtEl>
                                          <p:spTgt spid="30"/>
                                        </p:tgtEl>
                                        <p:attrNameLst>
                                          <p:attrName>ppt_x</p:attrName>
                                          <p:attrName>ppt_y</p:attrName>
                                        </p:attrNameLst>
                                      </p:cBhvr>
                                      <p:rCtr x="53819" y="-3932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2358"/>
          <a:stretch/>
        </p:blipFill>
        <p:spPr bwMode="auto">
          <a:xfrm>
            <a:off x="0" y="0"/>
            <a:ext cx="121618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806970"/>
            <a:ext cx="5468547" cy="1415574"/>
          </a:xfrm>
          <a:prstGeom prst="rect">
            <a:avLst/>
          </a:prstGeom>
          <a:noFill/>
        </p:spPr>
        <p:txBody>
          <a:bodyPr wrap="square" lIns="121725" tIns="60862" rIns="121725" bIns="60862" rtlCol="0">
            <a:spAutoFit/>
          </a:bodyPr>
          <a:lstStyle/>
          <a:p>
            <a:r>
              <a:rPr lang="vi-VN" sz="8400" smtClean="0">
                <a:solidFill>
                  <a:srgbClr val="FF0000"/>
                </a:solidFill>
                <a:latin typeface="HP001 4 hàng"/>
              </a:rPr>
              <a:t>giàn </a:t>
            </a:r>
            <a:r>
              <a:rPr lang="vi-VN" sz="8400">
                <a:solidFill>
                  <a:srgbClr val="FF0000"/>
                </a:solidFill>
                <a:latin typeface="HP001 4 hàng"/>
              </a:rPr>
              <a:t>jưġ </a:t>
            </a:r>
            <a:endParaRPr lang="en-US" sz="8400">
              <a:solidFill>
                <a:srgbClr val="FF0000"/>
              </a:solidFill>
              <a:latin typeface="HP001 4 hàng" pitchFamily="34" charset="0"/>
            </a:endParaRPr>
          </a:p>
        </p:txBody>
      </p:sp>
      <p:sp>
        <p:nvSpPr>
          <p:cNvPr id="8" name="TextBox 7"/>
          <p:cNvSpPr txBox="1"/>
          <p:nvPr/>
        </p:nvSpPr>
        <p:spPr>
          <a:xfrm>
            <a:off x="7212350" y="1190353"/>
            <a:ext cx="3135769" cy="769243"/>
          </a:xfrm>
          <a:prstGeom prst="rect">
            <a:avLst/>
          </a:prstGeom>
          <a:noFill/>
        </p:spPr>
        <p:txBody>
          <a:bodyPr wrap="square" lIns="121725" tIns="60862" rIns="121725" bIns="60862" rtlCol="0">
            <a:spAutoFit/>
          </a:bodyPr>
          <a:lstStyle/>
          <a:p>
            <a:r>
              <a:rPr lang="vi-VN" sz="4200" smtClean="0">
                <a:solidFill>
                  <a:srgbClr val="FF0000"/>
                </a:solidFill>
                <a:latin typeface="HP001 4 hàng"/>
              </a:rPr>
              <a:t>giàn </a:t>
            </a:r>
            <a:r>
              <a:rPr lang="vi-VN" sz="4200">
                <a:solidFill>
                  <a:srgbClr val="FF0000"/>
                </a:solidFill>
                <a:latin typeface="HP001 4 hàng"/>
              </a:rPr>
              <a:t>jưġ </a:t>
            </a:r>
            <a:endParaRPr lang="en-US" sz="4200">
              <a:solidFill>
                <a:srgbClr val="FF0000"/>
              </a:solidFill>
              <a:latin typeface="HP001 4 hàng" pitchFamily="34" charset="0"/>
            </a:endParaRPr>
          </a:p>
        </p:txBody>
      </p:sp>
      <p:sp>
        <p:nvSpPr>
          <p:cNvPr id="13" name="TextBox 12"/>
          <p:cNvSpPr txBox="1"/>
          <p:nvPr/>
        </p:nvSpPr>
        <p:spPr>
          <a:xfrm>
            <a:off x="610193" y="2458944"/>
            <a:ext cx="5851726" cy="1415574"/>
          </a:xfrm>
          <a:prstGeom prst="rect">
            <a:avLst/>
          </a:prstGeom>
          <a:noFill/>
        </p:spPr>
        <p:txBody>
          <a:bodyPr wrap="square" lIns="121725" tIns="60862" rIns="121725" bIns="60862" rtlCol="0">
            <a:spAutoFit/>
          </a:bodyPr>
          <a:lstStyle/>
          <a:p>
            <a:r>
              <a:rPr lang="vi-VN" sz="8400" smtClean="0">
                <a:solidFill>
                  <a:srgbClr val="FF0000"/>
                </a:solidFill>
                <a:latin typeface="HP001 4 hàng"/>
              </a:rPr>
              <a:t>wưĦ </a:t>
            </a:r>
            <a:r>
              <a:rPr lang="vi-VN" sz="8400">
                <a:solidFill>
                  <a:srgbClr val="FF0000"/>
                </a:solidFill>
                <a:latin typeface="HP001 4 hàng"/>
              </a:rPr>
              <a:t>wưĢ </a:t>
            </a:r>
            <a:endParaRPr lang="en-US" sz="8400">
              <a:solidFill>
                <a:srgbClr val="FF0000"/>
              </a:solidFill>
              <a:latin typeface="HP001 4 hàng" pitchFamily="34" charset="0"/>
            </a:endParaRPr>
          </a:p>
        </p:txBody>
      </p:sp>
      <p:sp>
        <p:nvSpPr>
          <p:cNvPr id="14" name="TextBox 13"/>
          <p:cNvSpPr txBox="1"/>
          <p:nvPr/>
        </p:nvSpPr>
        <p:spPr>
          <a:xfrm>
            <a:off x="7210171" y="2845512"/>
            <a:ext cx="3747548" cy="769243"/>
          </a:xfrm>
          <a:prstGeom prst="rect">
            <a:avLst/>
          </a:prstGeom>
          <a:noFill/>
        </p:spPr>
        <p:txBody>
          <a:bodyPr wrap="square" lIns="121725" tIns="60862" rIns="121725" bIns="60862" rtlCol="0">
            <a:spAutoFit/>
          </a:bodyPr>
          <a:lstStyle/>
          <a:p>
            <a:r>
              <a:rPr lang="vi-VN" sz="4200" smtClean="0">
                <a:solidFill>
                  <a:srgbClr val="FF0000"/>
                </a:solidFill>
                <a:latin typeface="HP001 4 hàng"/>
              </a:rPr>
              <a:t>wưĦ </a:t>
            </a:r>
            <a:r>
              <a:rPr lang="vi-VN" sz="4200">
                <a:solidFill>
                  <a:srgbClr val="FF0000"/>
                </a:solidFill>
                <a:latin typeface="HP001 4 hàng"/>
              </a:rPr>
              <a:t>wưĢ </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26309256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651919" y="296916"/>
            <a:ext cx="7197015" cy="6218559"/>
            <a:chOff x="2651919" y="296916"/>
            <a:chExt cx="7197015" cy="6218559"/>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7021" t="26293" r="28025" b="29526"/>
            <a:stretch/>
          </p:blipFill>
          <p:spPr bwMode="auto">
            <a:xfrm>
              <a:off x="2651919" y="296916"/>
              <a:ext cx="7116971" cy="3932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7006" t="25683" r="27555" b="48635"/>
            <a:stretch/>
          </p:blipFill>
          <p:spPr bwMode="auto">
            <a:xfrm>
              <a:off x="2655231" y="4229475"/>
              <a:ext cx="7193703"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2513802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6607" t="3601" b="66437"/>
          <a:stretch/>
        </p:blipFill>
        <p:spPr>
          <a:xfrm>
            <a:off x="1739397" y="0"/>
            <a:ext cx="8599453" cy="4009232"/>
          </a:xfrm>
          <a:prstGeom prst="rect">
            <a:avLst/>
          </a:prstGeom>
        </p:spPr>
      </p:pic>
      <p:grpSp>
        <p:nvGrpSpPr>
          <p:cNvPr id="7" name="Group 6"/>
          <p:cNvGrpSpPr/>
          <p:nvPr/>
        </p:nvGrpSpPr>
        <p:grpSpPr>
          <a:xfrm>
            <a:off x="215396" y="203422"/>
            <a:ext cx="2621250" cy="941185"/>
            <a:chOff x="63500" y="1429216"/>
            <a:chExt cx="1970813" cy="705889"/>
          </a:xfrm>
        </p:grpSpPr>
        <p:sp>
          <p:nvSpPr>
            <p:cNvPr id="8" name="Rounded Rectangle 7"/>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Đọc</a:t>
              </a:r>
              <a:endParaRPr lang="en-US" sz="4400">
                <a:latin typeface="Arial-Rounded" pitchFamily="34" charset="0"/>
                <a:ea typeface="Arial-Rounded" pitchFamily="34" charset="0"/>
                <a:cs typeface="Arial-Rounded" pitchFamily="34" charset="0"/>
              </a:endParaRPr>
            </a:p>
          </p:txBody>
        </p:sp>
        <p:sp>
          <p:nvSpPr>
            <p:cNvPr id="10" name="Oval 9"/>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tx1"/>
                  </a:solidFill>
                  <a:latin typeface="Arial Rounded MT Bold" pitchFamily="34" charset="0"/>
                  <a:ea typeface="Arial-Rounded" pitchFamily="34" charset="0"/>
                  <a:cs typeface="Arial-Rounded" pitchFamily="34" charset="0"/>
                </a:rPr>
                <a:t>6</a:t>
              </a:r>
              <a:endParaRPr lang="en-US" sz="4400">
                <a:solidFill>
                  <a:schemeClr val="tx1"/>
                </a:solidFill>
                <a:latin typeface="Arial Rounded MT Bold" pitchFamily="34" charset="0"/>
                <a:ea typeface="Arial-Rounded" pitchFamily="34" charset="0"/>
                <a:cs typeface="Arial-Rounded" pitchFamily="34" charset="0"/>
              </a:endParaRPr>
            </a:p>
          </p:txBody>
        </p:sp>
      </p:grpSp>
      <p:sp>
        <p:nvSpPr>
          <p:cNvPr id="25" name="Title 1"/>
          <p:cNvSpPr txBox="1">
            <a:spLocks/>
          </p:cNvSpPr>
          <p:nvPr/>
        </p:nvSpPr>
        <p:spPr>
          <a:xfrm>
            <a:off x="247650" y="4231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Nắng</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vàng</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ươm</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như</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mật</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trải</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khắp</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sân</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Chú</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mèo</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mướp</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thảnh</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thơi</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nằm</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sưởi</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nắng</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bên</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thềm</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Mắt</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chú</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lim</a:t>
            </a:r>
            <a:r>
              <a:rPr lang="en-US" sz="4000" dirty="0" smtClean="0">
                <a:solidFill>
                  <a:srgbClr val="0070C0"/>
                </a:solidFill>
                <a:latin typeface="Arial-Rounded" pitchFamily="34" charset="0"/>
                <a:ea typeface="Arial-Rounded" pitchFamily="34" charset="0"/>
                <a:cs typeface="Arial-Rounded" pitchFamily="34" charset="0"/>
              </a:rPr>
              <a:t> dim </a:t>
            </a:r>
            <a:r>
              <a:rPr lang="en-US" sz="4000" dirty="0" err="1" smtClean="0">
                <a:solidFill>
                  <a:srgbClr val="0070C0"/>
                </a:solidFill>
                <a:latin typeface="Arial-Rounded" pitchFamily="34" charset="0"/>
                <a:ea typeface="Arial-Rounded" pitchFamily="34" charset="0"/>
                <a:cs typeface="Arial-Rounded" pitchFamily="34" charset="0"/>
              </a:rPr>
              <a:t>ra</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điều</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thích</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thú</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Mấy</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sợi</a:t>
            </a:r>
            <a:r>
              <a:rPr lang="en-US" sz="4000" dirty="0" smtClean="0">
                <a:solidFill>
                  <a:srgbClr val="0070C0"/>
                </a:solidFill>
                <a:latin typeface="Arial-Rounded" pitchFamily="34" charset="0"/>
                <a:ea typeface="Arial-Rounded" pitchFamily="34" charset="0"/>
                <a:cs typeface="Arial-Rounded" pitchFamily="34" charset="0"/>
              </a:rPr>
              <a:t> ria </a:t>
            </a:r>
            <a:r>
              <a:rPr lang="en-US" sz="4000" dirty="0" err="1" smtClean="0">
                <a:solidFill>
                  <a:srgbClr val="0070C0"/>
                </a:solidFill>
                <a:latin typeface="Arial-Rounded" pitchFamily="34" charset="0"/>
                <a:ea typeface="Arial-Rounded" pitchFamily="34" charset="0"/>
                <a:cs typeface="Arial-Rounded" pitchFamily="34" charset="0"/>
              </a:rPr>
              <a:t>mép</a:t>
            </a:r>
            <a:r>
              <a:rPr lang="en-US" sz="4000" dirty="0" smtClean="0">
                <a:solidFill>
                  <a:srgbClr val="0070C0"/>
                </a:solidFill>
                <a:latin typeface="Arial-Rounded" pitchFamily="34" charset="0"/>
                <a:ea typeface="Arial-Rounded" pitchFamily="34" charset="0"/>
                <a:cs typeface="Arial-Rounded" pitchFamily="34" charset="0"/>
              </a:rPr>
              <a:t> rung </a:t>
            </a:r>
            <a:r>
              <a:rPr lang="en-US" sz="4000" dirty="0" err="1" smtClean="0">
                <a:solidFill>
                  <a:srgbClr val="0070C0"/>
                </a:solidFill>
                <a:latin typeface="Arial-Rounded" pitchFamily="34" charset="0"/>
                <a:ea typeface="Arial-Rounded" pitchFamily="34" charset="0"/>
                <a:cs typeface="Arial-Rounded" pitchFamily="34" charset="0"/>
              </a:rPr>
              <a:t>rinh</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Đừng</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thấy</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mèo</a:t>
            </a:r>
            <a:r>
              <a:rPr lang="en-US" sz="4000" dirty="0" smtClean="0">
                <a:solidFill>
                  <a:srgbClr val="0070C0"/>
                </a:solidFill>
                <a:latin typeface="Arial-Rounded" pitchFamily="34" charset="0"/>
                <a:ea typeface="Arial-Rounded" pitchFamily="34" charset="0"/>
                <a:cs typeface="Arial-Rounded" pitchFamily="34" charset="0"/>
              </a:rPr>
              <a:t> ta hay </a:t>
            </a:r>
            <a:r>
              <a:rPr lang="en-US" sz="4000" dirty="0" err="1" smtClean="0">
                <a:solidFill>
                  <a:srgbClr val="0070C0"/>
                </a:solidFill>
                <a:latin typeface="Arial-Rounded" pitchFamily="34" charset="0"/>
                <a:ea typeface="Arial-Rounded" pitchFamily="34" charset="0"/>
                <a:cs typeface="Arial-Rounded" pitchFamily="34" charset="0"/>
              </a:rPr>
              <a:t>nằm</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dài</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mà</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nghĩ</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chú</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lười</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Sưởi</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nắng</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giúp</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mèo</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dẻo</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dai</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hơn</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đấy</a:t>
            </a:r>
            <a:r>
              <a:rPr lang="en-US" sz="4000" dirty="0" smtClean="0">
                <a:solidFill>
                  <a:srgbClr val="0070C0"/>
                </a:solidFill>
                <a:latin typeface="Arial-Rounded" pitchFamily="34" charset="0"/>
                <a:ea typeface="Arial-Rounded" pitchFamily="34" charset="0"/>
                <a:cs typeface="Arial-Rounded" pitchFamily="34" charset="0"/>
              </a:rPr>
              <a:t>.</a:t>
            </a:r>
          </a:p>
        </p:txBody>
      </p:sp>
      <p:cxnSp>
        <p:nvCxnSpPr>
          <p:cNvPr id="11" name="Straight Connector 10"/>
          <p:cNvCxnSpPr/>
          <p:nvPr/>
        </p:nvCxnSpPr>
        <p:spPr>
          <a:xfrm flipH="1">
            <a:off x="9907955" y="4601188"/>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309268" y="3721857"/>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1</a:t>
            </a:r>
            <a:endParaRPr lang="en-US" sz="2000" b="1">
              <a:solidFill>
                <a:schemeClr val="tx1"/>
              </a:solidFill>
              <a:latin typeface="Arial" pitchFamily="34" charset="0"/>
              <a:ea typeface="Arial-Rounded" pitchFamily="34" charset="0"/>
              <a:cs typeface="Arial" pitchFamily="34" charset="0"/>
            </a:endParaRPr>
          </a:p>
        </p:txBody>
      </p:sp>
      <p:sp>
        <p:nvSpPr>
          <p:cNvPr id="13" name="Oval 12"/>
          <p:cNvSpPr/>
          <p:nvPr/>
        </p:nvSpPr>
        <p:spPr>
          <a:xfrm>
            <a:off x="9956430" y="3736608"/>
            <a:ext cx="430129" cy="28288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2</a:t>
            </a:r>
            <a:endParaRPr lang="en-US" sz="2000" b="1">
              <a:solidFill>
                <a:schemeClr val="tx1"/>
              </a:solidFill>
              <a:latin typeface="Arial" pitchFamily="34" charset="0"/>
              <a:ea typeface="Arial-Rounded" pitchFamily="34" charset="0"/>
              <a:cs typeface="Arial" pitchFamily="34" charset="0"/>
            </a:endParaRPr>
          </a:p>
        </p:txBody>
      </p:sp>
      <p:cxnSp>
        <p:nvCxnSpPr>
          <p:cNvPr id="14" name="Straight Connector 13"/>
          <p:cNvCxnSpPr/>
          <p:nvPr/>
        </p:nvCxnSpPr>
        <p:spPr>
          <a:xfrm flipH="1">
            <a:off x="9738519" y="3951246"/>
            <a:ext cx="117307"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5884762" y="5067618"/>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9956429" y="4425535"/>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3</a:t>
            </a:r>
            <a:endParaRPr lang="en-US" sz="2000" b="1">
              <a:solidFill>
                <a:schemeClr val="tx1"/>
              </a:solidFill>
              <a:latin typeface="Arial" pitchFamily="34" charset="0"/>
              <a:ea typeface="Arial-Rounded" pitchFamily="34" charset="0"/>
              <a:cs typeface="Arial" pitchFamily="34" charset="0"/>
            </a:endParaRPr>
          </a:p>
        </p:txBody>
      </p:sp>
      <p:cxnSp>
        <p:nvCxnSpPr>
          <p:cNvPr id="17" name="Straight Connector 16"/>
          <p:cNvCxnSpPr/>
          <p:nvPr/>
        </p:nvCxnSpPr>
        <p:spPr>
          <a:xfrm>
            <a:off x="336241" y="5050977"/>
            <a:ext cx="118809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11757366" y="5050977"/>
            <a:ext cx="129038"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6042831" y="4981496"/>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4</a:t>
            </a:r>
            <a:endParaRPr lang="en-US" sz="2000" b="1">
              <a:solidFill>
                <a:schemeClr val="tx1"/>
              </a:solidFill>
              <a:latin typeface="Arial" pitchFamily="34" charset="0"/>
              <a:ea typeface="Arial-Rounded" pitchFamily="34" charset="0"/>
              <a:cs typeface="Arial" pitchFamily="34" charset="0"/>
            </a:endParaRPr>
          </a:p>
        </p:txBody>
      </p:sp>
      <p:cxnSp>
        <p:nvCxnSpPr>
          <p:cNvPr id="24" name="Straight Connector 23"/>
          <p:cNvCxnSpPr/>
          <p:nvPr/>
        </p:nvCxnSpPr>
        <p:spPr>
          <a:xfrm flipH="1">
            <a:off x="10828316" y="5689663"/>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215396" y="5538124"/>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5</a:t>
            </a:r>
            <a:endParaRPr lang="en-US" sz="2000" b="1">
              <a:solidFill>
                <a:schemeClr val="tx1"/>
              </a:solidFill>
              <a:latin typeface="Arial" pitchFamily="34" charset="0"/>
              <a:ea typeface="Arial-Rounded" pitchFamily="34" charset="0"/>
              <a:cs typeface="Arial" pitchFamily="34" charset="0"/>
            </a:endParaRPr>
          </a:p>
        </p:txBody>
      </p:sp>
      <p:cxnSp>
        <p:nvCxnSpPr>
          <p:cNvPr id="28" name="Straight Connector 27"/>
          <p:cNvCxnSpPr/>
          <p:nvPr/>
        </p:nvCxnSpPr>
        <p:spPr>
          <a:xfrm>
            <a:off x="3718719" y="4441268"/>
            <a:ext cx="98189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7264164" y="6199697"/>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Oval 22"/>
          <p:cNvSpPr/>
          <p:nvPr/>
        </p:nvSpPr>
        <p:spPr>
          <a:xfrm>
            <a:off x="10970258" y="5431132"/>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Arial" pitchFamily="34" charset="0"/>
                <a:ea typeface="Arial-Rounded" pitchFamily="34" charset="0"/>
                <a:cs typeface="Arial" pitchFamily="34" charset="0"/>
              </a:rPr>
              <a:t>6</a:t>
            </a:r>
            <a:endParaRPr lang="en-US" sz="2000" b="1" dirty="0">
              <a:solidFill>
                <a:schemeClr val="tx1"/>
              </a:solidFill>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8"/>
                                        </p:tgtEl>
                                        <p:attrNameLst>
                                          <p:attrName>style.visibility</p:attrName>
                                        </p:attrNameLst>
                                      </p:cBhvr>
                                      <p:to>
                                        <p:strVal val="visible"/>
                                      </p:to>
                                    </p:set>
                                    <p:animEffect transition="in" filter="fade">
                                      <p:cBhvr>
                                        <p:cTn id="7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P spid="19" grpId="0" animBg="1"/>
      <p:bldP spid="26" grpId="0" animBg="1"/>
      <p:bldP spid="2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899319" y="2726975"/>
            <a:ext cx="4663440"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ươm</a:t>
            </a:r>
          </a:p>
        </p:txBody>
      </p:sp>
      <p:sp>
        <p:nvSpPr>
          <p:cNvPr id="6" name="Title 1"/>
          <p:cNvSpPr txBox="1">
            <a:spLocks/>
          </p:cNvSpPr>
          <p:nvPr/>
        </p:nvSpPr>
        <p:spPr>
          <a:xfrm>
            <a:off x="6627230" y="2726974"/>
            <a:ext cx="4663440"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mướp</a:t>
            </a:r>
          </a:p>
        </p:txBody>
      </p:sp>
    </p:spTree>
    <p:extLst>
      <p:ext uri="{BB962C8B-B14F-4D97-AF65-F5344CB8AC3E}">
        <p14:creationId xmlns:p14="http://schemas.microsoft.com/office/powerpoint/2010/main" val="166165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250712" y="1564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800" dirty="0" smtClean="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Nắng</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vàng</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ươm</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như</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mật</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trải</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khắp</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sân</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Chú</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mèo</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mướp</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thảnh</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thơi</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nằm</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sưởi</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nắng</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bên</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thềm</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Mắt</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chú</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lim</a:t>
            </a:r>
            <a:r>
              <a:rPr lang="en-US" sz="4800" dirty="0">
                <a:solidFill>
                  <a:srgbClr val="0070C0"/>
                </a:solidFill>
                <a:latin typeface="Arial-Rounded" pitchFamily="34" charset="0"/>
                <a:ea typeface="Arial-Rounded" pitchFamily="34" charset="0"/>
                <a:cs typeface="Arial-Rounded" pitchFamily="34" charset="0"/>
              </a:rPr>
              <a:t> dim </a:t>
            </a:r>
            <a:r>
              <a:rPr lang="en-US" sz="4800" dirty="0" err="1">
                <a:solidFill>
                  <a:srgbClr val="0070C0"/>
                </a:solidFill>
                <a:latin typeface="Arial-Rounded" pitchFamily="34" charset="0"/>
                <a:ea typeface="Arial-Rounded" pitchFamily="34" charset="0"/>
                <a:cs typeface="Arial-Rounded" pitchFamily="34" charset="0"/>
              </a:rPr>
              <a:t>ra</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điều</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thích</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thú</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Mấy</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sợi</a:t>
            </a:r>
            <a:r>
              <a:rPr lang="en-US" sz="4800" dirty="0">
                <a:solidFill>
                  <a:srgbClr val="0070C0"/>
                </a:solidFill>
                <a:latin typeface="Arial-Rounded" pitchFamily="34" charset="0"/>
                <a:ea typeface="Arial-Rounded" pitchFamily="34" charset="0"/>
                <a:cs typeface="Arial-Rounded" pitchFamily="34" charset="0"/>
              </a:rPr>
              <a:t> ria </a:t>
            </a:r>
            <a:r>
              <a:rPr lang="en-US" sz="4800" dirty="0" err="1">
                <a:solidFill>
                  <a:srgbClr val="0070C0"/>
                </a:solidFill>
                <a:latin typeface="Arial-Rounded" pitchFamily="34" charset="0"/>
                <a:ea typeface="Arial-Rounded" pitchFamily="34" charset="0"/>
                <a:cs typeface="Arial-Rounded" pitchFamily="34" charset="0"/>
              </a:rPr>
              <a:t>mép</a:t>
            </a:r>
            <a:r>
              <a:rPr lang="en-US" sz="4800" dirty="0">
                <a:solidFill>
                  <a:srgbClr val="0070C0"/>
                </a:solidFill>
                <a:latin typeface="Arial-Rounded" pitchFamily="34" charset="0"/>
                <a:ea typeface="Arial-Rounded" pitchFamily="34" charset="0"/>
                <a:cs typeface="Arial-Rounded" pitchFamily="34" charset="0"/>
              </a:rPr>
              <a:t> rung </a:t>
            </a:r>
            <a:r>
              <a:rPr lang="en-US" sz="4800" dirty="0" err="1">
                <a:solidFill>
                  <a:srgbClr val="0070C0"/>
                </a:solidFill>
                <a:latin typeface="Arial-Rounded" pitchFamily="34" charset="0"/>
                <a:ea typeface="Arial-Rounded" pitchFamily="34" charset="0"/>
                <a:cs typeface="Arial-Rounded" pitchFamily="34" charset="0"/>
              </a:rPr>
              <a:t>rinh</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Đừng</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thấy</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mèo</a:t>
            </a:r>
            <a:r>
              <a:rPr lang="en-US" sz="4800" dirty="0">
                <a:solidFill>
                  <a:srgbClr val="0070C0"/>
                </a:solidFill>
                <a:latin typeface="Arial-Rounded" pitchFamily="34" charset="0"/>
                <a:ea typeface="Arial-Rounded" pitchFamily="34" charset="0"/>
                <a:cs typeface="Arial-Rounded" pitchFamily="34" charset="0"/>
              </a:rPr>
              <a:t> ta hay </a:t>
            </a:r>
            <a:r>
              <a:rPr lang="en-US" sz="4800" dirty="0" err="1" smtClean="0">
                <a:solidFill>
                  <a:srgbClr val="0070C0"/>
                </a:solidFill>
                <a:latin typeface="Arial-Rounded" pitchFamily="34" charset="0"/>
                <a:ea typeface="Arial-Rounded" pitchFamily="34" charset="0"/>
                <a:cs typeface="Arial-Rounded" pitchFamily="34" charset="0"/>
              </a:rPr>
              <a:t>nằm</a:t>
            </a:r>
            <a:r>
              <a:rPr lang="en-US" sz="4800" dirty="0" smtClean="0">
                <a:solidFill>
                  <a:srgbClr val="0070C0"/>
                </a:solidFill>
                <a:latin typeface="Arial-Rounded" pitchFamily="34" charset="0"/>
                <a:ea typeface="Arial-Rounded" pitchFamily="34" charset="0"/>
                <a:cs typeface="Arial-Rounded" pitchFamily="34" charset="0"/>
              </a:rPr>
              <a:t> </a:t>
            </a:r>
            <a:r>
              <a:rPr lang="en-US" sz="4800" dirty="0" err="1" smtClean="0">
                <a:solidFill>
                  <a:srgbClr val="0070C0"/>
                </a:solidFill>
                <a:latin typeface="Arial-Rounded" pitchFamily="34" charset="0"/>
                <a:ea typeface="Arial-Rounded" pitchFamily="34" charset="0"/>
                <a:cs typeface="Arial-Rounded" pitchFamily="34" charset="0"/>
              </a:rPr>
              <a:t>dài</a:t>
            </a:r>
            <a:r>
              <a:rPr lang="en-US" sz="4800" dirty="0" smtClean="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mà</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nghĩ</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chú</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lười</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Sưởi</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nắng</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giúp</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mèo</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dẻo</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dai</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hơn</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đấy</a:t>
            </a:r>
            <a:r>
              <a:rPr lang="en-US" sz="4800" dirty="0">
                <a:solidFill>
                  <a:srgbClr val="0070C0"/>
                </a:solidFill>
                <a:latin typeface="Arial-Rounded" pitchFamily="34" charset="0"/>
                <a:ea typeface="Arial-Rounded" pitchFamily="34" charset="0"/>
                <a:cs typeface="Arial-Rounded" pitchFamily="34" charset="0"/>
              </a:rPr>
              <a:t>.</a:t>
            </a:r>
          </a:p>
        </p:txBody>
      </p:sp>
      <p:sp>
        <p:nvSpPr>
          <p:cNvPr id="14" name="Rounded Rectangle 13"/>
          <p:cNvSpPr/>
          <p:nvPr/>
        </p:nvSpPr>
        <p:spPr>
          <a:xfrm>
            <a:off x="616631" y="5009582"/>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smtClean="0">
                <a:latin typeface="Arial-Rounded" pitchFamily="34" charset="0"/>
                <a:ea typeface="Arial-Rounded" pitchFamily="34" charset="0"/>
                <a:cs typeface="Arial-Rounded" pitchFamily="34" charset="0"/>
              </a:rPr>
              <a:t>Mèo</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mướp</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đang</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sưởi</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nắng</a:t>
            </a:r>
            <a:r>
              <a:rPr lang="en-US" sz="4800" dirty="0" smtClean="0">
                <a:latin typeface="Arial-Rounded" pitchFamily="34" charset="0"/>
                <a:ea typeface="Arial-Rounded" pitchFamily="34" charset="0"/>
                <a:cs typeface="Arial-Rounded" pitchFamily="34" charset="0"/>
              </a:rPr>
              <a:t> ở </a:t>
            </a:r>
            <a:r>
              <a:rPr lang="en-US" sz="4800" dirty="0" err="1" smtClean="0">
                <a:latin typeface="Arial-Rounded" pitchFamily="34" charset="0"/>
                <a:ea typeface="Arial-Rounded" pitchFamily="34" charset="0"/>
                <a:cs typeface="Arial-Rounded" pitchFamily="34" charset="0"/>
              </a:rPr>
              <a:t>đâu</a:t>
            </a:r>
            <a:r>
              <a:rPr lang="en-US" sz="4800" dirty="0" smtClean="0">
                <a:latin typeface="Arial-Rounded" pitchFamily="34" charset="0"/>
                <a:ea typeface="Arial-Rounded" pitchFamily="34" charset="0"/>
                <a:cs typeface="Arial-Rounded" pitchFamily="34" charset="0"/>
              </a:rPr>
              <a:t>?</a:t>
            </a:r>
            <a:endParaRPr lang="en-US" sz="4800" dirty="0">
              <a:latin typeface="Arial-Rounded" pitchFamily="34" charset="0"/>
              <a:ea typeface="Arial-Rounded" pitchFamily="34" charset="0"/>
              <a:cs typeface="Arial-Rounded" pitchFamily="34" charset="0"/>
            </a:endParaRPr>
          </a:p>
        </p:txBody>
      </p:sp>
      <p:cxnSp>
        <p:nvCxnSpPr>
          <p:cNvPr id="15" name="Straight Connector 14"/>
          <p:cNvCxnSpPr/>
          <p:nvPr/>
        </p:nvCxnSpPr>
        <p:spPr>
          <a:xfrm>
            <a:off x="1367575" y="1981200"/>
            <a:ext cx="97757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65919" y="2608936"/>
            <a:ext cx="2514600" cy="4029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581744" y="5064730"/>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err="1" smtClean="0">
                <a:latin typeface="Arial-Rounded" pitchFamily="34" charset="0"/>
                <a:ea typeface="Arial-Rounded" pitchFamily="34" charset="0"/>
                <a:cs typeface="Arial-Rounded" pitchFamily="34" charset="0"/>
              </a:rPr>
              <a:t>Khi</a:t>
            </a:r>
            <a:r>
              <a:rPr lang="en-US" sz="4400" dirty="0" smtClean="0">
                <a:latin typeface="Arial-Rounded" pitchFamily="34" charset="0"/>
                <a:ea typeface="Arial-Rounded" pitchFamily="34" charset="0"/>
                <a:cs typeface="Arial-Rounded" pitchFamily="34" charset="0"/>
              </a:rPr>
              <a:t> </a:t>
            </a:r>
            <a:r>
              <a:rPr lang="en-US" sz="4400" dirty="0" err="1" smtClean="0">
                <a:latin typeface="Arial-Rounded" pitchFamily="34" charset="0"/>
                <a:ea typeface="Arial-Rounded" pitchFamily="34" charset="0"/>
                <a:cs typeface="Arial-Rounded" pitchFamily="34" charset="0"/>
              </a:rPr>
              <a:t>sưởi</a:t>
            </a:r>
            <a:r>
              <a:rPr lang="en-US" sz="4400" dirty="0" smtClean="0">
                <a:latin typeface="Arial-Rounded" pitchFamily="34" charset="0"/>
                <a:ea typeface="Arial-Rounded" pitchFamily="34" charset="0"/>
                <a:cs typeface="Arial-Rounded" pitchFamily="34" charset="0"/>
              </a:rPr>
              <a:t> </a:t>
            </a:r>
            <a:r>
              <a:rPr lang="en-US" sz="4400" dirty="0" err="1" smtClean="0">
                <a:latin typeface="Arial-Rounded" pitchFamily="34" charset="0"/>
                <a:ea typeface="Arial-Rounded" pitchFamily="34" charset="0"/>
                <a:cs typeface="Arial-Rounded" pitchFamily="34" charset="0"/>
              </a:rPr>
              <a:t>nắng</a:t>
            </a:r>
            <a:r>
              <a:rPr lang="en-US" sz="4400" dirty="0" smtClean="0">
                <a:latin typeface="Arial-Rounded" pitchFamily="34" charset="0"/>
                <a:ea typeface="Arial-Rounded" pitchFamily="34" charset="0"/>
                <a:cs typeface="Arial-Rounded" pitchFamily="34" charset="0"/>
              </a:rPr>
              <a:t>, </a:t>
            </a:r>
            <a:r>
              <a:rPr lang="en-US" sz="4400" dirty="0" err="1" smtClean="0">
                <a:latin typeface="Arial-Rounded" pitchFamily="34" charset="0"/>
                <a:ea typeface="Arial-Rounded" pitchFamily="34" charset="0"/>
                <a:cs typeface="Arial-Rounded" pitchFamily="34" charset="0"/>
              </a:rPr>
              <a:t>cơ</a:t>
            </a:r>
            <a:r>
              <a:rPr lang="en-US" sz="4400" dirty="0" smtClean="0">
                <a:latin typeface="Arial-Rounded" pitchFamily="34" charset="0"/>
                <a:ea typeface="Arial-Rounded" pitchFamily="34" charset="0"/>
                <a:cs typeface="Arial-Rounded" pitchFamily="34" charset="0"/>
              </a:rPr>
              <a:t> </a:t>
            </a:r>
            <a:r>
              <a:rPr lang="en-US" sz="4400" dirty="0" err="1" smtClean="0">
                <a:latin typeface="Arial-Rounded" pitchFamily="34" charset="0"/>
                <a:ea typeface="Arial-Rounded" pitchFamily="34" charset="0"/>
                <a:cs typeface="Arial-Rounded" pitchFamily="34" charset="0"/>
              </a:rPr>
              <a:t>thể</a:t>
            </a:r>
            <a:r>
              <a:rPr lang="en-US" sz="4400" dirty="0" smtClean="0">
                <a:latin typeface="Arial-Rounded" pitchFamily="34" charset="0"/>
                <a:ea typeface="Arial-Rounded" pitchFamily="34" charset="0"/>
                <a:cs typeface="Arial-Rounded" pitchFamily="34" charset="0"/>
              </a:rPr>
              <a:t> </a:t>
            </a:r>
            <a:r>
              <a:rPr lang="en-US" sz="4400" dirty="0" err="1" smtClean="0">
                <a:latin typeface="Arial-Rounded" pitchFamily="34" charset="0"/>
                <a:ea typeface="Arial-Rounded" pitchFamily="34" charset="0"/>
                <a:cs typeface="Arial-Rounded" pitchFamily="34" charset="0"/>
              </a:rPr>
              <a:t>mèo</a:t>
            </a:r>
            <a:r>
              <a:rPr lang="en-US" sz="4400" dirty="0" smtClean="0">
                <a:latin typeface="Arial-Rounded" pitchFamily="34" charset="0"/>
                <a:ea typeface="Arial-Rounded" pitchFamily="34" charset="0"/>
                <a:cs typeface="Arial-Rounded" pitchFamily="34" charset="0"/>
              </a:rPr>
              <a:t> </a:t>
            </a:r>
            <a:r>
              <a:rPr lang="en-US" sz="4400" dirty="0" err="1" smtClean="0">
                <a:latin typeface="Arial-Rounded" pitchFamily="34" charset="0"/>
                <a:ea typeface="Arial-Rounded" pitchFamily="34" charset="0"/>
                <a:cs typeface="Arial-Rounded" pitchFamily="34" charset="0"/>
              </a:rPr>
              <a:t>có</a:t>
            </a:r>
            <a:r>
              <a:rPr lang="en-US" sz="4400" dirty="0" smtClean="0">
                <a:latin typeface="Arial-Rounded" pitchFamily="34" charset="0"/>
                <a:ea typeface="Arial-Rounded" pitchFamily="34" charset="0"/>
                <a:cs typeface="Arial-Rounded" pitchFamily="34" charset="0"/>
              </a:rPr>
              <a:t> </a:t>
            </a:r>
            <a:r>
              <a:rPr lang="en-US" sz="4400" dirty="0" err="1" smtClean="0">
                <a:latin typeface="Arial-Rounded" pitchFamily="34" charset="0"/>
                <a:ea typeface="Arial-Rounded" pitchFamily="34" charset="0"/>
                <a:cs typeface="Arial-Rounded" pitchFamily="34" charset="0"/>
              </a:rPr>
              <a:t>gì</a:t>
            </a:r>
            <a:r>
              <a:rPr lang="en-US" sz="4400" dirty="0" smtClean="0">
                <a:latin typeface="Arial-Rounded" pitchFamily="34" charset="0"/>
                <a:ea typeface="Arial-Rounded" pitchFamily="34" charset="0"/>
                <a:cs typeface="Arial-Rounded" pitchFamily="34" charset="0"/>
              </a:rPr>
              <a:t> </a:t>
            </a:r>
            <a:r>
              <a:rPr lang="en-US" sz="4400" dirty="0" err="1" smtClean="0">
                <a:latin typeface="Arial-Rounded" pitchFamily="34" charset="0"/>
                <a:ea typeface="Arial-Rounded" pitchFamily="34" charset="0"/>
                <a:cs typeface="Arial-Rounded" pitchFamily="34" charset="0"/>
              </a:rPr>
              <a:t>đáng</a:t>
            </a:r>
            <a:r>
              <a:rPr lang="en-US" sz="4400" dirty="0" smtClean="0">
                <a:latin typeface="Arial-Rounded" pitchFamily="34" charset="0"/>
                <a:ea typeface="Arial-Rounded" pitchFamily="34" charset="0"/>
                <a:cs typeface="Arial-Rounded" pitchFamily="34" charset="0"/>
              </a:rPr>
              <a:t> </a:t>
            </a:r>
            <a:r>
              <a:rPr lang="en-US" sz="4400" dirty="0" err="1" smtClean="0">
                <a:latin typeface="Arial-Rounded" pitchFamily="34" charset="0"/>
                <a:ea typeface="Arial-Rounded" pitchFamily="34" charset="0"/>
                <a:cs typeface="Arial-Rounded" pitchFamily="34" charset="0"/>
              </a:rPr>
              <a:t>yêu</a:t>
            </a:r>
            <a:r>
              <a:rPr lang="en-US" sz="4400" dirty="0" smtClean="0">
                <a:latin typeface="Arial-Rounded" pitchFamily="34" charset="0"/>
                <a:ea typeface="Arial-Rounded" pitchFamily="34" charset="0"/>
                <a:cs typeface="Arial-Rounded" pitchFamily="34" charset="0"/>
              </a:rPr>
              <a:t>?</a:t>
            </a:r>
            <a:endParaRPr lang="en-US" sz="4400" dirty="0">
              <a:latin typeface="Arial-Rounded" pitchFamily="34" charset="0"/>
              <a:ea typeface="Arial-Rounded" pitchFamily="34" charset="0"/>
              <a:cs typeface="Arial-Rounded" pitchFamily="34" charset="0"/>
            </a:endParaRPr>
          </a:p>
        </p:txBody>
      </p:sp>
      <p:cxnSp>
        <p:nvCxnSpPr>
          <p:cNvPr id="26" name="Straight Connector 25"/>
          <p:cNvCxnSpPr/>
          <p:nvPr/>
        </p:nvCxnSpPr>
        <p:spPr>
          <a:xfrm>
            <a:off x="365919" y="3321775"/>
            <a:ext cx="6693901" cy="4497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3490119" y="2653742"/>
            <a:ext cx="749415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Rounded Rectangle 31"/>
          <p:cNvSpPr/>
          <p:nvPr/>
        </p:nvSpPr>
        <p:spPr>
          <a:xfrm>
            <a:off x="581744" y="5037156"/>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smtClean="0">
                <a:latin typeface="Arial-Rounded" pitchFamily="34" charset="0"/>
                <a:ea typeface="Arial-Rounded" pitchFamily="34" charset="0"/>
                <a:cs typeface="Arial-Rounded" pitchFamily="34" charset="0"/>
              </a:rPr>
              <a:t>Sưởi</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nắng</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mang</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lại</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lợi</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ích</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gì</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cho</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mèo</a:t>
            </a:r>
            <a:r>
              <a:rPr lang="en-US" sz="4800" dirty="0" smtClean="0">
                <a:latin typeface="Arial-Rounded" pitchFamily="34" charset="0"/>
                <a:ea typeface="Arial-Rounded" pitchFamily="34" charset="0"/>
                <a:cs typeface="Arial-Rounded" pitchFamily="34" charset="0"/>
              </a:rPr>
              <a:t>?</a:t>
            </a:r>
            <a:endParaRPr lang="en-US" sz="4800" dirty="0">
              <a:latin typeface="Arial-Rounded" pitchFamily="34" charset="0"/>
              <a:ea typeface="Arial-Rounded" pitchFamily="34" charset="0"/>
              <a:cs typeface="Arial-Rounded" pitchFamily="34" charset="0"/>
            </a:endParaRPr>
          </a:p>
        </p:txBody>
      </p:sp>
      <p:cxnSp>
        <p:nvCxnSpPr>
          <p:cNvPr id="33" name="Straight Connector 32"/>
          <p:cNvCxnSpPr/>
          <p:nvPr/>
        </p:nvCxnSpPr>
        <p:spPr>
          <a:xfrm>
            <a:off x="250712" y="4648200"/>
            <a:ext cx="698648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9128919" y="4010465"/>
            <a:ext cx="262980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810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5"/>
                                        </p:tgtEl>
                                      </p:cBhvr>
                                    </p:animEffect>
                                    <p:set>
                                      <p:cBhvr>
                                        <p:cTn id="20" dur="1" fill="hold">
                                          <p:stCondLst>
                                            <p:cond delay="499"/>
                                          </p:stCondLst>
                                        </p:cTn>
                                        <p:tgtEl>
                                          <p:spTgt spid="15"/>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20"/>
                                        </p:tgtEl>
                                      </p:cBhvr>
                                    </p:animEffect>
                                    <p:set>
                                      <p:cBhvr>
                                        <p:cTn id="23" dur="1" fill="hold">
                                          <p:stCondLst>
                                            <p:cond delay="499"/>
                                          </p:stCondLst>
                                        </p:cTn>
                                        <p:tgtEl>
                                          <p:spTgt spid="2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par>
                                <p:cTn id="34" presetID="10" presetClass="entr" presetSubtype="0" fill="hold" nodeType="with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500"/>
                                        <p:tgtEl>
                                          <p:spTgt spid="3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26"/>
                                        </p:tgtEl>
                                      </p:cBhvr>
                                    </p:animEffect>
                                    <p:set>
                                      <p:cBhvr>
                                        <p:cTn id="41" dur="1" fill="hold">
                                          <p:stCondLst>
                                            <p:cond delay="499"/>
                                          </p:stCondLst>
                                        </p:cTn>
                                        <p:tgtEl>
                                          <p:spTgt spid="26"/>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30"/>
                                        </p:tgtEl>
                                      </p:cBhvr>
                                    </p:animEffect>
                                    <p:set>
                                      <p:cBhvr>
                                        <p:cTn id="44" dur="1" fill="hold">
                                          <p:stCondLst>
                                            <p:cond delay="499"/>
                                          </p:stCondLst>
                                        </p:cTn>
                                        <p:tgtEl>
                                          <p:spTgt spid="30"/>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fade">
                                      <p:cBhvr>
                                        <p:cTn id="54" dur="500"/>
                                        <p:tgtEl>
                                          <p:spTgt spid="33"/>
                                        </p:tgtEl>
                                      </p:cBhvr>
                                    </p:animEffect>
                                  </p:childTnLst>
                                </p:cTn>
                              </p:par>
                              <p:par>
                                <p:cTn id="55" presetID="10" presetClass="entr" presetSubtype="0" fill="hold" nodeType="with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500"/>
                                        <p:tgtEl>
                                          <p:spTgt spid="3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nodeType="clickEffect">
                                  <p:stCondLst>
                                    <p:cond delay="0"/>
                                  </p:stCondLst>
                                  <p:childTnLst>
                                    <p:animEffect transition="out" filter="fade">
                                      <p:cBhvr>
                                        <p:cTn id="61" dur="500"/>
                                        <p:tgtEl>
                                          <p:spTgt spid="33"/>
                                        </p:tgtEl>
                                      </p:cBhvr>
                                    </p:animEffect>
                                    <p:set>
                                      <p:cBhvr>
                                        <p:cTn id="62" dur="1" fill="hold">
                                          <p:stCondLst>
                                            <p:cond delay="499"/>
                                          </p:stCondLst>
                                        </p:cTn>
                                        <p:tgtEl>
                                          <p:spTgt spid="33"/>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34"/>
                                        </p:tgtEl>
                                      </p:cBhvr>
                                    </p:animEffect>
                                    <p:set>
                                      <p:cBhvr>
                                        <p:cTn id="65" dur="1" fill="hold">
                                          <p:stCondLst>
                                            <p:cond delay="499"/>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1" grpId="0" animBg="1"/>
      <p:bldP spid="3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èo Tắm Nắng Con Phần Còn - Ảnh miễn phí trên Pixab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1319" y="533400"/>
            <a:ext cx="9160030" cy="5331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45535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47650" y="4612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3200" smtClean="0">
                <a:latin typeface="Arial-Rounded" pitchFamily="34" charset="0"/>
                <a:ea typeface="Arial-Rounded" pitchFamily="34" charset="0"/>
                <a:cs typeface="Arial-Rounded" pitchFamily="34" charset="0"/>
              </a:rPr>
              <a:t>	</a:t>
            </a:r>
            <a:r>
              <a:rPr lang="en-US" sz="3200">
                <a:solidFill>
                  <a:srgbClr val="0070C0"/>
                </a:solidFill>
                <a:latin typeface="Arial-Rounded" pitchFamily="34" charset="0"/>
                <a:ea typeface="Arial-Rounded" pitchFamily="34" charset="0"/>
                <a:cs typeface="Arial-Rounded" pitchFamily="34" charset="0"/>
              </a:rPr>
              <a:t>Nắng vàng ươm như mật trải khắp sân. Chú mèo mướp thảnh thơi nằm sưởi nắng bên thềm. Mắt chú lim dim ra điều thích thú. Mấy sợi ria mép rung rinh. Đừng thấy mèo ta hay </a:t>
            </a:r>
            <a:r>
              <a:rPr lang="en-US" sz="3200" smtClean="0">
                <a:solidFill>
                  <a:srgbClr val="0070C0"/>
                </a:solidFill>
                <a:latin typeface="Arial-Rounded" pitchFamily="34" charset="0"/>
                <a:ea typeface="Arial-Rounded" pitchFamily="34" charset="0"/>
                <a:cs typeface="Arial-Rounded" pitchFamily="34" charset="0"/>
              </a:rPr>
              <a:t>nằm dài </a:t>
            </a:r>
            <a:r>
              <a:rPr lang="en-US" sz="3200">
                <a:solidFill>
                  <a:srgbClr val="0070C0"/>
                </a:solidFill>
                <a:latin typeface="Arial-Rounded" pitchFamily="34" charset="0"/>
                <a:ea typeface="Arial-Rounded" pitchFamily="34" charset="0"/>
                <a:cs typeface="Arial-Rounded" pitchFamily="34" charset="0"/>
              </a:rPr>
              <a:t>mà nghĩ chú lười. Sưởi nắng giúp mèo dẻo dai hơn đấy.</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0431" y="-248831"/>
            <a:ext cx="9957955" cy="515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8942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Nói</a:t>
              </a:r>
              <a:endParaRPr lang="en-US" sz="4800">
                <a:latin typeface="Arial-Rounded" pitchFamily="34" charset="0"/>
                <a:ea typeface="Arial-Rounded" pitchFamily="34" charset="0"/>
                <a:cs typeface="Arial-Rounded" pitchFamily="34" charset="0"/>
              </a:endParaRPr>
            </a:p>
          </p:txBody>
        </p:sp>
        <p:sp>
          <p:nvSpPr>
            <p:cNvPr id="4" name="Oval 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7</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6" name="Title 1"/>
          <p:cNvSpPr txBox="1">
            <a:spLocks/>
          </p:cNvSpPr>
          <p:nvPr/>
        </p:nvSpPr>
        <p:spPr>
          <a:xfrm>
            <a:off x="1737519" y="914400"/>
            <a:ext cx="8382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Vật nuôi yêu thích</a:t>
            </a:r>
            <a:endParaRPr lang="en-US" sz="6000">
              <a:solidFill>
                <a:srgbClr val="0070C0"/>
              </a:solidFill>
              <a:latin typeface="Arial-Rounded" pitchFamily="34" charset="0"/>
              <a:ea typeface="Arial-Rounded" pitchFamily="34" charset="0"/>
              <a:cs typeface="Arial-Rounded" pitchFamily="34"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3658" t="57867" r="6137" b="5517"/>
          <a:stretch/>
        </p:blipFill>
        <p:spPr>
          <a:xfrm>
            <a:off x="2213902" y="2056998"/>
            <a:ext cx="7880026" cy="4648602"/>
          </a:xfrm>
          <a:prstGeom prst="rect">
            <a:avLst/>
          </a:prstGeom>
        </p:spPr>
      </p:pic>
    </p:spTree>
    <p:extLst>
      <p:ext uri="{BB962C8B-B14F-4D97-AF65-F5344CB8AC3E}">
        <p14:creationId xmlns:p14="http://schemas.microsoft.com/office/powerpoint/2010/main" val="1533413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855850" y="2818438"/>
            <a:ext cx="2123468" cy="1398008"/>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0070C0"/>
                </a:solidFill>
                <a:latin typeface="Arial-Rounded" pitchFamily="34" charset="0"/>
                <a:ea typeface="Arial-Rounded" pitchFamily="34" charset="0"/>
                <a:cs typeface="Arial-Rounded" pitchFamily="34" charset="0"/>
              </a:rPr>
              <a:t>b</a:t>
            </a:r>
            <a:endParaRPr lang="en-US" sz="8800">
              <a:solidFill>
                <a:srgbClr val="0070C0"/>
              </a:solidFill>
              <a:latin typeface="Arial-Rounded" pitchFamily="34" charset="0"/>
              <a:ea typeface="Arial-Rounded" pitchFamily="34" charset="0"/>
              <a:cs typeface="Arial-Rounded" pitchFamily="34" charset="0"/>
            </a:endParaRPr>
          </a:p>
        </p:txBody>
      </p:sp>
      <p:sp>
        <p:nvSpPr>
          <p:cNvPr id="9" name="Title 1"/>
          <p:cNvSpPr txBox="1">
            <a:spLocks/>
          </p:cNvSpPr>
          <p:nvPr/>
        </p:nvSpPr>
        <p:spPr>
          <a:xfrm>
            <a:off x="6042735" y="2818438"/>
            <a:ext cx="3093826" cy="1398008"/>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FF0000"/>
                </a:solidFill>
                <a:latin typeface="Arial-Rounded" pitchFamily="34" charset="0"/>
                <a:ea typeface="Arial-Rounded" pitchFamily="34" charset="0"/>
                <a:cs typeface="Arial-Rounded" pitchFamily="34" charset="0"/>
              </a:rPr>
              <a:t>ươm</a:t>
            </a:r>
            <a:endParaRPr lang="en-US" sz="8800">
              <a:solidFill>
                <a:srgbClr val="FF0000"/>
              </a:solidFill>
              <a:latin typeface="Arial-Rounded" pitchFamily="34" charset="0"/>
              <a:ea typeface="Arial-Rounded" pitchFamily="34" charset="0"/>
              <a:cs typeface="Arial-Rounded" pitchFamily="34" charset="0"/>
            </a:endParaRPr>
          </a:p>
        </p:txBody>
      </p:sp>
      <p:sp>
        <p:nvSpPr>
          <p:cNvPr id="10" name="Title 1"/>
          <p:cNvSpPr txBox="1">
            <a:spLocks/>
          </p:cNvSpPr>
          <p:nvPr/>
        </p:nvSpPr>
        <p:spPr>
          <a:xfrm>
            <a:off x="3841941" y="4307365"/>
            <a:ext cx="4484681" cy="1432470"/>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0070C0"/>
                </a:solidFill>
                <a:latin typeface="Arial-Rounded" pitchFamily="34" charset="0"/>
                <a:ea typeface="Arial-Rounded" pitchFamily="34" charset="0"/>
                <a:cs typeface="Arial-Rounded" pitchFamily="34" charset="0"/>
              </a:rPr>
              <a:t>b</a:t>
            </a:r>
            <a:r>
              <a:rPr lang="en-US" sz="8800" smtClean="0">
                <a:solidFill>
                  <a:srgbClr val="FF0000"/>
                </a:solidFill>
                <a:latin typeface="Arial-Rounded" pitchFamily="34" charset="0"/>
                <a:ea typeface="Arial-Rounded" pitchFamily="34" charset="0"/>
                <a:cs typeface="Arial-Rounded" pitchFamily="34" charset="0"/>
              </a:rPr>
              <a:t>ươm</a:t>
            </a:r>
            <a:endParaRPr lang="en-US" sz="8800">
              <a:solidFill>
                <a:srgbClr val="FF0000"/>
              </a:solidFill>
              <a:latin typeface="Arial-Rounded" pitchFamily="34" charset="0"/>
              <a:ea typeface="Arial-Rounded" pitchFamily="34" charset="0"/>
              <a:cs typeface="Arial-Rounded" pitchFamily="34" charset="0"/>
            </a:endParaRPr>
          </a:p>
        </p:txBody>
      </p:sp>
      <p:grpSp>
        <p:nvGrpSpPr>
          <p:cNvPr id="34" name="Group 33"/>
          <p:cNvGrpSpPr/>
          <p:nvPr/>
        </p:nvGrpSpPr>
        <p:grpSpPr>
          <a:xfrm>
            <a:off x="215396" y="203422"/>
            <a:ext cx="2621250" cy="941185"/>
            <a:chOff x="63500" y="1429216"/>
            <a:chExt cx="1970813" cy="705889"/>
          </a:xfrm>
        </p:grpSpPr>
        <p:sp>
          <p:nvSpPr>
            <p:cNvPr id="35" name="Rounded Rectangle 34"/>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Đọc</a:t>
              </a:r>
              <a:endParaRPr lang="en-US" sz="4800">
                <a:latin typeface="Arial-Rounded" pitchFamily="34" charset="0"/>
                <a:ea typeface="Arial-Rounded" pitchFamily="34" charset="0"/>
                <a:cs typeface="Arial-Rounded" pitchFamily="34" charset="0"/>
              </a:endParaRPr>
            </a:p>
          </p:txBody>
        </p:sp>
        <p:sp>
          <p:nvSpPr>
            <p:cNvPr id="36" name="Oval 35"/>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3</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24" name="Title 1"/>
          <p:cNvSpPr txBox="1">
            <a:spLocks/>
          </p:cNvSpPr>
          <p:nvPr/>
        </p:nvSpPr>
        <p:spPr>
          <a:xfrm>
            <a:off x="2499520" y="1295400"/>
            <a:ext cx="303364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ươm</a:t>
            </a:r>
            <a:endParaRPr lang="en-US" sz="8800">
              <a:solidFill>
                <a:srgbClr val="FF000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6216658" y="1295400"/>
            <a:ext cx="2826337"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ươp</a:t>
            </a:r>
            <a:endParaRPr lang="en-US" sz="88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5607953" y="4307365"/>
            <a:ext cx="1981695" cy="1651197"/>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a:solidFill>
                  <a:srgbClr val="0070C0"/>
                </a:solidFill>
                <a:latin typeface="Arial-Rounded" pitchFamily="34" charset="0"/>
                <a:ea typeface="Arial-Rounded" pitchFamily="34" charset="0"/>
                <a:cs typeface="Arial-Rounded" pitchFamily="34" charset="0"/>
              </a:rPr>
              <a:t>́</a:t>
            </a:r>
          </a:p>
        </p:txBody>
      </p:sp>
    </p:spTree>
    <p:extLst>
      <p:ext uri="{BB962C8B-B14F-4D97-AF65-F5344CB8AC3E}">
        <p14:creationId xmlns:p14="http://schemas.microsoft.com/office/powerpoint/2010/main" val="76175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4" grpId="0"/>
      <p:bldP spid="26"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42519" y="1143000"/>
            <a:ext cx="5105400" cy="1323439"/>
          </a:xfrm>
          <a:prstGeom prst="rect">
            <a:avLst/>
          </a:prstGeom>
          <a:solidFill>
            <a:srgbClr val="0083E6"/>
          </a:solidFill>
        </p:spPr>
        <p:txBody>
          <a:bodyPr wrap="square" rtlCol="0">
            <a:spAutoFit/>
          </a:bodyPr>
          <a:lstStyle/>
          <a:p>
            <a:pPr algn="ctr"/>
            <a:r>
              <a:rPr lang="en-US" sz="8000" smtClean="0">
                <a:solidFill>
                  <a:schemeClr val="bg1"/>
                </a:solidFill>
                <a:latin typeface="Arial-Rounded" pitchFamily="34" charset="0"/>
                <a:ea typeface="Arial-Rounded" pitchFamily="34" charset="0"/>
                <a:cs typeface="Arial-Rounded" pitchFamily="34" charset="0"/>
              </a:rPr>
              <a:t>So sánh</a:t>
            </a:r>
            <a:endParaRPr lang="en-US" sz="8000">
              <a:solidFill>
                <a:schemeClr val="bg1"/>
              </a:solidFill>
              <a:latin typeface="Arial-Rounded" pitchFamily="34" charset="0"/>
              <a:ea typeface="Arial-Rounded" pitchFamily="34" charset="0"/>
              <a:cs typeface="Arial-Rounded" pitchFamily="34" charset="0"/>
            </a:endParaRPr>
          </a:p>
        </p:txBody>
      </p:sp>
      <p:sp>
        <p:nvSpPr>
          <p:cNvPr id="6" name="TextBox 5"/>
          <p:cNvSpPr txBox="1"/>
          <p:nvPr/>
        </p:nvSpPr>
        <p:spPr>
          <a:xfrm>
            <a:off x="1813720" y="3389875"/>
            <a:ext cx="3882894" cy="186204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ươm</a:t>
            </a:r>
            <a:endParaRPr lang="en-US" sz="11500">
              <a:solidFill>
                <a:srgbClr val="0070C0"/>
              </a:solidFill>
              <a:latin typeface="Arial-Rounded" pitchFamily="34" charset="0"/>
              <a:ea typeface="Arial-Rounded" pitchFamily="34" charset="0"/>
              <a:cs typeface="Arial-Rounded" pitchFamily="34" charset="0"/>
            </a:endParaRPr>
          </a:p>
        </p:txBody>
      </p:sp>
      <p:sp>
        <p:nvSpPr>
          <p:cNvPr id="7" name="TextBox 6"/>
          <p:cNvSpPr txBox="1"/>
          <p:nvPr/>
        </p:nvSpPr>
        <p:spPr>
          <a:xfrm>
            <a:off x="6419113" y="3459070"/>
            <a:ext cx="3397644" cy="186204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ươp</a:t>
            </a:r>
            <a:endParaRPr lang="en-US" sz="11500">
              <a:solidFill>
                <a:srgbClr val="0070C0"/>
              </a:solidFill>
              <a:latin typeface="Arial-Rounded" pitchFamily="34" charset="0"/>
              <a:ea typeface="Arial-Rounded" pitchFamily="34" charset="0"/>
              <a:cs typeface="Arial-Rounded" pitchFamily="34" charset="0"/>
            </a:endParaRPr>
          </a:p>
        </p:txBody>
      </p:sp>
      <p:sp>
        <p:nvSpPr>
          <p:cNvPr id="9" name="TextBox 8"/>
          <p:cNvSpPr txBox="1"/>
          <p:nvPr/>
        </p:nvSpPr>
        <p:spPr>
          <a:xfrm>
            <a:off x="1966119" y="3388693"/>
            <a:ext cx="2320636"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ươ</a:t>
            </a:r>
            <a:endParaRPr lang="en-US" sz="11500">
              <a:solidFill>
                <a:srgbClr val="FF0000"/>
              </a:solidFill>
              <a:latin typeface="Arial-Rounded" pitchFamily="34" charset="0"/>
              <a:ea typeface="Arial-Rounded" pitchFamily="34" charset="0"/>
              <a:cs typeface="Arial-Rounded" pitchFamily="34" charset="0"/>
            </a:endParaRPr>
          </a:p>
        </p:txBody>
      </p:sp>
      <p:sp>
        <p:nvSpPr>
          <p:cNvPr id="10" name="TextBox 9"/>
          <p:cNvSpPr txBox="1"/>
          <p:nvPr/>
        </p:nvSpPr>
        <p:spPr>
          <a:xfrm>
            <a:off x="6442263" y="3459070"/>
            <a:ext cx="2552700"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ươ</a:t>
            </a:r>
            <a:endParaRPr lang="en-US" sz="11500">
              <a:solidFill>
                <a:srgbClr val="FF0000"/>
              </a:solidFill>
              <a:latin typeface="Arial-Rounded" pitchFamily="34" charset="0"/>
              <a:ea typeface="Arial-Rounded" pitchFamily="34" charset="0"/>
              <a:cs typeface="Arial-Rounded" pitchFamily="34" charset="0"/>
            </a:endParaRPr>
          </a:p>
        </p:txBody>
      </p:sp>
      <p:sp>
        <p:nvSpPr>
          <p:cNvPr id="12" name="TextBox 11"/>
          <p:cNvSpPr txBox="1"/>
          <p:nvPr/>
        </p:nvSpPr>
        <p:spPr>
          <a:xfrm>
            <a:off x="3260087" y="3395752"/>
            <a:ext cx="2552700" cy="1862048"/>
          </a:xfrm>
          <a:prstGeom prst="rect">
            <a:avLst/>
          </a:prstGeom>
          <a:noFill/>
        </p:spPr>
        <p:txBody>
          <a:bodyPr wrap="square" rtlCol="0">
            <a:spAutoFit/>
          </a:bodyPr>
          <a:lstStyle/>
          <a:p>
            <a:pPr algn="ctr"/>
            <a:r>
              <a:rPr lang="en-US" sz="11500" dirty="0" smtClean="0">
                <a:solidFill>
                  <a:srgbClr val="7030A0"/>
                </a:solidFill>
                <a:latin typeface="Arial-Rounded" pitchFamily="34" charset="0"/>
                <a:ea typeface="Arial-Rounded" pitchFamily="34" charset="0"/>
                <a:cs typeface="Arial-Rounded" pitchFamily="34" charset="0"/>
              </a:rPr>
              <a:t>m</a:t>
            </a:r>
            <a:endParaRPr lang="en-US" sz="11500" dirty="0">
              <a:solidFill>
                <a:srgbClr val="7030A0"/>
              </a:solidFill>
              <a:latin typeface="Arial-Rounded" pitchFamily="34" charset="0"/>
              <a:ea typeface="Arial-Rounded" pitchFamily="34" charset="0"/>
              <a:cs typeface="Arial-Rounded" pitchFamily="34" charset="0"/>
            </a:endParaRPr>
          </a:p>
        </p:txBody>
      </p:sp>
      <p:sp>
        <p:nvSpPr>
          <p:cNvPr id="8" name="TextBox 7"/>
          <p:cNvSpPr txBox="1"/>
          <p:nvPr/>
        </p:nvSpPr>
        <p:spPr>
          <a:xfrm>
            <a:off x="7604919" y="3448533"/>
            <a:ext cx="2552700" cy="1862048"/>
          </a:xfrm>
          <a:prstGeom prst="rect">
            <a:avLst/>
          </a:prstGeom>
          <a:noFill/>
        </p:spPr>
        <p:txBody>
          <a:bodyPr wrap="square" rtlCol="0">
            <a:spAutoFit/>
          </a:bodyPr>
          <a:lstStyle/>
          <a:p>
            <a:pPr algn="ctr"/>
            <a:r>
              <a:rPr lang="en-US" sz="11500" dirty="0" smtClean="0">
                <a:solidFill>
                  <a:srgbClr val="00B050"/>
                </a:solidFill>
                <a:latin typeface="Arial-Rounded" pitchFamily="34" charset="0"/>
                <a:ea typeface="Arial-Rounded" pitchFamily="34" charset="0"/>
                <a:cs typeface="Arial-Rounded" pitchFamily="34" charset="0"/>
              </a:rPr>
              <a:t>p</a:t>
            </a:r>
            <a:endParaRPr lang="en-US" sz="11500" dirty="0">
              <a:solidFill>
                <a:srgbClr val="00B05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407104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p:bldP spid="10" grpId="0"/>
      <p:bldP spid="12"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41668" y="2462284"/>
            <a:ext cx="2780744"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chườm</a:t>
            </a:r>
            <a:endParaRPr lang="en-US" sz="60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3473325" y="24622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đ</a:t>
            </a:r>
            <a:r>
              <a:rPr lang="en-US" sz="6000" smtClean="0">
                <a:solidFill>
                  <a:srgbClr val="0070C0"/>
                </a:solidFill>
                <a:latin typeface="Arial-Rounded" pitchFamily="34" charset="0"/>
                <a:ea typeface="Arial-Rounded" pitchFamily="34" charset="0"/>
                <a:cs typeface="Arial-Rounded" pitchFamily="34" charset="0"/>
              </a:rPr>
              <a:t>ượm</a:t>
            </a:r>
            <a:endParaRPr lang="en-US" sz="60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6186551" y="24622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gươm</a:t>
            </a:r>
            <a:endParaRPr lang="en-US" sz="60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1127919" y="2271995"/>
            <a:ext cx="212474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dirty="0" err="1" smtClean="0">
                <a:solidFill>
                  <a:srgbClr val="FF0000"/>
                </a:solidFill>
                <a:latin typeface="Arial-Rounded" pitchFamily="34" charset="0"/>
                <a:ea typeface="Arial-Rounded" pitchFamily="34" charset="0"/>
                <a:cs typeface="Arial-Rounded" pitchFamily="34" charset="0"/>
              </a:rPr>
              <a:t>ươm</a:t>
            </a:r>
            <a:endParaRPr lang="en-US" sz="6000" dirty="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3770329" y="2286000"/>
            <a:ext cx="220513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ươm</a:t>
            </a:r>
            <a:endParaRPr lang="en-US" sz="6000">
              <a:solidFill>
                <a:srgbClr val="FF000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6462112" y="2300990"/>
            <a:ext cx="217257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ươm</a:t>
            </a:r>
            <a:endParaRPr lang="en-US" sz="6000">
              <a:solidFill>
                <a:srgbClr val="FF0000"/>
              </a:solidFill>
              <a:latin typeface="Arial-Rounded" pitchFamily="34" charset="0"/>
              <a:ea typeface="Arial-Rounded" pitchFamily="34" charset="0"/>
              <a:cs typeface="Arial-Rounded" pitchFamily="34" charset="0"/>
            </a:endParaRPr>
          </a:p>
        </p:txBody>
      </p:sp>
      <p:sp>
        <p:nvSpPr>
          <p:cNvPr id="3" name="AutoShape 6" descr="Vẹt Sun Conure - PetXinh.net Nhím Kiểng Hamster Thỏ Bọ Ú giá rẻ"/>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0" name="AutoShape 6" descr="Nâng cao kỹ năng viết với 7 bước hiệu quả | Edu2Review"/>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2" name="AutoShape 8" descr="Nâng cao kỹ năng viết với 7 bước hiệu quả | Edu2Review"/>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4" name="AutoShape 10" descr="Nâng cao kỹ năng viết với 7 bước hiệu quả | Edu2Review"/>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5" name="AutoShape 12" descr="Nâng cao kỹ năng viết với 7 bước hiệu quả | Edu2Review"/>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6" name="AutoShape 16" descr="Làm thế nào để viết hay hơn? | Edu2Review"/>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7" name="Title 1"/>
          <p:cNvSpPr txBox="1">
            <a:spLocks/>
          </p:cNvSpPr>
          <p:nvPr/>
        </p:nvSpPr>
        <p:spPr>
          <a:xfrm>
            <a:off x="8862775" y="246228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ướm</a:t>
            </a:r>
            <a:endParaRPr lang="en-US" sz="6000">
              <a:solidFill>
                <a:srgbClr val="0070C0"/>
              </a:solidFill>
              <a:latin typeface="Arial-Rounded" pitchFamily="34" charset="0"/>
              <a:ea typeface="Arial-Rounded" pitchFamily="34" charset="0"/>
              <a:cs typeface="Arial-Rounded" pitchFamily="34" charset="0"/>
            </a:endParaRPr>
          </a:p>
        </p:txBody>
      </p:sp>
      <p:sp>
        <p:nvSpPr>
          <p:cNvPr id="18" name="Title 1"/>
          <p:cNvSpPr txBox="1">
            <a:spLocks/>
          </p:cNvSpPr>
          <p:nvPr/>
        </p:nvSpPr>
        <p:spPr>
          <a:xfrm>
            <a:off x="9174639" y="2286000"/>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ươm</a:t>
            </a:r>
            <a:endParaRPr lang="en-US" sz="6000">
              <a:solidFill>
                <a:srgbClr val="FF0000"/>
              </a:solidFill>
              <a:latin typeface="Arial-Rounded" pitchFamily="34" charset="0"/>
              <a:ea typeface="Arial-Rounded" pitchFamily="34" charset="0"/>
              <a:cs typeface="Arial-Rounded" pitchFamily="34" charset="0"/>
            </a:endParaRPr>
          </a:p>
        </p:txBody>
      </p:sp>
      <p:sp>
        <p:nvSpPr>
          <p:cNvPr id="22" name="Title 1"/>
          <p:cNvSpPr txBox="1">
            <a:spLocks/>
          </p:cNvSpPr>
          <p:nvPr/>
        </p:nvSpPr>
        <p:spPr>
          <a:xfrm>
            <a:off x="547342" y="360528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l</a:t>
            </a:r>
            <a:r>
              <a:rPr lang="en-US" sz="6000" smtClean="0">
                <a:solidFill>
                  <a:srgbClr val="0070C0"/>
                </a:solidFill>
                <a:latin typeface="Arial-Rounded" pitchFamily="34" charset="0"/>
                <a:ea typeface="Arial-Rounded" pitchFamily="34" charset="0"/>
                <a:cs typeface="Arial-Rounded" pitchFamily="34" charset="0"/>
              </a:rPr>
              <a:t>ượm</a:t>
            </a:r>
            <a:endParaRPr lang="en-US" sz="6000">
              <a:solidFill>
                <a:srgbClr val="0070C0"/>
              </a:solidFill>
              <a:latin typeface="Arial-Rounded" pitchFamily="34" charset="0"/>
              <a:ea typeface="Arial-Rounded" pitchFamily="34" charset="0"/>
              <a:cs typeface="Arial-Rounded" pitchFamily="34" charset="0"/>
            </a:endParaRPr>
          </a:p>
        </p:txBody>
      </p:sp>
      <p:sp>
        <p:nvSpPr>
          <p:cNvPr id="23" name="Title 1"/>
          <p:cNvSpPr txBox="1">
            <a:spLocks/>
          </p:cNvSpPr>
          <p:nvPr/>
        </p:nvSpPr>
        <p:spPr>
          <a:xfrm>
            <a:off x="3463692" y="36052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mướp</a:t>
            </a:r>
            <a:endParaRPr lang="en-US" sz="6000">
              <a:solidFill>
                <a:srgbClr val="0070C0"/>
              </a:solidFill>
              <a:latin typeface="Arial-Rounded" pitchFamily="34" charset="0"/>
              <a:ea typeface="Arial-Rounded" pitchFamily="34" charset="0"/>
              <a:cs typeface="Arial-Rounded" pitchFamily="34" charset="0"/>
            </a:endParaRPr>
          </a:p>
        </p:txBody>
      </p:sp>
      <p:sp>
        <p:nvSpPr>
          <p:cNvPr id="24" name="Title 1"/>
          <p:cNvSpPr txBox="1">
            <a:spLocks/>
          </p:cNvSpPr>
          <p:nvPr/>
        </p:nvSpPr>
        <p:spPr>
          <a:xfrm>
            <a:off x="6176918" y="36052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nượp</a:t>
            </a:r>
            <a:endParaRPr lang="en-US" sz="6000">
              <a:solidFill>
                <a:srgbClr val="0070C0"/>
              </a:solidFill>
              <a:latin typeface="Arial-Rounded" pitchFamily="34" charset="0"/>
              <a:ea typeface="Arial-Rounded" pitchFamily="34" charset="0"/>
              <a:cs typeface="Arial-Rounded" pitchFamily="34" charset="0"/>
            </a:endParaRPr>
          </a:p>
        </p:txBody>
      </p:sp>
      <p:sp>
        <p:nvSpPr>
          <p:cNvPr id="25" name="Title 1"/>
          <p:cNvSpPr txBox="1">
            <a:spLocks/>
          </p:cNvSpPr>
          <p:nvPr/>
        </p:nvSpPr>
        <p:spPr>
          <a:xfrm>
            <a:off x="876459" y="3425252"/>
            <a:ext cx="2080260"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dirty="0" err="1" smtClean="0">
                <a:solidFill>
                  <a:srgbClr val="FF0000"/>
                </a:solidFill>
                <a:latin typeface="Arial-Rounded" pitchFamily="34" charset="0"/>
                <a:ea typeface="Arial-Rounded" pitchFamily="34" charset="0"/>
                <a:cs typeface="Arial-Rounded" pitchFamily="34" charset="0"/>
              </a:rPr>
              <a:t>ươm</a:t>
            </a:r>
            <a:endParaRPr lang="en-US" sz="6000" dirty="0">
              <a:solidFill>
                <a:srgbClr val="FF000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4066907" y="3429000"/>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ươp</a:t>
            </a:r>
            <a:endParaRPr lang="en-US" sz="6000">
              <a:solidFill>
                <a:srgbClr val="FF0000"/>
              </a:solidFill>
              <a:latin typeface="Arial-Rounded" pitchFamily="34" charset="0"/>
              <a:ea typeface="Arial-Rounded" pitchFamily="34" charset="0"/>
              <a:cs typeface="Arial-Rounded" pitchFamily="34" charset="0"/>
            </a:endParaRPr>
          </a:p>
        </p:txBody>
      </p:sp>
      <p:sp>
        <p:nvSpPr>
          <p:cNvPr id="27" name="Title 1"/>
          <p:cNvSpPr txBox="1">
            <a:spLocks/>
          </p:cNvSpPr>
          <p:nvPr/>
        </p:nvSpPr>
        <p:spPr>
          <a:xfrm>
            <a:off x="6670934" y="3429000"/>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ươp</a:t>
            </a:r>
            <a:endParaRPr lang="en-US" sz="6000">
              <a:solidFill>
                <a:srgbClr val="FF0000"/>
              </a:solidFill>
              <a:latin typeface="Arial-Rounded" pitchFamily="34" charset="0"/>
              <a:ea typeface="Arial-Rounded" pitchFamily="34" charset="0"/>
              <a:cs typeface="Arial-Rounded" pitchFamily="34" charset="0"/>
            </a:endParaRPr>
          </a:p>
        </p:txBody>
      </p:sp>
      <p:sp>
        <p:nvSpPr>
          <p:cNvPr id="28" name="Title 1"/>
          <p:cNvSpPr txBox="1">
            <a:spLocks/>
          </p:cNvSpPr>
          <p:nvPr/>
        </p:nvSpPr>
        <p:spPr>
          <a:xfrm>
            <a:off x="8853142" y="360528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ướp</a:t>
            </a:r>
            <a:endParaRPr lang="en-US" sz="6000">
              <a:solidFill>
                <a:srgbClr val="0070C0"/>
              </a:solidFill>
              <a:latin typeface="Arial-Rounded" pitchFamily="34" charset="0"/>
              <a:ea typeface="Arial-Rounded" pitchFamily="34" charset="0"/>
              <a:cs typeface="Arial-Rounded" pitchFamily="34" charset="0"/>
            </a:endParaRPr>
          </a:p>
        </p:txBody>
      </p:sp>
      <p:sp>
        <p:nvSpPr>
          <p:cNvPr id="29" name="Title 1"/>
          <p:cNvSpPr txBox="1">
            <a:spLocks/>
          </p:cNvSpPr>
          <p:nvPr/>
        </p:nvSpPr>
        <p:spPr>
          <a:xfrm>
            <a:off x="9169972" y="3429000"/>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ươp</a:t>
            </a:r>
            <a:endParaRPr lang="en-US" sz="60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07138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500"/>
                                        <p:tgtEl>
                                          <p:spTgt spid="23"/>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500"/>
                                        <p:tgtEl>
                                          <p:spTgt spid="2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fade">
                                      <p:cBhvr>
                                        <p:cTn id="59" dur="500"/>
                                        <p:tgtEl>
                                          <p:spTgt spid="28"/>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500"/>
                                        <p:tgtEl>
                                          <p:spTgt spid="2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11" grpId="0"/>
      <p:bldP spid="13" grpId="0"/>
      <p:bldP spid="17" grpId="0"/>
      <p:bldP spid="18" grpId="0"/>
      <p:bldP spid="22" grpId="0"/>
      <p:bldP spid="23" grpId="0"/>
      <p:bldP spid="24" grpId="0"/>
      <p:bldP spid="25" grpId="0"/>
      <p:bldP spid="26" grpId="0"/>
      <p:bldP spid="27" grpId="0"/>
      <p:bldP spid="28"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p:cNvSpPr txBox="1">
            <a:spLocks/>
          </p:cNvSpPr>
          <p:nvPr/>
        </p:nvSpPr>
        <p:spPr>
          <a:xfrm>
            <a:off x="384386" y="4843758"/>
            <a:ext cx="2895600"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chườm</a:t>
            </a:r>
            <a:endParaRPr lang="en-US" sz="6000">
              <a:solidFill>
                <a:srgbClr val="0070C0"/>
              </a:solidFill>
              <a:latin typeface="Arial-Rounded" pitchFamily="34" charset="0"/>
              <a:ea typeface="Arial-Rounded" pitchFamily="34" charset="0"/>
              <a:cs typeface="Arial-Rounded" pitchFamily="34" charset="0"/>
            </a:endParaRPr>
          </a:p>
        </p:txBody>
      </p:sp>
      <p:sp>
        <p:nvSpPr>
          <p:cNvPr id="20" name="Title 1"/>
          <p:cNvSpPr txBox="1">
            <a:spLocks/>
          </p:cNvSpPr>
          <p:nvPr/>
        </p:nvSpPr>
        <p:spPr>
          <a:xfrm>
            <a:off x="3608472" y="48437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đ</a:t>
            </a:r>
            <a:r>
              <a:rPr lang="en-US" sz="6000" smtClean="0">
                <a:solidFill>
                  <a:srgbClr val="0070C0"/>
                </a:solidFill>
                <a:latin typeface="Arial-Rounded" pitchFamily="34" charset="0"/>
                <a:ea typeface="Arial-Rounded" pitchFamily="34" charset="0"/>
                <a:cs typeface="Arial-Rounded" pitchFamily="34" charset="0"/>
              </a:rPr>
              <a:t>ượm</a:t>
            </a:r>
            <a:endParaRPr lang="en-US" sz="6000">
              <a:solidFill>
                <a:srgbClr val="0070C0"/>
              </a:solidFill>
              <a:latin typeface="Arial-Rounded" pitchFamily="34" charset="0"/>
              <a:ea typeface="Arial-Rounded" pitchFamily="34" charset="0"/>
              <a:cs typeface="Arial-Rounded" pitchFamily="34" charset="0"/>
            </a:endParaRPr>
          </a:p>
        </p:txBody>
      </p:sp>
      <p:sp>
        <p:nvSpPr>
          <p:cNvPr id="21" name="Title 1"/>
          <p:cNvSpPr txBox="1">
            <a:spLocks/>
          </p:cNvSpPr>
          <p:nvPr/>
        </p:nvSpPr>
        <p:spPr>
          <a:xfrm>
            <a:off x="6321698" y="4843758"/>
            <a:ext cx="2676224"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gươm</a:t>
            </a:r>
            <a:endParaRPr lang="en-US" sz="6000">
              <a:solidFill>
                <a:srgbClr val="0070C0"/>
              </a:solidFill>
              <a:latin typeface="Arial-Rounded" pitchFamily="34" charset="0"/>
              <a:ea typeface="Arial-Rounded" pitchFamily="34" charset="0"/>
              <a:cs typeface="Arial-Rounded" pitchFamily="34" charset="0"/>
            </a:endParaRPr>
          </a:p>
        </p:txBody>
      </p:sp>
      <p:sp>
        <p:nvSpPr>
          <p:cNvPr id="22" name="Title 1"/>
          <p:cNvSpPr txBox="1">
            <a:spLocks/>
          </p:cNvSpPr>
          <p:nvPr/>
        </p:nvSpPr>
        <p:spPr>
          <a:xfrm>
            <a:off x="1251450" y="4683000"/>
            <a:ext cx="195432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ươm</a:t>
            </a:r>
            <a:endParaRPr lang="en-US" sz="6000">
              <a:solidFill>
                <a:srgbClr val="FF0000"/>
              </a:solidFill>
              <a:latin typeface="Arial-Rounded" pitchFamily="34" charset="0"/>
              <a:ea typeface="Arial-Rounded" pitchFamily="34" charset="0"/>
              <a:cs typeface="Arial-Rounded" pitchFamily="34" charset="0"/>
            </a:endParaRPr>
          </a:p>
        </p:txBody>
      </p:sp>
      <p:sp>
        <p:nvSpPr>
          <p:cNvPr id="23" name="Title 1"/>
          <p:cNvSpPr txBox="1">
            <a:spLocks/>
          </p:cNvSpPr>
          <p:nvPr/>
        </p:nvSpPr>
        <p:spPr>
          <a:xfrm>
            <a:off x="3995398" y="4683000"/>
            <a:ext cx="1973989"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ươm</a:t>
            </a:r>
            <a:endParaRPr lang="en-US" sz="6000">
              <a:solidFill>
                <a:srgbClr val="FF0000"/>
              </a:solidFill>
              <a:latin typeface="Arial-Rounded" pitchFamily="34" charset="0"/>
              <a:ea typeface="Arial-Rounded" pitchFamily="34" charset="0"/>
              <a:cs typeface="Arial-Rounded" pitchFamily="34" charset="0"/>
            </a:endParaRPr>
          </a:p>
        </p:txBody>
      </p:sp>
      <p:sp>
        <p:nvSpPr>
          <p:cNvPr id="24" name="Title 1"/>
          <p:cNvSpPr txBox="1">
            <a:spLocks/>
          </p:cNvSpPr>
          <p:nvPr/>
        </p:nvSpPr>
        <p:spPr>
          <a:xfrm>
            <a:off x="6815713" y="4667474"/>
            <a:ext cx="217257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ươm</a:t>
            </a:r>
            <a:endParaRPr lang="en-US" sz="6000">
              <a:solidFill>
                <a:srgbClr val="FF0000"/>
              </a:solidFill>
              <a:latin typeface="Arial-Rounded" pitchFamily="34" charset="0"/>
              <a:ea typeface="Arial-Rounded" pitchFamily="34" charset="0"/>
              <a:cs typeface="Arial-Rounded" pitchFamily="34" charset="0"/>
            </a:endParaRPr>
          </a:p>
        </p:txBody>
      </p:sp>
      <p:sp>
        <p:nvSpPr>
          <p:cNvPr id="25" name="Title 1"/>
          <p:cNvSpPr txBox="1">
            <a:spLocks/>
          </p:cNvSpPr>
          <p:nvPr/>
        </p:nvSpPr>
        <p:spPr>
          <a:xfrm>
            <a:off x="8997922" y="48437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ướm</a:t>
            </a:r>
            <a:endParaRPr lang="en-US" sz="6000">
              <a:solidFill>
                <a:srgbClr val="0070C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9309786" y="4667474"/>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ươm</a:t>
            </a:r>
            <a:endParaRPr lang="en-US" sz="6000">
              <a:solidFill>
                <a:srgbClr val="FF0000"/>
              </a:solidFill>
              <a:latin typeface="Arial-Rounded" pitchFamily="34" charset="0"/>
              <a:ea typeface="Arial-Rounded" pitchFamily="34" charset="0"/>
              <a:cs typeface="Arial-Rounded" pitchFamily="34" charset="0"/>
            </a:endParaRPr>
          </a:p>
        </p:txBody>
      </p:sp>
      <p:sp>
        <p:nvSpPr>
          <p:cNvPr id="28" name="Title 1"/>
          <p:cNvSpPr txBox="1">
            <a:spLocks/>
          </p:cNvSpPr>
          <p:nvPr/>
        </p:nvSpPr>
        <p:spPr>
          <a:xfrm>
            <a:off x="682489" y="59867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l</a:t>
            </a:r>
            <a:r>
              <a:rPr lang="en-US" sz="6000" smtClean="0">
                <a:solidFill>
                  <a:srgbClr val="0070C0"/>
                </a:solidFill>
                <a:latin typeface="Arial-Rounded" pitchFamily="34" charset="0"/>
                <a:ea typeface="Arial-Rounded" pitchFamily="34" charset="0"/>
                <a:cs typeface="Arial-Rounded" pitchFamily="34" charset="0"/>
              </a:rPr>
              <a:t>ượm</a:t>
            </a:r>
            <a:endParaRPr lang="en-US" sz="6000">
              <a:solidFill>
                <a:srgbClr val="0070C0"/>
              </a:solidFill>
              <a:latin typeface="Arial-Rounded" pitchFamily="34" charset="0"/>
              <a:ea typeface="Arial-Rounded" pitchFamily="34" charset="0"/>
              <a:cs typeface="Arial-Rounded" pitchFamily="34" charset="0"/>
            </a:endParaRPr>
          </a:p>
        </p:txBody>
      </p:sp>
      <p:sp>
        <p:nvSpPr>
          <p:cNvPr id="29" name="Title 1"/>
          <p:cNvSpPr txBox="1">
            <a:spLocks/>
          </p:cNvSpPr>
          <p:nvPr/>
        </p:nvSpPr>
        <p:spPr>
          <a:xfrm>
            <a:off x="3598839" y="59867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mướp</a:t>
            </a:r>
            <a:endParaRPr lang="en-US" sz="6000">
              <a:solidFill>
                <a:srgbClr val="0070C0"/>
              </a:solidFill>
              <a:latin typeface="Arial-Rounded" pitchFamily="34" charset="0"/>
              <a:ea typeface="Arial-Rounded" pitchFamily="34" charset="0"/>
              <a:cs typeface="Arial-Rounded" pitchFamily="34" charset="0"/>
            </a:endParaRPr>
          </a:p>
        </p:txBody>
      </p:sp>
      <p:sp>
        <p:nvSpPr>
          <p:cNvPr id="30" name="Title 1"/>
          <p:cNvSpPr txBox="1">
            <a:spLocks/>
          </p:cNvSpPr>
          <p:nvPr/>
        </p:nvSpPr>
        <p:spPr>
          <a:xfrm>
            <a:off x="6312065" y="59867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nượp</a:t>
            </a:r>
            <a:endParaRPr lang="en-US" sz="6000">
              <a:solidFill>
                <a:srgbClr val="0070C0"/>
              </a:solidFill>
              <a:latin typeface="Arial-Rounded" pitchFamily="34" charset="0"/>
              <a:ea typeface="Arial-Rounded" pitchFamily="34" charset="0"/>
              <a:cs typeface="Arial-Rounded" pitchFamily="34" charset="0"/>
            </a:endParaRPr>
          </a:p>
        </p:txBody>
      </p:sp>
      <p:sp>
        <p:nvSpPr>
          <p:cNvPr id="31" name="Title 1"/>
          <p:cNvSpPr txBox="1">
            <a:spLocks/>
          </p:cNvSpPr>
          <p:nvPr/>
        </p:nvSpPr>
        <p:spPr>
          <a:xfrm>
            <a:off x="899319" y="5810474"/>
            <a:ext cx="2244069"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dirty="0" err="1" smtClean="0">
                <a:solidFill>
                  <a:srgbClr val="FF0000"/>
                </a:solidFill>
                <a:latin typeface="Arial-Rounded" pitchFamily="34" charset="0"/>
                <a:ea typeface="Arial-Rounded" pitchFamily="34" charset="0"/>
                <a:cs typeface="Arial-Rounded" pitchFamily="34" charset="0"/>
              </a:rPr>
              <a:t>ươm</a:t>
            </a:r>
            <a:endParaRPr lang="en-US" sz="6000" dirty="0">
              <a:solidFill>
                <a:srgbClr val="FF0000"/>
              </a:solidFill>
              <a:latin typeface="Arial-Rounded" pitchFamily="34" charset="0"/>
              <a:ea typeface="Arial-Rounded" pitchFamily="34" charset="0"/>
              <a:cs typeface="Arial-Rounded" pitchFamily="34" charset="0"/>
            </a:endParaRPr>
          </a:p>
        </p:txBody>
      </p:sp>
      <p:sp>
        <p:nvSpPr>
          <p:cNvPr id="47" name="Title 1"/>
          <p:cNvSpPr txBox="1">
            <a:spLocks/>
          </p:cNvSpPr>
          <p:nvPr/>
        </p:nvSpPr>
        <p:spPr>
          <a:xfrm>
            <a:off x="4202054" y="5810474"/>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ươp</a:t>
            </a:r>
            <a:endParaRPr lang="en-US" sz="6000">
              <a:solidFill>
                <a:srgbClr val="FF0000"/>
              </a:solidFill>
              <a:latin typeface="Arial-Rounded" pitchFamily="34" charset="0"/>
              <a:ea typeface="Arial-Rounded" pitchFamily="34" charset="0"/>
              <a:cs typeface="Arial-Rounded" pitchFamily="34" charset="0"/>
            </a:endParaRPr>
          </a:p>
        </p:txBody>
      </p:sp>
      <p:sp>
        <p:nvSpPr>
          <p:cNvPr id="48" name="Title 1"/>
          <p:cNvSpPr txBox="1">
            <a:spLocks/>
          </p:cNvSpPr>
          <p:nvPr/>
        </p:nvSpPr>
        <p:spPr>
          <a:xfrm>
            <a:off x="6806081" y="5810474"/>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ươp</a:t>
            </a:r>
            <a:endParaRPr lang="en-US" sz="6000">
              <a:solidFill>
                <a:srgbClr val="FF0000"/>
              </a:solidFill>
              <a:latin typeface="Arial-Rounded" pitchFamily="34" charset="0"/>
              <a:ea typeface="Arial-Rounded" pitchFamily="34" charset="0"/>
              <a:cs typeface="Arial-Rounded" pitchFamily="34" charset="0"/>
            </a:endParaRPr>
          </a:p>
        </p:txBody>
      </p:sp>
      <p:sp>
        <p:nvSpPr>
          <p:cNvPr id="49" name="Title 1"/>
          <p:cNvSpPr txBox="1">
            <a:spLocks/>
          </p:cNvSpPr>
          <p:nvPr/>
        </p:nvSpPr>
        <p:spPr>
          <a:xfrm>
            <a:off x="8988289" y="59867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ướp</a:t>
            </a:r>
            <a:endParaRPr lang="en-US" sz="6000">
              <a:solidFill>
                <a:srgbClr val="0070C0"/>
              </a:solidFill>
              <a:latin typeface="Arial-Rounded" pitchFamily="34" charset="0"/>
              <a:ea typeface="Arial-Rounded" pitchFamily="34" charset="0"/>
              <a:cs typeface="Arial-Rounded" pitchFamily="34" charset="0"/>
            </a:endParaRPr>
          </a:p>
        </p:txBody>
      </p:sp>
      <p:sp>
        <p:nvSpPr>
          <p:cNvPr id="50" name="Title 1"/>
          <p:cNvSpPr txBox="1">
            <a:spLocks/>
          </p:cNvSpPr>
          <p:nvPr/>
        </p:nvSpPr>
        <p:spPr>
          <a:xfrm>
            <a:off x="9305119" y="5810474"/>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ươp</a:t>
            </a:r>
            <a:endParaRPr lang="en-US" sz="6000">
              <a:solidFill>
                <a:srgbClr val="FF0000"/>
              </a:solidFill>
              <a:latin typeface="Arial-Rounded" pitchFamily="34" charset="0"/>
              <a:ea typeface="Arial-Rounded" pitchFamily="34" charset="0"/>
              <a:cs typeface="Arial-Rounded"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5773" y="-104211"/>
            <a:ext cx="5442107" cy="4771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71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fade">
                                      <p:cBhvr>
                                        <p:cTn id="41" dur="500"/>
                                        <p:tgtEl>
                                          <p:spTgt spid="26"/>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fade">
                                      <p:cBhvr>
                                        <p:cTn id="44" dur="500"/>
                                        <p:tgtEl>
                                          <p:spTgt spid="3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500"/>
                                        <p:tgtEl>
                                          <p:spTgt spid="29"/>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fade">
                                      <p:cBhvr>
                                        <p:cTn id="54" dur="500"/>
                                        <p:tgtEl>
                                          <p:spTgt spid="3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49"/>
                                        </p:tgtEl>
                                        <p:attrNameLst>
                                          <p:attrName>style.visibility</p:attrName>
                                        </p:attrNameLst>
                                      </p:cBhvr>
                                      <p:to>
                                        <p:strVal val="visible"/>
                                      </p:to>
                                    </p:set>
                                    <p:animEffect transition="in" filter="fade">
                                      <p:cBhvr>
                                        <p:cTn id="59" dur="500"/>
                                        <p:tgtEl>
                                          <p:spTgt spid="49"/>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47"/>
                                        </p:tgtEl>
                                        <p:attrNameLst>
                                          <p:attrName>style.visibility</p:attrName>
                                        </p:attrNameLst>
                                      </p:cBhvr>
                                      <p:to>
                                        <p:strVal val="visible"/>
                                      </p:to>
                                    </p:set>
                                    <p:animEffect transition="in" filter="fade">
                                      <p:cBhvr>
                                        <p:cTn id="64" dur="500"/>
                                        <p:tgtEl>
                                          <p:spTgt spid="4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8"/>
                                        </p:tgtEl>
                                        <p:attrNameLst>
                                          <p:attrName>style.visibility</p:attrName>
                                        </p:attrNameLst>
                                      </p:cBhvr>
                                      <p:to>
                                        <p:strVal val="visible"/>
                                      </p:to>
                                    </p:set>
                                    <p:animEffect transition="in" filter="fade">
                                      <p:cBhvr>
                                        <p:cTn id="67" dur="500"/>
                                        <p:tgtEl>
                                          <p:spTgt spid="48"/>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50"/>
                                        </p:tgtEl>
                                        <p:attrNameLst>
                                          <p:attrName>style.visibility</p:attrName>
                                        </p:attrNameLst>
                                      </p:cBhvr>
                                      <p:to>
                                        <p:strVal val="visible"/>
                                      </p:to>
                                    </p:set>
                                    <p:animEffect transition="in" filter="fade">
                                      <p:cBhvr>
                                        <p:cTn id="70"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4" grpId="0"/>
      <p:bldP spid="25" grpId="0"/>
      <p:bldP spid="26" grpId="0"/>
      <p:bldP spid="28" grpId="0"/>
      <p:bldP spid="29" grpId="0"/>
      <p:bldP spid="30" grpId="0"/>
      <p:bldP spid="31" grpId="0"/>
      <p:bldP spid="47" grpId="0"/>
      <p:bldP spid="48" grpId="0"/>
      <p:bldP spid="49" grpId="0"/>
      <p:bldP spid="5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72099" y="5591905"/>
            <a:ext cx="734262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con bướm</a:t>
            </a:r>
            <a:endParaRPr lang="en-US" sz="9600">
              <a:solidFill>
                <a:srgbClr val="0070C0"/>
              </a:solidFill>
              <a:latin typeface="Arial-Rounded" pitchFamily="34" charset="0"/>
              <a:ea typeface="Arial-Rounded" pitchFamily="34" charset="0"/>
              <a:cs typeface="Arial-Rounded" pitchFamily="34" charset="0"/>
            </a:endParaRPr>
          </a:p>
        </p:txBody>
      </p:sp>
      <p:sp>
        <p:nvSpPr>
          <p:cNvPr id="2" name="AutoShape 2"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Title 1"/>
          <p:cNvSpPr txBox="1">
            <a:spLocks/>
          </p:cNvSpPr>
          <p:nvPr/>
        </p:nvSpPr>
        <p:spPr>
          <a:xfrm>
            <a:off x="5699919" y="5591904"/>
            <a:ext cx="3725582"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dirty="0" err="1" smtClean="0">
                <a:solidFill>
                  <a:srgbClr val="FF0000"/>
                </a:solidFill>
                <a:latin typeface="Arial-Rounded" pitchFamily="34" charset="0"/>
                <a:ea typeface="Arial-Rounded" pitchFamily="34" charset="0"/>
                <a:cs typeface="Arial-Rounded" pitchFamily="34" charset="0"/>
              </a:rPr>
              <a:t>ươm</a:t>
            </a:r>
            <a:endParaRPr lang="en-US" sz="9600" dirty="0">
              <a:solidFill>
                <a:srgbClr val="FF0000"/>
              </a:solidFill>
              <a:latin typeface="Arial-Rounded" pitchFamily="34" charset="0"/>
              <a:ea typeface="Arial-Rounded" pitchFamily="34" charset="0"/>
              <a:cs typeface="Arial-Rounded" pitchFamily="34" charset="0"/>
            </a:endParaRPr>
          </a:p>
        </p:txBody>
      </p:sp>
      <p:pic>
        <p:nvPicPr>
          <p:cNvPr id="4098" name="Picture 2" descr="cute butterfly - butterfly Wallpaper (2728x1740) (26188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5736" y="473439"/>
            <a:ext cx="6951831" cy="443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86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16976" y="5439505"/>
            <a:ext cx="7251687"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nườm nượp</a:t>
            </a:r>
          </a:p>
        </p:txBody>
      </p:sp>
      <p:sp>
        <p:nvSpPr>
          <p:cNvPr id="6" name="Title 1"/>
          <p:cNvSpPr txBox="1">
            <a:spLocks/>
          </p:cNvSpPr>
          <p:nvPr/>
        </p:nvSpPr>
        <p:spPr>
          <a:xfrm>
            <a:off x="6538119" y="5439505"/>
            <a:ext cx="2895153"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dirty="0" err="1" smtClean="0">
                <a:solidFill>
                  <a:srgbClr val="FF0000"/>
                </a:solidFill>
                <a:latin typeface="Arial-Rounded" pitchFamily="34" charset="0"/>
                <a:ea typeface="Arial-Rounded" pitchFamily="34" charset="0"/>
                <a:cs typeface="Arial-Rounded" pitchFamily="34" charset="0"/>
              </a:rPr>
              <a:t>ươp</a:t>
            </a:r>
            <a:endParaRPr lang="en-US" sz="9600" dirty="0">
              <a:solidFill>
                <a:srgbClr val="FF0000"/>
              </a:solidFill>
              <a:latin typeface="Arial-Rounded" pitchFamily="34" charset="0"/>
              <a:ea typeface="Arial-Rounded" pitchFamily="34" charset="0"/>
              <a:cs typeface="Arial-Rounded" pitchFamily="34" charset="0"/>
            </a:endParaRPr>
          </a:p>
        </p:txBody>
      </p:sp>
      <p:pic>
        <p:nvPicPr>
          <p:cNvPr id="5122" name="Picture 2" descr="Nườm nượp dòng người đổ về các thành phố lớn sau tế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4797" y="457200"/>
            <a:ext cx="8016043" cy="4457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85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37016" y="5562427"/>
            <a:ext cx="6638544"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giàn mướp</a:t>
            </a:r>
          </a:p>
        </p:txBody>
      </p:sp>
      <p:sp>
        <p:nvSpPr>
          <p:cNvPr id="5" name="Title 1"/>
          <p:cNvSpPr txBox="1">
            <a:spLocks/>
          </p:cNvSpPr>
          <p:nvPr/>
        </p:nvSpPr>
        <p:spPr>
          <a:xfrm>
            <a:off x="6036993" y="5562427"/>
            <a:ext cx="318466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ươp</a:t>
            </a:r>
            <a:endParaRPr lang="en-US" sz="9600">
              <a:solidFill>
                <a:srgbClr val="FF0000"/>
              </a:solidFill>
              <a:latin typeface="Arial-Rounded" pitchFamily="34" charset="0"/>
              <a:ea typeface="Arial-Rounded" pitchFamily="34" charset="0"/>
              <a:cs typeface="Arial-Rounded" pitchFamily="34" charset="0"/>
            </a:endParaRPr>
          </a:p>
        </p:txBody>
      </p:sp>
      <p:pic>
        <p:nvPicPr>
          <p:cNvPr id="6146" name="Picture 2" descr="Xơ mướp, lá và quả mướp có công dụng gì và cách dùng làm thuố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9285" y="457200"/>
            <a:ext cx="7865395" cy="4423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1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4897</TotalTime>
  <Words>246</Words>
  <Application>Microsoft Office PowerPoint</Application>
  <PresentationFormat>Custom</PresentationFormat>
  <Paragraphs>144</Paragraphs>
  <Slides>27</Slides>
  <Notes>18</Notes>
  <HiddenSlides>0</HiddenSlides>
  <MMClips>3</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27</vt:i4>
      </vt:variant>
    </vt:vector>
  </HeadingPairs>
  <TitlesOfParts>
    <vt:vector size="38" baseType="lpstr">
      <vt:lpstr>.VnArial</vt:lpstr>
      <vt:lpstr>.VnCooper</vt:lpstr>
      <vt:lpstr>Arial</vt:lpstr>
      <vt:lpstr>Arial Rounded MT Bold</vt:lpstr>
      <vt:lpstr>Arial-Rounded</vt:lpstr>
      <vt:lpstr>Arrus-Black</vt:lpstr>
      <vt:lpstr>AvantGarde</vt:lpstr>
      <vt:lpstr>Calibri</vt:lpstr>
      <vt:lpstr>DomCasual</vt:lpstr>
      <vt:lpstr>HP001 4 hàng</vt:lpstr>
      <vt:lpstr>Office Theme</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642</cp:revision>
  <dcterms:created xsi:type="dcterms:W3CDTF">2021-05-08T14:00:55Z</dcterms:created>
  <dcterms:modified xsi:type="dcterms:W3CDTF">2021-12-28T02:05:59Z</dcterms:modified>
</cp:coreProperties>
</file>