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7" r:id="rId2"/>
    <p:sldId id="402" r:id="rId3"/>
    <p:sldId id="259" r:id="rId4"/>
    <p:sldId id="260" r:id="rId5"/>
    <p:sldId id="380" r:id="rId6"/>
    <p:sldId id="403" r:id="rId7"/>
    <p:sldId id="336" r:id="rId8"/>
    <p:sldId id="262" r:id="rId9"/>
    <p:sldId id="263" r:id="rId10"/>
    <p:sldId id="282" r:id="rId11"/>
    <p:sldId id="283" r:id="rId12"/>
    <p:sldId id="284" r:id="rId13"/>
    <p:sldId id="404" r:id="rId14"/>
    <p:sldId id="264" r:id="rId15"/>
    <p:sldId id="372" r:id="rId16"/>
    <p:sldId id="357" r:id="rId17"/>
    <p:sldId id="350" r:id="rId18"/>
    <p:sldId id="355" r:id="rId19"/>
    <p:sldId id="267" r:id="rId20"/>
    <p:sldId id="405" r:id="rId21"/>
    <p:sldId id="406" r:id="rId22"/>
    <p:sldId id="407" r:id="rId23"/>
    <p:sldId id="408" r:id="rId24"/>
    <p:sldId id="381" r:id="rId25"/>
    <p:sldId id="382" r:id="rId26"/>
    <p:sldId id="383" r:id="rId27"/>
    <p:sldId id="314" r:id="rId28"/>
    <p:sldId id="272" r:id="rId29"/>
    <p:sldId id="338" r:id="rId30"/>
    <p:sldId id="391" r:id="rId31"/>
    <p:sldId id="392" r:id="rId32"/>
    <p:sldId id="386" r:id="rId33"/>
    <p:sldId id="326" r:id="rId34"/>
    <p:sldId id="274" r:id="rId35"/>
    <p:sldId id="275" r:id="rId36"/>
    <p:sldId id="409" r:id="rId37"/>
    <p:sldId id="277" r:id="rId38"/>
  </p:sldIdLst>
  <p:sldSz cx="12161838"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3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3E6"/>
    <a:srgbClr val="EBF6F9"/>
    <a:srgbClr val="FFE389"/>
    <a:srgbClr val="BD196F"/>
    <a:srgbClr val="006F96"/>
    <a:srgbClr val="FBD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39" autoAdjust="0"/>
    <p:restoredTop sz="91993" autoAdjust="0"/>
  </p:normalViewPr>
  <p:slideViewPr>
    <p:cSldViewPr>
      <p:cViewPr varScale="1">
        <p:scale>
          <a:sx n="52" d="100"/>
          <a:sy n="52" d="100"/>
        </p:scale>
        <p:origin x="90" y="264"/>
      </p:cViewPr>
      <p:guideLst>
        <p:guide orient="horz" pos="2160"/>
        <p:guide pos="3831"/>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93E71-07F5-488B-AE25-F3CA7D5BF9F6}" type="datetimeFigureOut">
              <a:rPr lang="en-US" smtClean="0"/>
              <a:t>1/4/2022</a:t>
            </a:fld>
            <a:endParaRPr lang="en-US"/>
          </a:p>
        </p:txBody>
      </p:sp>
      <p:sp>
        <p:nvSpPr>
          <p:cNvPr id="4" name="Slide Image Placeholder 3"/>
          <p:cNvSpPr>
            <a:spLocks noGrp="1" noRot="1" noChangeAspect="1"/>
          </p:cNvSpPr>
          <p:nvPr>
            <p:ph type="sldImg" idx="2"/>
          </p:nvPr>
        </p:nvSpPr>
        <p:spPr>
          <a:xfrm>
            <a:off x="388938" y="685800"/>
            <a:ext cx="60801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D6B2E6C-2AFC-4020-8547-494ABD7E6602}" type="slidenum">
              <a:rPr lang="en-US" smtClean="0"/>
              <a:t>‹#›</a:t>
            </a:fld>
            <a:endParaRPr lang="en-US"/>
          </a:p>
        </p:txBody>
      </p:sp>
    </p:spTree>
    <p:extLst>
      <p:ext uri="{BB962C8B-B14F-4D97-AF65-F5344CB8AC3E}">
        <p14:creationId xmlns:p14="http://schemas.microsoft.com/office/powerpoint/2010/main" val="19150734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a:t>
            </a:fld>
            <a:endParaRPr lang="en-US"/>
          </a:p>
        </p:txBody>
      </p:sp>
    </p:spTree>
    <p:extLst>
      <p:ext uri="{BB962C8B-B14F-4D97-AF65-F5344CB8AC3E}">
        <p14:creationId xmlns:p14="http://schemas.microsoft.com/office/powerpoint/2010/main" val="28526193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15</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18</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20</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22</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24</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25</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3" y="8685213"/>
            <a:ext cx="2971800" cy="457200"/>
          </a:xfrm>
          <a:prstGeom prst="rect">
            <a:avLst/>
          </a:prstGeom>
        </p:spPr>
        <p:txBody>
          <a:bodyPr/>
          <a:lstStyle/>
          <a:p>
            <a:fld id="{807AB927-42BB-4505-9EDE-3A59CF2143BF}" type="slidenum">
              <a:rPr lang="en-US" smtClean="0"/>
              <a:t>26</a:t>
            </a:fld>
            <a:endParaRPr lang="en-US"/>
          </a:p>
        </p:txBody>
      </p:sp>
    </p:spTree>
    <p:extLst>
      <p:ext uri="{BB962C8B-B14F-4D97-AF65-F5344CB8AC3E}">
        <p14:creationId xmlns:p14="http://schemas.microsoft.com/office/powerpoint/2010/main" val="23321841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28</a:t>
            </a:fld>
            <a:endParaRPr lang="en-US"/>
          </a:p>
        </p:txBody>
      </p:sp>
    </p:spTree>
    <p:extLst>
      <p:ext uri="{BB962C8B-B14F-4D97-AF65-F5344CB8AC3E}">
        <p14:creationId xmlns:p14="http://schemas.microsoft.com/office/powerpoint/2010/main" val="39168024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Luyện</a:t>
            </a:r>
            <a:r>
              <a:rPr lang="en-US" baseline="0" smtClean="0"/>
              <a:t> luôn từ khó đọc nhé!</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29</a:t>
            </a:fld>
            <a:endParaRPr lang="en-US"/>
          </a:p>
        </p:txBody>
      </p:sp>
    </p:spTree>
    <p:extLst>
      <p:ext uri="{BB962C8B-B14F-4D97-AF65-F5344CB8AC3E}">
        <p14:creationId xmlns:p14="http://schemas.microsoft.com/office/powerpoint/2010/main" val="25495580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Hình</a:t>
            </a:r>
            <a:r>
              <a:rPr lang="en-US" baseline="0" smtClean="0"/>
              <a:t> ảnh là một vườn hoa ở đất nước Nhật Bản</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a:t>
            </a:fld>
            <a:endParaRPr lang="en-US"/>
          </a:p>
        </p:txBody>
      </p:sp>
    </p:spTree>
    <p:extLst>
      <p:ext uri="{BB962C8B-B14F-4D97-AF65-F5344CB8AC3E}">
        <p14:creationId xmlns:p14="http://schemas.microsoft.com/office/powerpoint/2010/main" val="8538991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GV có</a:t>
            </a:r>
            <a:r>
              <a:rPr lang="en-US" baseline="0" smtClean="0"/>
              <a:t> thể hỏi mở rộng thêm ở câu hỏi cuối</a:t>
            </a:r>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32</a:t>
            </a:fld>
            <a:endParaRPr lang="en-US"/>
          </a:p>
        </p:txBody>
      </p:sp>
    </p:spTree>
    <p:extLst>
      <p:ext uri="{BB962C8B-B14F-4D97-AF65-F5344CB8AC3E}">
        <p14:creationId xmlns:p14="http://schemas.microsoft.com/office/powerpoint/2010/main" val="31674401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34</a:t>
            </a:fld>
            <a:endParaRPr lang="en-US"/>
          </a:p>
        </p:txBody>
      </p:sp>
    </p:spTree>
    <p:extLst>
      <p:ext uri="{BB962C8B-B14F-4D97-AF65-F5344CB8AC3E}">
        <p14:creationId xmlns:p14="http://schemas.microsoft.com/office/powerpoint/2010/main" val="2923655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4</a:t>
            </a:fld>
            <a:endParaRPr lang="en-US"/>
          </a:p>
        </p:txBody>
      </p:sp>
    </p:spTree>
    <p:extLst>
      <p:ext uri="{BB962C8B-B14F-4D97-AF65-F5344CB8AC3E}">
        <p14:creationId xmlns:p14="http://schemas.microsoft.com/office/powerpoint/2010/main" val="13120931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7</a:t>
            </a:fld>
            <a:endParaRPr lang="en-US"/>
          </a:p>
        </p:txBody>
      </p:sp>
    </p:spTree>
    <p:extLst>
      <p:ext uri="{BB962C8B-B14F-4D97-AF65-F5344CB8AC3E}">
        <p14:creationId xmlns:p14="http://schemas.microsoft.com/office/powerpoint/2010/main" val="20721915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mtClean="0"/>
              <a:t>Ôn</a:t>
            </a:r>
            <a:r>
              <a:rPr lang="en-US" baseline="0" smtClean="0"/>
              <a:t> lại</a:t>
            </a:r>
            <a:endParaRPr lang="en-US"/>
          </a:p>
        </p:txBody>
      </p:sp>
      <p:sp>
        <p:nvSpPr>
          <p:cNvPr id="4" name="Slide Number Placeholder 3"/>
          <p:cNvSpPr>
            <a:spLocks noGrp="1"/>
          </p:cNvSpPr>
          <p:nvPr>
            <p:ph type="sldNum" sz="quarter" idx="10"/>
          </p:nvPr>
        </p:nvSpPr>
        <p:spPr/>
        <p:txBody>
          <a:bodyPr/>
          <a:lstStyle/>
          <a:p>
            <a:fld id="{807AB927-42BB-4505-9EDE-3A59CF2143BF}" type="slidenum">
              <a:rPr lang="en-US" smtClean="0"/>
              <a:t>9</a:t>
            </a:fld>
            <a:endParaRPr lang="en-US"/>
          </a:p>
        </p:txBody>
      </p:sp>
    </p:spTree>
    <p:extLst>
      <p:ext uri="{BB962C8B-B14F-4D97-AF65-F5344CB8AC3E}">
        <p14:creationId xmlns:p14="http://schemas.microsoft.com/office/powerpoint/2010/main" val="67674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10</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11</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12</a:t>
            </a:fld>
            <a:endParaRPr lang="en-US"/>
          </a:p>
        </p:txBody>
      </p:sp>
    </p:spTree>
    <p:extLst>
      <p:ext uri="{BB962C8B-B14F-4D97-AF65-F5344CB8AC3E}">
        <p14:creationId xmlns:p14="http://schemas.microsoft.com/office/powerpoint/2010/main" val="2903795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D6B2E6C-2AFC-4020-8547-494ABD7E6602}" type="slidenum">
              <a:rPr lang="en-US" smtClean="0"/>
              <a:t>13</a:t>
            </a:fld>
            <a:endParaRPr lang="en-US"/>
          </a:p>
        </p:txBody>
      </p:sp>
    </p:spTree>
    <p:extLst>
      <p:ext uri="{BB962C8B-B14F-4D97-AF65-F5344CB8AC3E}">
        <p14:creationId xmlns:p14="http://schemas.microsoft.com/office/powerpoint/2010/main" val="29037955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2138" y="2130426"/>
            <a:ext cx="10337562"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4276" y="3886200"/>
            <a:ext cx="8513287"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914579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5960126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28995" y="274639"/>
            <a:ext cx="3637994"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08678" y="274639"/>
            <a:ext cx="1071762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84529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D0918-B3BC-4D15-9AF8-385E8378AD06}" type="datetimeFigureOut">
              <a:rPr lang="en-US" smtClean="0"/>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022630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0702" y="4406901"/>
            <a:ext cx="10337562"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0702" y="2906713"/>
            <a:ext cx="10337562"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59D0918-B3BC-4D15-9AF8-385E8378AD06}" type="datetimeFigureOut">
              <a:rPr lang="en-US" smtClean="0"/>
              <a:t>1/4/2022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41477235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08678" y="1600201"/>
            <a:ext cx="7176751"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188126" y="1600201"/>
            <a:ext cx="717886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59D0918-B3BC-4D15-9AF8-385E8378AD06}" type="datetimeFigureOut">
              <a:rPr lang="en-US" smtClean="0"/>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991400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8092" y="274638"/>
            <a:ext cx="10945654"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8092" y="1535113"/>
            <a:ext cx="53735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8092" y="2174875"/>
            <a:ext cx="53735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8046" y="1535113"/>
            <a:ext cx="53757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8046" y="2174875"/>
            <a:ext cx="53757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59D0918-B3BC-4D15-9AF8-385E8378AD06}" type="datetimeFigureOut">
              <a:rPr lang="en-US" smtClean="0"/>
              <a:t>1/4/2022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1921351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59D0918-B3BC-4D15-9AF8-385E8378AD06}" type="datetimeFigureOut">
              <a:rPr lang="en-US" smtClean="0"/>
              <a:t>1/4/2022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28805854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59D0918-B3BC-4D15-9AF8-385E8378AD06}" type="datetimeFigureOut">
              <a:rPr lang="en-US" smtClean="0"/>
              <a:t>1/4/2022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096163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8093" y="273050"/>
            <a:ext cx="4001161"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54941" y="273051"/>
            <a:ext cx="679880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8093" y="1435101"/>
            <a:ext cx="4001161"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476820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3805" y="4800600"/>
            <a:ext cx="7297103"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3805" y="612775"/>
            <a:ext cx="7297103"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3805" y="5367338"/>
            <a:ext cx="7297103"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59D0918-B3BC-4D15-9AF8-385E8378AD06}" type="datetimeFigureOut">
              <a:rPr lang="en-US" smtClean="0"/>
              <a:t>1/4/2022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38271-59F9-4398-B3B9-61938CFED463}" type="slidenum">
              <a:rPr lang="en-US" smtClean="0"/>
              <a:t>‹#›</a:t>
            </a:fld>
            <a:endParaRPr lang="en-US"/>
          </a:p>
        </p:txBody>
      </p:sp>
    </p:spTree>
    <p:extLst>
      <p:ext uri="{BB962C8B-B14F-4D97-AF65-F5344CB8AC3E}">
        <p14:creationId xmlns:p14="http://schemas.microsoft.com/office/powerpoint/2010/main" val="3688005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8092" y="274638"/>
            <a:ext cx="10945654"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8092" y="1600201"/>
            <a:ext cx="10945654"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8092" y="6356351"/>
            <a:ext cx="2837762"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9D0918-B3BC-4D15-9AF8-385E8378AD06}" type="datetimeFigureOut">
              <a:rPr lang="en-US" smtClean="0"/>
              <a:t>1/4/2022</a:t>
            </a:fld>
            <a:endParaRPr lang="en-US"/>
          </a:p>
        </p:txBody>
      </p:sp>
      <p:sp>
        <p:nvSpPr>
          <p:cNvPr id="5" name="Footer Placeholder 4"/>
          <p:cNvSpPr>
            <a:spLocks noGrp="1"/>
          </p:cNvSpPr>
          <p:nvPr>
            <p:ph type="ftr" sz="quarter" idx="3"/>
          </p:nvPr>
        </p:nvSpPr>
        <p:spPr>
          <a:xfrm>
            <a:off x="4155295" y="6356351"/>
            <a:ext cx="385124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15984" y="6356351"/>
            <a:ext cx="283776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638271-59F9-4398-B3B9-61938CFED463}" type="slidenum">
              <a:rPr lang="en-US" smtClean="0"/>
              <a:t>‹#›</a:t>
            </a:fld>
            <a:endParaRPr lang="en-US"/>
          </a:p>
        </p:txBody>
      </p:sp>
    </p:spTree>
    <p:extLst>
      <p:ext uri="{BB962C8B-B14F-4D97-AF65-F5344CB8AC3E}">
        <p14:creationId xmlns:p14="http://schemas.microsoft.com/office/powerpoint/2010/main" val="887561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1.jpe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22.pn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wmv"/><Relationship Id="rId1" Type="http://schemas.microsoft.com/office/2007/relationships/media" Target="../media/media2.wmv"/><Relationship Id="rId5" Type="http://schemas.openxmlformats.org/officeDocument/2006/relationships/image" Target="../media/image23.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gif"/><Relationship Id="rId5" Type="http://schemas.openxmlformats.org/officeDocument/2006/relationships/image" Target="../media/image7.png"/><Relationship Id="rId4" Type="http://schemas.openxmlformats.org/officeDocument/2006/relationships/image" Target="../media/image6.gif"/></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wmv"/><Relationship Id="rId1" Type="http://schemas.microsoft.com/office/2007/relationships/media" Target="../media/media3.wmv"/><Relationship Id="rId5" Type="http://schemas.openxmlformats.org/officeDocument/2006/relationships/image" Target="../media/image24.png"/><Relationship Id="rId4" Type="http://schemas.openxmlformats.org/officeDocument/2006/relationships/image" Target="../media/image7.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wmv"/><Relationship Id="rId1" Type="http://schemas.microsoft.com/office/2007/relationships/media" Target="../media/media4.wmv"/><Relationship Id="rId5" Type="http://schemas.openxmlformats.org/officeDocument/2006/relationships/image" Target="../media/image25.png"/><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txBox="1">
            <a:spLocks/>
          </p:cNvSpPr>
          <p:nvPr/>
        </p:nvSpPr>
        <p:spPr>
          <a:xfrm>
            <a:off x="0" y="0"/>
            <a:ext cx="12161838" cy="3022600"/>
          </a:xfrm>
          <a:prstGeom prst="rect">
            <a:avLst/>
          </a:prstGeom>
          <a:solidFill>
            <a:srgbClr val="0086EA"/>
          </a:solidFill>
          <a:effectLst>
            <a:glow rad="50800">
              <a:schemeClr val="accent5">
                <a:satMod val="175000"/>
                <a:alpha val="18000"/>
              </a:schemeClr>
            </a:glow>
          </a:effectLst>
        </p:spPr>
        <p:txBody>
          <a:bodyPr vert="horz" lIns="91294" tIns="45647" rIns="91294" bIns="45647" rtlCol="0" anchor="ctr">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endParaRPr lang="en-US" sz="10600" b="1" dirty="0">
              <a:solidFill>
                <a:srgbClr val="0070C0"/>
              </a:solidFill>
              <a:latin typeface="Arial-Rounded" pitchFamily="34" charset="0"/>
              <a:ea typeface="Arial-Rounded" pitchFamily="34" charset="0"/>
              <a:cs typeface="Arial-Rounded" pitchFamily="34" charset="0"/>
            </a:endParaRPr>
          </a:p>
        </p:txBody>
      </p:sp>
      <p:pic>
        <p:nvPicPr>
          <p:cNvPr id="3074" name="Picture 2" descr="Bộ SGK Lớp 6 - Kết nối tri thức với cuộc sống - Công ty Cổ phần Đầu tư và  Phát triển Giáo dục Phương Nam"/>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33"/>
          <a:stretch/>
        </p:blipFill>
        <p:spPr bwMode="auto">
          <a:xfrm>
            <a:off x="329384" y="462491"/>
            <a:ext cx="2039642" cy="187430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2394362" y="1254919"/>
            <a:ext cx="8330788" cy="1325563"/>
          </a:xfrm>
        </p:spPr>
        <p:txBody>
          <a:bodyPr>
            <a:noAutofit/>
          </a:bodyPr>
          <a:lstStyle/>
          <a:p>
            <a:pPr algn="ctr"/>
            <a:r>
              <a:rPr lang="en-US" sz="10600" b="1" dirty="0" err="1">
                <a:solidFill>
                  <a:schemeClr val="bg1"/>
                </a:solidFill>
                <a:latin typeface="AvantGarde" pitchFamily="2" charset="0"/>
                <a:ea typeface="AvantGarde" pitchFamily="2" charset="0"/>
                <a:cs typeface="AvantGarde" pitchFamily="2" charset="0"/>
              </a:rPr>
              <a:t>TIẾNG</a:t>
            </a:r>
            <a:r>
              <a:rPr lang="en-US" sz="10600" b="1">
                <a:solidFill>
                  <a:schemeClr val="bg1"/>
                </a:solidFill>
                <a:latin typeface="AvantGarde" pitchFamily="2" charset="0"/>
                <a:ea typeface="AvantGarde" pitchFamily="2" charset="0"/>
                <a:cs typeface="AvantGarde" pitchFamily="2" charset="0"/>
              </a:rPr>
              <a:t> </a:t>
            </a:r>
            <a:r>
              <a:rPr lang="en-US" sz="10600" b="1" smtClean="0">
                <a:solidFill>
                  <a:schemeClr val="bg1"/>
                </a:solidFill>
                <a:latin typeface="AvantGarde" pitchFamily="2" charset="0"/>
                <a:ea typeface="AvantGarde" pitchFamily="2" charset="0"/>
                <a:cs typeface="AvantGarde" pitchFamily="2" charset="0"/>
              </a:rPr>
              <a:t>VIỆT </a:t>
            </a:r>
            <a:r>
              <a:rPr lang="en-US" sz="10600" b="1" smtClean="0">
                <a:solidFill>
                  <a:schemeClr val="bg1"/>
                </a:solidFill>
                <a:latin typeface=".VnArial" pitchFamily="34" charset="0"/>
                <a:ea typeface="AvantGarde" pitchFamily="2" charset="0"/>
                <a:cs typeface="AvantGarde" pitchFamily="2" charset="0"/>
              </a:rPr>
              <a:t>1</a:t>
            </a:r>
            <a:endParaRPr lang="en-US" sz="10600" b="1">
              <a:solidFill>
                <a:schemeClr val="bg1"/>
              </a:solidFill>
              <a:latin typeface=".VnArial" pitchFamily="34" charset="0"/>
              <a:ea typeface="AvantGarde" pitchFamily="2" charset="0"/>
              <a:cs typeface="AvantGarde" pitchFamily="2" charset="0"/>
            </a:endParaRPr>
          </a:p>
        </p:txBody>
      </p:sp>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01513" y="4205197"/>
            <a:ext cx="4512126" cy="2182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2623003"/>
            <a:ext cx="3439518" cy="4234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Connector 8"/>
          <p:cNvCxnSpPr/>
          <p:nvPr/>
        </p:nvCxnSpPr>
        <p:spPr>
          <a:xfrm flipH="1" flipV="1">
            <a:off x="0" y="6807200"/>
            <a:ext cx="12161838" cy="16933"/>
          </a:xfrm>
          <a:prstGeom prst="line">
            <a:avLst/>
          </a:prstGeom>
          <a:ln w="88900">
            <a:solidFill>
              <a:srgbClr val="0086EA"/>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69832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72099" y="5591905"/>
            <a:ext cx="6979135"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hoa xoan</a:t>
            </a:r>
            <a:endParaRPr lang="en-US" sz="9600">
              <a:solidFill>
                <a:srgbClr val="0070C0"/>
              </a:solidFill>
              <a:latin typeface="Arial-Rounded" pitchFamily="34" charset="0"/>
              <a:ea typeface="Arial-Rounded" pitchFamily="34" charset="0"/>
              <a:cs typeface="Arial-Rounded" pitchFamily="34" charset="0"/>
            </a:endParaRPr>
          </a:p>
        </p:txBody>
      </p:sp>
      <p:sp>
        <p:nvSpPr>
          <p:cNvPr id="2"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Title 1"/>
          <p:cNvSpPr txBox="1">
            <a:spLocks/>
          </p:cNvSpPr>
          <p:nvPr/>
        </p:nvSpPr>
        <p:spPr>
          <a:xfrm>
            <a:off x="6179705" y="5591905"/>
            <a:ext cx="23597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oan</a:t>
            </a:r>
            <a:endParaRPr lang="en-US" sz="9600">
              <a:solidFill>
                <a:srgbClr val="FF0000"/>
              </a:solidFill>
              <a:latin typeface="Arial-Rounded" pitchFamily="34" charset="0"/>
              <a:ea typeface="Arial-Rounded" pitchFamily="34" charset="0"/>
              <a:cs typeface="Arial-Rounded" pitchFamily="34" charset="0"/>
            </a:endParaRPr>
          </a:p>
        </p:txBody>
      </p:sp>
      <p:pic>
        <p:nvPicPr>
          <p:cNvPr id="2050" name="Picture 2" descr="Hoa Xoan - Ý Nghĩa Và Công Dụng Tuyệt Vời Trong Cuộc Số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23277" y="176153"/>
            <a:ext cx="6676777" cy="500514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uyển tập 30 hình nền hoa xoan thân thuộc cho máy tính"/>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47878" y="152400"/>
            <a:ext cx="7755897" cy="519483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Sầu đông thương nhớ…"/>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77367" y="174595"/>
            <a:ext cx="7820530" cy="5215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0866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fade">
                                      <p:cBhvr>
                                        <p:cTn id="7" dur="500"/>
                                        <p:tgtEl>
                                          <p:spTgt spid="205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054"/>
                                        </p:tgtEl>
                                      </p:cBhvr>
                                    </p:animEffect>
                                    <p:set>
                                      <p:cBhvr>
                                        <p:cTn id="12" dur="1" fill="hold">
                                          <p:stCondLst>
                                            <p:cond delay="499"/>
                                          </p:stCondLst>
                                        </p:cTn>
                                        <p:tgtEl>
                                          <p:spTgt spid="2054"/>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052"/>
                                        </p:tgtEl>
                                        <p:attrNameLst>
                                          <p:attrName>style.visibility</p:attrName>
                                        </p:attrNameLst>
                                      </p:cBhvr>
                                      <p:to>
                                        <p:strVal val="visible"/>
                                      </p:to>
                                    </p:set>
                                    <p:animEffect transition="in" filter="fade">
                                      <p:cBhvr>
                                        <p:cTn id="17" dur="500"/>
                                        <p:tgtEl>
                                          <p:spTgt spid="205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500"/>
                                        <p:tgtEl>
                                          <p:spTgt spid="2052"/>
                                        </p:tgtEl>
                                      </p:cBhvr>
                                    </p:animEffect>
                                    <p:set>
                                      <p:cBhvr>
                                        <p:cTn id="22" dur="1" fill="hold">
                                          <p:stCondLst>
                                            <p:cond delay="499"/>
                                          </p:stCondLst>
                                        </p:cTn>
                                        <p:tgtEl>
                                          <p:spTgt spid="2052"/>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050"/>
                                        </p:tgtEl>
                                        <p:attrNameLst>
                                          <p:attrName>style.visibility</p:attrName>
                                        </p:attrNameLst>
                                      </p:cBhvr>
                                      <p:to>
                                        <p:strVal val="visible"/>
                                      </p:to>
                                    </p:set>
                                    <p:animEffect transition="in" filter="fade">
                                      <p:cBhvr>
                                        <p:cTn id="27" dur="500"/>
                                        <p:tgtEl>
                                          <p:spTgt spid="205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416976" y="5439505"/>
            <a:ext cx="7251687"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tóc xoăn</a:t>
            </a:r>
            <a:endParaRPr lang="en-US" sz="9600">
              <a:solidFill>
                <a:srgbClr val="0070C0"/>
              </a:solidFill>
              <a:latin typeface="Arial-Rounded" pitchFamily="34" charset="0"/>
              <a:ea typeface="Arial-Rounded" pitchFamily="34" charset="0"/>
              <a:cs typeface="Arial-Rounded" pitchFamily="34" charset="0"/>
            </a:endParaRPr>
          </a:p>
        </p:txBody>
      </p:sp>
      <p:sp>
        <p:nvSpPr>
          <p:cNvPr id="6" name="Title 1"/>
          <p:cNvSpPr txBox="1">
            <a:spLocks/>
          </p:cNvSpPr>
          <p:nvPr/>
        </p:nvSpPr>
        <p:spPr>
          <a:xfrm>
            <a:off x="5776119" y="5439504"/>
            <a:ext cx="2895153"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oăn</a:t>
            </a:r>
            <a:endParaRPr lang="en-US" sz="9600">
              <a:solidFill>
                <a:srgbClr val="FF0000"/>
              </a:solidFill>
              <a:latin typeface="Arial-Rounded" pitchFamily="34" charset="0"/>
              <a:ea typeface="Arial-Rounded" pitchFamily="34" charset="0"/>
              <a:cs typeface="Arial-Rounded" pitchFamily="34" charset="0"/>
            </a:endParaRPr>
          </a:p>
        </p:txBody>
      </p:sp>
      <p:pic>
        <p:nvPicPr>
          <p:cNvPr id="3074" name="Picture 2" descr="Ông bố đơn thân dạy cách làm điệu cho con gái làm tan chảy trái tim chị em  - Làm cha mẹ"/>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070" b="5733"/>
          <a:stretch/>
        </p:blipFill>
        <p:spPr bwMode="auto">
          <a:xfrm>
            <a:off x="2069781" y="414068"/>
            <a:ext cx="7946074" cy="43304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285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37016" y="5562427"/>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hoạt hình</a:t>
            </a:r>
            <a:endParaRPr lang="en-US" sz="9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3344907" y="5562427"/>
            <a:ext cx="318466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oat</a:t>
            </a:r>
            <a:endParaRPr lang="en-US" sz="9600">
              <a:solidFill>
                <a:srgbClr val="FF0000"/>
              </a:solidFill>
              <a:latin typeface="Arial-Rounded" pitchFamily="34" charset="0"/>
              <a:ea typeface="Arial-Rounded" pitchFamily="34" charset="0"/>
              <a:cs typeface="Arial-Rounded" pitchFamily="34" charset="0"/>
            </a:endParaRPr>
          </a:p>
        </p:txBody>
      </p:sp>
      <p:pic>
        <p:nvPicPr>
          <p:cNvPr id="4098" name="Picture 2" descr="Xem Phim hoạt hình 3D hay, hot nhất 2017 - Phim Hoạt Hình 3D Mới Nhất 2017  - YouTub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9919" y="304800"/>
            <a:ext cx="8327300" cy="46841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816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2537016" y="5562427"/>
            <a:ext cx="6638544"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0070C0"/>
                </a:solidFill>
                <a:latin typeface="Arial-Rounded" pitchFamily="34" charset="0"/>
                <a:ea typeface="Arial-Rounded" pitchFamily="34" charset="0"/>
                <a:cs typeface="Arial-Rounded" pitchFamily="34" charset="0"/>
              </a:rPr>
              <a:t>nhọn hoắt</a:t>
            </a:r>
            <a:endParaRPr lang="en-US" sz="96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6037704" y="5562427"/>
            <a:ext cx="3184668"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rgbClr val="FF0000"/>
                </a:solidFill>
                <a:latin typeface="Arial-Rounded" pitchFamily="34" charset="0"/>
                <a:ea typeface="Arial-Rounded" pitchFamily="34" charset="0"/>
                <a:cs typeface="Arial-Rounded" pitchFamily="34" charset="0"/>
              </a:rPr>
              <a:t>oăt</a:t>
            </a:r>
            <a:endParaRPr lang="en-US" sz="9600">
              <a:solidFill>
                <a:srgbClr val="FF0000"/>
              </a:solidFill>
              <a:latin typeface="Arial-Rounded" pitchFamily="34" charset="0"/>
              <a:ea typeface="Arial-Rounded" pitchFamily="34" charset="0"/>
              <a:cs typeface="Arial-Rounded" pitchFamily="34" charset="0"/>
            </a:endParaRPr>
          </a:p>
        </p:txBody>
      </p:sp>
      <p:pic>
        <p:nvPicPr>
          <p:cNvPr id="5122" name="Picture 2" descr="Giới thiệu chi tiết về bút chì | Diễn Đàn Công Nghệ Thực Phẩm | Cộng Đồng  Dân Thực Phẩ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5294" y="292750"/>
            <a:ext cx="5762625" cy="4529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355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956719" y="4719096"/>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tóc xoăn</a:t>
            </a:r>
            <a:endParaRPr lang="en-US" sz="4800">
              <a:solidFill>
                <a:srgbClr val="0070C0"/>
              </a:solidFill>
              <a:latin typeface="Arial-Rounded" pitchFamily="34" charset="0"/>
              <a:ea typeface="Arial-Rounded" pitchFamily="34" charset="0"/>
              <a:cs typeface="Arial-Rounded" pitchFamily="34" charset="0"/>
            </a:endParaRPr>
          </a:p>
        </p:txBody>
      </p:sp>
      <p:sp>
        <p:nvSpPr>
          <p:cNvPr id="16" name="Title 1"/>
          <p:cNvSpPr txBox="1">
            <a:spLocks/>
          </p:cNvSpPr>
          <p:nvPr/>
        </p:nvSpPr>
        <p:spPr>
          <a:xfrm>
            <a:off x="289719" y="4719096"/>
            <a:ext cx="2795839"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hoa xoan</a:t>
            </a:r>
            <a:endParaRPr lang="en-US" sz="48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5768883" y="4719096"/>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hoạt hình</a:t>
            </a:r>
            <a:endParaRPr lang="en-US" sz="48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8775189" y="4719096"/>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nhọn hoắt</a:t>
            </a:r>
            <a:endParaRPr lang="en-US" sz="4800">
              <a:solidFill>
                <a:srgbClr val="0070C0"/>
              </a:solidFill>
              <a:latin typeface="Arial-Rounded" pitchFamily="34" charset="0"/>
              <a:ea typeface="Arial-Rounded" pitchFamily="34" charset="0"/>
              <a:cs typeface="Arial-Rounded" pitchFamily="34" charset="0"/>
            </a:endParaRPr>
          </a:p>
        </p:txBody>
      </p:sp>
      <p:pic>
        <p:nvPicPr>
          <p:cNvPr id="10" name="Picture 2" descr="Giới thiệu chi tiết về bút chì | Diễn Đàn Công Nghệ Thực Phẩm | Cộng Đồng  Dân Thực Phẩ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42541" y="2209800"/>
            <a:ext cx="2562225" cy="2013909"/>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Xem Phim hoạt hình 3D hay, hot nhất 2017 - Phim Hoạt Hình 3D Mới Nhất 2017  - YouTub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01889" y="2212675"/>
            <a:ext cx="2726587" cy="2074653"/>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Ông bố đơn thân dạy cách làm điệu cho con gái làm tan chảy trái tim chị em  - Làm cha mẹ"/>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1285" t="7070" r="16202" b="5733"/>
          <a:stretch/>
        </p:blipFill>
        <p:spPr bwMode="auto">
          <a:xfrm>
            <a:off x="3341063" y="2212675"/>
            <a:ext cx="2331954" cy="2032958"/>
          </a:xfrm>
          <a:prstGeom prst="rect">
            <a:avLst/>
          </a:prstGeom>
          <a:noFill/>
          <a:extLst>
            <a:ext uri="{909E8E84-426E-40DD-AFC4-6F175D3DCCD1}">
              <a14:hiddenFill xmlns:a14="http://schemas.microsoft.com/office/drawing/2010/main">
                <a:solidFill>
                  <a:srgbClr val="FFFFFF"/>
                </a:solidFill>
              </a14:hiddenFill>
            </a:ext>
          </a:extLst>
        </p:spPr>
      </p:pic>
      <p:sp>
        <p:nvSpPr>
          <p:cNvPr id="18" name="AutoShape 2"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923394" y="-900092"/>
            <a:ext cx="124772" cy="1247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9" name="AutoShape 4" descr="hình ảnh : canh, Mỏ, Đầy màu sắc, màu vàng, Động vật, Lorikeet, Yêu chim,  Cá voi, Động vật có xương sống, con vẹt, đẹp, Chim vẹt, Parakeet, Đa màu,  Ara 2311x2129 - -"/>
          <p:cNvSpPr>
            <a:spLocks noChangeAspect="1" noChangeArrowheads="1"/>
          </p:cNvSpPr>
          <p:nvPr/>
        </p:nvSpPr>
        <p:spPr bwMode="auto">
          <a:xfrm>
            <a:off x="-1770994" y="-747692"/>
            <a:ext cx="124772" cy="12477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 name="Picture 2" descr="Hoa Xoan - Ý Nghĩa Và Công Dụng Tuyệt Vời Trong Cuộc Số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3042" y="2196750"/>
            <a:ext cx="2733179" cy="2048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357888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p:cNvSpPr txBox="1">
            <a:spLocks/>
          </p:cNvSpPr>
          <p:nvPr/>
        </p:nvSpPr>
        <p:spPr>
          <a:xfrm>
            <a:off x="2956719" y="5896705"/>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tóc xoăn</a:t>
            </a:r>
            <a:endParaRPr lang="en-US" sz="4800">
              <a:solidFill>
                <a:srgbClr val="0070C0"/>
              </a:solidFill>
              <a:latin typeface="Arial-Rounded" pitchFamily="34" charset="0"/>
              <a:ea typeface="Arial-Rounded" pitchFamily="34" charset="0"/>
              <a:cs typeface="Arial-Rounded" pitchFamily="34" charset="0"/>
            </a:endParaRPr>
          </a:p>
        </p:txBody>
      </p:sp>
      <p:sp>
        <p:nvSpPr>
          <p:cNvPr id="19" name="Title 1"/>
          <p:cNvSpPr txBox="1">
            <a:spLocks/>
          </p:cNvSpPr>
          <p:nvPr/>
        </p:nvSpPr>
        <p:spPr>
          <a:xfrm>
            <a:off x="289719" y="5896705"/>
            <a:ext cx="2795839"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hoa xoan</a:t>
            </a:r>
            <a:endParaRPr lang="en-US" sz="4800">
              <a:solidFill>
                <a:srgbClr val="0070C0"/>
              </a:solidFill>
              <a:latin typeface="Arial-Rounded" pitchFamily="34" charset="0"/>
              <a:ea typeface="Arial-Rounded" pitchFamily="34" charset="0"/>
              <a:cs typeface="Arial-Rounded" pitchFamily="34" charset="0"/>
            </a:endParaRPr>
          </a:p>
        </p:txBody>
      </p:sp>
      <p:sp>
        <p:nvSpPr>
          <p:cNvPr id="20" name="Title 1"/>
          <p:cNvSpPr txBox="1">
            <a:spLocks/>
          </p:cNvSpPr>
          <p:nvPr/>
        </p:nvSpPr>
        <p:spPr>
          <a:xfrm>
            <a:off x="5768883" y="5896705"/>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hoạt hình</a:t>
            </a:r>
            <a:endParaRPr lang="en-US" sz="4800">
              <a:solidFill>
                <a:srgbClr val="0070C0"/>
              </a:solidFill>
              <a:latin typeface="Arial-Rounded" pitchFamily="34" charset="0"/>
              <a:ea typeface="Arial-Rounded" pitchFamily="34" charset="0"/>
              <a:cs typeface="Arial-Rounded" pitchFamily="34" charset="0"/>
            </a:endParaRPr>
          </a:p>
        </p:txBody>
      </p:sp>
      <p:sp>
        <p:nvSpPr>
          <p:cNvPr id="21" name="Title 1"/>
          <p:cNvSpPr txBox="1">
            <a:spLocks/>
          </p:cNvSpPr>
          <p:nvPr/>
        </p:nvSpPr>
        <p:spPr>
          <a:xfrm>
            <a:off x="8775189" y="5896705"/>
            <a:ext cx="309693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nhọn hoắt</a:t>
            </a:r>
            <a:endParaRPr lang="en-US" sz="4800">
              <a:solidFill>
                <a:srgbClr val="0070C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556975" y="416990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hoạt</a:t>
            </a:r>
            <a:endParaRPr lang="en-US" sz="48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3473325" y="416990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khoát</a:t>
            </a:r>
            <a:endParaRPr lang="en-US" sz="4800">
              <a:solidFill>
                <a:srgbClr val="0070C0"/>
              </a:solidFill>
              <a:latin typeface="Arial-Rounded" pitchFamily="34" charset="0"/>
              <a:ea typeface="Arial-Rounded" pitchFamily="34" charset="0"/>
              <a:cs typeface="Arial-Rounded" pitchFamily="34" charset="0"/>
            </a:endParaRPr>
          </a:p>
        </p:txBody>
      </p:sp>
      <p:sp>
        <p:nvSpPr>
          <p:cNvPr id="30" name="Title 1"/>
          <p:cNvSpPr txBox="1">
            <a:spLocks/>
          </p:cNvSpPr>
          <p:nvPr/>
        </p:nvSpPr>
        <p:spPr>
          <a:xfrm>
            <a:off x="6186551" y="416990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toán</a:t>
            </a:r>
            <a:endParaRPr lang="en-US" sz="4800">
              <a:solidFill>
                <a:srgbClr val="0070C0"/>
              </a:solidFill>
              <a:latin typeface="Arial-Rounded" pitchFamily="34" charset="0"/>
              <a:ea typeface="Arial-Rounded" pitchFamily="34" charset="0"/>
              <a:cs typeface="Arial-Rounded" pitchFamily="34" charset="0"/>
            </a:endParaRPr>
          </a:p>
        </p:txBody>
      </p:sp>
      <p:sp>
        <p:nvSpPr>
          <p:cNvPr id="31" name="Title 1"/>
          <p:cNvSpPr txBox="1">
            <a:spLocks/>
          </p:cNvSpPr>
          <p:nvPr/>
        </p:nvSpPr>
        <p:spPr>
          <a:xfrm>
            <a:off x="8862775" y="416990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xoan</a:t>
            </a:r>
            <a:endParaRPr lang="en-US" sz="4800">
              <a:solidFill>
                <a:srgbClr val="0070C0"/>
              </a:solidFill>
              <a:latin typeface="Arial-Rounded" pitchFamily="34" charset="0"/>
              <a:ea typeface="Arial-Rounded" pitchFamily="34" charset="0"/>
              <a:cs typeface="Arial-Rounded" pitchFamily="34" charset="0"/>
            </a:endParaRPr>
          </a:p>
        </p:txBody>
      </p:sp>
      <p:sp>
        <p:nvSpPr>
          <p:cNvPr id="32" name="Title 1"/>
          <p:cNvSpPr txBox="1">
            <a:spLocks/>
          </p:cNvSpPr>
          <p:nvPr/>
        </p:nvSpPr>
        <p:spPr>
          <a:xfrm>
            <a:off x="615922" y="50200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choắt</a:t>
            </a:r>
            <a:endParaRPr lang="en-US" sz="48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3481841" y="50200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hoắt</a:t>
            </a:r>
            <a:endParaRPr lang="en-US" sz="48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6195067" y="5020042"/>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ngoằn</a:t>
            </a:r>
            <a:endParaRPr lang="en-US" sz="4800">
              <a:solidFill>
                <a:srgbClr val="0070C0"/>
              </a:solidFill>
              <a:latin typeface="Arial-Rounded" pitchFamily="34" charset="0"/>
              <a:ea typeface="Arial-Rounded" pitchFamily="34" charset="0"/>
              <a:cs typeface="Arial-Rounded" pitchFamily="34" charset="0"/>
            </a:endParaRPr>
          </a:p>
        </p:txBody>
      </p:sp>
      <p:sp>
        <p:nvSpPr>
          <p:cNvPr id="37" name="Title 1"/>
          <p:cNvSpPr txBox="1">
            <a:spLocks/>
          </p:cNvSpPr>
          <p:nvPr/>
        </p:nvSpPr>
        <p:spPr>
          <a:xfrm>
            <a:off x="8838633" y="5020042"/>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800" smtClean="0">
                <a:solidFill>
                  <a:srgbClr val="0070C0"/>
                </a:solidFill>
                <a:latin typeface="Arial-Rounded" pitchFamily="34" charset="0"/>
                <a:ea typeface="Arial-Rounded" pitchFamily="34" charset="0"/>
                <a:cs typeface="Arial-Rounded" pitchFamily="34" charset="0"/>
              </a:rPr>
              <a:t>thoăn</a:t>
            </a:r>
            <a:endParaRPr lang="en-US" sz="4800">
              <a:solidFill>
                <a:srgbClr val="0070C0"/>
              </a:solidFill>
              <a:latin typeface="Arial-Rounded" pitchFamily="34" charset="0"/>
              <a:ea typeface="Arial-Rounded" pitchFamily="34" charset="0"/>
              <a:cs typeface="Arial-Rounded" pitchFamily="34" charset="0"/>
            </a:endParaRPr>
          </a:p>
        </p:txBody>
      </p:sp>
      <p:pic>
        <p:nvPicPr>
          <p:cNvPr id="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7497" y="-189565"/>
            <a:ext cx="7516473" cy="42281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12649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466512687"/>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414801" y="1628776"/>
            <a:ext cx="8051865" cy="4524118"/>
          </a:xfrm>
          <a:prstGeom prst="rect">
            <a:avLst/>
          </a:prstGeom>
          <a:noFill/>
        </p:spPr>
        <p:txBody>
          <a:bodyPr wrap="square" lIns="121725" tIns="60862" rIns="121725" bIns="60862" rtlCol="0">
            <a:spAutoFit/>
          </a:bodyPr>
          <a:lstStyle/>
          <a:p>
            <a:r>
              <a:rPr lang="el-GR" sz="28600" smtClean="0">
                <a:solidFill>
                  <a:srgbClr val="FF0000"/>
                </a:solidFill>
                <a:latin typeface="HP001 4 hàng"/>
              </a:rPr>
              <a:t>Ξ</a:t>
            </a:r>
            <a:r>
              <a:rPr lang="en-US" sz="28600">
                <a:solidFill>
                  <a:srgbClr val="FF0000"/>
                </a:solidFill>
                <a:latin typeface="HP001 4 hàng"/>
              </a:rPr>
              <a:t>n </a:t>
            </a:r>
            <a:endParaRPr lang="en-US" sz="28600">
              <a:solidFill>
                <a:srgbClr val="FF0000"/>
              </a:solidFill>
              <a:latin typeface="HP001 4 hàng" pitchFamily="34" charset="0"/>
            </a:endParaRPr>
          </a:p>
        </p:txBody>
      </p:sp>
      <p:sp>
        <p:nvSpPr>
          <p:cNvPr id="8" name="TextBox 7"/>
          <p:cNvSpPr txBox="1"/>
          <p:nvPr/>
        </p:nvSpPr>
        <p:spPr>
          <a:xfrm>
            <a:off x="7441885" y="3009901"/>
            <a:ext cx="5417550" cy="2277349"/>
          </a:xfrm>
          <a:prstGeom prst="rect">
            <a:avLst/>
          </a:prstGeom>
          <a:noFill/>
        </p:spPr>
        <p:txBody>
          <a:bodyPr wrap="square" lIns="121725" tIns="60862" rIns="121725" bIns="60862" rtlCol="0">
            <a:spAutoFit/>
          </a:bodyPr>
          <a:lstStyle/>
          <a:p>
            <a:r>
              <a:rPr lang="el-GR" sz="14000" smtClean="0">
                <a:solidFill>
                  <a:srgbClr val="FF0000"/>
                </a:solidFill>
                <a:latin typeface="HP001 4 hàng"/>
              </a:rPr>
              <a:t>Ξ</a:t>
            </a:r>
            <a:r>
              <a:rPr lang="en-US" sz="14000">
                <a:solidFill>
                  <a:srgbClr val="FF0000"/>
                </a:solidFill>
                <a:latin typeface="HP001 4 hàng"/>
              </a:rPr>
              <a:t>n </a:t>
            </a:r>
            <a:endParaRPr lang="en-US" sz="14000">
              <a:solidFill>
                <a:srgbClr val="FF0000"/>
              </a:solidFill>
              <a:latin typeface="HP001 4 hàng" pitchFamily="34" charset="0"/>
            </a:endParaRPr>
          </a:p>
        </p:txBody>
      </p:sp>
      <p:grpSp>
        <p:nvGrpSpPr>
          <p:cNvPr id="5" name="Group 4"/>
          <p:cNvGrpSpPr/>
          <p:nvPr/>
        </p:nvGrpSpPr>
        <p:grpSpPr>
          <a:xfrm>
            <a:off x="-84357" y="76202"/>
            <a:ext cx="6756905" cy="941185"/>
            <a:chOff x="63500" y="1429216"/>
            <a:chExt cx="5080245" cy="705889"/>
          </a:xfrm>
        </p:grpSpPr>
        <p:sp>
          <p:nvSpPr>
            <p:cNvPr id="6" name="Rounded Rectangle 5"/>
            <p:cNvSpPr/>
            <p:nvPr/>
          </p:nvSpPr>
          <p:spPr>
            <a:xfrm>
              <a:off x="384357" y="1429216"/>
              <a:ext cx="4759388"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Hướng dẫn viết bảng</a:t>
              </a:r>
              <a:endParaRPr lang="en-US" sz="4800">
                <a:latin typeface="Arial-Rounded" pitchFamily="34" charset="0"/>
                <a:ea typeface="Arial-Rounded" pitchFamily="34" charset="0"/>
                <a:cs typeface="Arial-Rounded" pitchFamily="34" charset="0"/>
              </a:endParaRPr>
            </a:p>
          </p:txBody>
        </p:sp>
        <p:sp>
          <p:nvSpPr>
            <p:cNvPr id="9" name="Oval 8"/>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4</a:t>
              </a:r>
              <a:endParaRPr lang="en-US" sz="4800">
                <a:solidFill>
                  <a:schemeClr val="tx1"/>
                </a:solidFill>
                <a:latin typeface="Arial Rounded MT Bold" pitchFamily="34" charset="0"/>
                <a:ea typeface="Arial-Rounded" pitchFamily="34" charset="0"/>
                <a:cs typeface="Arial-Rounded" pitchFamily="34" charset="0"/>
              </a:endParaRPr>
            </a:p>
          </p:txBody>
        </p:sp>
      </p:grpSp>
    </p:spTree>
    <p:extLst>
      <p:ext uri="{BB962C8B-B14F-4D97-AF65-F5344CB8AC3E}">
        <p14:creationId xmlns:p14="http://schemas.microsoft.com/office/powerpoint/2010/main" val="10819046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OAN.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47229" y="23653"/>
            <a:ext cx="12040393" cy="4508818"/>
          </a:xfrm>
        </p:spPr>
      </p:pic>
    </p:spTree>
    <p:extLst>
      <p:ext uri="{BB962C8B-B14F-4D97-AF65-F5344CB8AC3E}">
        <p14:creationId xmlns:p14="http://schemas.microsoft.com/office/powerpoint/2010/main" val="2990656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0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832228643"/>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417678" y="1628776"/>
            <a:ext cx="9553902"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ęn </a:t>
            </a:r>
            <a:endParaRPr lang="en-US" sz="28600">
              <a:solidFill>
                <a:srgbClr val="FF0000"/>
              </a:solidFill>
              <a:latin typeface="HP001 4 hàng" pitchFamily="34" charset="0"/>
            </a:endParaRPr>
          </a:p>
        </p:txBody>
      </p:sp>
      <p:sp>
        <p:nvSpPr>
          <p:cNvPr id="8" name="TextBox 7"/>
          <p:cNvSpPr txBox="1"/>
          <p:nvPr/>
        </p:nvSpPr>
        <p:spPr>
          <a:xfrm>
            <a:off x="7410663" y="3009902"/>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ęn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353956149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OĂN.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99853"/>
            <a:ext cx="12040393" cy="4508818"/>
          </a:xfrm>
        </p:spPr>
      </p:pic>
    </p:spTree>
    <p:extLst>
      <p:ext uri="{BB962C8B-B14F-4D97-AF65-F5344CB8AC3E}">
        <p14:creationId xmlns:p14="http://schemas.microsoft.com/office/powerpoint/2010/main" val="923738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5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81444" y="3814425"/>
            <a:ext cx="1143000" cy="1143000"/>
          </a:xfrm>
          <a:prstGeom prst="rect">
            <a:avLst/>
          </a:prstGeom>
        </p:spPr>
      </p:pic>
      <p:sp>
        <p:nvSpPr>
          <p:cNvPr id="8" name="Title 1"/>
          <p:cNvSpPr txBox="1">
            <a:spLocks/>
          </p:cNvSpPr>
          <p:nvPr/>
        </p:nvSpPr>
        <p:spPr>
          <a:xfrm>
            <a:off x="518319" y="4025163"/>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smtClean="0">
                <a:solidFill>
                  <a:srgbClr val="00B0F0"/>
                </a:solidFill>
                <a:latin typeface="Arial-Rounded" pitchFamily="34" charset="0"/>
                <a:ea typeface="Arial-Rounded" pitchFamily="34" charset="0"/>
                <a:cs typeface="Arial-Rounded" pitchFamily="34" charset="0"/>
              </a:rPr>
              <a:t>Em hãy đọc bài thơ </a:t>
            </a:r>
          </a:p>
          <a:p>
            <a:pPr algn="ctr"/>
            <a:r>
              <a:rPr lang="en-US" sz="4000" i="1" smtClean="0">
                <a:solidFill>
                  <a:srgbClr val="00B0F0"/>
                </a:solidFill>
                <a:latin typeface="Arial-Rounded" pitchFamily="34" charset="0"/>
                <a:ea typeface="Arial-Rounded" pitchFamily="34" charset="0"/>
                <a:cs typeface="Arial-Rounded" pitchFamily="34" charset="0"/>
              </a:rPr>
              <a:t>Buổi sáng </a:t>
            </a:r>
            <a:r>
              <a:rPr lang="en-US" sz="4000" smtClean="0">
                <a:solidFill>
                  <a:srgbClr val="00B0F0"/>
                </a:solidFill>
                <a:latin typeface="Arial-Rounded" pitchFamily="34" charset="0"/>
                <a:ea typeface="Arial-Rounded" pitchFamily="34" charset="0"/>
                <a:cs typeface="Arial-Rounded" pitchFamily="34" charset="0"/>
              </a:rPr>
              <a:t>trang 162/SGK</a:t>
            </a:r>
            <a:endParaRPr lang="en-US" sz="4000">
              <a:solidFill>
                <a:srgbClr val="00B0F0"/>
              </a:solidFill>
              <a:latin typeface="Arial-Rounded" pitchFamily="34" charset="0"/>
              <a:ea typeface="Arial-Rounded" pitchFamily="34" charset="0"/>
              <a:cs typeface="Arial-Rounded" pitchFamily="34" charset="0"/>
            </a:endParaRPr>
          </a:p>
        </p:txBody>
      </p:sp>
      <p:grpSp>
        <p:nvGrpSpPr>
          <p:cNvPr id="11" name="Group 10"/>
          <p:cNvGrpSpPr/>
          <p:nvPr/>
        </p:nvGrpSpPr>
        <p:grpSpPr>
          <a:xfrm>
            <a:off x="270023" y="278015"/>
            <a:ext cx="3448696" cy="941185"/>
            <a:chOff x="63500" y="1429216"/>
            <a:chExt cx="2592937" cy="705889"/>
          </a:xfrm>
        </p:grpSpPr>
        <p:sp>
          <p:nvSpPr>
            <p:cNvPr id="14" name="Rounded Rectangle 1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smtClean="0">
                  <a:latin typeface="Arial-Rounded" pitchFamily="34" charset="0"/>
                  <a:ea typeface="Arial-Rounded" pitchFamily="34" charset="0"/>
                  <a:cs typeface="Arial-Rounded" pitchFamily="34" charset="0"/>
                </a:rPr>
                <a:t>Khởi động</a:t>
              </a:r>
              <a:endParaRPr lang="en-US" sz="3700">
                <a:latin typeface="Arial-Rounded" pitchFamily="34" charset="0"/>
                <a:ea typeface="Arial-Rounded" pitchFamily="34" charset="0"/>
                <a:cs typeface="Arial-Rounded" pitchFamily="34" charset="0"/>
              </a:endParaRPr>
            </a:p>
          </p:txBody>
        </p:sp>
        <p:sp>
          <p:nvSpPr>
            <p:cNvPr id="15" name="Oval 14"/>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a:solidFill>
                    <a:schemeClr val="tx1"/>
                  </a:solidFill>
                  <a:latin typeface="Arial Rounded MT Bold" pitchFamily="34" charset="0"/>
                  <a:ea typeface="Arial-Rounded" pitchFamily="34" charset="0"/>
                  <a:cs typeface="Arial-Rounded" pitchFamily="34" charset="0"/>
                </a:rPr>
                <a:t>1</a:t>
              </a:r>
            </a:p>
          </p:txBody>
        </p:sp>
      </p:gr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00319" y="457200"/>
            <a:ext cx="5048250" cy="6096000"/>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27278" t="22449" r="29480" b="12439"/>
          <a:stretch/>
        </p:blipFill>
        <p:spPr>
          <a:xfrm>
            <a:off x="-243681" y="1826155"/>
            <a:ext cx="3894354" cy="4398016"/>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04519" y="3048000"/>
            <a:ext cx="3655671" cy="2310254"/>
          </a:xfrm>
          <a:prstGeom prst="rect">
            <a:avLst/>
          </a:prstGeom>
        </p:spPr>
      </p:pic>
      <p:sp>
        <p:nvSpPr>
          <p:cNvPr id="12" name="TextBox 11"/>
          <p:cNvSpPr txBox="1"/>
          <p:nvPr/>
        </p:nvSpPr>
        <p:spPr>
          <a:xfrm>
            <a:off x="3584463" y="3814425"/>
            <a:ext cx="5468547" cy="1138575"/>
          </a:xfrm>
          <a:prstGeom prst="rect">
            <a:avLst/>
          </a:prstGeom>
          <a:noFill/>
        </p:spPr>
        <p:txBody>
          <a:bodyPr wrap="square" lIns="121725" tIns="60862" rIns="121725" bIns="60862" rtlCol="0">
            <a:spAutoFit/>
          </a:bodyPr>
          <a:lstStyle/>
          <a:p>
            <a:pPr algn="ctr"/>
            <a:r>
              <a:rPr lang="vi-VN" sz="6600">
                <a:solidFill>
                  <a:schemeClr val="bg1"/>
                </a:solidFill>
                <a:latin typeface="HP001 4 hàng" pitchFamily="34" charset="0"/>
              </a:rPr>
              <a:t>đǨ h</a:t>
            </a:r>
            <a:r>
              <a:rPr lang="el-GR" sz="6600">
                <a:solidFill>
                  <a:schemeClr val="bg1"/>
                </a:solidFill>
                <a:latin typeface="HP001 4 hàng" pitchFamily="34" charset="0"/>
              </a:rPr>
              <a:t>Ξ</a:t>
            </a:r>
            <a:endParaRPr lang="en-US" sz="6600">
              <a:solidFill>
                <a:schemeClr val="bg1"/>
              </a:solidFill>
              <a:latin typeface="HP001 4 hàng" pitchFamily="34" charset="0"/>
            </a:endParaRPr>
          </a:p>
        </p:txBody>
      </p:sp>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50673" y="1826155"/>
            <a:ext cx="4910214" cy="4419192"/>
          </a:xfrm>
          <a:prstGeom prst="rect">
            <a:avLst/>
          </a:prstGeom>
        </p:spPr>
      </p:pic>
    </p:spTree>
    <p:extLst>
      <p:ext uri="{BB962C8B-B14F-4D97-AF65-F5344CB8AC3E}">
        <p14:creationId xmlns:p14="http://schemas.microsoft.com/office/powerpoint/2010/main" val="26438196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exit" presetSubtype="4" fill="hold" nodeType="clickEffect">
                                  <p:stCondLst>
                                    <p:cond delay="0"/>
                                  </p:stCondLst>
                                  <p:childTnLst>
                                    <p:anim calcmode="lin" valueType="num">
                                      <p:cBhvr additive="base">
                                        <p:cTn id="6" dur="500"/>
                                        <p:tgtEl>
                                          <p:spTgt spid="2"/>
                                        </p:tgtEl>
                                        <p:attrNameLst>
                                          <p:attrName>ppt_x</p:attrName>
                                        </p:attrNameLst>
                                      </p:cBhvr>
                                      <p:tavLst>
                                        <p:tav tm="0">
                                          <p:val>
                                            <p:strVal val="ppt_x"/>
                                          </p:val>
                                        </p:tav>
                                        <p:tav tm="100000">
                                          <p:val>
                                            <p:strVal val="ppt_x"/>
                                          </p:val>
                                        </p:tav>
                                      </p:tavLst>
                                    </p:anim>
                                    <p:anim calcmode="lin" valueType="num">
                                      <p:cBhvr additive="base">
                                        <p:cTn id="7" dur="500"/>
                                        <p:tgtEl>
                                          <p:spTgt spid="2"/>
                                        </p:tgtEl>
                                        <p:attrNameLst>
                                          <p:attrName>ppt_y</p:attrName>
                                        </p:attrNameLst>
                                      </p:cBhvr>
                                      <p:tavLst>
                                        <p:tav tm="0">
                                          <p:val>
                                            <p:strVal val="ppt_y"/>
                                          </p:val>
                                        </p:tav>
                                        <p:tav tm="100000">
                                          <p:val>
                                            <p:strVal val="1+ppt_h/2"/>
                                          </p:val>
                                        </p:tav>
                                      </p:tavLst>
                                    </p:anim>
                                    <p:set>
                                      <p:cBhvr>
                                        <p:cTn id="8" dur="1" fill="hold">
                                          <p:stCondLst>
                                            <p:cond delay="499"/>
                                          </p:stCondLst>
                                        </p:cTn>
                                        <p:tgtEl>
                                          <p:spTgt spid="2"/>
                                        </p:tgtEl>
                                        <p:attrNameLst>
                                          <p:attrName>style.visibility</p:attrName>
                                        </p:attrNameLst>
                                      </p:cBhvr>
                                      <p:to>
                                        <p:strVal val="hidden"/>
                                      </p:to>
                                    </p:set>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nextCondLst>
                <p:cond evt="onClick" delay="0">
                  <p:tgtEl>
                    <p:spTgt spid="2"/>
                  </p:tgtEl>
                </p:cond>
              </p:nextCondLst>
            </p:seq>
            <p:seq concurrent="1" nextAc="seek">
              <p:cTn id="16" restart="whenNotActive" fill="hold" evtFilter="cancelBubble" nodeType="interactiveSeq">
                <p:stCondLst>
                  <p:cond evt="onClick" delay="0">
                    <p:tgtEl>
                      <p:spTgt spid="7"/>
                    </p:tgtEl>
                  </p:cond>
                </p:stCondLst>
                <p:endSync evt="end" delay="0">
                  <p:rtn val="all"/>
                </p:endSync>
                <p:childTnLst>
                  <p:par>
                    <p:cTn id="17" fill="hold">
                      <p:stCondLst>
                        <p:cond delay="0"/>
                      </p:stCondLst>
                      <p:childTnLst>
                        <p:par>
                          <p:cTn id="18" fill="hold">
                            <p:stCondLst>
                              <p:cond delay="0"/>
                            </p:stCondLst>
                            <p:childTnLst>
                              <p:par>
                                <p:cTn id="19" presetID="2" presetClass="exit" presetSubtype="4" fill="hold" nodeType="clickEffect">
                                  <p:stCondLst>
                                    <p:cond delay="0"/>
                                  </p:stCondLst>
                                  <p:childTnLst>
                                    <p:anim calcmode="lin" valueType="num">
                                      <p:cBhvr additive="base">
                                        <p:cTn id="20" dur="500"/>
                                        <p:tgtEl>
                                          <p:spTgt spid="7"/>
                                        </p:tgtEl>
                                        <p:attrNameLst>
                                          <p:attrName>ppt_x</p:attrName>
                                        </p:attrNameLst>
                                      </p:cBhvr>
                                      <p:tavLst>
                                        <p:tav tm="0">
                                          <p:val>
                                            <p:strVal val="ppt_x"/>
                                          </p:val>
                                        </p:tav>
                                        <p:tav tm="100000">
                                          <p:val>
                                            <p:strVal val="ppt_x"/>
                                          </p:val>
                                        </p:tav>
                                      </p:tavLst>
                                    </p:anim>
                                    <p:anim calcmode="lin" valueType="num">
                                      <p:cBhvr additive="base">
                                        <p:cTn id="21" dur="500"/>
                                        <p:tgtEl>
                                          <p:spTgt spid="7"/>
                                        </p:tgtEl>
                                        <p:attrNameLst>
                                          <p:attrName>ppt_y</p:attrName>
                                        </p:attrNameLst>
                                      </p:cBhvr>
                                      <p:tavLst>
                                        <p:tav tm="0">
                                          <p:val>
                                            <p:strVal val="ppt_y"/>
                                          </p:val>
                                        </p:tav>
                                        <p:tav tm="100000">
                                          <p:val>
                                            <p:strVal val="1+ppt_h/2"/>
                                          </p:val>
                                        </p:tav>
                                      </p:tavLst>
                                    </p:anim>
                                    <p:set>
                                      <p:cBhvr>
                                        <p:cTn id="22" dur="1" fill="hold">
                                          <p:stCondLst>
                                            <p:cond delay="499"/>
                                          </p:stCondLst>
                                        </p:cTn>
                                        <p:tgtEl>
                                          <p:spTgt spid="7"/>
                                        </p:tgtEl>
                                        <p:attrNameLst>
                                          <p:attrName>style.visibility</p:attrName>
                                        </p:attrNameLst>
                                      </p:cBhvr>
                                      <p:to>
                                        <p:strVal val="hidden"/>
                                      </p:to>
                                    </p:se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nextCondLst>
                <p:cond evt="onClick" delay="0">
                  <p:tgtEl>
                    <p:spTgt spid="7"/>
                  </p:tgtEl>
                </p:cond>
              </p:nextCondLst>
            </p:seq>
            <p:seq concurrent="1" nextAc="seek">
              <p:cTn id="27" restart="whenNotActive" fill="hold" evtFilter="cancelBubble" nodeType="interactiveSeq">
                <p:stCondLst>
                  <p:cond evt="onClick" delay="0">
                    <p:tgtEl>
                      <p:spTgt spid="3"/>
                    </p:tgtEl>
                  </p:cond>
                </p:stCondLst>
                <p:endSync evt="end" delay="0">
                  <p:rtn val="all"/>
                </p:endSync>
                <p:childTnLst>
                  <p:par>
                    <p:cTn id="28" fill="hold">
                      <p:stCondLst>
                        <p:cond delay="0"/>
                      </p:stCondLst>
                      <p:childTnLst>
                        <p:par>
                          <p:cTn id="29" fill="hold">
                            <p:stCondLst>
                              <p:cond delay="0"/>
                            </p:stCondLst>
                            <p:childTnLst>
                              <p:par>
                                <p:cTn id="30" presetID="2" presetClass="exit" presetSubtype="4" fill="hold" nodeType="clickEffect">
                                  <p:stCondLst>
                                    <p:cond delay="0"/>
                                  </p:stCondLst>
                                  <p:childTnLst>
                                    <p:anim calcmode="lin" valueType="num">
                                      <p:cBhvr additive="base">
                                        <p:cTn id="31" dur="500"/>
                                        <p:tgtEl>
                                          <p:spTgt spid="3"/>
                                        </p:tgtEl>
                                        <p:attrNameLst>
                                          <p:attrName>ppt_x</p:attrName>
                                        </p:attrNameLst>
                                      </p:cBhvr>
                                      <p:tavLst>
                                        <p:tav tm="0">
                                          <p:val>
                                            <p:strVal val="ppt_x"/>
                                          </p:val>
                                        </p:tav>
                                        <p:tav tm="100000">
                                          <p:val>
                                            <p:strVal val="ppt_x"/>
                                          </p:val>
                                        </p:tav>
                                      </p:tavLst>
                                    </p:anim>
                                    <p:anim calcmode="lin" valueType="num">
                                      <p:cBhvr additive="base">
                                        <p:cTn id="32" dur="500"/>
                                        <p:tgtEl>
                                          <p:spTgt spid="3"/>
                                        </p:tgtEl>
                                        <p:attrNameLst>
                                          <p:attrName>ppt_y</p:attrName>
                                        </p:attrNameLst>
                                      </p:cBhvr>
                                      <p:tavLst>
                                        <p:tav tm="0">
                                          <p:val>
                                            <p:strVal val="ppt_y"/>
                                          </p:val>
                                        </p:tav>
                                        <p:tav tm="100000">
                                          <p:val>
                                            <p:strVal val="1+ppt_h/2"/>
                                          </p:val>
                                        </p:tav>
                                      </p:tavLst>
                                    </p:anim>
                                    <p:set>
                                      <p:cBhvr>
                                        <p:cTn id="33"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childTnLst>
        </p:cTn>
      </p:par>
    </p:tnLst>
    <p:bldLst>
      <p:bldP spid="8"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007714260"/>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417678" y="1628776"/>
            <a:ext cx="9553902" cy="4524118"/>
          </a:xfrm>
          <a:prstGeom prst="rect">
            <a:avLst/>
          </a:prstGeom>
          <a:noFill/>
        </p:spPr>
        <p:txBody>
          <a:bodyPr wrap="square" lIns="121725" tIns="60862" rIns="121725" bIns="60862" rtlCol="0">
            <a:spAutoFit/>
          </a:bodyPr>
          <a:lstStyle/>
          <a:p>
            <a:r>
              <a:rPr lang="el-GR" sz="28600" smtClean="0">
                <a:solidFill>
                  <a:srgbClr val="FF0000"/>
                </a:solidFill>
                <a:latin typeface="HP001 4 hàng"/>
              </a:rPr>
              <a:t>Ξ</a:t>
            </a:r>
            <a:r>
              <a:rPr lang="en-US" sz="28600">
                <a:solidFill>
                  <a:srgbClr val="FF0000"/>
                </a:solidFill>
                <a:latin typeface="HP001 4 hàng"/>
              </a:rPr>
              <a:t>t  </a:t>
            </a:r>
            <a:endParaRPr lang="en-US" sz="28600">
              <a:solidFill>
                <a:srgbClr val="FF0000"/>
              </a:solidFill>
              <a:latin typeface="HP001 4 hàng" pitchFamily="34" charset="0"/>
            </a:endParaRPr>
          </a:p>
        </p:txBody>
      </p:sp>
      <p:sp>
        <p:nvSpPr>
          <p:cNvPr id="8" name="TextBox 7"/>
          <p:cNvSpPr txBox="1"/>
          <p:nvPr/>
        </p:nvSpPr>
        <p:spPr>
          <a:xfrm>
            <a:off x="7410663" y="3009902"/>
            <a:ext cx="5417550" cy="2277349"/>
          </a:xfrm>
          <a:prstGeom prst="rect">
            <a:avLst/>
          </a:prstGeom>
          <a:noFill/>
        </p:spPr>
        <p:txBody>
          <a:bodyPr wrap="square" lIns="121725" tIns="60862" rIns="121725" bIns="60862" rtlCol="0">
            <a:spAutoFit/>
          </a:bodyPr>
          <a:lstStyle/>
          <a:p>
            <a:r>
              <a:rPr lang="el-GR" sz="14000" smtClean="0">
                <a:solidFill>
                  <a:srgbClr val="FF0000"/>
                </a:solidFill>
                <a:latin typeface="HP001 4 hàng"/>
              </a:rPr>
              <a:t>Ξ</a:t>
            </a:r>
            <a:r>
              <a:rPr lang="en-US" sz="14000">
                <a:solidFill>
                  <a:srgbClr val="FF0000"/>
                </a:solidFill>
                <a:latin typeface="HP001 4 hàng"/>
              </a:rPr>
              <a:t>t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127961972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4" name="OA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22780"/>
            <a:ext cx="12040393" cy="4528026"/>
          </a:xfrm>
        </p:spPr>
      </p:pic>
    </p:spTree>
    <p:extLst>
      <p:ext uri="{BB962C8B-B14F-4D97-AF65-F5344CB8AC3E}">
        <p14:creationId xmlns:p14="http://schemas.microsoft.com/office/powerpoint/2010/main" val="3249763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112"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1245408528"/>
              </p:ext>
            </p:extLst>
          </p:nvPr>
        </p:nvGraphicFramePr>
        <p:xfrm>
          <a:off x="215396" y="762000"/>
          <a:ext cx="11704320" cy="5852160"/>
        </p:xfrm>
        <a:graphic>
          <a:graphicData uri="http://schemas.openxmlformats.org/drawingml/2006/table">
            <a:tbl>
              <a:tblPr firstRow="1" bandRow="1">
                <a:tableStyleId>{5C22544A-7EE6-4342-B048-85BDC9FD1C3A}</a:tableStyleId>
              </a:tblPr>
              <a:tblGrid>
                <a:gridCol w="731520">
                  <a:extLst>
                    <a:ext uri="{9D8B030D-6E8A-4147-A177-3AD203B41FA5}">
                      <a16:colId xmlns:a16="http://schemas.microsoft.com/office/drawing/2014/main" val="20000"/>
                    </a:ext>
                  </a:extLst>
                </a:gridCol>
                <a:gridCol w="731520">
                  <a:extLst>
                    <a:ext uri="{9D8B030D-6E8A-4147-A177-3AD203B41FA5}">
                      <a16:colId xmlns:a16="http://schemas.microsoft.com/office/drawing/2014/main" val="20001"/>
                    </a:ext>
                  </a:extLst>
                </a:gridCol>
                <a:gridCol w="731520">
                  <a:extLst>
                    <a:ext uri="{9D8B030D-6E8A-4147-A177-3AD203B41FA5}">
                      <a16:colId xmlns:a16="http://schemas.microsoft.com/office/drawing/2014/main" val="20002"/>
                    </a:ext>
                  </a:extLst>
                </a:gridCol>
                <a:gridCol w="731520">
                  <a:extLst>
                    <a:ext uri="{9D8B030D-6E8A-4147-A177-3AD203B41FA5}">
                      <a16:colId xmlns:a16="http://schemas.microsoft.com/office/drawing/2014/main" val="20003"/>
                    </a:ext>
                  </a:extLst>
                </a:gridCol>
                <a:gridCol w="731520">
                  <a:extLst>
                    <a:ext uri="{9D8B030D-6E8A-4147-A177-3AD203B41FA5}">
                      <a16:colId xmlns:a16="http://schemas.microsoft.com/office/drawing/2014/main" val="20004"/>
                    </a:ext>
                  </a:extLst>
                </a:gridCol>
                <a:gridCol w="731520">
                  <a:extLst>
                    <a:ext uri="{9D8B030D-6E8A-4147-A177-3AD203B41FA5}">
                      <a16:colId xmlns:a16="http://schemas.microsoft.com/office/drawing/2014/main" val="20005"/>
                    </a:ext>
                  </a:extLst>
                </a:gridCol>
                <a:gridCol w="731520">
                  <a:extLst>
                    <a:ext uri="{9D8B030D-6E8A-4147-A177-3AD203B41FA5}">
                      <a16:colId xmlns:a16="http://schemas.microsoft.com/office/drawing/2014/main" val="20006"/>
                    </a:ext>
                  </a:extLst>
                </a:gridCol>
                <a:gridCol w="731520">
                  <a:extLst>
                    <a:ext uri="{9D8B030D-6E8A-4147-A177-3AD203B41FA5}">
                      <a16:colId xmlns:a16="http://schemas.microsoft.com/office/drawing/2014/main" val="20007"/>
                    </a:ext>
                  </a:extLst>
                </a:gridCol>
                <a:gridCol w="731520">
                  <a:extLst>
                    <a:ext uri="{9D8B030D-6E8A-4147-A177-3AD203B41FA5}">
                      <a16:colId xmlns:a16="http://schemas.microsoft.com/office/drawing/2014/main" val="20008"/>
                    </a:ext>
                  </a:extLst>
                </a:gridCol>
                <a:gridCol w="731520">
                  <a:extLst>
                    <a:ext uri="{9D8B030D-6E8A-4147-A177-3AD203B41FA5}">
                      <a16:colId xmlns:a16="http://schemas.microsoft.com/office/drawing/2014/main" val="20009"/>
                    </a:ext>
                  </a:extLst>
                </a:gridCol>
                <a:gridCol w="731520">
                  <a:extLst>
                    <a:ext uri="{9D8B030D-6E8A-4147-A177-3AD203B41FA5}">
                      <a16:colId xmlns:a16="http://schemas.microsoft.com/office/drawing/2014/main" val="20010"/>
                    </a:ext>
                  </a:extLst>
                </a:gridCol>
                <a:gridCol w="731520">
                  <a:extLst>
                    <a:ext uri="{9D8B030D-6E8A-4147-A177-3AD203B41FA5}">
                      <a16:colId xmlns:a16="http://schemas.microsoft.com/office/drawing/2014/main" val="20011"/>
                    </a:ext>
                  </a:extLst>
                </a:gridCol>
                <a:gridCol w="731520">
                  <a:extLst>
                    <a:ext uri="{9D8B030D-6E8A-4147-A177-3AD203B41FA5}">
                      <a16:colId xmlns:a16="http://schemas.microsoft.com/office/drawing/2014/main" val="20012"/>
                    </a:ext>
                  </a:extLst>
                </a:gridCol>
                <a:gridCol w="731520">
                  <a:extLst>
                    <a:ext uri="{9D8B030D-6E8A-4147-A177-3AD203B41FA5}">
                      <a16:colId xmlns:a16="http://schemas.microsoft.com/office/drawing/2014/main" val="20013"/>
                    </a:ext>
                  </a:extLst>
                </a:gridCol>
                <a:gridCol w="731520">
                  <a:extLst>
                    <a:ext uri="{9D8B030D-6E8A-4147-A177-3AD203B41FA5}">
                      <a16:colId xmlns:a16="http://schemas.microsoft.com/office/drawing/2014/main" val="20014"/>
                    </a:ext>
                  </a:extLst>
                </a:gridCol>
                <a:gridCol w="731520">
                  <a:extLst>
                    <a:ext uri="{9D8B030D-6E8A-4147-A177-3AD203B41FA5}">
                      <a16:colId xmlns:a16="http://schemas.microsoft.com/office/drawing/2014/main" val="20015"/>
                    </a:ext>
                  </a:extLst>
                </a:gridCol>
              </a:tblGrid>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81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952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731520">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38100" cap="flat" cmpd="sng" algn="ctr">
                      <a:solidFill>
                        <a:schemeClr val="tx1"/>
                      </a:solidFill>
                      <a:prstDash val="solid"/>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9525" cap="flat" cmpd="sng" algn="ctr">
                      <a:solidFill>
                        <a:schemeClr val="tx1"/>
                      </a:solidFill>
                      <a:prstDash val="sysDash"/>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tc>
                  <a:txBody>
                    <a:bodyPr/>
                    <a:lstStyle/>
                    <a:p>
                      <a:endParaRPr lang="en-US" sz="2400" dirty="0"/>
                    </a:p>
                  </a:txBody>
                  <a:tcPr marL="118041" marR="118041" marT="59167" marB="59167">
                    <a:lnL w="9525" cap="flat" cmpd="sng" algn="ctr">
                      <a:solidFill>
                        <a:schemeClr val="tx1"/>
                      </a:solidFill>
                      <a:prstDash val="sysDash"/>
                      <a:round/>
                      <a:headEnd type="none" w="med" len="med"/>
                      <a:tailEnd type="none" w="med" len="med"/>
                    </a:lnL>
                    <a:lnR w="38100" cap="flat" cmpd="sng" algn="ctr">
                      <a:solidFill>
                        <a:schemeClr val="tx1"/>
                      </a:solidFill>
                      <a:prstDash val="solid"/>
                      <a:round/>
                      <a:headEnd type="none" w="med" len="med"/>
                      <a:tailEnd type="none" w="med" len="med"/>
                    </a:lnR>
                    <a:lnT w="9525" cap="flat" cmpd="sng" algn="ctr">
                      <a:solidFill>
                        <a:schemeClr val="tx1"/>
                      </a:solidFill>
                      <a:prstDash val="sysDash"/>
                      <a:round/>
                      <a:headEnd type="none" w="med" len="med"/>
                      <a:tailEnd type="none" w="med" len="med"/>
                    </a:lnT>
                    <a:lnB w="3175" cap="flat" cmpd="sng" algn="ctr">
                      <a:solidFill>
                        <a:schemeClr val="tx1"/>
                      </a:solidFill>
                      <a:prstDash val="sys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
        <p:nvSpPr>
          <p:cNvPr id="7" name="TextBox 6"/>
          <p:cNvSpPr txBox="1"/>
          <p:nvPr/>
        </p:nvSpPr>
        <p:spPr>
          <a:xfrm>
            <a:off x="417678" y="1628776"/>
            <a:ext cx="9553902" cy="4524118"/>
          </a:xfrm>
          <a:prstGeom prst="rect">
            <a:avLst/>
          </a:prstGeom>
          <a:noFill/>
        </p:spPr>
        <p:txBody>
          <a:bodyPr wrap="square" lIns="121725" tIns="60862" rIns="121725" bIns="60862" rtlCol="0">
            <a:spAutoFit/>
          </a:bodyPr>
          <a:lstStyle/>
          <a:p>
            <a:r>
              <a:rPr lang="en-US" sz="28600" smtClean="0">
                <a:solidFill>
                  <a:srgbClr val="FF0000"/>
                </a:solidFill>
                <a:latin typeface="HP001 4 hàng"/>
              </a:rPr>
              <a:t>ęt </a:t>
            </a:r>
            <a:endParaRPr lang="en-US" sz="28600">
              <a:solidFill>
                <a:srgbClr val="FF0000"/>
              </a:solidFill>
              <a:latin typeface="HP001 4 hàng" pitchFamily="34" charset="0"/>
            </a:endParaRPr>
          </a:p>
        </p:txBody>
      </p:sp>
      <p:sp>
        <p:nvSpPr>
          <p:cNvPr id="8" name="TextBox 7"/>
          <p:cNvSpPr txBox="1"/>
          <p:nvPr/>
        </p:nvSpPr>
        <p:spPr>
          <a:xfrm>
            <a:off x="7410663" y="3009902"/>
            <a:ext cx="5417550" cy="2277349"/>
          </a:xfrm>
          <a:prstGeom prst="rect">
            <a:avLst/>
          </a:prstGeom>
          <a:noFill/>
        </p:spPr>
        <p:txBody>
          <a:bodyPr wrap="square" lIns="121725" tIns="60862" rIns="121725" bIns="60862" rtlCol="0">
            <a:spAutoFit/>
          </a:bodyPr>
          <a:lstStyle/>
          <a:p>
            <a:r>
              <a:rPr lang="en-US" sz="14000" smtClean="0">
                <a:solidFill>
                  <a:srgbClr val="FF0000"/>
                </a:solidFill>
                <a:latin typeface="HP001 4 hàng"/>
              </a:rPr>
              <a:t>ęt </a:t>
            </a:r>
            <a:endParaRPr lang="en-US" sz="14000">
              <a:solidFill>
                <a:srgbClr val="FF0000"/>
              </a:solidFill>
              <a:latin typeface="HP001 4 hàng" pitchFamily="34" charset="0"/>
            </a:endParaRPr>
          </a:p>
        </p:txBody>
      </p:sp>
    </p:spTree>
    <p:extLst>
      <p:ext uri="{BB962C8B-B14F-4D97-AF65-F5344CB8AC3E}">
        <p14:creationId xmlns:p14="http://schemas.microsoft.com/office/powerpoint/2010/main" val="21727582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166192" y="5145657"/>
            <a:ext cx="2709556" cy="1712343"/>
          </a:xfrm>
          <a:prstGeom prst="rect">
            <a:avLst/>
          </a:prstGeom>
        </p:spPr>
      </p:pic>
      <p:pic>
        <p:nvPicPr>
          <p:cNvPr id="3" name="OĂT.wmv">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60723" y="-76200"/>
            <a:ext cx="12040393" cy="4508818"/>
          </a:xfrm>
        </p:spPr>
      </p:pic>
    </p:spTree>
    <p:extLst>
      <p:ext uri="{BB962C8B-B14F-4D97-AF65-F5344CB8AC3E}">
        <p14:creationId xmlns:p14="http://schemas.microsoft.com/office/powerpoint/2010/main" val="1474484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870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3"/>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845"/>
          <a:stretch/>
        </p:blipFill>
        <p:spPr bwMode="auto">
          <a:xfrm>
            <a:off x="0" y="34162"/>
            <a:ext cx="12161838" cy="6823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22434"/>
            <a:ext cx="3414777" cy="1415574"/>
          </a:xfrm>
          <a:prstGeom prst="rect">
            <a:avLst/>
          </a:prstGeom>
          <a:noFill/>
        </p:spPr>
        <p:txBody>
          <a:bodyPr wrap="square" lIns="121725" tIns="60862" rIns="121725" bIns="60862" rtlCol="0">
            <a:spAutoFit/>
          </a:bodyPr>
          <a:lstStyle/>
          <a:p>
            <a:r>
              <a:rPr lang="vi-VN" sz="8400" smtClean="0">
                <a:solidFill>
                  <a:srgbClr val="FF0000"/>
                </a:solidFill>
                <a:latin typeface="HP001 4 hàng"/>
              </a:rPr>
              <a:t>xęn</a:t>
            </a:r>
            <a:endParaRPr lang="en-US" sz="8400">
              <a:solidFill>
                <a:srgbClr val="FF0000"/>
              </a:solidFill>
              <a:latin typeface="HP001 4 hàng" pitchFamily="34" charset="0"/>
            </a:endParaRPr>
          </a:p>
        </p:txBody>
      </p:sp>
      <p:sp>
        <p:nvSpPr>
          <p:cNvPr id="8" name="TextBox 7"/>
          <p:cNvSpPr txBox="1"/>
          <p:nvPr/>
        </p:nvSpPr>
        <p:spPr>
          <a:xfrm>
            <a:off x="3921619" y="1223070"/>
            <a:ext cx="2297569" cy="769243"/>
          </a:xfrm>
          <a:prstGeom prst="rect">
            <a:avLst/>
          </a:prstGeom>
          <a:noFill/>
        </p:spPr>
        <p:txBody>
          <a:bodyPr wrap="square" lIns="121725" tIns="60862" rIns="121725" bIns="60862" rtlCol="0">
            <a:spAutoFit/>
          </a:bodyPr>
          <a:lstStyle/>
          <a:p>
            <a:r>
              <a:rPr lang="vi-VN" sz="4200" smtClean="0">
                <a:solidFill>
                  <a:srgbClr val="FF0000"/>
                </a:solidFill>
                <a:latin typeface="HP001 4 hàng"/>
              </a:rPr>
              <a:t>xęn</a:t>
            </a:r>
            <a:endParaRPr lang="en-US" sz="4200">
              <a:solidFill>
                <a:srgbClr val="FF0000"/>
              </a:solidFill>
              <a:latin typeface="HP001 4 hàng" pitchFamily="34" charset="0"/>
            </a:endParaRPr>
          </a:p>
        </p:txBody>
      </p:sp>
      <p:sp>
        <p:nvSpPr>
          <p:cNvPr id="13" name="TextBox 12"/>
          <p:cNvSpPr txBox="1"/>
          <p:nvPr/>
        </p:nvSpPr>
        <p:spPr>
          <a:xfrm>
            <a:off x="610193" y="2474408"/>
            <a:ext cx="3414777" cy="1415574"/>
          </a:xfrm>
          <a:prstGeom prst="rect">
            <a:avLst/>
          </a:prstGeom>
          <a:noFill/>
        </p:spPr>
        <p:txBody>
          <a:bodyPr wrap="square" lIns="121725" tIns="60862" rIns="121725" bIns="60862" rtlCol="0">
            <a:spAutoFit/>
          </a:bodyPr>
          <a:lstStyle/>
          <a:p>
            <a:r>
              <a:rPr lang="nl" sz="8400" smtClean="0">
                <a:solidFill>
                  <a:srgbClr val="FF0000"/>
                </a:solidFill>
                <a:latin typeface="HP001 4 hàng"/>
              </a:rPr>
              <a:t>hĳt </a:t>
            </a:r>
            <a:endParaRPr lang="en-US" sz="8400">
              <a:solidFill>
                <a:srgbClr val="FF0000"/>
              </a:solidFill>
              <a:latin typeface="HP001 4 hàng" pitchFamily="34" charset="0"/>
            </a:endParaRPr>
          </a:p>
        </p:txBody>
      </p:sp>
      <p:sp>
        <p:nvSpPr>
          <p:cNvPr id="14" name="TextBox 13"/>
          <p:cNvSpPr txBox="1"/>
          <p:nvPr/>
        </p:nvSpPr>
        <p:spPr>
          <a:xfrm>
            <a:off x="3903674" y="2876742"/>
            <a:ext cx="2297569" cy="769243"/>
          </a:xfrm>
          <a:prstGeom prst="rect">
            <a:avLst/>
          </a:prstGeom>
          <a:noFill/>
        </p:spPr>
        <p:txBody>
          <a:bodyPr wrap="square" lIns="121725" tIns="60862" rIns="121725" bIns="60862" rtlCol="0">
            <a:spAutoFit/>
          </a:bodyPr>
          <a:lstStyle/>
          <a:p>
            <a:r>
              <a:rPr lang="nl" sz="4200" smtClean="0">
                <a:solidFill>
                  <a:srgbClr val="FF0000"/>
                </a:solidFill>
                <a:latin typeface="HP001 4 hàng"/>
              </a:rPr>
              <a:t>hĳt </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42331855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16273"/>
          <a:stretch/>
        </p:blipFill>
        <p:spPr bwMode="auto">
          <a:xfrm>
            <a:off x="0" y="977350"/>
            <a:ext cx="12161838" cy="5880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963879"/>
            <a:ext cx="3414777" cy="1415574"/>
          </a:xfrm>
          <a:prstGeom prst="rect">
            <a:avLst/>
          </a:prstGeom>
          <a:noFill/>
        </p:spPr>
        <p:txBody>
          <a:bodyPr wrap="square" lIns="121725" tIns="60862" rIns="121725" bIns="60862" rtlCol="0">
            <a:spAutoFit/>
          </a:bodyPr>
          <a:lstStyle/>
          <a:p>
            <a:r>
              <a:rPr lang="el-GR" sz="8400">
                <a:solidFill>
                  <a:srgbClr val="FF0000"/>
                </a:solidFill>
                <a:latin typeface="HP001 4 hàng"/>
              </a:rPr>
              <a:t>Ξ</a:t>
            </a:r>
            <a:r>
              <a:rPr lang="en-US" sz="8400">
                <a:solidFill>
                  <a:srgbClr val="FF0000"/>
                </a:solidFill>
                <a:latin typeface="HP001 4 hàng"/>
              </a:rPr>
              <a:t>n</a:t>
            </a:r>
            <a:endParaRPr lang="en-US" sz="8400">
              <a:solidFill>
                <a:srgbClr val="FF0000"/>
              </a:solidFill>
              <a:latin typeface="HP001 4 hàng" pitchFamily="34" charset="0"/>
            </a:endParaRPr>
          </a:p>
        </p:txBody>
      </p:sp>
      <p:sp>
        <p:nvSpPr>
          <p:cNvPr id="8" name="TextBox 7"/>
          <p:cNvSpPr txBox="1"/>
          <p:nvPr/>
        </p:nvSpPr>
        <p:spPr>
          <a:xfrm>
            <a:off x="3072152" y="1350447"/>
            <a:ext cx="2297569" cy="769243"/>
          </a:xfrm>
          <a:prstGeom prst="rect">
            <a:avLst/>
          </a:prstGeom>
          <a:noFill/>
        </p:spPr>
        <p:txBody>
          <a:bodyPr wrap="square" lIns="121725" tIns="60862" rIns="121725" bIns="60862" rtlCol="0">
            <a:spAutoFit/>
          </a:bodyPr>
          <a:lstStyle/>
          <a:p>
            <a:r>
              <a:rPr lang="el-GR" sz="4200">
                <a:solidFill>
                  <a:srgbClr val="FF0000"/>
                </a:solidFill>
                <a:latin typeface="HP001 4 hàng"/>
              </a:rPr>
              <a:t>Ξ</a:t>
            </a:r>
            <a:r>
              <a:rPr lang="en-US" sz="4200">
                <a:solidFill>
                  <a:srgbClr val="FF0000"/>
                </a:solidFill>
                <a:latin typeface="HP001 4 hàng"/>
              </a:rPr>
              <a:t>n</a:t>
            </a:r>
            <a:endParaRPr lang="en-US" sz="4200">
              <a:solidFill>
                <a:srgbClr val="FF0000"/>
              </a:solidFill>
              <a:latin typeface="HP001 4 hàng" pitchFamily="34" charset="0"/>
            </a:endParaRPr>
          </a:p>
        </p:txBody>
      </p:sp>
      <p:grpSp>
        <p:nvGrpSpPr>
          <p:cNvPr id="9" name="Group 8"/>
          <p:cNvGrpSpPr/>
          <p:nvPr/>
        </p:nvGrpSpPr>
        <p:grpSpPr>
          <a:xfrm>
            <a:off x="215396" y="203422"/>
            <a:ext cx="3382243" cy="941185"/>
            <a:chOff x="63500" y="1429216"/>
            <a:chExt cx="2542972" cy="705889"/>
          </a:xfrm>
        </p:grpSpPr>
        <p:sp>
          <p:nvSpPr>
            <p:cNvPr id="10" name="Rounded Rectangle 9"/>
            <p:cNvSpPr/>
            <p:nvPr/>
          </p:nvSpPr>
          <p:spPr>
            <a:xfrm>
              <a:off x="384357" y="1429216"/>
              <a:ext cx="222211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Viết vở</a:t>
              </a:r>
              <a:endParaRPr lang="en-US" sz="4800">
                <a:latin typeface="Arial-Rounded" pitchFamily="34" charset="0"/>
                <a:ea typeface="Arial-Rounded" pitchFamily="34" charset="0"/>
                <a:cs typeface="Arial-Rounded" pitchFamily="34" charset="0"/>
              </a:endParaRPr>
            </a:p>
          </p:txBody>
        </p:sp>
        <p:sp>
          <p:nvSpPr>
            <p:cNvPr id="11" name="Oval 10"/>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5</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13" name="TextBox 12"/>
          <p:cNvSpPr txBox="1"/>
          <p:nvPr/>
        </p:nvSpPr>
        <p:spPr>
          <a:xfrm>
            <a:off x="627446" y="2590800"/>
            <a:ext cx="3414777" cy="1415574"/>
          </a:xfrm>
          <a:prstGeom prst="rect">
            <a:avLst/>
          </a:prstGeom>
          <a:noFill/>
        </p:spPr>
        <p:txBody>
          <a:bodyPr wrap="square" lIns="121725" tIns="60862" rIns="121725" bIns="60862" rtlCol="0">
            <a:spAutoFit/>
          </a:bodyPr>
          <a:lstStyle/>
          <a:p>
            <a:r>
              <a:rPr lang="en-US" sz="8400">
                <a:solidFill>
                  <a:srgbClr val="FF0000"/>
                </a:solidFill>
                <a:latin typeface="HP001 4 hàng"/>
              </a:rPr>
              <a:t>ęn </a:t>
            </a:r>
            <a:endParaRPr lang="en-US" sz="8400">
              <a:solidFill>
                <a:srgbClr val="FF0000"/>
              </a:solidFill>
              <a:latin typeface="HP001 4 hàng" pitchFamily="34" charset="0"/>
            </a:endParaRPr>
          </a:p>
        </p:txBody>
      </p:sp>
      <p:sp>
        <p:nvSpPr>
          <p:cNvPr id="14" name="TextBox 13"/>
          <p:cNvSpPr txBox="1"/>
          <p:nvPr/>
        </p:nvSpPr>
        <p:spPr>
          <a:xfrm>
            <a:off x="3069973" y="2977368"/>
            <a:ext cx="2297569" cy="800021"/>
          </a:xfrm>
          <a:prstGeom prst="rect">
            <a:avLst/>
          </a:prstGeom>
          <a:noFill/>
        </p:spPr>
        <p:txBody>
          <a:bodyPr wrap="square" lIns="121725" tIns="60862" rIns="121725" bIns="60862" rtlCol="0">
            <a:spAutoFit/>
          </a:bodyPr>
          <a:lstStyle/>
          <a:p>
            <a:r>
              <a:rPr lang="en-US" sz="4400">
                <a:solidFill>
                  <a:srgbClr val="FF0000"/>
                </a:solidFill>
                <a:latin typeface="HP001 4 hàng"/>
              </a:rPr>
              <a:t>ęn </a:t>
            </a:r>
            <a:endParaRPr lang="en-US" sz="4400">
              <a:solidFill>
                <a:srgbClr val="FF0000"/>
              </a:solidFill>
              <a:latin typeface="HP001 4 hàng" pitchFamily="34" charset="0"/>
            </a:endParaRPr>
          </a:p>
        </p:txBody>
      </p:sp>
      <p:sp>
        <p:nvSpPr>
          <p:cNvPr id="12" name="TextBox 11"/>
          <p:cNvSpPr txBox="1"/>
          <p:nvPr/>
        </p:nvSpPr>
        <p:spPr>
          <a:xfrm>
            <a:off x="613951" y="4272705"/>
            <a:ext cx="3414777" cy="1415574"/>
          </a:xfrm>
          <a:prstGeom prst="rect">
            <a:avLst/>
          </a:prstGeom>
          <a:noFill/>
        </p:spPr>
        <p:txBody>
          <a:bodyPr wrap="square" lIns="121725" tIns="60862" rIns="121725" bIns="60862" rtlCol="0">
            <a:spAutoFit/>
          </a:bodyPr>
          <a:lstStyle/>
          <a:p>
            <a:r>
              <a:rPr lang="el-GR" sz="8400" smtClean="0">
                <a:solidFill>
                  <a:srgbClr val="FF0000"/>
                </a:solidFill>
                <a:latin typeface="HP001 4 hàng"/>
              </a:rPr>
              <a:t>Ξ</a:t>
            </a:r>
            <a:r>
              <a:rPr lang="en-US" sz="8400">
                <a:solidFill>
                  <a:srgbClr val="FF0000"/>
                </a:solidFill>
                <a:latin typeface="HP001 4 hàng"/>
              </a:rPr>
              <a:t>t</a:t>
            </a:r>
            <a:endParaRPr lang="en-US" sz="8400">
              <a:solidFill>
                <a:srgbClr val="FF0000"/>
              </a:solidFill>
              <a:latin typeface="HP001 4 hàng" pitchFamily="34" charset="0"/>
            </a:endParaRPr>
          </a:p>
        </p:txBody>
      </p:sp>
      <p:sp>
        <p:nvSpPr>
          <p:cNvPr id="15" name="TextBox 14"/>
          <p:cNvSpPr txBox="1"/>
          <p:nvPr/>
        </p:nvSpPr>
        <p:spPr>
          <a:xfrm>
            <a:off x="3073731" y="4659273"/>
            <a:ext cx="2297569" cy="769243"/>
          </a:xfrm>
          <a:prstGeom prst="rect">
            <a:avLst/>
          </a:prstGeom>
          <a:noFill/>
        </p:spPr>
        <p:txBody>
          <a:bodyPr wrap="square" lIns="121725" tIns="60862" rIns="121725" bIns="60862" rtlCol="0">
            <a:spAutoFit/>
          </a:bodyPr>
          <a:lstStyle/>
          <a:p>
            <a:r>
              <a:rPr lang="el-GR" sz="4200" smtClean="0">
                <a:solidFill>
                  <a:srgbClr val="FF0000"/>
                </a:solidFill>
                <a:latin typeface="HP001 4 hàng"/>
              </a:rPr>
              <a:t>Ξ</a:t>
            </a:r>
            <a:r>
              <a:rPr lang="en-US" sz="4200" smtClean="0">
                <a:solidFill>
                  <a:srgbClr val="FF0000"/>
                </a:solidFill>
                <a:latin typeface="HP001 4 hàng"/>
              </a:rPr>
              <a:t>t</a:t>
            </a:r>
            <a:endParaRPr lang="en-US" sz="4200">
              <a:solidFill>
                <a:srgbClr val="FF0000"/>
              </a:solidFill>
              <a:latin typeface="HP001 4 hàng" pitchFamily="34" charset="0"/>
            </a:endParaRPr>
          </a:p>
        </p:txBody>
      </p:sp>
      <p:sp>
        <p:nvSpPr>
          <p:cNvPr id="16" name="TextBox 15"/>
          <p:cNvSpPr txBox="1"/>
          <p:nvPr/>
        </p:nvSpPr>
        <p:spPr>
          <a:xfrm>
            <a:off x="611772" y="5899626"/>
            <a:ext cx="3414777" cy="1415574"/>
          </a:xfrm>
          <a:prstGeom prst="rect">
            <a:avLst/>
          </a:prstGeom>
          <a:noFill/>
        </p:spPr>
        <p:txBody>
          <a:bodyPr wrap="square" lIns="121725" tIns="60862" rIns="121725" bIns="60862" rtlCol="0">
            <a:spAutoFit/>
          </a:bodyPr>
          <a:lstStyle/>
          <a:p>
            <a:r>
              <a:rPr lang="en-US" sz="8400" smtClean="0">
                <a:solidFill>
                  <a:srgbClr val="FF0000"/>
                </a:solidFill>
                <a:latin typeface="HP001 4 hàng"/>
              </a:rPr>
              <a:t>ęt </a:t>
            </a:r>
            <a:endParaRPr lang="en-US" sz="8400">
              <a:solidFill>
                <a:srgbClr val="FF0000"/>
              </a:solidFill>
              <a:latin typeface="HP001 4 hàng" pitchFamily="34" charset="0"/>
            </a:endParaRPr>
          </a:p>
        </p:txBody>
      </p:sp>
      <p:sp>
        <p:nvSpPr>
          <p:cNvPr id="17" name="TextBox 16"/>
          <p:cNvSpPr txBox="1"/>
          <p:nvPr/>
        </p:nvSpPr>
        <p:spPr>
          <a:xfrm>
            <a:off x="3071552" y="6286194"/>
            <a:ext cx="2297569" cy="800021"/>
          </a:xfrm>
          <a:prstGeom prst="rect">
            <a:avLst/>
          </a:prstGeom>
          <a:noFill/>
        </p:spPr>
        <p:txBody>
          <a:bodyPr wrap="square" lIns="121725" tIns="60862" rIns="121725" bIns="60862" rtlCol="0">
            <a:spAutoFit/>
          </a:bodyPr>
          <a:lstStyle/>
          <a:p>
            <a:r>
              <a:rPr lang="en-US" sz="4400" smtClean="0">
                <a:solidFill>
                  <a:srgbClr val="FF0000"/>
                </a:solidFill>
                <a:latin typeface="HP001 4 hàng"/>
              </a:rPr>
              <a:t>ęt </a:t>
            </a:r>
            <a:endParaRPr lang="en-US" sz="4400">
              <a:solidFill>
                <a:srgbClr val="FF0000"/>
              </a:solidFill>
              <a:latin typeface="HP001 4 hàng" pitchFamily="34" charset="0"/>
            </a:endParaRPr>
          </a:p>
        </p:txBody>
      </p:sp>
    </p:spTree>
    <p:extLst>
      <p:ext uri="{BB962C8B-B14F-4D97-AF65-F5344CB8AC3E}">
        <p14:creationId xmlns:p14="http://schemas.microsoft.com/office/powerpoint/2010/main" val="65436537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6694" r="6706" b="2358"/>
          <a:stretch/>
        </p:blipFill>
        <p:spPr bwMode="auto">
          <a:xfrm>
            <a:off x="0" y="0"/>
            <a:ext cx="1216183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12372" y="806970"/>
            <a:ext cx="5468547" cy="1415574"/>
          </a:xfrm>
          <a:prstGeom prst="rect">
            <a:avLst/>
          </a:prstGeom>
          <a:noFill/>
        </p:spPr>
        <p:txBody>
          <a:bodyPr wrap="square" lIns="121725" tIns="60862" rIns="121725" bIns="60862" rtlCol="0">
            <a:spAutoFit/>
          </a:bodyPr>
          <a:lstStyle/>
          <a:p>
            <a:pPr algn="just"/>
            <a:r>
              <a:rPr lang="vi-VN" sz="8400" smtClean="0">
                <a:solidFill>
                  <a:srgbClr val="FF0000"/>
                </a:solidFill>
                <a:latin typeface="HP001 4 hàng" pitchFamily="34" charset="0"/>
              </a:rPr>
              <a:t>Ǉŉ </a:t>
            </a:r>
            <a:r>
              <a:rPr lang="vi-VN" sz="8400">
                <a:solidFill>
                  <a:srgbClr val="FF0000"/>
                </a:solidFill>
                <a:latin typeface="HP001 4 hàng" pitchFamily="34" charset="0"/>
              </a:rPr>
              <a:t>xęn </a:t>
            </a:r>
            <a:endParaRPr lang="en-US" sz="8400">
              <a:solidFill>
                <a:srgbClr val="FF0000"/>
              </a:solidFill>
              <a:latin typeface="HP001 4 hàng" pitchFamily="34" charset="0"/>
            </a:endParaRPr>
          </a:p>
        </p:txBody>
      </p:sp>
      <p:sp>
        <p:nvSpPr>
          <p:cNvPr id="8" name="TextBox 7"/>
          <p:cNvSpPr txBox="1"/>
          <p:nvPr/>
        </p:nvSpPr>
        <p:spPr>
          <a:xfrm>
            <a:off x="7212350" y="1190353"/>
            <a:ext cx="3135769" cy="769243"/>
          </a:xfrm>
          <a:prstGeom prst="rect">
            <a:avLst/>
          </a:prstGeom>
          <a:noFill/>
        </p:spPr>
        <p:txBody>
          <a:bodyPr wrap="square" lIns="121725" tIns="60862" rIns="121725" bIns="60862" rtlCol="0">
            <a:spAutoFit/>
          </a:bodyPr>
          <a:lstStyle/>
          <a:p>
            <a:pPr algn="just"/>
            <a:r>
              <a:rPr lang="vi-VN" sz="4200" smtClean="0">
                <a:solidFill>
                  <a:srgbClr val="FF0000"/>
                </a:solidFill>
                <a:latin typeface="HP001 4 hàng" pitchFamily="34" charset="0"/>
              </a:rPr>
              <a:t>Ǉŉ xęn</a:t>
            </a:r>
            <a:endParaRPr lang="en-US" sz="4200">
              <a:solidFill>
                <a:srgbClr val="FF0000"/>
              </a:solidFill>
              <a:latin typeface="HP001 4 hàng" pitchFamily="34" charset="0"/>
            </a:endParaRPr>
          </a:p>
        </p:txBody>
      </p:sp>
      <p:sp>
        <p:nvSpPr>
          <p:cNvPr id="13" name="TextBox 12"/>
          <p:cNvSpPr txBox="1"/>
          <p:nvPr/>
        </p:nvSpPr>
        <p:spPr>
          <a:xfrm>
            <a:off x="610193" y="2458944"/>
            <a:ext cx="5851726" cy="1415574"/>
          </a:xfrm>
          <a:prstGeom prst="rect">
            <a:avLst/>
          </a:prstGeom>
          <a:noFill/>
        </p:spPr>
        <p:txBody>
          <a:bodyPr wrap="square" lIns="121725" tIns="60862" rIns="121725" bIns="60862" rtlCol="0">
            <a:spAutoFit/>
          </a:bodyPr>
          <a:lstStyle/>
          <a:p>
            <a:r>
              <a:rPr lang="el-GR" sz="8400" smtClean="0">
                <a:solidFill>
                  <a:srgbClr val="FF0000"/>
                </a:solidFill>
                <a:latin typeface="HP001 4 hàng"/>
              </a:rPr>
              <a:t>η</a:t>
            </a:r>
            <a:r>
              <a:rPr lang="nl" sz="8400">
                <a:solidFill>
                  <a:srgbClr val="FF0000"/>
                </a:solidFill>
                <a:latin typeface="HP001 4 hàng"/>
              </a:rPr>
              <a:t>ŧ hĳt </a:t>
            </a:r>
            <a:endParaRPr lang="en-US" sz="8400">
              <a:solidFill>
                <a:srgbClr val="FF0000"/>
              </a:solidFill>
              <a:latin typeface="HP001 4 hàng" pitchFamily="34" charset="0"/>
            </a:endParaRPr>
          </a:p>
        </p:txBody>
      </p:sp>
      <p:sp>
        <p:nvSpPr>
          <p:cNvPr id="14" name="TextBox 13"/>
          <p:cNvSpPr txBox="1"/>
          <p:nvPr/>
        </p:nvSpPr>
        <p:spPr>
          <a:xfrm>
            <a:off x="7210171" y="2829746"/>
            <a:ext cx="3747548" cy="800021"/>
          </a:xfrm>
          <a:prstGeom prst="rect">
            <a:avLst/>
          </a:prstGeom>
          <a:noFill/>
        </p:spPr>
        <p:txBody>
          <a:bodyPr wrap="square" lIns="121725" tIns="60862" rIns="121725" bIns="60862" rtlCol="0">
            <a:spAutoFit/>
          </a:bodyPr>
          <a:lstStyle/>
          <a:p>
            <a:r>
              <a:rPr lang="el-GR" sz="4400" smtClean="0">
                <a:solidFill>
                  <a:srgbClr val="FF0000"/>
                </a:solidFill>
                <a:latin typeface="HP001 4 hàng"/>
              </a:rPr>
              <a:t>η</a:t>
            </a:r>
            <a:r>
              <a:rPr lang="nl" sz="4400">
                <a:solidFill>
                  <a:srgbClr val="FF0000"/>
                </a:solidFill>
                <a:latin typeface="HP001 4 hàng"/>
              </a:rPr>
              <a:t>ŧ hĳt </a:t>
            </a:r>
            <a:endParaRPr lang="en-US" sz="4200">
              <a:solidFill>
                <a:srgbClr val="FF0000"/>
              </a:solidFill>
              <a:latin typeface="HP001 4 hàng" pitchFamily="34" charset="0"/>
            </a:endParaRPr>
          </a:p>
        </p:txBody>
      </p:sp>
    </p:spTree>
    <p:extLst>
      <p:ext uri="{BB962C8B-B14F-4D97-AF65-F5344CB8AC3E}">
        <p14:creationId xmlns:p14="http://schemas.microsoft.com/office/powerpoint/2010/main" val="263092562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575719" y="609600"/>
            <a:ext cx="6671094" cy="5638800"/>
            <a:chOff x="2915025" y="609600"/>
            <a:chExt cx="5880339" cy="463239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7315" t="37971" r="28397" b="26888"/>
            <a:stretch/>
          </p:blipFill>
          <p:spPr bwMode="auto">
            <a:xfrm>
              <a:off x="3032919" y="609600"/>
              <a:ext cx="5762445" cy="25706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5005" t="29029" r="30441" b="43102"/>
            <a:stretch/>
          </p:blipFill>
          <p:spPr bwMode="auto">
            <a:xfrm>
              <a:off x="2915025" y="3203279"/>
              <a:ext cx="5796952" cy="20387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32513802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l="4718" b="66792"/>
          <a:stretch/>
        </p:blipFill>
        <p:spPr>
          <a:xfrm>
            <a:off x="1618626" y="-428710"/>
            <a:ext cx="8055566" cy="4034505"/>
          </a:xfrm>
          <a:prstGeom prst="rect">
            <a:avLst/>
          </a:prstGeom>
        </p:spPr>
      </p:pic>
      <p:grpSp>
        <p:nvGrpSpPr>
          <p:cNvPr id="7" name="Group 6"/>
          <p:cNvGrpSpPr/>
          <p:nvPr/>
        </p:nvGrpSpPr>
        <p:grpSpPr>
          <a:xfrm>
            <a:off x="215396" y="203422"/>
            <a:ext cx="2621250" cy="941185"/>
            <a:chOff x="63500" y="1429216"/>
            <a:chExt cx="1970813" cy="705889"/>
          </a:xfrm>
        </p:grpSpPr>
        <p:sp>
          <p:nvSpPr>
            <p:cNvPr id="8" name="Rounded Rectangle 7"/>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latin typeface="Arial-Rounded" pitchFamily="34" charset="0"/>
                  <a:ea typeface="Arial-Rounded" pitchFamily="34" charset="0"/>
                  <a:cs typeface="Arial-Rounded" pitchFamily="34" charset="0"/>
                </a:rPr>
                <a:t>Đọc</a:t>
              </a:r>
              <a:endParaRPr lang="en-US" sz="4400">
                <a:latin typeface="Arial-Rounded" pitchFamily="34" charset="0"/>
                <a:ea typeface="Arial-Rounded" pitchFamily="34" charset="0"/>
                <a:cs typeface="Arial-Rounded" pitchFamily="34" charset="0"/>
              </a:endParaRPr>
            </a:p>
          </p:txBody>
        </p:sp>
        <p:sp>
          <p:nvSpPr>
            <p:cNvPr id="10" name="Oval 9"/>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tx1"/>
                  </a:solidFill>
                  <a:latin typeface="Arial Rounded MT Bold" pitchFamily="34" charset="0"/>
                  <a:ea typeface="Arial-Rounded" pitchFamily="34" charset="0"/>
                  <a:cs typeface="Arial-Rounded" pitchFamily="34" charset="0"/>
                </a:rPr>
                <a:t>6</a:t>
              </a:r>
              <a:endParaRPr lang="en-US" sz="4400">
                <a:solidFill>
                  <a:schemeClr val="tx1"/>
                </a:solidFill>
                <a:latin typeface="Arial Rounded MT Bold" pitchFamily="34" charset="0"/>
                <a:ea typeface="Arial-Rounded" pitchFamily="34" charset="0"/>
                <a:cs typeface="Arial-Rounded" pitchFamily="34" charset="0"/>
              </a:endParaRPr>
            </a:p>
          </p:txBody>
        </p:sp>
      </p:grpSp>
      <p:sp>
        <p:nvSpPr>
          <p:cNvPr id="25" name="Title 1"/>
          <p:cNvSpPr txBox="1">
            <a:spLocks/>
          </p:cNvSpPr>
          <p:nvPr/>
        </p:nvSpPr>
        <p:spPr>
          <a:xfrm>
            <a:off x="247650" y="4015541"/>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Trong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vườn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cây</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xoan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và</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cây</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khế</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đã</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trổ</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hoa</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hàng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loạt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Vườn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cây</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ngập</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tràn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sắc</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tím</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Mỗi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buổi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sáng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khu</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vườn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rộn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ràng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với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những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tiếng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lích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ra</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lích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rích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của</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mấy</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chú</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chim</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chích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bông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Chúng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thoăn</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thoắt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nhảy</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từ</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cành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này</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smtClean="0">
                <a:solidFill>
                  <a:srgbClr val="0070C0"/>
                </a:solidFill>
                <a:latin typeface="Arial-Rounded" pitchFamily="34" charset="0"/>
                <a:ea typeface="Arial-Rounded" pitchFamily="34" charset="0"/>
                <a:cs typeface="Arial-Rounded" pitchFamily="34" charset="0"/>
              </a:rPr>
              <a:t>sang </a:t>
            </a:r>
            <a:r>
              <a:rPr lang="en-US" sz="4000" dirty="0" err="1" smtClean="0">
                <a:solidFill>
                  <a:srgbClr val="0070C0"/>
                </a:solidFill>
                <a:latin typeface="Arial-Rounded" pitchFamily="34" charset="0"/>
                <a:ea typeface="Arial-Rounded" pitchFamily="34" charset="0"/>
                <a:cs typeface="Arial-Rounded" pitchFamily="34" charset="0"/>
              </a:rPr>
              <a:t>cành</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khác</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Vừa</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nhảy</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nhót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chúng</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vừa</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trêu</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đùa</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nhau</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vui</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thật</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là</a:t>
            </a:r>
            <a:r>
              <a:rPr lang="en-US" sz="4000" dirty="0" smtClean="0">
                <a:solidFill>
                  <a:srgbClr val="0070C0"/>
                </a:solidFill>
                <a:latin typeface="Arial-Rounded" pitchFamily="34" charset="0"/>
                <a:ea typeface="Arial-Rounded" pitchFamily="34" charset="0"/>
                <a:cs typeface="Arial-Rounded" pitchFamily="34" charset="0"/>
              </a:rPr>
              <a:t> </a:t>
            </a:r>
            <a:r>
              <a:rPr lang="en-US" sz="4000" dirty="0" err="1" smtClean="0">
                <a:solidFill>
                  <a:srgbClr val="0070C0"/>
                </a:solidFill>
                <a:latin typeface="Arial-Rounded" pitchFamily="34" charset="0"/>
                <a:ea typeface="Arial-Rounded" pitchFamily="34" charset="0"/>
                <a:cs typeface="Arial-Rounded" pitchFamily="34" charset="0"/>
              </a:rPr>
              <a:t>vui</a:t>
            </a:r>
            <a:r>
              <a:rPr lang="en-US" sz="4000" dirty="0" smtClean="0">
                <a:solidFill>
                  <a:srgbClr val="0070C0"/>
                </a:solidFill>
                <a:latin typeface="Arial-Rounded" pitchFamily="34" charset="0"/>
                <a:ea typeface="Arial-Rounded" pitchFamily="34" charset="0"/>
                <a:cs typeface="Arial-Rounded" pitchFamily="34" charset="0"/>
              </a:rPr>
              <a:t>.</a:t>
            </a:r>
          </a:p>
        </p:txBody>
      </p:sp>
      <p:cxnSp>
        <p:nvCxnSpPr>
          <p:cNvPr id="11" name="Straight Connector 10"/>
          <p:cNvCxnSpPr/>
          <p:nvPr/>
        </p:nvCxnSpPr>
        <p:spPr>
          <a:xfrm flipH="1">
            <a:off x="7496854" y="3991350"/>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Oval 11"/>
          <p:cNvSpPr/>
          <p:nvPr/>
        </p:nvSpPr>
        <p:spPr>
          <a:xfrm>
            <a:off x="1309268" y="3286524"/>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1</a:t>
            </a:r>
            <a:endParaRPr lang="en-US" sz="2000" b="1">
              <a:solidFill>
                <a:schemeClr val="tx1"/>
              </a:solidFill>
              <a:latin typeface="Arial" pitchFamily="34" charset="0"/>
              <a:ea typeface="Arial-Rounded" pitchFamily="34" charset="0"/>
              <a:cs typeface="Arial" pitchFamily="34" charset="0"/>
            </a:endParaRPr>
          </a:p>
        </p:txBody>
      </p:sp>
      <p:sp>
        <p:nvSpPr>
          <p:cNvPr id="13" name="Oval 12"/>
          <p:cNvSpPr/>
          <p:nvPr/>
        </p:nvSpPr>
        <p:spPr>
          <a:xfrm>
            <a:off x="1739397" y="3886275"/>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2</a:t>
            </a:r>
            <a:endParaRPr lang="en-US" sz="2000" b="1">
              <a:solidFill>
                <a:schemeClr val="tx1"/>
              </a:solidFill>
              <a:latin typeface="Arial" pitchFamily="34" charset="0"/>
              <a:ea typeface="Arial-Rounded" pitchFamily="34" charset="0"/>
              <a:cs typeface="Arial" pitchFamily="34" charset="0"/>
            </a:endParaRPr>
          </a:p>
        </p:txBody>
      </p:sp>
      <p:cxnSp>
        <p:nvCxnSpPr>
          <p:cNvPr id="14" name="Straight Connector 13"/>
          <p:cNvCxnSpPr/>
          <p:nvPr/>
        </p:nvCxnSpPr>
        <p:spPr>
          <a:xfrm flipH="1">
            <a:off x="1243540" y="4015367"/>
            <a:ext cx="96948" cy="506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4851029" y="5072223"/>
            <a:ext cx="80123"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7806802" y="3860216"/>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3</a:t>
            </a:r>
            <a:endParaRPr lang="en-US" sz="2000" b="1">
              <a:solidFill>
                <a:schemeClr val="tx1"/>
              </a:solidFill>
              <a:latin typeface="Arial" pitchFamily="34" charset="0"/>
              <a:ea typeface="Arial-Rounded" pitchFamily="34" charset="0"/>
              <a:cs typeface="Arial" pitchFamily="34" charset="0"/>
            </a:endParaRPr>
          </a:p>
        </p:txBody>
      </p:sp>
      <p:cxnSp>
        <p:nvCxnSpPr>
          <p:cNvPr id="17" name="Straight Connector 16"/>
          <p:cNvCxnSpPr/>
          <p:nvPr/>
        </p:nvCxnSpPr>
        <p:spPr>
          <a:xfrm>
            <a:off x="4713889" y="3979775"/>
            <a:ext cx="10800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4939223" y="5628045"/>
            <a:ext cx="129038"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Oval 18"/>
          <p:cNvSpPr/>
          <p:nvPr/>
        </p:nvSpPr>
        <p:spPr>
          <a:xfrm>
            <a:off x="5022375" y="4931988"/>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4</a:t>
            </a:r>
            <a:endParaRPr lang="en-US" sz="2000" b="1">
              <a:solidFill>
                <a:schemeClr val="tx1"/>
              </a:solidFill>
              <a:latin typeface="Arial" pitchFamily="34" charset="0"/>
              <a:ea typeface="Arial-Rounded" pitchFamily="34" charset="0"/>
              <a:cs typeface="Arial" pitchFamily="34" charset="0"/>
            </a:endParaRPr>
          </a:p>
        </p:txBody>
      </p:sp>
      <p:cxnSp>
        <p:nvCxnSpPr>
          <p:cNvPr id="24" name="Straight Connector 23"/>
          <p:cNvCxnSpPr/>
          <p:nvPr/>
        </p:nvCxnSpPr>
        <p:spPr>
          <a:xfrm flipH="1">
            <a:off x="5482927" y="6148972"/>
            <a:ext cx="141942" cy="55662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6" name="Oval 25"/>
          <p:cNvSpPr/>
          <p:nvPr/>
        </p:nvSpPr>
        <p:spPr>
          <a:xfrm>
            <a:off x="4939223" y="5528733"/>
            <a:ext cx="430129" cy="25853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smtClean="0">
                <a:solidFill>
                  <a:schemeClr val="tx1"/>
                </a:solidFill>
                <a:latin typeface="Arial" pitchFamily="34" charset="0"/>
                <a:ea typeface="Arial-Rounded" pitchFamily="34" charset="0"/>
                <a:cs typeface="Arial" pitchFamily="34" charset="0"/>
              </a:rPr>
              <a:t>5</a:t>
            </a:r>
            <a:endParaRPr lang="en-US" sz="2000" b="1">
              <a:solidFill>
                <a:schemeClr val="tx1"/>
              </a:solidFill>
              <a:latin typeface="Arial" pitchFamily="34" charset="0"/>
              <a:ea typeface="Arial-Rounded" pitchFamily="34" charset="0"/>
              <a:cs typeface="Arial" pitchFamily="34" charset="0"/>
            </a:endParaRPr>
          </a:p>
        </p:txBody>
      </p:sp>
      <p:cxnSp>
        <p:nvCxnSpPr>
          <p:cNvPr id="28" name="Straight Connector 27"/>
          <p:cNvCxnSpPr/>
          <p:nvPr/>
        </p:nvCxnSpPr>
        <p:spPr>
          <a:xfrm>
            <a:off x="343684" y="4567473"/>
            <a:ext cx="8114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7870313" y="5643021"/>
            <a:ext cx="10800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466157" y="5643021"/>
            <a:ext cx="118809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340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fade">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fade">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fade">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fade">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6"/>
                                        </p:tgtEl>
                                        <p:attrNameLst>
                                          <p:attrName>style.visibility</p:attrName>
                                        </p:attrNameLst>
                                      </p:cBhvr>
                                      <p:to>
                                        <p:strVal val="visible"/>
                                      </p:to>
                                    </p:set>
                                    <p:animEffect transition="in" filter="fade">
                                      <p:cBhvr>
                                        <p:cTn id="52" dur="500"/>
                                        <p:tgtEl>
                                          <p:spTgt spid="2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fade">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fade">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29"/>
                                        </p:tgtEl>
                                        <p:attrNameLst>
                                          <p:attrName>style.visibility</p:attrName>
                                        </p:attrNameLst>
                                      </p:cBhvr>
                                      <p:to>
                                        <p:strVal val="visible"/>
                                      </p:to>
                                    </p:set>
                                    <p:animEffect transition="in" filter="fade">
                                      <p:cBhvr>
                                        <p:cTn id="7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6" grpId="0" animBg="1"/>
      <p:bldP spid="19" grpId="0" animBg="1"/>
      <p:bldP spid="2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864813" y="1524001"/>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xoan</a:t>
            </a:r>
          </a:p>
        </p:txBody>
      </p:sp>
      <p:sp>
        <p:nvSpPr>
          <p:cNvPr id="6" name="Title 1"/>
          <p:cNvSpPr txBox="1">
            <a:spLocks/>
          </p:cNvSpPr>
          <p:nvPr/>
        </p:nvSpPr>
        <p:spPr>
          <a:xfrm>
            <a:off x="6592724" y="1524000"/>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loạt</a:t>
            </a:r>
          </a:p>
        </p:txBody>
      </p:sp>
      <p:sp>
        <p:nvSpPr>
          <p:cNvPr id="4" name="Title 1"/>
          <p:cNvSpPr txBox="1">
            <a:spLocks/>
          </p:cNvSpPr>
          <p:nvPr/>
        </p:nvSpPr>
        <p:spPr>
          <a:xfrm>
            <a:off x="864813" y="3505201"/>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smtClean="0">
                <a:solidFill>
                  <a:schemeClr val="bg1"/>
                </a:solidFill>
                <a:latin typeface="Arial-Rounded" pitchFamily="34" charset="0"/>
                <a:ea typeface="Arial-Rounded" pitchFamily="34" charset="0"/>
                <a:cs typeface="Arial-Rounded" pitchFamily="34" charset="0"/>
              </a:rPr>
              <a:t>thoăn</a:t>
            </a:r>
          </a:p>
        </p:txBody>
      </p:sp>
      <p:sp>
        <p:nvSpPr>
          <p:cNvPr id="5" name="Title 1"/>
          <p:cNvSpPr txBox="1">
            <a:spLocks/>
          </p:cNvSpPr>
          <p:nvPr/>
        </p:nvSpPr>
        <p:spPr>
          <a:xfrm>
            <a:off x="6592724" y="3505200"/>
            <a:ext cx="4663440" cy="1464025"/>
          </a:xfrm>
          <a:prstGeom prst="rect">
            <a:avLst/>
          </a:prstGeom>
          <a:solidFill>
            <a:srgbClr val="006F96"/>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9600">
                <a:solidFill>
                  <a:schemeClr val="bg1"/>
                </a:solidFill>
                <a:latin typeface="Arial-Rounded" pitchFamily="34" charset="0"/>
                <a:ea typeface="Arial-Rounded" pitchFamily="34" charset="0"/>
                <a:cs typeface="Arial-Rounded" pitchFamily="34" charset="0"/>
              </a:rPr>
              <a:t>t</a:t>
            </a:r>
            <a:r>
              <a:rPr lang="en-US" sz="9600" smtClean="0">
                <a:solidFill>
                  <a:schemeClr val="bg1"/>
                </a:solidFill>
                <a:latin typeface="Arial-Rounded" pitchFamily="34" charset="0"/>
                <a:ea typeface="Arial-Rounded" pitchFamily="34" charset="0"/>
                <a:cs typeface="Arial-Rounded" pitchFamily="34" charset="0"/>
              </a:rPr>
              <a:t>hoắt</a:t>
            </a:r>
          </a:p>
        </p:txBody>
      </p:sp>
    </p:spTree>
    <p:extLst>
      <p:ext uri="{BB962C8B-B14F-4D97-AF65-F5344CB8AC3E}">
        <p14:creationId xmlns:p14="http://schemas.microsoft.com/office/powerpoint/2010/main" val="1661657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6" grpId="0" animBg="1"/>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l="6665"/>
          <a:stretch/>
        </p:blipFill>
        <p:spPr>
          <a:xfrm>
            <a:off x="734965" y="168122"/>
            <a:ext cx="10503711" cy="5683038"/>
          </a:xfrm>
          <a:prstGeom prst="rect">
            <a:avLst/>
          </a:prstGeom>
        </p:spPr>
      </p:pic>
      <p:sp>
        <p:nvSpPr>
          <p:cNvPr id="2" name="Rectangle 1"/>
          <p:cNvSpPr/>
          <p:nvPr/>
        </p:nvSpPr>
        <p:spPr>
          <a:xfrm>
            <a:off x="-40914" y="-281607"/>
            <a:ext cx="11696009" cy="1958008"/>
          </a:xfrm>
          <a:custGeom>
            <a:avLst/>
            <a:gdLst>
              <a:gd name="connsiteX0" fmla="*/ 0 w 9144000"/>
              <a:gd name="connsiteY0" fmla="*/ 0 h 1373524"/>
              <a:gd name="connsiteX1" fmla="*/ 9144000 w 9144000"/>
              <a:gd name="connsiteY1" fmla="*/ 0 h 1373524"/>
              <a:gd name="connsiteX2" fmla="*/ 9144000 w 9144000"/>
              <a:gd name="connsiteY2" fmla="*/ 1373524 h 1373524"/>
              <a:gd name="connsiteX3" fmla="*/ 0 w 9144000"/>
              <a:gd name="connsiteY3" fmla="*/ 1373524 h 1373524"/>
              <a:gd name="connsiteX4" fmla="*/ 0 w 91440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0 w 9207500"/>
              <a:gd name="connsiteY3" fmla="*/ 992524 h 1373524"/>
              <a:gd name="connsiteX4" fmla="*/ 63500 w 9207500"/>
              <a:gd name="connsiteY4"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05000 w 9207500"/>
              <a:gd name="connsiteY3" fmla="*/ 11430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1930400 w 9207500"/>
              <a:gd name="connsiteY3" fmla="*/ 1079500 h 1373524"/>
              <a:gd name="connsiteX4" fmla="*/ 0 w 9207500"/>
              <a:gd name="connsiteY4" fmla="*/ 992524 h 1373524"/>
              <a:gd name="connsiteX5" fmla="*/ 63500 w 9207500"/>
              <a:gd name="connsiteY5"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098800 w 9207500"/>
              <a:gd name="connsiteY3" fmla="*/ 1181100 h 1373524"/>
              <a:gd name="connsiteX4" fmla="*/ 1930400 w 9207500"/>
              <a:gd name="connsiteY4" fmla="*/ 1079500 h 1373524"/>
              <a:gd name="connsiteX5" fmla="*/ 0 w 9207500"/>
              <a:gd name="connsiteY5" fmla="*/ 992524 h 1373524"/>
              <a:gd name="connsiteX6" fmla="*/ 63500 w 9207500"/>
              <a:gd name="connsiteY6"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3733800 w 9207500"/>
              <a:gd name="connsiteY3" fmla="*/ 1244600 h 1373524"/>
              <a:gd name="connsiteX4" fmla="*/ 3098800 w 9207500"/>
              <a:gd name="connsiteY4" fmla="*/ 1181100 h 1373524"/>
              <a:gd name="connsiteX5" fmla="*/ 1930400 w 9207500"/>
              <a:gd name="connsiteY5" fmla="*/ 1079500 h 1373524"/>
              <a:gd name="connsiteX6" fmla="*/ 0 w 9207500"/>
              <a:gd name="connsiteY6" fmla="*/ 992524 h 1373524"/>
              <a:gd name="connsiteX7" fmla="*/ 63500 w 9207500"/>
              <a:gd name="connsiteY7"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4318000 w 9207500"/>
              <a:gd name="connsiteY3" fmla="*/ 1282700 h 1373524"/>
              <a:gd name="connsiteX4" fmla="*/ 3733800 w 9207500"/>
              <a:gd name="connsiteY4" fmla="*/ 1244600 h 1373524"/>
              <a:gd name="connsiteX5" fmla="*/ 3098800 w 9207500"/>
              <a:gd name="connsiteY5" fmla="*/ 1181100 h 1373524"/>
              <a:gd name="connsiteX6" fmla="*/ 1930400 w 9207500"/>
              <a:gd name="connsiteY6" fmla="*/ 1079500 h 1373524"/>
              <a:gd name="connsiteX7" fmla="*/ 0 w 9207500"/>
              <a:gd name="connsiteY7" fmla="*/ 992524 h 1373524"/>
              <a:gd name="connsiteX8" fmla="*/ 63500 w 9207500"/>
              <a:gd name="connsiteY8"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5080000 w 9207500"/>
              <a:gd name="connsiteY3" fmla="*/ 1308100 h 1373524"/>
              <a:gd name="connsiteX4" fmla="*/ 4318000 w 9207500"/>
              <a:gd name="connsiteY4" fmla="*/ 1282700 h 1373524"/>
              <a:gd name="connsiteX5" fmla="*/ 3733800 w 9207500"/>
              <a:gd name="connsiteY5" fmla="*/ 1244600 h 1373524"/>
              <a:gd name="connsiteX6" fmla="*/ 3098800 w 9207500"/>
              <a:gd name="connsiteY6" fmla="*/ 1181100 h 1373524"/>
              <a:gd name="connsiteX7" fmla="*/ 1930400 w 9207500"/>
              <a:gd name="connsiteY7" fmla="*/ 1079500 h 1373524"/>
              <a:gd name="connsiteX8" fmla="*/ 0 w 9207500"/>
              <a:gd name="connsiteY8" fmla="*/ 992524 h 1373524"/>
              <a:gd name="connsiteX9" fmla="*/ 63500 w 9207500"/>
              <a:gd name="connsiteY9" fmla="*/ 0 h 1373524"/>
              <a:gd name="connsiteX0" fmla="*/ 63500 w 9207500"/>
              <a:gd name="connsiteY0" fmla="*/ 0 h 1373524"/>
              <a:gd name="connsiteX1" fmla="*/ 9207500 w 9207500"/>
              <a:gd name="connsiteY1" fmla="*/ 0 h 1373524"/>
              <a:gd name="connsiteX2" fmla="*/ 9207500 w 9207500"/>
              <a:gd name="connsiteY2" fmla="*/ 1373524 h 1373524"/>
              <a:gd name="connsiteX3" fmla="*/ 6070600 w 9207500"/>
              <a:gd name="connsiteY3" fmla="*/ 1270000 h 1373524"/>
              <a:gd name="connsiteX4" fmla="*/ 5080000 w 9207500"/>
              <a:gd name="connsiteY4" fmla="*/ 1308100 h 1373524"/>
              <a:gd name="connsiteX5" fmla="*/ 4318000 w 9207500"/>
              <a:gd name="connsiteY5" fmla="*/ 1282700 h 1373524"/>
              <a:gd name="connsiteX6" fmla="*/ 3733800 w 9207500"/>
              <a:gd name="connsiteY6" fmla="*/ 1244600 h 1373524"/>
              <a:gd name="connsiteX7" fmla="*/ 3098800 w 9207500"/>
              <a:gd name="connsiteY7" fmla="*/ 1181100 h 1373524"/>
              <a:gd name="connsiteX8" fmla="*/ 1930400 w 9207500"/>
              <a:gd name="connsiteY8" fmla="*/ 1079500 h 1373524"/>
              <a:gd name="connsiteX9" fmla="*/ 0 w 9207500"/>
              <a:gd name="connsiteY9" fmla="*/ 992524 h 1373524"/>
              <a:gd name="connsiteX10" fmla="*/ 63500 w 9207500"/>
              <a:gd name="connsiteY10" fmla="*/ 0 h 1373524"/>
              <a:gd name="connsiteX0" fmla="*/ 63500 w 9207500"/>
              <a:gd name="connsiteY0" fmla="*/ 0 h 1436045"/>
              <a:gd name="connsiteX1" fmla="*/ 9207500 w 9207500"/>
              <a:gd name="connsiteY1" fmla="*/ 0 h 1436045"/>
              <a:gd name="connsiteX2" fmla="*/ 9207500 w 9207500"/>
              <a:gd name="connsiteY2" fmla="*/ 1373524 h 1436045"/>
              <a:gd name="connsiteX3" fmla="*/ 6731000 w 9207500"/>
              <a:gd name="connsiteY3" fmla="*/ 1168400 h 1436045"/>
              <a:gd name="connsiteX4" fmla="*/ 6070600 w 9207500"/>
              <a:gd name="connsiteY4" fmla="*/ 1270000 h 1436045"/>
              <a:gd name="connsiteX5" fmla="*/ 5080000 w 9207500"/>
              <a:gd name="connsiteY5" fmla="*/ 1308100 h 1436045"/>
              <a:gd name="connsiteX6" fmla="*/ 4318000 w 9207500"/>
              <a:gd name="connsiteY6" fmla="*/ 1282700 h 1436045"/>
              <a:gd name="connsiteX7" fmla="*/ 3733800 w 9207500"/>
              <a:gd name="connsiteY7" fmla="*/ 1244600 h 1436045"/>
              <a:gd name="connsiteX8" fmla="*/ 3098800 w 9207500"/>
              <a:gd name="connsiteY8" fmla="*/ 1181100 h 1436045"/>
              <a:gd name="connsiteX9" fmla="*/ 1930400 w 9207500"/>
              <a:gd name="connsiteY9" fmla="*/ 1079500 h 1436045"/>
              <a:gd name="connsiteX10" fmla="*/ 0 w 9207500"/>
              <a:gd name="connsiteY10" fmla="*/ 992524 h 1436045"/>
              <a:gd name="connsiteX11" fmla="*/ 63500 w 9207500"/>
              <a:gd name="connsiteY11" fmla="*/ 0 h 1436045"/>
              <a:gd name="connsiteX0" fmla="*/ 63500 w 9207500"/>
              <a:gd name="connsiteY0" fmla="*/ 0 h 1373524"/>
              <a:gd name="connsiteX1" fmla="*/ 9207500 w 9207500"/>
              <a:gd name="connsiteY1" fmla="*/ 0 h 1373524"/>
              <a:gd name="connsiteX2" fmla="*/ 9207500 w 9207500"/>
              <a:gd name="connsiteY2" fmla="*/ 1373524 h 1373524"/>
              <a:gd name="connsiteX3" fmla="*/ 6731000 w 9207500"/>
              <a:gd name="connsiteY3" fmla="*/ 1168400 h 1373524"/>
              <a:gd name="connsiteX4" fmla="*/ 6070600 w 9207500"/>
              <a:gd name="connsiteY4" fmla="*/ 1270000 h 1373524"/>
              <a:gd name="connsiteX5" fmla="*/ 5080000 w 9207500"/>
              <a:gd name="connsiteY5" fmla="*/ 1308100 h 1373524"/>
              <a:gd name="connsiteX6" fmla="*/ 4318000 w 9207500"/>
              <a:gd name="connsiteY6" fmla="*/ 1282700 h 1373524"/>
              <a:gd name="connsiteX7" fmla="*/ 3733800 w 9207500"/>
              <a:gd name="connsiteY7" fmla="*/ 1244600 h 1373524"/>
              <a:gd name="connsiteX8" fmla="*/ 3098800 w 9207500"/>
              <a:gd name="connsiteY8" fmla="*/ 1181100 h 1373524"/>
              <a:gd name="connsiteX9" fmla="*/ 1930400 w 9207500"/>
              <a:gd name="connsiteY9" fmla="*/ 1079500 h 1373524"/>
              <a:gd name="connsiteX10" fmla="*/ 0 w 9207500"/>
              <a:gd name="connsiteY10" fmla="*/ 992524 h 1373524"/>
              <a:gd name="connsiteX11" fmla="*/ 63500 w 9207500"/>
              <a:gd name="connsiteY11" fmla="*/ 0 h 1373524"/>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45600"/>
              <a:gd name="connsiteY0" fmla="*/ 0 h 1308100"/>
              <a:gd name="connsiteX1" fmla="*/ 9207500 w 9245600"/>
              <a:gd name="connsiteY1" fmla="*/ 0 h 1308100"/>
              <a:gd name="connsiteX2" fmla="*/ 9245600 w 9245600"/>
              <a:gd name="connsiteY2" fmla="*/ 662324 h 1308100"/>
              <a:gd name="connsiteX3" fmla="*/ 6731000 w 9245600"/>
              <a:gd name="connsiteY3" fmla="*/ 1168400 h 1308100"/>
              <a:gd name="connsiteX4" fmla="*/ 6070600 w 9245600"/>
              <a:gd name="connsiteY4" fmla="*/ 1270000 h 1308100"/>
              <a:gd name="connsiteX5" fmla="*/ 5080000 w 9245600"/>
              <a:gd name="connsiteY5" fmla="*/ 1308100 h 1308100"/>
              <a:gd name="connsiteX6" fmla="*/ 4318000 w 9245600"/>
              <a:gd name="connsiteY6" fmla="*/ 1282700 h 1308100"/>
              <a:gd name="connsiteX7" fmla="*/ 3733800 w 9245600"/>
              <a:gd name="connsiteY7" fmla="*/ 1244600 h 1308100"/>
              <a:gd name="connsiteX8" fmla="*/ 3098800 w 9245600"/>
              <a:gd name="connsiteY8" fmla="*/ 1181100 h 1308100"/>
              <a:gd name="connsiteX9" fmla="*/ 1930400 w 9245600"/>
              <a:gd name="connsiteY9" fmla="*/ 1079500 h 1308100"/>
              <a:gd name="connsiteX10" fmla="*/ 0 w 9245600"/>
              <a:gd name="connsiteY10" fmla="*/ 992524 h 1308100"/>
              <a:gd name="connsiteX11" fmla="*/ 63500 w 92456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207500"/>
              <a:gd name="connsiteY0" fmla="*/ 0 h 1308100"/>
              <a:gd name="connsiteX1" fmla="*/ 9207500 w 9207500"/>
              <a:gd name="connsiteY1" fmla="*/ 0 h 1308100"/>
              <a:gd name="connsiteX2" fmla="*/ 9004300 w 9207500"/>
              <a:gd name="connsiteY2" fmla="*/ 649624 h 1308100"/>
              <a:gd name="connsiteX3" fmla="*/ 6731000 w 9207500"/>
              <a:gd name="connsiteY3" fmla="*/ 1168400 h 1308100"/>
              <a:gd name="connsiteX4" fmla="*/ 6070600 w 9207500"/>
              <a:gd name="connsiteY4" fmla="*/ 1270000 h 1308100"/>
              <a:gd name="connsiteX5" fmla="*/ 5080000 w 9207500"/>
              <a:gd name="connsiteY5" fmla="*/ 1308100 h 1308100"/>
              <a:gd name="connsiteX6" fmla="*/ 4318000 w 9207500"/>
              <a:gd name="connsiteY6" fmla="*/ 1282700 h 1308100"/>
              <a:gd name="connsiteX7" fmla="*/ 3733800 w 9207500"/>
              <a:gd name="connsiteY7" fmla="*/ 1244600 h 1308100"/>
              <a:gd name="connsiteX8" fmla="*/ 3098800 w 9207500"/>
              <a:gd name="connsiteY8" fmla="*/ 1181100 h 1308100"/>
              <a:gd name="connsiteX9" fmla="*/ 1930400 w 9207500"/>
              <a:gd name="connsiteY9" fmla="*/ 1079500 h 1308100"/>
              <a:gd name="connsiteX10" fmla="*/ 0 w 9207500"/>
              <a:gd name="connsiteY10" fmla="*/ 992524 h 1308100"/>
              <a:gd name="connsiteX11" fmla="*/ 63500 w 9207500"/>
              <a:gd name="connsiteY11" fmla="*/ 0 h 1308100"/>
              <a:gd name="connsiteX0" fmla="*/ 63500 w 9024326"/>
              <a:gd name="connsiteY0" fmla="*/ 12700 h 1320800"/>
              <a:gd name="connsiteX1" fmla="*/ 8826500 w 9024326"/>
              <a:gd name="connsiteY1" fmla="*/ 0 h 1320800"/>
              <a:gd name="connsiteX2" fmla="*/ 9004300 w 9024326"/>
              <a:gd name="connsiteY2" fmla="*/ 662324 h 1320800"/>
              <a:gd name="connsiteX3" fmla="*/ 6731000 w 9024326"/>
              <a:gd name="connsiteY3" fmla="*/ 1181100 h 1320800"/>
              <a:gd name="connsiteX4" fmla="*/ 6070600 w 9024326"/>
              <a:gd name="connsiteY4" fmla="*/ 1282700 h 1320800"/>
              <a:gd name="connsiteX5" fmla="*/ 5080000 w 9024326"/>
              <a:gd name="connsiteY5" fmla="*/ 1320800 h 1320800"/>
              <a:gd name="connsiteX6" fmla="*/ 4318000 w 9024326"/>
              <a:gd name="connsiteY6" fmla="*/ 1295400 h 1320800"/>
              <a:gd name="connsiteX7" fmla="*/ 3733800 w 9024326"/>
              <a:gd name="connsiteY7" fmla="*/ 1257300 h 1320800"/>
              <a:gd name="connsiteX8" fmla="*/ 3098800 w 9024326"/>
              <a:gd name="connsiteY8" fmla="*/ 1193800 h 1320800"/>
              <a:gd name="connsiteX9" fmla="*/ 1930400 w 9024326"/>
              <a:gd name="connsiteY9" fmla="*/ 1092200 h 1320800"/>
              <a:gd name="connsiteX10" fmla="*/ 0 w 9024326"/>
              <a:gd name="connsiteY10" fmla="*/ 1005224 h 1320800"/>
              <a:gd name="connsiteX11" fmla="*/ 63500 w 9024326"/>
              <a:gd name="connsiteY11" fmla="*/ 12700 h 1320800"/>
              <a:gd name="connsiteX0" fmla="*/ 63500 w 8826500"/>
              <a:gd name="connsiteY0" fmla="*/ 12700 h 1320800"/>
              <a:gd name="connsiteX1" fmla="*/ 8826500 w 8826500"/>
              <a:gd name="connsiteY1" fmla="*/ 0 h 1320800"/>
              <a:gd name="connsiteX2" fmla="*/ 85852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31000 w 8826500"/>
              <a:gd name="connsiteY3" fmla="*/ 11811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2827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57900 w 8826500"/>
              <a:gd name="connsiteY4" fmla="*/ 12700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96300 w 8826500"/>
              <a:gd name="connsiteY2" fmla="*/ 7004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63500 w 8826500"/>
              <a:gd name="connsiteY0" fmla="*/ 12700 h 1320800"/>
              <a:gd name="connsiteX1" fmla="*/ 8826500 w 8826500"/>
              <a:gd name="connsiteY1" fmla="*/ 0 h 1320800"/>
              <a:gd name="connsiteX2" fmla="*/ 8483600 w 8826500"/>
              <a:gd name="connsiteY2" fmla="*/ 662324 h 1320800"/>
              <a:gd name="connsiteX3" fmla="*/ 6781800 w 8826500"/>
              <a:gd name="connsiteY3" fmla="*/ 1206500 h 1320800"/>
              <a:gd name="connsiteX4" fmla="*/ 6070600 w 8826500"/>
              <a:gd name="connsiteY4" fmla="*/ 1308100 h 1320800"/>
              <a:gd name="connsiteX5" fmla="*/ 5080000 w 8826500"/>
              <a:gd name="connsiteY5" fmla="*/ 1320800 h 1320800"/>
              <a:gd name="connsiteX6" fmla="*/ 4318000 w 8826500"/>
              <a:gd name="connsiteY6" fmla="*/ 1295400 h 1320800"/>
              <a:gd name="connsiteX7" fmla="*/ 3733800 w 8826500"/>
              <a:gd name="connsiteY7" fmla="*/ 1257300 h 1320800"/>
              <a:gd name="connsiteX8" fmla="*/ 3098800 w 8826500"/>
              <a:gd name="connsiteY8" fmla="*/ 1193800 h 1320800"/>
              <a:gd name="connsiteX9" fmla="*/ 1930400 w 8826500"/>
              <a:gd name="connsiteY9" fmla="*/ 1092200 h 1320800"/>
              <a:gd name="connsiteX10" fmla="*/ 0 w 8826500"/>
              <a:gd name="connsiteY10" fmla="*/ 1005224 h 1320800"/>
              <a:gd name="connsiteX11" fmla="*/ 63500 w 8826500"/>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97662 w 8793762"/>
              <a:gd name="connsiteY9" fmla="*/ 1092200 h 1320800"/>
              <a:gd name="connsiteX10" fmla="*/ 0 w 8793762"/>
              <a:gd name="connsiteY10" fmla="*/ 1195983 h 1320800"/>
              <a:gd name="connsiteX11" fmla="*/ 30762 w 8793762"/>
              <a:gd name="connsiteY11" fmla="*/ 12700 h 1320800"/>
              <a:gd name="connsiteX0" fmla="*/ 30762 w 8793762"/>
              <a:gd name="connsiteY0" fmla="*/ 12700 h 1320800"/>
              <a:gd name="connsiteX1" fmla="*/ 8793762 w 8793762"/>
              <a:gd name="connsiteY1" fmla="*/ 0 h 1320800"/>
              <a:gd name="connsiteX2" fmla="*/ 8450862 w 8793762"/>
              <a:gd name="connsiteY2" fmla="*/ 662324 h 1320800"/>
              <a:gd name="connsiteX3" fmla="*/ 6749062 w 8793762"/>
              <a:gd name="connsiteY3" fmla="*/ 1206500 h 1320800"/>
              <a:gd name="connsiteX4" fmla="*/ 6037862 w 8793762"/>
              <a:gd name="connsiteY4" fmla="*/ 1308100 h 1320800"/>
              <a:gd name="connsiteX5" fmla="*/ 5047262 w 8793762"/>
              <a:gd name="connsiteY5" fmla="*/ 1320800 h 1320800"/>
              <a:gd name="connsiteX6" fmla="*/ 4285262 w 8793762"/>
              <a:gd name="connsiteY6" fmla="*/ 1295400 h 1320800"/>
              <a:gd name="connsiteX7" fmla="*/ 3701062 w 8793762"/>
              <a:gd name="connsiteY7" fmla="*/ 1257300 h 1320800"/>
              <a:gd name="connsiteX8" fmla="*/ 3066062 w 8793762"/>
              <a:gd name="connsiteY8" fmla="*/ 1193800 h 1320800"/>
              <a:gd name="connsiteX9" fmla="*/ 1875837 w 8793762"/>
              <a:gd name="connsiteY9" fmla="*/ 1219373 h 1320800"/>
              <a:gd name="connsiteX10" fmla="*/ 0 w 8793762"/>
              <a:gd name="connsiteY10" fmla="*/ 1195983 h 1320800"/>
              <a:gd name="connsiteX11" fmla="*/ 30762 w 8793762"/>
              <a:gd name="connsiteY11" fmla="*/ 12700 h 1320800"/>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19373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01062 w 8793762"/>
              <a:gd name="connsiteY7" fmla="*/ 1257300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20973"/>
              <a:gd name="connsiteX1" fmla="*/ 8793762 w 8793762"/>
              <a:gd name="connsiteY1" fmla="*/ 0 h 1320973"/>
              <a:gd name="connsiteX2" fmla="*/ 8450862 w 8793762"/>
              <a:gd name="connsiteY2" fmla="*/ 662324 h 1320973"/>
              <a:gd name="connsiteX3" fmla="*/ 6749062 w 8793762"/>
              <a:gd name="connsiteY3" fmla="*/ 1206500 h 1320973"/>
              <a:gd name="connsiteX4" fmla="*/ 6037862 w 8793762"/>
              <a:gd name="connsiteY4" fmla="*/ 1308100 h 1320973"/>
              <a:gd name="connsiteX5" fmla="*/ 5047262 w 8793762"/>
              <a:gd name="connsiteY5" fmla="*/ 1320800 h 1320973"/>
              <a:gd name="connsiteX6" fmla="*/ 4285262 w 8793762"/>
              <a:gd name="connsiteY6" fmla="*/ 1295400 h 1320973"/>
              <a:gd name="connsiteX7" fmla="*/ 3711975 w 8793762"/>
              <a:gd name="connsiteY7" fmla="*/ 1320887 h 1320973"/>
              <a:gd name="connsiteX8" fmla="*/ 3066062 w 8793762"/>
              <a:gd name="connsiteY8" fmla="*/ 1320973 h 1320973"/>
              <a:gd name="connsiteX9" fmla="*/ 1875837 w 8793762"/>
              <a:gd name="connsiteY9" fmla="*/ 1246625 h 1320973"/>
              <a:gd name="connsiteX10" fmla="*/ 0 w 8793762"/>
              <a:gd name="connsiteY10" fmla="*/ 1195983 h 1320973"/>
              <a:gd name="connsiteX11" fmla="*/ 30762 w 8793762"/>
              <a:gd name="connsiteY11" fmla="*/ 12700 h 1320973"/>
              <a:gd name="connsiteX0" fmla="*/ 30762 w 8793762"/>
              <a:gd name="connsiteY0" fmla="*/ 12700 h 1349903"/>
              <a:gd name="connsiteX1" fmla="*/ 8793762 w 8793762"/>
              <a:gd name="connsiteY1" fmla="*/ 0 h 1349903"/>
              <a:gd name="connsiteX2" fmla="*/ 8450862 w 8793762"/>
              <a:gd name="connsiteY2" fmla="*/ 662324 h 1349903"/>
              <a:gd name="connsiteX3" fmla="*/ 6749062 w 8793762"/>
              <a:gd name="connsiteY3" fmla="*/ 1206500 h 1349903"/>
              <a:gd name="connsiteX4" fmla="*/ 6037862 w 8793762"/>
              <a:gd name="connsiteY4" fmla="*/ 1308100 h 1349903"/>
              <a:gd name="connsiteX5" fmla="*/ 5047262 w 8793762"/>
              <a:gd name="connsiteY5" fmla="*/ 1320800 h 1349903"/>
              <a:gd name="connsiteX6" fmla="*/ 4350739 w 8793762"/>
              <a:gd name="connsiteY6" fmla="*/ 1349903 h 1349903"/>
              <a:gd name="connsiteX7" fmla="*/ 3711975 w 8793762"/>
              <a:gd name="connsiteY7" fmla="*/ 1320887 h 1349903"/>
              <a:gd name="connsiteX8" fmla="*/ 3066062 w 8793762"/>
              <a:gd name="connsiteY8" fmla="*/ 1320973 h 1349903"/>
              <a:gd name="connsiteX9" fmla="*/ 1875837 w 8793762"/>
              <a:gd name="connsiteY9" fmla="*/ 1246625 h 1349903"/>
              <a:gd name="connsiteX10" fmla="*/ 0 w 8793762"/>
              <a:gd name="connsiteY10" fmla="*/ 1195983 h 1349903"/>
              <a:gd name="connsiteX11" fmla="*/ 30762 w 8793762"/>
              <a:gd name="connsiteY11" fmla="*/ 12700 h 1349903"/>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47262 w 8793762"/>
              <a:gd name="connsiteY5" fmla="*/ 1320800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66306"/>
              <a:gd name="connsiteX1" fmla="*/ 8793762 w 8793762"/>
              <a:gd name="connsiteY1" fmla="*/ 0 h 1366306"/>
              <a:gd name="connsiteX2" fmla="*/ 8450862 w 8793762"/>
              <a:gd name="connsiteY2" fmla="*/ 662324 h 1366306"/>
              <a:gd name="connsiteX3" fmla="*/ 6749062 w 8793762"/>
              <a:gd name="connsiteY3" fmla="*/ 1206500 h 1366306"/>
              <a:gd name="connsiteX4" fmla="*/ 6037862 w 8793762"/>
              <a:gd name="connsiteY4" fmla="*/ 1308100 h 1366306"/>
              <a:gd name="connsiteX5" fmla="*/ 5058175 w 8793762"/>
              <a:gd name="connsiteY5" fmla="*/ 1366219 h 1366306"/>
              <a:gd name="connsiteX6" fmla="*/ 4350739 w 8793762"/>
              <a:gd name="connsiteY6" fmla="*/ 1349903 h 1366306"/>
              <a:gd name="connsiteX7" fmla="*/ 3722888 w 8793762"/>
              <a:gd name="connsiteY7" fmla="*/ 1366306 h 1366306"/>
              <a:gd name="connsiteX8" fmla="*/ 3066062 w 8793762"/>
              <a:gd name="connsiteY8" fmla="*/ 1320973 h 1366306"/>
              <a:gd name="connsiteX9" fmla="*/ 1875837 w 8793762"/>
              <a:gd name="connsiteY9" fmla="*/ 1246625 h 1366306"/>
              <a:gd name="connsiteX10" fmla="*/ 0 w 8793762"/>
              <a:gd name="connsiteY10" fmla="*/ 1195983 h 1366306"/>
              <a:gd name="connsiteX11" fmla="*/ 30762 w 8793762"/>
              <a:gd name="connsiteY11" fmla="*/ 12700 h 1366306"/>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37862 w 8793762"/>
              <a:gd name="connsiteY4" fmla="*/ 1308100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749062 w 8793762"/>
              <a:gd name="connsiteY3" fmla="*/ 1206500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46625 h 1377154"/>
              <a:gd name="connsiteX10" fmla="*/ 0 w 8793762"/>
              <a:gd name="connsiteY10" fmla="*/ 1195983 h 1377154"/>
              <a:gd name="connsiteX11" fmla="*/ 30762 w 8793762"/>
              <a:gd name="connsiteY11" fmla="*/ 12700 h 1377154"/>
              <a:gd name="connsiteX0" fmla="*/ 30762 w 8793762"/>
              <a:gd name="connsiteY0" fmla="*/ 12700 h 1377154"/>
              <a:gd name="connsiteX1" fmla="*/ 8793762 w 8793762"/>
              <a:gd name="connsiteY1" fmla="*/ 0 h 1377154"/>
              <a:gd name="connsiteX2" fmla="*/ 8450862 w 8793762"/>
              <a:gd name="connsiteY2" fmla="*/ 662324 h 1377154"/>
              <a:gd name="connsiteX3" fmla="*/ 6956403 w 8793762"/>
              <a:gd name="connsiteY3" fmla="*/ 1197417 h 1377154"/>
              <a:gd name="connsiteX4" fmla="*/ 6048774 w 8793762"/>
              <a:gd name="connsiteY4" fmla="*/ 1335352 h 1377154"/>
              <a:gd name="connsiteX5" fmla="*/ 5058175 w 8793762"/>
              <a:gd name="connsiteY5" fmla="*/ 1366219 h 1377154"/>
              <a:gd name="connsiteX6" fmla="*/ 4350739 w 8793762"/>
              <a:gd name="connsiteY6" fmla="*/ 1377154 h 1377154"/>
              <a:gd name="connsiteX7" fmla="*/ 3722888 w 8793762"/>
              <a:gd name="connsiteY7" fmla="*/ 1366306 h 1377154"/>
              <a:gd name="connsiteX8" fmla="*/ 3066062 w 8793762"/>
              <a:gd name="connsiteY8" fmla="*/ 1320973 h 1377154"/>
              <a:gd name="connsiteX9" fmla="*/ 1875837 w 8793762"/>
              <a:gd name="connsiteY9" fmla="*/ 1273876 h 1377154"/>
              <a:gd name="connsiteX10" fmla="*/ 0 w 8793762"/>
              <a:gd name="connsiteY10" fmla="*/ 1195983 h 1377154"/>
              <a:gd name="connsiteX11" fmla="*/ 30762 w 8793762"/>
              <a:gd name="connsiteY11" fmla="*/ 12700 h 1377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93762" h="1377154">
                <a:moveTo>
                  <a:pt x="30762" y="12700"/>
                </a:moveTo>
                <a:lnTo>
                  <a:pt x="8793762" y="0"/>
                </a:lnTo>
                <a:cubicBezTo>
                  <a:pt x="8726029" y="216541"/>
                  <a:pt x="8757088" y="462755"/>
                  <a:pt x="8450862" y="662324"/>
                </a:cubicBezTo>
                <a:cubicBezTo>
                  <a:pt x="8144636" y="861893"/>
                  <a:pt x="7364004" y="1115428"/>
                  <a:pt x="6956403" y="1197417"/>
                </a:cubicBezTo>
                <a:cubicBezTo>
                  <a:pt x="6534229" y="1282337"/>
                  <a:pt x="6313357" y="1305719"/>
                  <a:pt x="6048774" y="1335352"/>
                </a:cubicBezTo>
                <a:lnTo>
                  <a:pt x="5058175" y="1366219"/>
                </a:lnTo>
                <a:lnTo>
                  <a:pt x="4350739" y="1377154"/>
                </a:lnTo>
                <a:lnTo>
                  <a:pt x="3722888" y="1366306"/>
                </a:lnTo>
                <a:lnTo>
                  <a:pt x="3066062" y="1320973"/>
                </a:lnTo>
                <a:lnTo>
                  <a:pt x="1875837" y="1273876"/>
                </a:lnTo>
                <a:lnTo>
                  <a:pt x="0" y="1195983"/>
                </a:lnTo>
                <a:lnTo>
                  <a:pt x="30762" y="12700"/>
                </a:lnTo>
                <a:close/>
              </a:path>
            </a:pathLst>
          </a:cu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lIns="121725" tIns="60862" rIns="121725" bIns="60862" spcCol="0" rtlCol="0" anchor="ctr"/>
          <a:lstStyle/>
          <a:p>
            <a:pPr algn="ctr"/>
            <a:endParaRPr lang="en-US"/>
          </a:p>
        </p:txBody>
      </p:sp>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1812" y="-16933"/>
            <a:ext cx="2203358" cy="2227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 name="TextBox 27"/>
          <p:cNvSpPr txBox="1"/>
          <p:nvPr/>
        </p:nvSpPr>
        <p:spPr>
          <a:xfrm>
            <a:off x="171213" y="32012"/>
            <a:ext cx="1127504" cy="697627"/>
          </a:xfrm>
          <a:prstGeom prst="rect">
            <a:avLst/>
          </a:prstGeom>
          <a:noFill/>
        </p:spPr>
        <p:txBody>
          <a:bodyPr wrap="square" lIns="121725" tIns="60862" rIns="121725" bIns="60862" rtlCol="0">
            <a:spAutoFit/>
          </a:bodyPr>
          <a:lstStyle/>
          <a:p>
            <a:pPr algn="ctr"/>
            <a:r>
              <a:rPr lang="en-US" sz="3700" b="1">
                <a:solidFill>
                  <a:schemeClr val="bg1"/>
                </a:solidFill>
                <a:latin typeface="Arrus-Black" pitchFamily="18" charset="0"/>
                <a:ea typeface="Arrus-Black" pitchFamily="18" charset="0"/>
                <a:cs typeface="Arrus-Black" pitchFamily="18" charset="0"/>
              </a:rPr>
              <a:t>Bài</a:t>
            </a:r>
          </a:p>
        </p:txBody>
      </p:sp>
      <p:sp>
        <p:nvSpPr>
          <p:cNvPr id="32" name="TextBox 31"/>
          <p:cNvSpPr txBox="1"/>
          <p:nvPr/>
        </p:nvSpPr>
        <p:spPr>
          <a:xfrm>
            <a:off x="1015111" y="481571"/>
            <a:ext cx="1127504" cy="938521"/>
          </a:xfrm>
          <a:prstGeom prst="rect">
            <a:avLst/>
          </a:prstGeom>
          <a:noFill/>
        </p:spPr>
        <p:txBody>
          <a:bodyPr wrap="square" lIns="121725" tIns="60862" rIns="121725" bIns="60862" rtlCol="0">
            <a:spAutoFit/>
          </a:bodyPr>
          <a:lstStyle/>
          <a:p>
            <a:pPr algn="ctr"/>
            <a:r>
              <a:rPr lang="en-US" sz="5300" b="1" smtClean="0">
                <a:solidFill>
                  <a:srgbClr val="0070C0"/>
                </a:solidFill>
                <a:latin typeface=".VnCooper" pitchFamily="34" charset="0"/>
                <a:ea typeface="Arial-Rounded" pitchFamily="34" charset="0"/>
                <a:cs typeface="Arial-Rounded" pitchFamily="34" charset="0"/>
              </a:rPr>
              <a:t>76</a:t>
            </a:r>
            <a:endParaRPr lang="en-US" sz="5300" b="1">
              <a:solidFill>
                <a:srgbClr val="0070C0"/>
              </a:solidFill>
              <a:latin typeface=".VnCooper" pitchFamily="34" charset="0"/>
              <a:ea typeface="Arial-Rounded" pitchFamily="34" charset="0"/>
              <a:cs typeface="Arial-Rounded" pitchFamily="34" charset="0"/>
            </a:endParaRPr>
          </a:p>
        </p:txBody>
      </p:sp>
      <p:sp>
        <p:nvSpPr>
          <p:cNvPr id="5" name="Title 1"/>
          <p:cNvSpPr txBox="1">
            <a:spLocks/>
          </p:cNvSpPr>
          <p:nvPr/>
        </p:nvSpPr>
        <p:spPr>
          <a:xfrm>
            <a:off x="823119" y="175312"/>
            <a:ext cx="10717370"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sz="6600" b="1" smtClean="0">
                <a:solidFill>
                  <a:schemeClr val="bg1"/>
                </a:solidFill>
                <a:latin typeface="Arial-Rounded" pitchFamily="34" charset="0"/>
                <a:ea typeface="Arial-Rounded" pitchFamily="34" charset="0"/>
                <a:cs typeface="Arial-Rounded" pitchFamily="34" charset="0"/>
              </a:rPr>
              <a:t>oan  oăn  oat  oăt</a:t>
            </a:r>
            <a:endParaRPr lang="en-US" sz="6600" b="1">
              <a:solidFill>
                <a:schemeClr val="bg1"/>
              </a:solidFill>
              <a:latin typeface="Arial-Rounded" pitchFamily="34" charset="0"/>
              <a:ea typeface="Arial-Rounded" pitchFamily="34" charset="0"/>
              <a:cs typeface="Arial-Rounded" pitchFamily="34" charset="0"/>
            </a:endParaRPr>
          </a:p>
        </p:txBody>
      </p:sp>
      <p:grpSp>
        <p:nvGrpSpPr>
          <p:cNvPr id="27" name="Group 26"/>
          <p:cNvGrpSpPr/>
          <p:nvPr/>
        </p:nvGrpSpPr>
        <p:grpSpPr>
          <a:xfrm>
            <a:off x="137319" y="1937273"/>
            <a:ext cx="3448696" cy="941185"/>
            <a:chOff x="63500" y="1429216"/>
            <a:chExt cx="2592937" cy="705889"/>
          </a:xfrm>
        </p:grpSpPr>
        <p:sp>
          <p:nvSpPr>
            <p:cNvPr id="4" name="Rounded Rectangle 3"/>
            <p:cNvSpPr/>
            <p:nvPr/>
          </p:nvSpPr>
          <p:spPr>
            <a:xfrm>
              <a:off x="384358" y="1429216"/>
              <a:ext cx="2272079"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700">
                  <a:latin typeface="Arial-Rounded" pitchFamily="34" charset="0"/>
                  <a:ea typeface="Arial-Rounded" pitchFamily="34" charset="0"/>
                  <a:cs typeface="Arial-Rounded" pitchFamily="34" charset="0"/>
                </a:rPr>
                <a:t>Nhận biết</a:t>
              </a:r>
            </a:p>
          </p:txBody>
        </p:sp>
        <p:sp>
          <p:nvSpPr>
            <p:cNvPr id="3" name="Oval 2"/>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300" smtClean="0">
                  <a:solidFill>
                    <a:schemeClr val="tx1"/>
                  </a:solidFill>
                  <a:latin typeface="Arial Rounded MT Bold" pitchFamily="34" charset="0"/>
                  <a:ea typeface="Arial-Rounded" pitchFamily="34" charset="0"/>
                  <a:cs typeface="Arial-Rounded" pitchFamily="34" charset="0"/>
                </a:rPr>
                <a:t>2</a:t>
              </a:r>
              <a:endParaRPr lang="en-US" sz="4300">
                <a:solidFill>
                  <a:schemeClr val="tx1"/>
                </a:solidFill>
                <a:latin typeface="Arial Rounded MT Bold" pitchFamily="34" charset="0"/>
                <a:ea typeface="Arial-Rounded" pitchFamily="34" charset="0"/>
                <a:cs typeface="Arial-Rounded" pitchFamily="34" charset="0"/>
              </a:endParaRPr>
            </a:p>
          </p:txBody>
        </p:sp>
      </p:grpSp>
      <p:grpSp>
        <p:nvGrpSpPr>
          <p:cNvPr id="6" name="Group 5"/>
          <p:cNvGrpSpPr/>
          <p:nvPr/>
        </p:nvGrpSpPr>
        <p:grpSpPr>
          <a:xfrm>
            <a:off x="494307" y="4797133"/>
            <a:ext cx="11174569" cy="2083035"/>
            <a:chOff x="494307" y="4797133"/>
            <a:chExt cx="11174569" cy="2083035"/>
          </a:xfrm>
        </p:grpSpPr>
        <p:sp>
          <p:nvSpPr>
            <p:cNvPr id="18" name="Title 1"/>
            <p:cNvSpPr txBox="1">
              <a:spLocks/>
            </p:cNvSpPr>
            <p:nvPr/>
          </p:nvSpPr>
          <p:spPr>
            <a:xfrm>
              <a:off x="494307" y="5029200"/>
              <a:ext cx="11174569"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pPr>
              <a:r>
                <a:rPr lang="en-US" b="1" smtClean="0">
                  <a:solidFill>
                    <a:srgbClr val="0070C0"/>
                  </a:solidFill>
                  <a:latin typeface="Arial-Rounded" pitchFamily="34" charset="0"/>
                  <a:ea typeface="Arial-Rounded" pitchFamily="34" charset="0"/>
                  <a:cs typeface="Arial-Rounded" pitchFamily="34" charset="0"/>
                </a:rPr>
                <a:t>	Trên phim </a:t>
              </a:r>
              <a:r>
                <a:rPr lang="en-US" b="1" smtClean="0">
                  <a:solidFill>
                    <a:srgbClr val="FF0000"/>
                  </a:solidFill>
                  <a:latin typeface="Arial-Rounded" pitchFamily="34" charset="0"/>
                  <a:ea typeface="Arial-Rounded" pitchFamily="34" charset="0"/>
                  <a:cs typeface="Arial-Rounded" pitchFamily="34" charset="0"/>
                </a:rPr>
                <a:t>hoat</a:t>
              </a:r>
              <a:r>
                <a:rPr lang="en-US" b="1" smtClean="0">
                  <a:solidFill>
                    <a:srgbClr val="0070C0"/>
                  </a:solidFill>
                  <a:latin typeface="Arial-Rounded" pitchFamily="34" charset="0"/>
                  <a:ea typeface="Arial-Rounded" pitchFamily="34" charset="0"/>
                  <a:cs typeface="Arial-Rounded" pitchFamily="34" charset="0"/>
                </a:rPr>
                <a:t> hình, voi bước </a:t>
              </a:r>
            </a:p>
            <a:p>
              <a:pPr algn="just">
                <a:lnSpc>
                  <a:spcPct val="100000"/>
                </a:lnSpc>
              </a:pPr>
              <a:r>
                <a:rPr lang="en-US" b="1" smtClean="0">
                  <a:solidFill>
                    <a:srgbClr val="0070C0"/>
                  </a:solidFill>
                  <a:latin typeface="Arial-Rounded" pitchFamily="34" charset="0"/>
                  <a:ea typeface="Arial-Rounded" pitchFamily="34" charset="0"/>
                  <a:cs typeface="Arial-Rounded" pitchFamily="34" charset="0"/>
                </a:rPr>
                <a:t>kh</a:t>
              </a:r>
              <a:r>
                <a:rPr lang="en-US" b="1" smtClean="0">
                  <a:solidFill>
                    <a:srgbClr val="FF0000"/>
                  </a:solidFill>
                  <a:latin typeface="Arial-Rounded" pitchFamily="34" charset="0"/>
                  <a:ea typeface="Arial-Rounded" pitchFamily="34" charset="0"/>
                  <a:cs typeface="Arial-Rounded" pitchFamily="34" charset="0"/>
                </a:rPr>
                <a:t>oan</a:t>
              </a:r>
              <a:r>
                <a:rPr lang="en-US" b="1" smtClean="0">
                  <a:solidFill>
                    <a:srgbClr val="0070C0"/>
                  </a:solidFill>
                  <a:latin typeface="Arial-Rounded" pitchFamily="34" charset="0"/>
                  <a:ea typeface="Arial-Rounded" pitchFamily="34" charset="0"/>
                  <a:cs typeface="Arial-Rounded" pitchFamily="34" charset="0"/>
                </a:rPr>
                <a:t> thai, thỏ chạy th</a:t>
              </a:r>
              <a:r>
                <a:rPr lang="en-US" b="1" smtClean="0">
                  <a:solidFill>
                    <a:srgbClr val="FF0000"/>
                  </a:solidFill>
                  <a:latin typeface="Arial-Rounded" pitchFamily="34" charset="0"/>
                  <a:ea typeface="Arial-Rounded" pitchFamily="34" charset="0"/>
                  <a:cs typeface="Arial-Rounded" pitchFamily="34" charset="0"/>
                </a:rPr>
                <a:t>oăn</a:t>
              </a:r>
              <a:r>
                <a:rPr lang="en-US" b="1" smtClean="0">
                  <a:solidFill>
                    <a:srgbClr val="0070C0"/>
                  </a:solidFill>
                  <a:latin typeface="Arial-Rounded" pitchFamily="34" charset="0"/>
                  <a:ea typeface="Arial-Rounded" pitchFamily="34" charset="0"/>
                  <a:cs typeface="Arial-Rounded" pitchFamily="34" charset="0"/>
                </a:rPr>
                <a:t> </a:t>
              </a:r>
              <a:r>
                <a:rPr lang="en-US" b="1" smtClean="0">
                  <a:solidFill>
                    <a:srgbClr val="FF0000"/>
                  </a:solidFill>
                  <a:latin typeface="Arial-Rounded" pitchFamily="34" charset="0"/>
                  <a:ea typeface="Arial-Rounded" pitchFamily="34" charset="0"/>
                  <a:cs typeface="Arial-Rounded" pitchFamily="34" charset="0"/>
                </a:rPr>
                <a:t>thoăt</a:t>
              </a:r>
              <a:r>
                <a:rPr lang="en-US" b="1" smtClean="0">
                  <a:solidFill>
                    <a:srgbClr val="0070C0"/>
                  </a:solidFill>
                  <a:latin typeface="Arial-Rounded" pitchFamily="34" charset="0"/>
                  <a:ea typeface="Arial-Rounded" pitchFamily="34" charset="0"/>
                  <a:cs typeface="Arial-Rounded" pitchFamily="34" charset="0"/>
                </a:rPr>
                <a:t>.  </a:t>
              </a:r>
            </a:p>
          </p:txBody>
        </p:sp>
        <p:sp>
          <p:nvSpPr>
            <p:cNvPr id="12" name="Title 1"/>
            <p:cNvSpPr txBox="1">
              <a:spLocks/>
            </p:cNvSpPr>
            <p:nvPr/>
          </p:nvSpPr>
          <p:spPr>
            <a:xfrm>
              <a:off x="3743946" y="4797133"/>
              <a:ext cx="2002019"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b="1">
                  <a:solidFill>
                    <a:srgbClr val="0070C0"/>
                  </a:solidFill>
                  <a:latin typeface="Arial-Rounded" pitchFamily="34" charset="0"/>
                  <a:ea typeface="Arial-Rounded" pitchFamily="34" charset="0"/>
                  <a:cs typeface="Arial-Rounded" pitchFamily="34" charset="0"/>
                </a:rPr>
                <a:t>.</a:t>
              </a:r>
            </a:p>
          </p:txBody>
        </p:sp>
        <p:sp>
          <p:nvSpPr>
            <p:cNvPr id="13" name="Title 1"/>
            <p:cNvSpPr txBox="1">
              <a:spLocks/>
            </p:cNvSpPr>
            <p:nvPr/>
          </p:nvSpPr>
          <p:spPr>
            <a:xfrm>
              <a:off x="6995319" y="5379080"/>
              <a:ext cx="2002019" cy="150108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pPr>
              <a:r>
                <a:rPr lang="en-US" b="1">
                  <a:solidFill>
                    <a:srgbClr val="0070C0"/>
                  </a:solidFill>
                  <a:latin typeface="Arial-Rounded" pitchFamily="34" charset="0"/>
                  <a:ea typeface="Arial-Rounded" pitchFamily="34" charset="0"/>
                  <a:cs typeface="Arial-Rounded" pitchFamily="34" charset="0"/>
                </a:rPr>
                <a:t>́</a:t>
              </a:r>
            </a:p>
          </p:txBody>
        </p:sp>
      </p:grpSp>
    </p:spTree>
    <p:extLst>
      <p:ext uri="{BB962C8B-B14F-4D97-AF65-F5344CB8AC3E}">
        <p14:creationId xmlns:p14="http://schemas.microsoft.com/office/powerpoint/2010/main" val="1533710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down)">
                                      <p:cBhvr>
                                        <p:cTn id="12" dur="580">
                                          <p:stCondLst>
                                            <p:cond delay="0"/>
                                          </p:stCondLst>
                                        </p:cTn>
                                        <p:tgtEl>
                                          <p:spTgt spid="28"/>
                                        </p:tgtEl>
                                      </p:cBhvr>
                                    </p:animEffect>
                                    <p:anim calcmode="lin" valueType="num">
                                      <p:cBhvr>
                                        <p:cTn id="13"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8" dur="26">
                                          <p:stCondLst>
                                            <p:cond delay="650"/>
                                          </p:stCondLst>
                                        </p:cTn>
                                        <p:tgtEl>
                                          <p:spTgt spid="28"/>
                                        </p:tgtEl>
                                      </p:cBhvr>
                                      <p:to x="100000" y="60000"/>
                                    </p:animScale>
                                    <p:animScale>
                                      <p:cBhvr>
                                        <p:cTn id="19" dur="166" decel="50000">
                                          <p:stCondLst>
                                            <p:cond delay="676"/>
                                          </p:stCondLst>
                                        </p:cTn>
                                        <p:tgtEl>
                                          <p:spTgt spid="28"/>
                                        </p:tgtEl>
                                      </p:cBhvr>
                                      <p:to x="100000" y="100000"/>
                                    </p:animScale>
                                    <p:animScale>
                                      <p:cBhvr>
                                        <p:cTn id="20" dur="26">
                                          <p:stCondLst>
                                            <p:cond delay="1312"/>
                                          </p:stCondLst>
                                        </p:cTn>
                                        <p:tgtEl>
                                          <p:spTgt spid="28"/>
                                        </p:tgtEl>
                                      </p:cBhvr>
                                      <p:to x="100000" y="80000"/>
                                    </p:animScale>
                                    <p:animScale>
                                      <p:cBhvr>
                                        <p:cTn id="21" dur="166" decel="50000">
                                          <p:stCondLst>
                                            <p:cond delay="1338"/>
                                          </p:stCondLst>
                                        </p:cTn>
                                        <p:tgtEl>
                                          <p:spTgt spid="28"/>
                                        </p:tgtEl>
                                      </p:cBhvr>
                                      <p:to x="100000" y="100000"/>
                                    </p:animScale>
                                    <p:animScale>
                                      <p:cBhvr>
                                        <p:cTn id="22" dur="26">
                                          <p:stCondLst>
                                            <p:cond delay="1642"/>
                                          </p:stCondLst>
                                        </p:cTn>
                                        <p:tgtEl>
                                          <p:spTgt spid="28"/>
                                        </p:tgtEl>
                                      </p:cBhvr>
                                      <p:to x="100000" y="90000"/>
                                    </p:animScale>
                                    <p:animScale>
                                      <p:cBhvr>
                                        <p:cTn id="23" dur="166" decel="50000">
                                          <p:stCondLst>
                                            <p:cond delay="1668"/>
                                          </p:stCondLst>
                                        </p:cTn>
                                        <p:tgtEl>
                                          <p:spTgt spid="28"/>
                                        </p:tgtEl>
                                      </p:cBhvr>
                                      <p:to x="100000" y="100000"/>
                                    </p:animScale>
                                    <p:animScale>
                                      <p:cBhvr>
                                        <p:cTn id="24" dur="26">
                                          <p:stCondLst>
                                            <p:cond delay="1808"/>
                                          </p:stCondLst>
                                        </p:cTn>
                                        <p:tgtEl>
                                          <p:spTgt spid="28"/>
                                        </p:tgtEl>
                                      </p:cBhvr>
                                      <p:to x="100000" y="95000"/>
                                    </p:animScale>
                                    <p:animScale>
                                      <p:cBhvr>
                                        <p:cTn id="25" dur="166" decel="50000">
                                          <p:stCondLst>
                                            <p:cond delay="1834"/>
                                          </p:stCondLst>
                                        </p:cTn>
                                        <p:tgtEl>
                                          <p:spTgt spid="28"/>
                                        </p:tgtEl>
                                      </p:cBhvr>
                                      <p:to x="100000" y="100000"/>
                                    </p:animScale>
                                  </p:childTnLst>
                                </p:cTn>
                              </p:par>
                              <p:par>
                                <p:cTn id="26" presetID="26" presetClass="entr" presetSubtype="0" fill="hold" grpId="0" nodeType="withEffect">
                                  <p:stCondLst>
                                    <p:cond delay="0"/>
                                  </p:stCondLst>
                                  <p:childTnLst>
                                    <p:set>
                                      <p:cBhvr>
                                        <p:cTn id="27" dur="1" fill="hold">
                                          <p:stCondLst>
                                            <p:cond delay="0"/>
                                          </p:stCondLst>
                                        </p:cTn>
                                        <p:tgtEl>
                                          <p:spTgt spid="32"/>
                                        </p:tgtEl>
                                        <p:attrNameLst>
                                          <p:attrName>style.visibility</p:attrName>
                                        </p:attrNameLst>
                                      </p:cBhvr>
                                      <p:to>
                                        <p:strVal val="visible"/>
                                      </p:to>
                                    </p:set>
                                    <p:animEffect transition="in" filter="wipe(down)">
                                      <p:cBhvr>
                                        <p:cTn id="28" dur="580">
                                          <p:stCondLst>
                                            <p:cond delay="0"/>
                                          </p:stCondLst>
                                        </p:cTn>
                                        <p:tgtEl>
                                          <p:spTgt spid="32"/>
                                        </p:tgtEl>
                                      </p:cBhvr>
                                    </p:animEffect>
                                    <p:anim calcmode="lin" valueType="num">
                                      <p:cBhvr>
                                        <p:cTn id="29" dur="1822" tmFilter="0,0; 0.14,0.36; 0.43,0.73; 0.71,0.91; 1.0,1.0">
                                          <p:stCondLst>
                                            <p:cond delay="0"/>
                                          </p:stCondLst>
                                        </p:cTn>
                                        <p:tgtEl>
                                          <p:spTgt spid="32"/>
                                        </p:tgtEl>
                                        <p:attrNameLst>
                                          <p:attrName>ppt_x</p:attrName>
                                        </p:attrNameLst>
                                      </p:cBhvr>
                                      <p:tavLst>
                                        <p:tav tm="0">
                                          <p:val>
                                            <p:strVal val="#ppt_x-0.25"/>
                                          </p:val>
                                        </p:tav>
                                        <p:tav tm="100000">
                                          <p:val>
                                            <p:strVal val="#ppt_x"/>
                                          </p:val>
                                        </p:tav>
                                      </p:tavLst>
                                    </p:anim>
                                    <p:anim calcmode="lin" valueType="num">
                                      <p:cBhvr>
                                        <p:cTn id="30" dur="664" tmFilter="0.0,0.0; 0.25,0.07; 0.50,0.2; 0.75,0.467; 1.0,1.0">
                                          <p:stCondLst>
                                            <p:cond delay="0"/>
                                          </p:stCondLst>
                                        </p:cTn>
                                        <p:tgtEl>
                                          <p:spTgt spid="32"/>
                                        </p:tgtEl>
                                        <p:attrNameLst>
                                          <p:attrName>ppt_y</p:attrName>
                                        </p:attrNameLst>
                                      </p:cBhvr>
                                      <p:tavLst>
                                        <p:tav tm="0" fmla="#ppt_y-sin(pi*$)/3">
                                          <p:val>
                                            <p:fltVal val="0.5"/>
                                          </p:val>
                                        </p:tav>
                                        <p:tav tm="100000">
                                          <p:val>
                                            <p:fltVal val="1"/>
                                          </p:val>
                                        </p:tav>
                                      </p:tavLst>
                                    </p:anim>
                                    <p:anim calcmode="lin" valueType="num">
                                      <p:cBhvr>
                                        <p:cTn id="31" dur="664" tmFilter="0, 0; 0.125,0.2665; 0.25,0.4; 0.375,0.465; 0.5,0.5;  0.625,0.535; 0.75,0.6; 0.875,0.7335; 1,1">
                                          <p:stCondLst>
                                            <p:cond delay="664"/>
                                          </p:stCondLst>
                                        </p:cTn>
                                        <p:tgtEl>
                                          <p:spTgt spid="32"/>
                                        </p:tgtEl>
                                        <p:attrNameLst>
                                          <p:attrName>ppt_y</p:attrName>
                                        </p:attrNameLst>
                                      </p:cBhvr>
                                      <p:tavLst>
                                        <p:tav tm="0" fmla="#ppt_y-sin(pi*$)/9">
                                          <p:val>
                                            <p:fltVal val="0"/>
                                          </p:val>
                                        </p:tav>
                                        <p:tav tm="100000">
                                          <p:val>
                                            <p:fltVal val="1"/>
                                          </p:val>
                                        </p:tav>
                                      </p:tavLst>
                                    </p:anim>
                                    <p:anim calcmode="lin" valueType="num">
                                      <p:cBhvr>
                                        <p:cTn id="32" dur="332" tmFilter="0, 0; 0.125,0.2665; 0.25,0.4; 0.375,0.465; 0.5,0.5;  0.625,0.535; 0.75,0.6; 0.875,0.7335; 1,1">
                                          <p:stCondLst>
                                            <p:cond delay="1324"/>
                                          </p:stCondLst>
                                        </p:cTn>
                                        <p:tgtEl>
                                          <p:spTgt spid="32"/>
                                        </p:tgtEl>
                                        <p:attrNameLst>
                                          <p:attrName>ppt_y</p:attrName>
                                        </p:attrNameLst>
                                      </p:cBhvr>
                                      <p:tavLst>
                                        <p:tav tm="0" fmla="#ppt_y-sin(pi*$)/27">
                                          <p:val>
                                            <p:fltVal val="0"/>
                                          </p:val>
                                        </p:tav>
                                        <p:tav tm="100000">
                                          <p:val>
                                            <p:fltVal val="1"/>
                                          </p:val>
                                        </p:tav>
                                      </p:tavLst>
                                    </p:anim>
                                    <p:anim calcmode="lin" valueType="num">
                                      <p:cBhvr>
                                        <p:cTn id="33" dur="164" tmFilter="0, 0; 0.125,0.2665; 0.25,0.4; 0.375,0.465; 0.5,0.5;  0.625,0.535; 0.75,0.6; 0.875,0.7335; 1,1">
                                          <p:stCondLst>
                                            <p:cond delay="1656"/>
                                          </p:stCondLst>
                                        </p:cTn>
                                        <p:tgtEl>
                                          <p:spTgt spid="32"/>
                                        </p:tgtEl>
                                        <p:attrNameLst>
                                          <p:attrName>ppt_y</p:attrName>
                                        </p:attrNameLst>
                                      </p:cBhvr>
                                      <p:tavLst>
                                        <p:tav tm="0" fmla="#ppt_y-sin(pi*$)/81">
                                          <p:val>
                                            <p:fltVal val="0"/>
                                          </p:val>
                                        </p:tav>
                                        <p:tav tm="100000">
                                          <p:val>
                                            <p:fltVal val="1"/>
                                          </p:val>
                                        </p:tav>
                                      </p:tavLst>
                                    </p:anim>
                                    <p:animScale>
                                      <p:cBhvr>
                                        <p:cTn id="34" dur="26">
                                          <p:stCondLst>
                                            <p:cond delay="650"/>
                                          </p:stCondLst>
                                        </p:cTn>
                                        <p:tgtEl>
                                          <p:spTgt spid="32"/>
                                        </p:tgtEl>
                                      </p:cBhvr>
                                      <p:to x="100000" y="60000"/>
                                    </p:animScale>
                                    <p:animScale>
                                      <p:cBhvr>
                                        <p:cTn id="35" dur="166" decel="50000">
                                          <p:stCondLst>
                                            <p:cond delay="676"/>
                                          </p:stCondLst>
                                        </p:cTn>
                                        <p:tgtEl>
                                          <p:spTgt spid="32"/>
                                        </p:tgtEl>
                                      </p:cBhvr>
                                      <p:to x="100000" y="100000"/>
                                    </p:animScale>
                                    <p:animScale>
                                      <p:cBhvr>
                                        <p:cTn id="36" dur="26">
                                          <p:stCondLst>
                                            <p:cond delay="1312"/>
                                          </p:stCondLst>
                                        </p:cTn>
                                        <p:tgtEl>
                                          <p:spTgt spid="32"/>
                                        </p:tgtEl>
                                      </p:cBhvr>
                                      <p:to x="100000" y="80000"/>
                                    </p:animScale>
                                    <p:animScale>
                                      <p:cBhvr>
                                        <p:cTn id="37" dur="166" decel="50000">
                                          <p:stCondLst>
                                            <p:cond delay="1338"/>
                                          </p:stCondLst>
                                        </p:cTn>
                                        <p:tgtEl>
                                          <p:spTgt spid="32"/>
                                        </p:tgtEl>
                                      </p:cBhvr>
                                      <p:to x="100000" y="100000"/>
                                    </p:animScale>
                                    <p:animScale>
                                      <p:cBhvr>
                                        <p:cTn id="38" dur="26">
                                          <p:stCondLst>
                                            <p:cond delay="1642"/>
                                          </p:stCondLst>
                                        </p:cTn>
                                        <p:tgtEl>
                                          <p:spTgt spid="32"/>
                                        </p:tgtEl>
                                      </p:cBhvr>
                                      <p:to x="100000" y="90000"/>
                                    </p:animScale>
                                    <p:animScale>
                                      <p:cBhvr>
                                        <p:cTn id="39" dur="166" decel="50000">
                                          <p:stCondLst>
                                            <p:cond delay="1668"/>
                                          </p:stCondLst>
                                        </p:cTn>
                                        <p:tgtEl>
                                          <p:spTgt spid="32"/>
                                        </p:tgtEl>
                                      </p:cBhvr>
                                      <p:to x="100000" y="100000"/>
                                    </p:animScale>
                                    <p:animScale>
                                      <p:cBhvr>
                                        <p:cTn id="40" dur="26">
                                          <p:stCondLst>
                                            <p:cond delay="1808"/>
                                          </p:stCondLst>
                                        </p:cTn>
                                        <p:tgtEl>
                                          <p:spTgt spid="32"/>
                                        </p:tgtEl>
                                      </p:cBhvr>
                                      <p:to x="100000" y="95000"/>
                                    </p:animScale>
                                    <p:animScale>
                                      <p:cBhvr>
                                        <p:cTn id="41" dur="166" decel="50000">
                                          <p:stCondLst>
                                            <p:cond delay="1834"/>
                                          </p:stCondLst>
                                        </p:cTn>
                                        <p:tgtEl>
                                          <p:spTgt spid="32"/>
                                        </p:tgtEl>
                                      </p:cBhvr>
                                      <p:to x="100000" y="100000"/>
                                    </p:animScale>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grpId="0" nodeType="click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wipe(left)">
                                      <p:cBhvr>
                                        <p:cTn id="46"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2" descr="Sắc đào ngày xuân"/>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170" name="Picture 2" descr="Cây gỗ xoan ta là gì, xoan ta có tốt không đặc tính ứng dụng gỗ xoan 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2719" y="2162174"/>
            <a:ext cx="6592975" cy="439102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Hoa Xoan - Ý Nghĩa Và Công Dụng Tuyệt Vời Trong Cuộc Số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574" y="160338"/>
            <a:ext cx="4970241" cy="3725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2280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Cây Khế • Sài Gòn Hoa 20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9519" y="1184694"/>
            <a:ext cx="5486400" cy="4114800"/>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Hướng dẫn trồng cây khế chuẩn nhấ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919" y="1219200"/>
            <a:ext cx="5486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58859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p:cNvSpPr txBox="1">
            <a:spLocks/>
          </p:cNvSpPr>
          <p:nvPr/>
        </p:nvSpPr>
        <p:spPr>
          <a:xfrm>
            <a:off x="250712" y="1564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4800" dirty="0" smtClean="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Trong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vườn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cây</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xoan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và</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cây</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khế</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đã</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trổ</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hoa</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hàng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loạt</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Vườn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cây</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ngập</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tràn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sắc</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tím</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Mỗi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buổi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sáng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khu</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vườn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rộn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ràng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với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những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tiếng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lích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ra</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lích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rích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của</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mấy</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chú</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chim</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chích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bông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Chúng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thoăn</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thoắt</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nhảy</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từ</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cành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này</a:t>
            </a:r>
            <a:r>
              <a:rPr lang="en-US" sz="4800">
                <a:solidFill>
                  <a:srgbClr val="0070C0"/>
                </a:solidFill>
                <a:latin typeface="Arial-Rounded" pitchFamily="34" charset="0"/>
                <a:ea typeface="Arial-Rounded" pitchFamily="34" charset="0"/>
                <a:cs typeface="Arial-Rounded" pitchFamily="34" charset="0"/>
              </a:rPr>
              <a:t> </a:t>
            </a:r>
            <a:r>
              <a:rPr lang="en-US" sz="4800" smtClean="0">
                <a:solidFill>
                  <a:srgbClr val="0070C0"/>
                </a:solidFill>
                <a:latin typeface="Arial-Rounded" pitchFamily="34" charset="0"/>
                <a:ea typeface="Arial-Rounded" pitchFamily="34" charset="0"/>
                <a:cs typeface="Arial-Rounded" pitchFamily="34" charset="0"/>
              </a:rPr>
              <a:t>sang </a:t>
            </a:r>
            <a:r>
              <a:rPr lang="en-US" sz="4800" dirty="0" err="1">
                <a:solidFill>
                  <a:srgbClr val="0070C0"/>
                </a:solidFill>
                <a:latin typeface="Arial-Rounded" pitchFamily="34" charset="0"/>
                <a:ea typeface="Arial-Rounded" pitchFamily="34" charset="0"/>
                <a:cs typeface="Arial-Rounded" pitchFamily="34" charset="0"/>
              </a:rPr>
              <a:t>cành</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khác</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Vừa</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nhảy</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nhót</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chúng</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vừa</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trêu</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đùa</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nhau</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vui</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thật</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là</a:t>
            </a:r>
            <a:r>
              <a:rPr lang="en-US" sz="4800" dirty="0">
                <a:solidFill>
                  <a:srgbClr val="0070C0"/>
                </a:solidFill>
                <a:latin typeface="Arial-Rounded" pitchFamily="34" charset="0"/>
                <a:ea typeface="Arial-Rounded" pitchFamily="34" charset="0"/>
                <a:cs typeface="Arial-Rounded" pitchFamily="34" charset="0"/>
              </a:rPr>
              <a:t> </a:t>
            </a:r>
            <a:r>
              <a:rPr lang="en-US" sz="4800" dirty="0" err="1">
                <a:solidFill>
                  <a:srgbClr val="0070C0"/>
                </a:solidFill>
                <a:latin typeface="Arial-Rounded" pitchFamily="34" charset="0"/>
                <a:ea typeface="Arial-Rounded" pitchFamily="34" charset="0"/>
                <a:cs typeface="Arial-Rounded" pitchFamily="34" charset="0"/>
              </a:rPr>
              <a:t>vui</a:t>
            </a:r>
            <a:r>
              <a:rPr lang="en-US" sz="4800" dirty="0">
                <a:solidFill>
                  <a:srgbClr val="0070C0"/>
                </a:solidFill>
                <a:latin typeface="Arial-Rounded" pitchFamily="34" charset="0"/>
                <a:ea typeface="Arial-Rounded" pitchFamily="34" charset="0"/>
                <a:cs typeface="Arial-Rounded" pitchFamily="34" charset="0"/>
              </a:rPr>
              <a:t>.</a:t>
            </a:r>
          </a:p>
        </p:txBody>
      </p:sp>
      <p:sp>
        <p:nvSpPr>
          <p:cNvPr id="14" name="Rounded Rectangle 13"/>
          <p:cNvSpPr/>
          <p:nvPr/>
        </p:nvSpPr>
        <p:spPr>
          <a:xfrm>
            <a:off x="456011" y="5495597"/>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Hai loài cây nào được nhắc đến trong bài?</a:t>
            </a:r>
            <a:endParaRPr lang="en-US" sz="4800">
              <a:latin typeface="Arial-Rounded" pitchFamily="34" charset="0"/>
              <a:ea typeface="Arial-Rounded" pitchFamily="34" charset="0"/>
              <a:cs typeface="Arial-Rounded" pitchFamily="34" charset="0"/>
            </a:endParaRPr>
          </a:p>
        </p:txBody>
      </p:sp>
      <p:cxnSp>
        <p:nvCxnSpPr>
          <p:cNvPr id="15" name="Straight Connector 14"/>
          <p:cNvCxnSpPr/>
          <p:nvPr/>
        </p:nvCxnSpPr>
        <p:spPr>
          <a:xfrm>
            <a:off x="4562304" y="990600"/>
            <a:ext cx="233237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8056799" y="960408"/>
            <a:ext cx="18703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Rounded Rectangle 18"/>
          <p:cNvSpPr/>
          <p:nvPr/>
        </p:nvSpPr>
        <p:spPr>
          <a:xfrm>
            <a:off x="442119" y="5486400"/>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Hoa xoan và hoa khế có màu gì?</a:t>
            </a:r>
            <a:endParaRPr lang="en-US" sz="4800">
              <a:latin typeface="Arial-Rounded" pitchFamily="34" charset="0"/>
              <a:ea typeface="Arial-Rounded" pitchFamily="34" charset="0"/>
              <a:cs typeface="Arial-Rounded" pitchFamily="34" charset="0"/>
            </a:endParaRPr>
          </a:p>
        </p:txBody>
      </p:sp>
      <p:cxnSp>
        <p:nvCxnSpPr>
          <p:cNvPr id="22" name="Straight Connector 21"/>
          <p:cNvCxnSpPr/>
          <p:nvPr/>
        </p:nvCxnSpPr>
        <p:spPr>
          <a:xfrm>
            <a:off x="9738519" y="1624641"/>
            <a:ext cx="187036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24" name="Rounded Rectangle 23"/>
          <p:cNvSpPr/>
          <p:nvPr/>
        </p:nvSpPr>
        <p:spPr>
          <a:xfrm>
            <a:off x="442119" y="5460242"/>
            <a:ext cx="11277600" cy="1092958"/>
          </a:xfrm>
          <a:prstGeom prst="roundRect">
            <a:avLst/>
          </a:prstGeom>
          <a:solidFill>
            <a:srgbClr val="006F9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Những chú chích bông làm gì trong vườn?</a:t>
            </a:r>
            <a:endParaRPr lang="en-US" sz="4800">
              <a:latin typeface="Arial-Rounded" pitchFamily="34" charset="0"/>
              <a:ea typeface="Arial-Rounded" pitchFamily="34" charset="0"/>
              <a:cs typeface="Arial-Rounded" pitchFamily="34" charset="0"/>
            </a:endParaRPr>
          </a:p>
        </p:txBody>
      </p:sp>
      <p:cxnSp>
        <p:nvCxnSpPr>
          <p:cNvPr id="25" name="Straight Connector 24"/>
          <p:cNvCxnSpPr/>
          <p:nvPr/>
        </p:nvCxnSpPr>
        <p:spPr>
          <a:xfrm>
            <a:off x="1813719" y="2971800"/>
            <a:ext cx="350520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a:off x="2028200" y="3581400"/>
            <a:ext cx="958068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a:off x="346480" y="4258574"/>
            <a:ext cx="4215824"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a:off x="4948177" y="4258574"/>
            <a:ext cx="666070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46480" y="4988945"/>
            <a:ext cx="710603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8106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xit" presetSubtype="0" fill="hold" nodeType="clickEffect">
                                  <p:stCondLst>
                                    <p:cond delay="0"/>
                                  </p:stCondLst>
                                  <p:childTnLst>
                                    <p:animEffect transition="out" filter="fade">
                                      <p:cBhvr>
                                        <p:cTn id="21" dur="10"/>
                                        <p:tgtEl>
                                          <p:spTgt spid="15"/>
                                        </p:tgtEl>
                                      </p:cBhvr>
                                    </p:animEffect>
                                    <p:set>
                                      <p:cBhvr>
                                        <p:cTn id="22" dur="1" fill="hold">
                                          <p:stCondLst>
                                            <p:cond delay="9"/>
                                          </p:stCondLst>
                                        </p:cTn>
                                        <p:tgtEl>
                                          <p:spTgt spid="15"/>
                                        </p:tgtEl>
                                        <p:attrNameLst>
                                          <p:attrName>style.visibility</p:attrName>
                                        </p:attrNameLst>
                                      </p:cBhvr>
                                      <p:to>
                                        <p:strVal val="hidden"/>
                                      </p:to>
                                    </p:set>
                                  </p:childTnLst>
                                </p:cTn>
                              </p:par>
                              <p:par>
                                <p:cTn id="23" presetID="10" presetClass="exit" presetSubtype="0" fill="hold" nodeType="withEffect">
                                  <p:stCondLst>
                                    <p:cond delay="0"/>
                                  </p:stCondLst>
                                  <p:childTnLst>
                                    <p:animEffect transition="out" filter="fade">
                                      <p:cBhvr>
                                        <p:cTn id="24" dur="10"/>
                                        <p:tgtEl>
                                          <p:spTgt spid="16"/>
                                        </p:tgtEl>
                                      </p:cBhvr>
                                    </p:animEffect>
                                    <p:set>
                                      <p:cBhvr>
                                        <p:cTn id="25" dur="1" fill="hold">
                                          <p:stCondLst>
                                            <p:cond delay="9"/>
                                          </p:stCondLst>
                                        </p:cTn>
                                        <p:tgtEl>
                                          <p:spTgt spid="16"/>
                                        </p:tgtEl>
                                        <p:attrNameLst>
                                          <p:attrName>style.visibility</p:attrName>
                                        </p:attrNameLst>
                                      </p:cBhvr>
                                      <p:to>
                                        <p:strVal val="hidden"/>
                                      </p:to>
                                    </p:se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2"/>
                                        </p:tgtEl>
                                        <p:attrNameLst>
                                          <p:attrName>style.visibility</p:attrName>
                                        </p:attrNameLst>
                                      </p:cBhvr>
                                      <p:to>
                                        <p:strVal val="visible"/>
                                      </p:to>
                                    </p:set>
                                    <p:animEffect transition="in" filter="fade">
                                      <p:cBhvr>
                                        <p:cTn id="35" dur="500"/>
                                        <p:tgtEl>
                                          <p:spTgt spid="2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xit" presetSubtype="0" fill="hold" nodeType="clickEffect">
                                  <p:stCondLst>
                                    <p:cond delay="0"/>
                                  </p:stCondLst>
                                  <p:childTnLst>
                                    <p:animEffect transition="out" filter="fade">
                                      <p:cBhvr>
                                        <p:cTn id="39" dur="10"/>
                                        <p:tgtEl>
                                          <p:spTgt spid="22"/>
                                        </p:tgtEl>
                                      </p:cBhvr>
                                    </p:animEffect>
                                    <p:set>
                                      <p:cBhvr>
                                        <p:cTn id="40" dur="1" fill="hold">
                                          <p:stCondLst>
                                            <p:cond delay="9"/>
                                          </p:stCondLst>
                                        </p:cTn>
                                        <p:tgtEl>
                                          <p:spTgt spid="22"/>
                                        </p:tgtEl>
                                        <p:attrNameLst>
                                          <p:attrName>style.visibility</p:attrName>
                                        </p:attrNameLst>
                                      </p:cBhvr>
                                      <p:to>
                                        <p:strVal val="hidden"/>
                                      </p:to>
                                    </p:se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fade">
                                      <p:cBhvr>
                                        <p:cTn id="45" dur="5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500"/>
                                        <p:tgtEl>
                                          <p:spTgt spid="25"/>
                                        </p:tgtEl>
                                      </p:cBhvr>
                                    </p:animEffect>
                                  </p:childTnLst>
                                </p:cTn>
                              </p:par>
                              <p:par>
                                <p:cTn id="51" presetID="10" presetClass="entr" presetSubtype="0" fill="hold" nodeType="withEffect">
                                  <p:stCondLst>
                                    <p:cond delay="0"/>
                                  </p:stCondLst>
                                  <p:childTnLst>
                                    <p:set>
                                      <p:cBhvr>
                                        <p:cTn id="52" dur="1" fill="hold">
                                          <p:stCondLst>
                                            <p:cond delay="0"/>
                                          </p:stCondLst>
                                        </p:cTn>
                                        <p:tgtEl>
                                          <p:spTgt spid="27"/>
                                        </p:tgtEl>
                                        <p:attrNameLst>
                                          <p:attrName>style.visibility</p:attrName>
                                        </p:attrNameLst>
                                      </p:cBhvr>
                                      <p:to>
                                        <p:strVal val="visible"/>
                                      </p:to>
                                    </p:set>
                                    <p:animEffect transition="in" filter="fade">
                                      <p:cBhvr>
                                        <p:cTn id="53" dur="500"/>
                                        <p:tgtEl>
                                          <p:spTgt spid="27"/>
                                        </p:tgtEl>
                                      </p:cBhvr>
                                    </p:animEffect>
                                  </p:childTnLst>
                                </p:cTn>
                              </p:par>
                              <p:par>
                                <p:cTn id="54" presetID="10" presetClass="entr" presetSubtype="0" fill="hold" nodeType="with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9"/>
                                        </p:tgtEl>
                                        <p:attrNameLst>
                                          <p:attrName>style.visibility</p:attrName>
                                        </p:attrNameLst>
                                      </p:cBhvr>
                                      <p:to>
                                        <p:strVal val="visible"/>
                                      </p:to>
                                    </p:set>
                                    <p:animEffect transition="in" filter="fade">
                                      <p:cBhvr>
                                        <p:cTn id="61" dur="500"/>
                                        <p:tgtEl>
                                          <p:spTgt spid="29"/>
                                        </p:tgtEl>
                                      </p:cBhvr>
                                    </p:animEffect>
                                  </p:childTnLst>
                                </p:cTn>
                              </p:par>
                              <p:par>
                                <p:cTn id="62" presetID="10" presetClass="entr" presetSubtype="0" fill="hold" nodeType="withEffect">
                                  <p:stCondLst>
                                    <p:cond delay="0"/>
                                  </p:stCondLst>
                                  <p:childTnLst>
                                    <p:set>
                                      <p:cBhvr>
                                        <p:cTn id="63" dur="1" fill="hold">
                                          <p:stCondLst>
                                            <p:cond delay="0"/>
                                          </p:stCondLst>
                                        </p:cTn>
                                        <p:tgtEl>
                                          <p:spTgt spid="31"/>
                                        </p:tgtEl>
                                        <p:attrNameLst>
                                          <p:attrName>style.visibility</p:attrName>
                                        </p:attrNameLst>
                                      </p:cBhvr>
                                      <p:to>
                                        <p:strVal val="visible"/>
                                      </p:to>
                                    </p:set>
                                    <p:animEffect transition="in" filter="fade">
                                      <p:cBhvr>
                                        <p:cTn id="64" dur="500"/>
                                        <p:tgtEl>
                                          <p:spTgt spid="31"/>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nodeType="clickEffect">
                                  <p:stCondLst>
                                    <p:cond delay="0"/>
                                  </p:stCondLst>
                                  <p:childTnLst>
                                    <p:animEffect transition="out" filter="fade">
                                      <p:cBhvr>
                                        <p:cTn id="68" dur="10"/>
                                        <p:tgtEl>
                                          <p:spTgt spid="25"/>
                                        </p:tgtEl>
                                      </p:cBhvr>
                                    </p:animEffect>
                                    <p:set>
                                      <p:cBhvr>
                                        <p:cTn id="69" dur="1" fill="hold">
                                          <p:stCondLst>
                                            <p:cond delay="9"/>
                                          </p:stCondLst>
                                        </p:cTn>
                                        <p:tgtEl>
                                          <p:spTgt spid="25"/>
                                        </p:tgtEl>
                                        <p:attrNameLst>
                                          <p:attrName>style.visibility</p:attrName>
                                        </p:attrNameLst>
                                      </p:cBhvr>
                                      <p:to>
                                        <p:strVal val="hidden"/>
                                      </p:to>
                                    </p:set>
                                  </p:childTnLst>
                                </p:cTn>
                              </p:par>
                              <p:par>
                                <p:cTn id="70" presetID="10" presetClass="exit" presetSubtype="0" fill="hold" nodeType="withEffect">
                                  <p:stCondLst>
                                    <p:cond delay="0"/>
                                  </p:stCondLst>
                                  <p:childTnLst>
                                    <p:animEffect transition="out" filter="fade">
                                      <p:cBhvr>
                                        <p:cTn id="71" dur="10"/>
                                        <p:tgtEl>
                                          <p:spTgt spid="27"/>
                                        </p:tgtEl>
                                      </p:cBhvr>
                                    </p:animEffect>
                                    <p:set>
                                      <p:cBhvr>
                                        <p:cTn id="72" dur="1" fill="hold">
                                          <p:stCondLst>
                                            <p:cond delay="9"/>
                                          </p:stCondLst>
                                        </p:cTn>
                                        <p:tgtEl>
                                          <p:spTgt spid="27"/>
                                        </p:tgtEl>
                                        <p:attrNameLst>
                                          <p:attrName>style.visibility</p:attrName>
                                        </p:attrNameLst>
                                      </p:cBhvr>
                                      <p:to>
                                        <p:strVal val="hidden"/>
                                      </p:to>
                                    </p:set>
                                  </p:childTnLst>
                                </p:cTn>
                              </p:par>
                              <p:par>
                                <p:cTn id="73" presetID="10" presetClass="exit" presetSubtype="0" fill="hold" nodeType="withEffect">
                                  <p:stCondLst>
                                    <p:cond delay="0"/>
                                  </p:stCondLst>
                                  <p:childTnLst>
                                    <p:animEffect transition="out" filter="fade">
                                      <p:cBhvr>
                                        <p:cTn id="74" dur="10"/>
                                        <p:tgtEl>
                                          <p:spTgt spid="28"/>
                                        </p:tgtEl>
                                      </p:cBhvr>
                                    </p:animEffect>
                                    <p:set>
                                      <p:cBhvr>
                                        <p:cTn id="75" dur="1" fill="hold">
                                          <p:stCondLst>
                                            <p:cond delay="9"/>
                                          </p:stCondLst>
                                        </p:cTn>
                                        <p:tgtEl>
                                          <p:spTgt spid="28"/>
                                        </p:tgtEl>
                                        <p:attrNameLst>
                                          <p:attrName>style.visibility</p:attrName>
                                        </p:attrNameLst>
                                      </p:cBhvr>
                                      <p:to>
                                        <p:strVal val="hidden"/>
                                      </p:to>
                                    </p:set>
                                  </p:childTnLst>
                                </p:cTn>
                              </p:par>
                              <p:par>
                                <p:cTn id="76" presetID="10" presetClass="exit" presetSubtype="0" fill="hold" nodeType="withEffect">
                                  <p:stCondLst>
                                    <p:cond delay="0"/>
                                  </p:stCondLst>
                                  <p:childTnLst>
                                    <p:animEffect transition="out" filter="fade">
                                      <p:cBhvr>
                                        <p:cTn id="77" dur="10"/>
                                        <p:tgtEl>
                                          <p:spTgt spid="29"/>
                                        </p:tgtEl>
                                      </p:cBhvr>
                                    </p:animEffect>
                                    <p:set>
                                      <p:cBhvr>
                                        <p:cTn id="78" dur="1" fill="hold">
                                          <p:stCondLst>
                                            <p:cond delay="9"/>
                                          </p:stCondLst>
                                        </p:cTn>
                                        <p:tgtEl>
                                          <p:spTgt spid="29"/>
                                        </p:tgtEl>
                                        <p:attrNameLst>
                                          <p:attrName>style.visibility</p:attrName>
                                        </p:attrNameLst>
                                      </p:cBhvr>
                                      <p:to>
                                        <p:strVal val="hidden"/>
                                      </p:to>
                                    </p:set>
                                  </p:childTnLst>
                                </p:cTn>
                              </p:par>
                              <p:par>
                                <p:cTn id="79" presetID="10" presetClass="exit" presetSubtype="0" fill="hold" nodeType="withEffect">
                                  <p:stCondLst>
                                    <p:cond delay="0"/>
                                  </p:stCondLst>
                                  <p:childTnLst>
                                    <p:animEffect transition="out" filter="fade">
                                      <p:cBhvr>
                                        <p:cTn id="80" dur="10"/>
                                        <p:tgtEl>
                                          <p:spTgt spid="31"/>
                                        </p:tgtEl>
                                      </p:cBhvr>
                                    </p:animEffect>
                                    <p:set>
                                      <p:cBhvr>
                                        <p:cTn id="81" dur="1" fill="hold">
                                          <p:stCondLst>
                                            <p:cond delay="9"/>
                                          </p:stCondLst>
                                        </p:cTn>
                                        <p:tgtEl>
                                          <p:spTgt spid="3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P spid="2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2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200" smtClean="0">
                <a:latin typeface="Arial-Rounded" pitchFamily="34" charset="0"/>
                <a:ea typeface="Arial-Rounded" pitchFamily="34" charset="0"/>
                <a:cs typeface="Arial-Rounded" pitchFamily="34" charset="0"/>
              </a:rPr>
              <a:t>	</a:t>
            </a:r>
            <a:r>
              <a:rPr lang="en-US" sz="3200">
                <a:solidFill>
                  <a:srgbClr val="0070C0"/>
                </a:solidFill>
                <a:latin typeface="Arial-Rounded" pitchFamily="34" charset="0"/>
                <a:ea typeface="Arial-Rounded" pitchFamily="34" charset="0"/>
                <a:cs typeface="Arial-Rounded" pitchFamily="34" charset="0"/>
              </a:rPr>
              <a:t>Trong vườn, cây xoan và cây khế đã trổ hoa hàng loạt. Vườn cây ngập tràn sắc tím. Mỗi buổi sáng, khu vườn rộn ràng với những tiếng lích ra lích rích của mấy chú chim chích bông. Chúng thoăn thoắt nhảy từ cành này sáng cành khác. Vừa nhảy nhót chúng vừa trêu đùa nhau, vui thật là vui.</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3654" y="-152400"/>
            <a:ext cx="8115865" cy="4859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20392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15396" y="203422"/>
            <a:ext cx="2621250" cy="941185"/>
            <a:chOff x="63500" y="1429216"/>
            <a:chExt cx="1970813" cy="705889"/>
          </a:xfrm>
        </p:grpSpPr>
        <p:sp>
          <p:nvSpPr>
            <p:cNvPr id="3" name="Rounded Rectangle 2"/>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Nói</a:t>
              </a:r>
              <a:endParaRPr lang="en-US" sz="4800">
                <a:latin typeface="Arial-Rounded" pitchFamily="34" charset="0"/>
                <a:ea typeface="Arial-Rounded" pitchFamily="34" charset="0"/>
                <a:cs typeface="Arial-Rounded" pitchFamily="34" charset="0"/>
              </a:endParaRPr>
            </a:p>
          </p:txBody>
        </p:sp>
        <p:sp>
          <p:nvSpPr>
            <p:cNvPr id="4" name="Oval 3"/>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7</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6" name="Title 1"/>
          <p:cNvSpPr txBox="1">
            <a:spLocks/>
          </p:cNvSpPr>
          <p:nvPr/>
        </p:nvSpPr>
        <p:spPr>
          <a:xfrm>
            <a:off x="1737519" y="914400"/>
            <a:ext cx="8382000" cy="656495"/>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Trồng cây</a:t>
            </a:r>
            <a:endParaRPr lang="en-US" sz="6000">
              <a:solidFill>
                <a:srgbClr val="0070C0"/>
              </a:solidFill>
              <a:latin typeface="Arial-Rounded" pitchFamily="34" charset="0"/>
              <a:ea typeface="Arial-Rounded" pitchFamily="34" charset="0"/>
              <a:cs typeface="Arial-Rounded" pitchFamily="34" charset="0"/>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9392"/>
          <a:stretch/>
        </p:blipFill>
        <p:spPr>
          <a:xfrm>
            <a:off x="2852667" y="1889337"/>
            <a:ext cx="6352452" cy="4342698"/>
          </a:xfrm>
          <a:prstGeom prst="rect">
            <a:avLst/>
          </a:prstGeom>
        </p:spPr>
      </p:pic>
    </p:spTree>
    <p:extLst>
      <p:ext uri="{BB962C8B-B14F-4D97-AF65-F5344CB8AC3E}">
        <p14:creationId xmlns:p14="http://schemas.microsoft.com/office/powerpoint/2010/main" val="15334130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4519" y="1981200"/>
            <a:ext cx="5054600" cy="192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872187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7650" y="4612668"/>
            <a:ext cx="11643519" cy="2169132"/>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a:r>
              <a:rPr lang="en-US" sz="3200" smtClean="0">
                <a:latin typeface="Arial-Rounded" pitchFamily="34" charset="0"/>
                <a:ea typeface="Arial-Rounded" pitchFamily="34" charset="0"/>
                <a:cs typeface="Arial-Rounded" pitchFamily="34" charset="0"/>
              </a:rPr>
              <a:t>	</a:t>
            </a:r>
            <a:r>
              <a:rPr lang="en-US" sz="3200">
                <a:solidFill>
                  <a:srgbClr val="0070C0"/>
                </a:solidFill>
                <a:latin typeface="Arial-Rounded" pitchFamily="34" charset="0"/>
                <a:ea typeface="Arial-Rounded" pitchFamily="34" charset="0"/>
                <a:cs typeface="Arial-Rounded" pitchFamily="34" charset="0"/>
              </a:rPr>
              <a:t>Trong vườn, cây xoan và cây khế đã trổ hoa hàng loạt. Vườn cây ngập tràn sắc tím. Mỗi buổi sáng, khu vườn rộn ràng với những tiếng lích ra lích rích của mấy chú chim chích bông. Chúng thoăn thoắt nhảy từ cành này sáng cành khác. Vừa nhảy nhót chúng vừa trêu đùa nhau, vui thật là vui.</a:t>
            </a: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3654" y="-152400"/>
            <a:ext cx="8115865" cy="4859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224357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118233" y="1752600"/>
            <a:ext cx="7906322" cy="1569660"/>
          </a:xfrm>
          <a:prstGeom prst="rect">
            <a:avLst/>
          </a:prstGeom>
          <a:noFill/>
        </p:spPr>
        <p:txBody>
          <a:bodyPr wrap="square" rtlCol="0">
            <a:spAutoFit/>
          </a:bodyPr>
          <a:lstStyle/>
          <a:p>
            <a:pPr algn="ctr"/>
            <a:r>
              <a:rPr lang="en-US" sz="9600" smtClean="0">
                <a:latin typeface="Bandit" pitchFamily="18" charset="0"/>
                <a:ea typeface="Bandit" pitchFamily="18" charset="0"/>
                <a:cs typeface="Bandit" pitchFamily="18" charset="0"/>
              </a:rPr>
              <a:t>Dặn dò</a:t>
            </a:r>
            <a:endParaRPr lang="en-US" sz="9600">
              <a:latin typeface="Bandit" pitchFamily="18" charset="0"/>
              <a:ea typeface="Bandit" pitchFamily="18" charset="0"/>
              <a:cs typeface="Bandit" pitchFamily="18" charset="0"/>
            </a:endParaRPr>
          </a:p>
        </p:txBody>
      </p:sp>
    </p:spTree>
    <p:extLst>
      <p:ext uri="{BB962C8B-B14F-4D97-AF65-F5344CB8AC3E}">
        <p14:creationId xmlns:p14="http://schemas.microsoft.com/office/powerpoint/2010/main" val="11244576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24431"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kh</a:t>
            </a:r>
            <a:endParaRPr lang="en-US" sz="8800">
              <a:solidFill>
                <a:srgbClr val="0070C0"/>
              </a:solidFill>
              <a:latin typeface="Arial-Rounded" pitchFamily="34" charset="0"/>
              <a:ea typeface="Arial-Rounded" pitchFamily="34" charset="0"/>
              <a:cs typeface="Arial-Rounded" pitchFamily="34" charset="0"/>
            </a:endParaRPr>
          </a:p>
        </p:txBody>
      </p:sp>
      <p:sp>
        <p:nvSpPr>
          <p:cNvPr id="9" name="Title 1"/>
          <p:cNvSpPr txBox="1">
            <a:spLocks/>
          </p:cNvSpPr>
          <p:nvPr/>
        </p:nvSpPr>
        <p:spPr>
          <a:xfrm>
            <a:off x="6121244" y="2818438"/>
            <a:ext cx="2123468" cy="1398008"/>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FF0000"/>
                </a:solidFill>
                <a:latin typeface="Arial-Rounded" pitchFamily="34" charset="0"/>
                <a:ea typeface="Arial-Rounded" pitchFamily="34" charset="0"/>
                <a:cs typeface="Arial-Rounded" pitchFamily="34" charset="0"/>
              </a:rPr>
              <a:t>oan</a:t>
            </a:r>
            <a:endParaRPr lang="en-US" sz="8800">
              <a:solidFill>
                <a:srgbClr val="FF0000"/>
              </a:solidFill>
              <a:latin typeface="Arial-Rounded" pitchFamily="34" charset="0"/>
              <a:ea typeface="Arial-Rounded" pitchFamily="34" charset="0"/>
              <a:cs typeface="Arial-Rounded" pitchFamily="34" charset="0"/>
            </a:endParaRPr>
          </a:p>
        </p:txBody>
      </p:sp>
      <p:sp>
        <p:nvSpPr>
          <p:cNvPr id="10" name="Title 1"/>
          <p:cNvSpPr txBox="1">
            <a:spLocks/>
          </p:cNvSpPr>
          <p:nvPr/>
        </p:nvSpPr>
        <p:spPr>
          <a:xfrm>
            <a:off x="3925738" y="4271442"/>
            <a:ext cx="4295089" cy="1432470"/>
          </a:xfrm>
          <a:prstGeom prst="rect">
            <a:avLst/>
          </a:prstGeom>
          <a:solidFill>
            <a:srgbClr val="EBF6F9"/>
          </a:solidFill>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20000"/>
              </a:lnSpc>
              <a:spcBef>
                <a:spcPts val="799"/>
              </a:spcBef>
            </a:pPr>
            <a:r>
              <a:rPr lang="en-US" sz="8800" smtClean="0">
                <a:solidFill>
                  <a:srgbClr val="0070C0"/>
                </a:solidFill>
                <a:latin typeface="Arial-Rounded" pitchFamily="34" charset="0"/>
                <a:ea typeface="Arial-Rounded" pitchFamily="34" charset="0"/>
                <a:cs typeface="Arial-Rounded" pitchFamily="34" charset="0"/>
              </a:rPr>
              <a:t>kh</a:t>
            </a:r>
            <a:r>
              <a:rPr lang="en-US" sz="8800" smtClean="0">
                <a:solidFill>
                  <a:srgbClr val="FF0000"/>
                </a:solidFill>
                <a:latin typeface="Arial-Rounded" pitchFamily="34" charset="0"/>
                <a:ea typeface="Arial-Rounded" pitchFamily="34" charset="0"/>
                <a:cs typeface="Arial-Rounded" pitchFamily="34" charset="0"/>
              </a:rPr>
              <a:t>oan</a:t>
            </a:r>
            <a:endParaRPr lang="en-US" sz="8800">
              <a:solidFill>
                <a:srgbClr val="FF0000"/>
              </a:solidFill>
              <a:latin typeface="Arial-Rounded" pitchFamily="34" charset="0"/>
              <a:ea typeface="Arial-Rounded" pitchFamily="34" charset="0"/>
              <a:cs typeface="Arial-Rounded" pitchFamily="34" charset="0"/>
            </a:endParaRPr>
          </a:p>
        </p:txBody>
      </p:sp>
      <p:grpSp>
        <p:nvGrpSpPr>
          <p:cNvPr id="34" name="Group 33"/>
          <p:cNvGrpSpPr/>
          <p:nvPr/>
        </p:nvGrpSpPr>
        <p:grpSpPr>
          <a:xfrm>
            <a:off x="215396" y="203422"/>
            <a:ext cx="2621250" cy="941185"/>
            <a:chOff x="63500" y="1429216"/>
            <a:chExt cx="1970813" cy="705889"/>
          </a:xfrm>
        </p:grpSpPr>
        <p:sp>
          <p:nvSpPr>
            <p:cNvPr id="35" name="Rounded Rectangle 34"/>
            <p:cNvSpPr/>
            <p:nvPr/>
          </p:nvSpPr>
          <p:spPr>
            <a:xfrm>
              <a:off x="384358" y="1429216"/>
              <a:ext cx="1649955" cy="705889"/>
            </a:xfrm>
            <a:prstGeom prst="roundRect">
              <a:avLst/>
            </a:prstGeom>
            <a:solidFill>
              <a:srgbClr val="0083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latin typeface="Arial-Rounded" pitchFamily="34" charset="0"/>
                  <a:ea typeface="Arial-Rounded" pitchFamily="34" charset="0"/>
                  <a:cs typeface="Arial-Rounded" pitchFamily="34" charset="0"/>
                </a:rPr>
                <a:t>Đọc</a:t>
              </a:r>
              <a:endParaRPr lang="en-US" sz="4800">
                <a:latin typeface="Arial-Rounded" pitchFamily="34" charset="0"/>
                <a:ea typeface="Arial-Rounded" pitchFamily="34" charset="0"/>
                <a:cs typeface="Arial-Rounded" pitchFamily="34" charset="0"/>
              </a:endParaRPr>
            </a:p>
          </p:txBody>
        </p:sp>
        <p:sp>
          <p:nvSpPr>
            <p:cNvPr id="36" name="Oval 35"/>
            <p:cNvSpPr/>
            <p:nvPr/>
          </p:nvSpPr>
          <p:spPr>
            <a:xfrm>
              <a:off x="63500" y="1458734"/>
              <a:ext cx="641717" cy="641717"/>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smtClean="0">
                  <a:solidFill>
                    <a:schemeClr val="tx1"/>
                  </a:solidFill>
                  <a:latin typeface="Arial Rounded MT Bold" pitchFamily="34" charset="0"/>
                  <a:ea typeface="Arial-Rounded" pitchFamily="34" charset="0"/>
                  <a:cs typeface="Arial-Rounded" pitchFamily="34" charset="0"/>
                </a:rPr>
                <a:t>3</a:t>
              </a:r>
              <a:endParaRPr lang="en-US" sz="4800">
                <a:solidFill>
                  <a:schemeClr val="tx1"/>
                </a:solidFill>
                <a:latin typeface="Arial Rounded MT Bold" pitchFamily="34" charset="0"/>
                <a:ea typeface="Arial-Rounded" pitchFamily="34" charset="0"/>
                <a:cs typeface="Arial-Rounded" pitchFamily="34" charset="0"/>
              </a:endParaRPr>
            </a:p>
          </p:txBody>
        </p:sp>
      </p:grpSp>
      <p:sp>
        <p:nvSpPr>
          <p:cNvPr id="24" name="Title 1"/>
          <p:cNvSpPr txBox="1">
            <a:spLocks/>
          </p:cNvSpPr>
          <p:nvPr/>
        </p:nvSpPr>
        <p:spPr>
          <a:xfrm>
            <a:off x="1442851" y="12954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oan</a:t>
            </a:r>
            <a:endParaRPr lang="en-US" sz="88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3574372" y="1295400"/>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a:solidFill>
                  <a:srgbClr val="FF0000"/>
                </a:solidFill>
                <a:latin typeface="Arial-Rounded" pitchFamily="34" charset="0"/>
                <a:ea typeface="Arial-Rounded" pitchFamily="34" charset="0"/>
                <a:cs typeface="Arial-Rounded" pitchFamily="34" charset="0"/>
              </a:rPr>
              <a:t>oăn</a:t>
            </a:r>
          </a:p>
        </p:txBody>
      </p:sp>
      <p:sp>
        <p:nvSpPr>
          <p:cNvPr id="11" name="Title 1"/>
          <p:cNvSpPr txBox="1">
            <a:spLocks/>
          </p:cNvSpPr>
          <p:nvPr/>
        </p:nvSpPr>
        <p:spPr>
          <a:xfrm>
            <a:off x="6233319" y="1295400"/>
            <a:ext cx="2123468"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oat</a:t>
            </a:r>
            <a:endParaRPr lang="en-US" sz="8800">
              <a:solidFill>
                <a:srgbClr val="FF0000"/>
              </a:solidFill>
              <a:latin typeface="Arial-Rounded" pitchFamily="34" charset="0"/>
              <a:ea typeface="Arial-Rounded" pitchFamily="34" charset="0"/>
              <a:cs typeface="Arial-Rounded" pitchFamily="34" charset="0"/>
            </a:endParaRPr>
          </a:p>
        </p:txBody>
      </p:sp>
      <p:sp>
        <p:nvSpPr>
          <p:cNvPr id="12" name="Title 1"/>
          <p:cNvSpPr txBox="1">
            <a:spLocks/>
          </p:cNvSpPr>
          <p:nvPr/>
        </p:nvSpPr>
        <p:spPr>
          <a:xfrm>
            <a:off x="8092099" y="1295400"/>
            <a:ext cx="2826337"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8800" smtClean="0">
                <a:solidFill>
                  <a:srgbClr val="FF0000"/>
                </a:solidFill>
                <a:latin typeface="Arial-Rounded" pitchFamily="34" charset="0"/>
                <a:ea typeface="Arial-Rounded" pitchFamily="34" charset="0"/>
                <a:cs typeface="Arial-Rounded" pitchFamily="34" charset="0"/>
              </a:rPr>
              <a:t>oăt</a:t>
            </a:r>
            <a:endParaRPr lang="en-US" sz="88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761758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fade">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24" grpId="0"/>
      <p:bldP spid="26" grpId="0"/>
      <p:bldP spid="11" grpId="0"/>
      <p:bldP spid="1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0083E6"/>
          </a:solidFill>
        </p:spPr>
        <p:txBody>
          <a:bodyPr wrap="square" rtlCol="0">
            <a:spAutoFit/>
          </a:bodyPr>
          <a:lstStyle/>
          <a:p>
            <a:pPr algn="ctr"/>
            <a:r>
              <a:rPr lang="en-US" sz="8000" smtClean="0">
                <a:solidFill>
                  <a:schemeClr val="bg1"/>
                </a:solidFill>
                <a:latin typeface="Arial-Rounded" pitchFamily="34" charset="0"/>
                <a:ea typeface="Arial-Rounded" pitchFamily="34" charset="0"/>
                <a:cs typeface="Arial-Rounded" pitchFamily="34" charset="0"/>
              </a:rPr>
              <a:t>So sánh</a:t>
            </a:r>
            <a:endParaRPr lang="en-US" sz="8000">
              <a:solidFill>
                <a:schemeClr val="bg1"/>
              </a:solidFill>
              <a:latin typeface="Arial-Rounded" pitchFamily="34" charset="0"/>
              <a:ea typeface="Arial-Rounded" pitchFamily="34" charset="0"/>
              <a:cs typeface="Arial-Rounded" pitchFamily="34" charset="0"/>
            </a:endParaRPr>
          </a:p>
        </p:txBody>
      </p:sp>
      <p:sp>
        <p:nvSpPr>
          <p:cNvPr id="6" name="TextBox 5"/>
          <p:cNvSpPr txBox="1"/>
          <p:nvPr/>
        </p:nvSpPr>
        <p:spPr>
          <a:xfrm>
            <a:off x="2607847" y="3472036"/>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oan</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6419113" y="3470372"/>
            <a:ext cx="3397644" cy="1865376"/>
          </a:xfrm>
          <a:prstGeom prst="rect">
            <a:avLst/>
          </a:prstGeom>
          <a:solidFill>
            <a:schemeClr val="accent5">
              <a:lumMod val="20000"/>
              <a:lumOff val="80000"/>
            </a:schemeClr>
          </a:solidFill>
        </p:spPr>
        <p:txBody>
          <a:bodyPr wrap="square" rtlCol="0">
            <a:spAutoFit/>
          </a:bodyPr>
          <a:lstStyle/>
          <a:p>
            <a:pPr algn="ctr"/>
            <a:r>
              <a:rPr lang="en-US" sz="11500">
                <a:solidFill>
                  <a:srgbClr val="0070C0"/>
                </a:solidFill>
                <a:latin typeface="Arial-Rounded" pitchFamily="34" charset="0"/>
                <a:ea typeface="Arial-Rounded" pitchFamily="34" charset="0"/>
                <a:cs typeface="Arial-Rounded" pitchFamily="34" charset="0"/>
              </a:rPr>
              <a:t>oăn</a:t>
            </a:r>
          </a:p>
        </p:txBody>
      </p:sp>
      <p:sp>
        <p:nvSpPr>
          <p:cNvPr id="10" name="TextBox 9"/>
          <p:cNvSpPr txBox="1"/>
          <p:nvPr/>
        </p:nvSpPr>
        <p:spPr>
          <a:xfrm>
            <a:off x="2300899" y="3472036"/>
            <a:ext cx="2109669"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o</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2875880" y="3481614"/>
            <a:ext cx="2552700" cy="1862048"/>
          </a:xfrm>
          <a:prstGeom prst="rect">
            <a:avLst/>
          </a:prstGeom>
          <a:noFill/>
        </p:spPr>
        <p:txBody>
          <a:bodyPr wrap="square" rtlCol="0">
            <a:spAutoFit/>
          </a:bodyPr>
          <a:lstStyle/>
          <a:p>
            <a:pPr algn="ctr"/>
            <a:r>
              <a:rPr lang="en-US" sz="11500" smtClean="0">
                <a:solidFill>
                  <a:srgbClr val="7030A0"/>
                </a:solidFill>
                <a:latin typeface="Arial-Rounded" pitchFamily="34" charset="0"/>
                <a:ea typeface="Arial-Rounded" pitchFamily="34" charset="0"/>
                <a:cs typeface="Arial-Rounded" pitchFamily="34" charset="0"/>
              </a:rPr>
              <a:t>a</a:t>
            </a:r>
            <a:endParaRPr lang="en-US" sz="11500">
              <a:solidFill>
                <a:srgbClr val="7030A0"/>
              </a:solidFill>
              <a:latin typeface="Arial-Rounded" pitchFamily="34" charset="0"/>
              <a:ea typeface="Arial-Rounded" pitchFamily="34" charset="0"/>
              <a:cs typeface="Arial-Rounded" pitchFamily="34" charset="0"/>
            </a:endParaRPr>
          </a:p>
        </p:txBody>
      </p:sp>
      <p:sp>
        <p:nvSpPr>
          <p:cNvPr id="8" name="TextBox 7"/>
          <p:cNvSpPr txBox="1"/>
          <p:nvPr/>
        </p:nvSpPr>
        <p:spPr>
          <a:xfrm>
            <a:off x="6841585" y="3475220"/>
            <a:ext cx="2552700" cy="1862048"/>
          </a:xfrm>
          <a:prstGeom prst="rect">
            <a:avLst/>
          </a:prstGeom>
          <a:noFill/>
        </p:spPr>
        <p:txBody>
          <a:bodyPr wrap="square" rtlCol="0">
            <a:spAutoFit/>
          </a:bodyPr>
          <a:lstStyle/>
          <a:p>
            <a:pPr algn="ctr"/>
            <a:r>
              <a:rPr lang="en-US" sz="11500">
                <a:solidFill>
                  <a:srgbClr val="00B050"/>
                </a:solidFill>
                <a:latin typeface="Arial-Rounded" pitchFamily="34" charset="0"/>
                <a:ea typeface="Arial-Rounded" pitchFamily="34" charset="0"/>
                <a:cs typeface="Arial-Rounded" pitchFamily="34" charset="0"/>
              </a:rPr>
              <a:t>ă</a:t>
            </a:r>
          </a:p>
        </p:txBody>
      </p:sp>
      <p:sp>
        <p:nvSpPr>
          <p:cNvPr id="11" name="TextBox 10"/>
          <p:cNvSpPr txBox="1"/>
          <p:nvPr/>
        </p:nvSpPr>
        <p:spPr>
          <a:xfrm>
            <a:off x="3896432" y="3472036"/>
            <a:ext cx="2109669"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n</a:t>
            </a:r>
            <a:endParaRPr lang="en-US" sz="11500">
              <a:solidFill>
                <a:srgbClr val="FF0000"/>
              </a:solidFill>
              <a:latin typeface="Arial-Rounded" pitchFamily="34" charset="0"/>
              <a:ea typeface="Arial-Rounded" pitchFamily="34" charset="0"/>
              <a:cs typeface="Arial-Rounded" pitchFamily="34" charset="0"/>
            </a:endParaRPr>
          </a:p>
        </p:txBody>
      </p:sp>
      <p:sp>
        <p:nvSpPr>
          <p:cNvPr id="13" name="TextBox 12"/>
          <p:cNvSpPr txBox="1"/>
          <p:nvPr/>
        </p:nvSpPr>
        <p:spPr>
          <a:xfrm>
            <a:off x="6261917" y="3472036"/>
            <a:ext cx="2109669"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o</a:t>
            </a:r>
            <a:endParaRPr lang="en-US" sz="11500">
              <a:solidFill>
                <a:srgbClr val="FF0000"/>
              </a:solidFill>
              <a:latin typeface="Arial-Rounded" pitchFamily="34" charset="0"/>
              <a:ea typeface="Arial-Rounded" pitchFamily="34" charset="0"/>
              <a:cs typeface="Arial-Rounded" pitchFamily="34" charset="0"/>
            </a:endParaRPr>
          </a:p>
        </p:txBody>
      </p:sp>
      <p:sp>
        <p:nvSpPr>
          <p:cNvPr id="14" name="TextBox 13"/>
          <p:cNvSpPr txBox="1"/>
          <p:nvPr/>
        </p:nvSpPr>
        <p:spPr>
          <a:xfrm>
            <a:off x="7857450" y="3472036"/>
            <a:ext cx="2109669"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n</a:t>
            </a:r>
            <a:endParaRPr lang="en-US" sz="115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4071047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5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fade">
                                      <p:cBhvr>
                                        <p:cTn id="29" dur="5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fade">
                                      <p:cBhvr>
                                        <p:cTn id="3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p:bldP spid="12" grpId="0"/>
      <p:bldP spid="8" grpId="0"/>
      <p:bldP spid="11" grpId="0"/>
      <p:bldP spid="13"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42519" y="1143000"/>
            <a:ext cx="5105400" cy="1323439"/>
          </a:xfrm>
          <a:prstGeom prst="rect">
            <a:avLst/>
          </a:prstGeom>
          <a:solidFill>
            <a:srgbClr val="0083E6"/>
          </a:solidFill>
        </p:spPr>
        <p:txBody>
          <a:bodyPr wrap="square" rtlCol="0">
            <a:spAutoFit/>
          </a:bodyPr>
          <a:lstStyle/>
          <a:p>
            <a:pPr algn="ctr"/>
            <a:r>
              <a:rPr lang="en-US" sz="8000" smtClean="0">
                <a:solidFill>
                  <a:schemeClr val="bg1"/>
                </a:solidFill>
                <a:latin typeface="Arial-Rounded" pitchFamily="34" charset="0"/>
                <a:ea typeface="Arial-Rounded" pitchFamily="34" charset="0"/>
                <a:cs typeface="Arial-Rounded" pitchFamily="34" charset="0"/>
              </a:rPr>
              <a:t>So sánh</a:t>
            </a:r>
            <a:endParaRPr lang="en-US" sz="8000">
              <a:solidFill>
                <a:schemeClr val="bg1"/>
              </a:solidFill>
              <a:latin typeface="Arial-Rounded" pitchFamily="34" charset="0"/>
              <a:ea typeface="Arial-Rounded" pitchFamily="34" charset="0"/>
              <a:cs typeface="Arial-Rounded" pitchFamily="34" charset="0"/>
            </a:endParaRPr>
          </a:p>
        </p:txBody>
      </p:sp>
      <p:sp>
        <p:nvSpPr>
          <p:cNvPr id="6" name="TextBox 5"/>
          <p:cNvSpPr txBox="1"/>
          <p:nvPr/>
        </p:nvSpPr>
        <p:spPr>
          <a:xfrm>
            <a:off x="2607847" y="3472036"/>
            <a:ext cx="3088767" cy="1862048"/>
          </a:xfrm>
          <a:prstGeom prst="rect">
            <a:avLst/>
          </a:prstGeom>
          <a:solidFill>
            <a:schemeClr val="accent5">
              <a:lumMod val="20000"/>
              <a:lumOff val="80000"/>
            </a:schemeClr>
          </a:solidFill>
        </p:spPr>
        <p:txBody>
          <a:bodyPr wrap="square" rtlCol="0">
            <a:spAutoFit/>
          </a:bodyPr>
          <a:lstStyle/>
          <a:p>
            <a:pPr algn="ctr"/>
            <a:r>
              <a:rPr lang="en-US" sz="11500" smtClean="0">
                <a:solidFill>
                  <a:srgbClr val="0070C0"/>
                </a:solidFill>
                <a:latin typeface="Arial-Rounded" pitchFamily="34" charset="0"/>
                <a:ea typeface="Arial-Rounded" pitchFamily="34" charset="0"/>
                <a:cs typeface="Arial-Rounded" pitchFamily="34" charset="0"/>
              </a:rPr>
              <a:t>oat</a:t>
            </a:r>
            <a:endParaRPr lang="en-US" sz="11500">
              <a:solidFill>
                <a:srgbClr val="0070C0"/>
              </a:solidFill>
              <a:latin typeface="Arial-Rounded" pitchFamily="34" charset="0"/>
              <a:ea typeface="Arial-Rounded" pitchFamily="34" charset="0"/>
              <a:cs typeface="Arial-Rounded" pitchFamily="34" charset="0"/>
            </a:endParaRPr>
          </a:p>
        </p:txBody>
      </p:sp>
      <p:sp>
        <p:nvSpPr>
          <p:cNvPr id="7" name="TextBox 6"/>
          <p:cNvSpPr txBox="1"/>
          <p:nvPr/>
        </p:nvSpPr>
        <p:spPr>
          <a:xfrm>
            <a:off x="6419113" y="3470372"/>
            <a:ext cx="3397644" cy="1865376"/>
          </a:xfrm>
          <a:prstGeom prst="rect">
            <a:avLst/>
          </a:prstGeom>
          <a:solidFill>
            <a:schemeClr val="accent5">
              <a:lumMod val="20000"/>
              <a:lumOff val="80000"/>
            </a:schemeClr>
          </a:solidFill>
        </p:spPr>
        <p:txBody>
          <a:bodyPr wrap="square" rtlCol="0">
            <a:spAutoFit/>
          </a:bodyPr>
          <a:lstStyle/>
          <a:p>
            <a:pPr algn="ctr"/>
            <a:r>
              <a:rPr lang="en-US" sz="11500">
                <a:solidFill>
                  <a:srgbClr val="0070C0"/>
                </a:solidFill>
                <a:latin typeface="Arial-Rounded" pitchFamily="34" charset="0"/>
                <a:ea typeface="Arial-Rounded" pitchFamily="34" charset="0"/>
                <a:cs typeface="Arial-Rounded" pitchFamily="34" charset="0"/>
              </a:rPr>
              <a:t>o</a:t>
            </a:r>
            <a:r>
              <a:rPr lang="en-US" sz="11500" smtClean="0">
                <a:solidFill>
                  <a:srgbClr val="0070C0"/>
                </a:solidFill>
                <a:latin typeface="Arial-Rounded" pitchFamily="34" charset="0"/>
                <a:ea typeface="Arial-Rounded" pitchFamily="34" charset="0"/>
                <a:cs typeface="Arial-Rounded" pitchFamily="34" charset="0"/>
              </a:rPr>
              <a:t>ăt</a:t>
            </a:r>
            <a:endParaRPr lang="en-US" sz="11500">
              <a:solidFill>
                <a:srgbClr val="0070C0"/>
              </a:solidFill>
              <a:latin typeface="Arial-Rounded" pitchFamily="34" charset="0"/>
              <a:ea typeface="Arial-Rounded" pitchFamily="34" charset="0"/>
              <a:cs typeface="Arial-Rounded" pitchFamily="34" charset="0"/>
            </a:endParaRPr>
          </a:p>
        </p:txBody>
      </p:sp>
      <p:sp>
        <p:nvSpPr>
          <p:cNvPr id="9" name="TextBox 8"/>
          <p:cNvSpPr txBox="1"/>
          <p:nvPr/>
        </p:nvSpPr>
        <p:spPr>
          <a:xfrm>
            <a:off x="-3278860" y="1981200"/>
            <a:ext cx="2320636"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o</a:t>
            </a:r>
            <a:endParaRPr lang="en-US" sz="11500">
              <a:solidFill>
                <a:srgbClr val="FF0000"/>
              </a:solidFill>
              <a:latin typeface="Arial-Rounded" pitchFamily="34" charset="0"/>
              <a:ea typeface="Arial-Rounded" pitchFamily="34" charset="0"/>
              <a:cs typeface="Arial-Rounded" pitchFamily="34" charset="0"/>
            </a:endParaRPr>
          </a:p>
        </p:txBody>
      </p:sp>
      <p:sp>
        <p:nvSpPr>
          <p:cNvPr id="10" name="TextBox 9"/>
          <p:cNvSpPr txBox="1"/>
          <p:nvPr/>
        </p:nvSpPr>
        <p:spPr>
          <a:xfrm>
            <a:off x="2523450" y="3472036"/>
            <a:ext cx="2109669"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o</a:t>
            </a:r>
            <a:endParaRPr lang="en-US" sz="11500">
              <a:solidFill>
                <a:srgbClr val="FF0000"/>
              </a:solidFill>
              <a:latin typeface="Arial-Rounded" pitchFamily="34" charset="0"/>
              <a:ea typeface="Arial-Rounded" pitchFamily="34" charset="0"/>
              <a:cs typeface="Arial-Rounded" pitchFamily="34" charset="0"/>
            </a:endParaRPr>
          </a:p>
        </p:txBody>
      </p:sp>
      <p:sp>
        <p:nvSpPr>
          <p:cNvPr id="12" name="TextBox 11"/>
          <p:cNvSpPr txBox="1"/>
          <p:nvPr/>
        </p:nvSpPr>
        <p:spPr>
          <a:xfrm>
            <a:off x="3086009" y="3481614"/>
            <a:ext cx="2552700" cy="1862048"/>
          </a:xfrm>
          <a:prstGeom prst="rect">
            <a:avLst/>
          </a:prstGeom>
          <a:noFill/>
        </p:spPr>
        <p:txBody>
          <a:bodyPr wrap="square" rtlCol="0">
            <a:spAutoFit/>
          </a:bodyPr>
          <a:lstStyle/>
          <a:p>
            <a:pPr algn="ctr"/>
            <a:r>
              <a:rPr lang="en-US" sz="11500" smtClean="0">
                <a:solidFill>
                  <a:srgbClr val="7030A0"/>
                </a:solidFill>
                <a:latin typeface="Arial-Rounded" pitchFamily="34" charset="0"/>
                <a:ea typeface="Arial-Rounded" pitchFamily="34" charset="0"/>
                <a:cs typeface="Arial-Rounded" pitchFamily="34" charset="0"/>
              </a:rPr>
              <a:t>a</a:t>
            </a:r>
            <a:endParaRPr lang="en-US" sz="11500">
              <a:solidFill>
                <a:srgbClr val="7030A0"/>
              </a:solidFill>
              <a:latin typeface="Arial-Rounded" pitchFamily="34" charset="0"/>
              <a:ea typeface="Arial-Rounded" pitchFamily="34" charset="0"/>
              <a:cs typeface="Arial-Rounded" pitchFamily="34" charset="0"/>
            </a:endParaRPr>
          </a:p>
        </p:txBody>
      </p:sp>
      <p:sp>
        <p:nvSpPr>
          <p:cNvPr id="8" name="TextBox 7"/>
          <p:cNvSpPr txBox="1"/>
          <p:nvPr/>
        </p:nvSpPr>
        <p:spPr>
          <a:xfrm>
            <a:off x="7036455" y="3475220"/>
            <a:ext cx="2552700" cy="1862048"/>
          </a:xfrm>
          <a:prstGeom prst="rect">
            <a:avLst/>
          </a:prstGeom>
          <a:noFill/>
        </p:spPr>
        <p:txBody>
          <a:bodyPr wrap="square" rtlCol="0">
            <a:spAutoFit/>
          </a:bodyPr>
          <a:lstStyle/>
          <a:p>
            <a:pPr algn="ctr"/>
            <a:r>
              <a:rPr lang="en-US" sz="11500">
                <a:solidFill>
                  <a:srgbClr val="00B050"/>
                </a:solidFill>
                <a:latin typeface="Arial-Rounded" pitchFamily="34" charset="0"/>
                <a:ea typeface="Arial-Rounded" pitchFamily="34" charset="0"/>
                <a:cs typeface="Arial-Rounded" pitchFamily="34" charset="0"/>
              </a:rPr>
              <a:t>ă</a:t>
            </a:r>
          </a:p>
        </p:txBody>
      </p:sp>
      <p:sp>
        <p:nvSpPr>
          <p:cNvPr id="11" name="TextBox 10"/>
          <p:cNvSpPr txBox="1"/>
          <p:nvPr/>
        </p:nvSpPr>
        <p:spPr>
          <a:xfrm>
            <a:off x="3896432" y="3472036"/>
            <a:ext cx="2109669"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t</a:t>
            </a:r>
            <a:endParaRPr lang="en-US" sz="11500">
              <a:solidFill>
                <a:srgbClr val="FF0000"/>
              </a:solidFill>
              <a:latin typeface="Arial-Rounded" pitchFamily="34" charset="0"/>
              <a:ea typeface="Arial-Rounded" pitchFamily="34" charset="0"/>
              <a:cs typeface="Arial-Rounded" pitchFamily="34" charset="0"/>
            </a:endParaRPr>
          </a:p>
        </p:txBody>
      </p:sp>
      <p:sp>
        <p:nvSpPr>
          <p:cNvPr id="13" name="TextBox 12"/>
          <p:cNvSpPr txBox="1"/>
          <p:nvPr/>
        </p:nvSpPr>
        <p:spPr>
          <a:xfrm>
            <a:off x="6470860" y="3472036"/>
            <a:ext cx="2109669"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o</a:t>
            </a:r>
            <a:endParaRPr lang="en-US" sz="11500">
              <a:solidFill>
                <a:srgbClr val="FF0000"/>
              </a:solidFill>
              <a:latin typeface="Arial-Rounded" pitchFamily="34" charset="0"/>
              <a:ea typeface="Arial-Rounded" pitchFamily="34" charset="0"/>
              <a:cs typeface="Arial-Rounded" pitchFamily="34" charset="0"/>
            </a:endParaRPr>
          </a:p>
        </p:txBody>
      </p:sp>
      <p:sp>
        <p:nvSpPr>
          <p:cNvPr id="14" name="TextBox 13"/>
          <p:cNvSpPr txBox="1"/>
          <p:nvPr/>
        </p:nvSpPr>
        <p:spPr>
          <a:xfrm>
            <a:off x="7857450" y="3472036"/>
            <a:ext cx="2109669" cy="1862048"/>
          </a:xfrm>
          <a:prstGeom prst="rect">
            <a:avLst/>
          </a:prstGeom>
          <a:noFill/>
        </p:spPr>
        <p:txBody>
          <a:bodyPr wrap="square" rtlCol="0">
            <a:spAutoFit/>
          </a:bodyPr>
          <a:lstStyle/>
          <a:p>
            <a:pPr algn="ctr"/>
            <a:r>
              <a:rPr lang="en-US" sz="11500" smtClean="0">
                <a:solidFill>
                  <a:srgbClr val="FF0000"/>
                </a:solidFill>
                <a:latin typeface="Arial-Rounded" pitchFamily="34" charset="0"/>
                <a:ea typeface="Arial-Rounded" pitchFamily="34" charset="0"/>
                <a:cs typeface="Arial-Rounded" pitchFamily="34" charset="0"/>
              </a:rPr>
              <a:t>t</a:t>
            </a:r>
            <a:endParaRPr lang="en-US" sz="115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34896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fade">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p:bldP spid="10" grpId="0"/>
      <p:bldP spid="12" grpId="0"/>
      <p:bldP spid="8" grpId="0"/>
      <p:bldP spid="11" grpId="0"/>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56975" y="20050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hoạt</a:t>
            </a:r>
            <a:endParaRPr lang="en-US" sz="6000">
              <a:solidFill>
                <a:srgbClr val="0070C0"/>
              </a:solidFill>
              <a:latin typeface="Arial-Rounded" pitchFamily="34" charset="0"/>
              <a:ea typeface="Arial-Rounded" pitchFamily="34" charset="0"/>
              <a:cs typeface="Arial-Rounded" pitchFamily="34" charset="0"/>
            </a:endParaRPr>
          </a:p>
        </p:txBody>
      </p:sp>
      <p:sp>
        <p:nvSpPr>
          <p:cNvPr id="5" name="Title 1"/>
          <p:cNvSpPr txBox="1">
            <a:spLocks/>
          </p:cNvSpPr>
          <p:nvPr/>
        </p:nvSpPr>
        <p:spPr>
          <a:xfrm>
            <a:off x="3473325" y="20050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khoát</a:t>
            </a:r>
            <a:endParaRPr lang="en-US" sz="6000">
              <a:solidFill>
                <a:srgbClr val="0070C0"/>
              </a:solidFill>
              <a:latin typeface="Arial-Rounded" pitchFamily="34" charset="0"/>
              <a:ea typeface="Arial-Rounded" pitchFamily="34" charset="0"/>
              <a:cs typeface="Arial-Rounded" pitchFamily="34" charset="0"/>
            </a:endParaRPr>
          </a:p>
        </p:txBody>
      </p:sp>
      <p:sp>
        <p:nvSpPr>
          <p:cNvPr id="7" name="Title 1"/>
          <p:cNvSpPr txBox="1">
            <a:spLocks/>
          </p:cNvSpPr>
          <p:nvPr/>
        </p:nvSpPr>
        <p:spPr>
          <a:xfrm>
            <a:off x="6186551" y="2005084"/>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toán</a:t>
            </a:r>
            <a:endParaRPr lang="en-US" sz="6000">
              <a:solidFill>
                <a:srgbClr val="0070C0"/>
              </a:solidFill>
              <a:latin typeface="Arial-Rounded" pitchFamily="34" charset="0"/>
              <a:ea typeface="Arial-Rounded" pitchFamily="34" charset="0"/>
              <a:cs typeface="Arial-Rounded" pitchFamily="34" charset="0"/>
            </a:endParaRPr>
          </a:p>
        </p:txBody>
      </p:sp>
      <p:sp>
        <p:nvSpPr>
          <p:cNvPr id="8" name="Title 1"/>
          <p:cNvSpPr txBox="1">
            <a:spLocks/>
          </p:cNvSpPr>
          <p:nvPr/>
        </p:nvSpPr>
        <p:spPr>
          <a:xfrm>
            <a:off x="1250235" y="18288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oat</a:t>
            </a:r>
            <a:endParaRPr lang="en-US" sz="6000">
              <a:solidFill>
                <a:srgbClr val="FF0000"/>
              </a:solidFill>
              <a:latin typeface="Arial-Rounded" pitchFamily="34" charset="0"/>
              <a:ea typeface="Arial-Rounded" pitchFamily="34" charset="0"/>
              <a:cs typeface="Arial-Rounded" pitchFamily="34" charset="0"/>
            </a:endParaRPr>
          </a:p>
        </p:txBody>
      </p:sp>
      <p:sp>
        <p:nvSpPr>
          <p:cNvPr id="11" name="Title 1"/>
          <p:cNvSpPr txBox="1">
            <a:spLocks/>
          </p:cNvSpPr>
          <p:nvPr/>
        </p:nvSpPr>
        <p:spPr>
          <a:xfrm>
            <a:off x="4215929" y="18288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oat</a:t>
            </a:r>
            <a:endParaRPr lang="en-US" sz="6000">
              <a:solidFill>
                <a:srgbClr val="FF0000"/>
              </a:solidFill>
              <a:latin typeface="Arial-Rounded" pitchFamily="34" charset="0"/>
              <a:ea typeface="Arial-Rounded" pitchFamily="34" charset="0"/>
              <a:cs typeface="Arial-Rounded" pitchFamily="34" charset="0"/>
            </a:endParaRPr>
          </a:p>
        </p:txBody>
      </p:sp>
      <p:sp>
        <p:nvSpPr>
          <p:cNvPr id="13" name="Title 1"/>
          <p:cNvSpPr txBox="1">
            <a:spLocks/>
          </p:cNvSpPr>
          <p:nvPr/>
        </p:nvSpPr>
        <p:spPr>
          <a:xfrm>
            <a:off x="6646853" y="18288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oan</a:t>
            </a:r>
            <a:endParaRPr lang="en-US" sz="6000">
              <a:solidFill>
                <a:srgbClr val="FF0000"/>
              </a:solidFill>
              <a:latin typeface="Arial-Rounded" pitchFamily="34" charset="0"/>
              <a:ea typeface="Arial-Rounded" pitchFamily="34" charset="0"/>
              <a:cs typeface="Arial-Rounded" pitchFamily="34" charset="0"/>
            </a:endParaRPr>
          </a:p>
        </p:txBody>
      </p:sp>
      <p:sp>
        <p:nvSpPr>
          <p:cNvPr id="3" name="AutoShape 6" descr="Vẹt Sun Conure - PetXinh.net Nhím Kiểng Hamster Thỏ Bọ Ú giá rẻ"/>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8" descr="Vẹt Sun Conure - PetXinh.net Nhím Kiểng Hamster Thỏ Bọ Ú giá rẻ"/>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0" name="AutoShape 6" descr="Nâng cao kỹ năng viết với 7 bước hiệu quả | Edu2Review"/>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2" name="AutoShape 8" descr="Nâng cao kỹ năng viết với 7 bước hiệu quả | Edu2Review"/>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4" name="AutoShape 10" descr="Nâng cao kỹ năng viết với 7 bước hiệu quả | Edu2Review"/>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5" name="AutoShape 12" descr="Nâng cao kỹ năng viết với 7 bước hiệu quả | Edu2Review"/>
          <p:cNvSpPr>
            <a:spLocks noChangeAspect="1" noChangeArrowheads="1"/>
          </p:cNvSpPr>
          <p:nvPr/>
        </p:nvSpPr>
        <p:spPr bwMode="auto">
          <a:xfrm>
            <a:off x="917575" y="6175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6" name="AutoShape 16" descr="Làm thế nào để viết hay hơn? | Edu2Review"/>
          <p:cNvSpPr>
            <a:spLocks noChangeAspect="1" noChangeArrowheads="1"/>
          </p:cNvSpPr>
          <p:nvPr/>
        </p:nvSpPr>
        <p:spPr bwMode="auto">
          <a:xfrm>
            <a:off x="1069975" y="769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sz="1600"/>
          </a:p>
        </p:txBody>
      </p:sp>
      <p:sp>
        <p:nvSpPr>
          <p:cNvPr id="17" name="Title 1"/>
          <p:cNvSpPr txBox="1">
            <a:spLocks/>
          </p:cNvSpPr>
          <p:nvPr/>
        </p:nvSpPr>
        <p:spPr>
          <a:xfrm>
            <a:off x="8862775" y="2005084"/>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xoan</a:t>
            </a:r>
            <a:endParaRPr lang="en-US" sz="6000">
              <a:solidFill>
                <a:srgbClr val="0070C0"/>
              </a:solidFill>
              <a:latin typeface="Arial-Rounded" pitchFamily="34" charset="0"/>
              <a:ea typeface="Arial-Rounded" pitchFamily="34" charset="0"/>
              <a:cs typeface="Arial-Rounded" pitchFamily="34" charset="0"/>
            </a:endParaRPr>
          </a:p>
        </p:txBody>
      </p:sp>
      <p:sp>
        <p:nvSpPr>
          <p:cNvPr id="18" name="Title 1"/>
          <p:cNvSpPr txBox="1">
            <a:spLocks/>
          </p:cNvSpPr>
          <p:nvPr/>
        </p:nvSpPr>
        <p:spPr>
          <a:xfrm>
            <a:off x="9524090" y="1828800"/>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oan</a:t>
            </a:r>
            <a:endParaRPr lang="en-US" sz="6000">
              <a:solidFill>
                <a:srgbClr val="FF0000"/>
              </a:solidFill>
              <a:latin typeface="Arial-Rounded" pitchFamily="34" charset="0"/>
              <a:ea typeface="Arial-Rounded" pitchFamily="34" charset="0"/>
              <a:cs typeface="Arial-Rounded" pitchFamily="34" charset="0"/>
            </a:endParaRPr>
          </a:p>
        </p:txBody>
      </p:sp>
      <p:sp>
        <p:nvSpPr>
          <p:cNvPr id="22" name="Title 1"/>
          <p:cNvSpPr txBox="1">
            <a:spLocks/>
          </p:cNvSpPr>
          <p:nvPr/>
        </p:nvSpPr>
        <p:spPr>
          <a:xfrm>
            <a:off x="615922" y="33959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choắt</a:t>
            </a:r>
            <a:endParaRPr lang="en-US" sz="6000">
              <a:solidFill>
                <a:srgbClr val="0070C0"/>
              </a:solidFill>
              <a:latin typeface="Arial-Rounded" pitchFamily="34" charset="0"/>
              <a:ea typeface="Arial-Rounded" pitchFamily="34" charset="0"/>
              <a:cs typeface="Arial-Rounded" pitchFamily="34" charset="0"/>
            </a:endParaRPr>
          </a:p>
        </p:txBody>
      </p:sp>
      <p:sp>
        <p:nvSpPr>
          <p:cNvPr id="23" name="Title 1"/>
          <p:cNvSpPr txBox="1">
            <a:spLocks/>
          </p:cNvSpPr>
          <p:nvPr/>
        </p:nvSpPr>
        <p:spPr>
          <a:xfrm>
            <a:off x="3481841" y="33959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hoắt</a:t>
            </a:r>
            <a:endParaRPr lang="en-US" sz="6000">
              <a:solidFill>
                <a:srgbClr val="0070C0"/>
              </a:solidFill>
              <a:latin typeface="Arial-Rounded" pitchFamily="34" charset="0"/>
              <a:ea typeface="Arial-Rounded" pitchFamily="34" charset="0"/>
              <a:cs typeface="Arial-Rounded" pitchFamily="34" charset="0"/>
            </a:endParaRPr>
          </a:p>
        </p:txBody>
      </p:sp>
      <p:sp>
        <p:nvSpPr>
          <p:cNvPr id="24" name="Title 1"/>
          <p:cNvSpPr txBox="1">
            <a:spLocks/>
          </p:cNvSpPr>
          <p:nvPr/>
        </p:nvSpPr>
        <p:spPr>
          <a:xfrm>
            <a:off x="6195067" y="33959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ngoằn</a:t>
            </a:r>
            <a:endParaRPr lang="en-US" sz="6000">
              <a:solidFill>
                <a:srgbClr val="0070C0"/>
              </a:solidFill>
              <a:latin typeface="Arial-Rounded" pitchFamily="34" charset="0"/>
              <a:ea typeface="Arial-Rounded" pitchFamily="34" charset="0"/>
              <a:cs typeface="Arial-Rounded" pitchFamily="34" charset="0"/>
            </a:endParaRPr>
          </a:p>
        </p:txBody>
      </p:sp>
      <p:sp>
        <p:nvSpPr>
          <p:cNvPr id="25" name="Title 1"/>
          <p:cNvSpPr txBox="1">
            <a:spLocks/>
          </p:cNvSpPr>
          <p:nvPr/>
        </p:nvSpPr>
        <p:spPr>
          <a:xfrm>
            <a:off x="1473443" y="32196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oăt</a:t>
            </a:r>
            <a:endParaRPr lang="en-US" sz="6000">
              <a:solidFill>
                <a:srgbClr val="FF0000"/>
              </a:solidFill>
              <a:latin typeface="Arial-Rounded" pitchFamily="34" charset="0"/>
              <a:ea typeface="Arial-Rounded" pitchFamily="34" charset="0"/>
              <a:cs typeface="Arial-Rounded" pitchFamily="34" charset="0"/>
            </a:endParaRPr>
          </a:p>
        </p:txBody>
      </p:sp>
      <p:sp>
        <p:nvSpPr>
          <p:cNvPr id="26" name="Title 1"/>
          <p:cNvSpPr txBox="1">
            <a:spLocks/>
          </p:cNvSpPr>
          <p:nvPr/>
        </p:nvSpPr>
        <p:spPr>
          <a:xfrm>
            <a:off x="4048539" y="32196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oăt</a:t>
            </a:r>
            <a:endParaRPr lang="en-US" sz="6000">
              <a:solidFill>
                <a:srgbClr val="FF0000"/>
              </a:solidFill>
              <a:latin typeface="Arial-Rounded" pitchFamily="34" charset="0"/>
              <a:ea typeface="Arial-Rounded" pitchFamily="34" charset="0"/>
              <a:cs typeface="Arial-Rounded" pitchFamily="34" charset="0"/>
            </a:endParaRPr>
          </a:p>
        </p:txBody>
      </p:sp>
      <p:sp>
        <p:nvSpPr>
          <p:cNvPr id="27" name="Title 1"/>
          <p:cNvSpPr txBox="1">
            <a:spLocks/>
          </p:cNvSpPr>
          <p:nvPr/>
        </p:nvSpPr>
        <p:spPr>
          <a:xfrm>
            <a:off x="6970146" y="32196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oăn</a:t>
            </a:r>
            <a:endParaRPr lang="en-US" sz="6000">
              <a:solidFill>
                <a:srgbClr val="FF0000"/>
              </a:solidFill>
              <a:latin typeface="Arial-Rounded" pitchFamily="34" charset="0"/>
              <a:ea typeface="Arial-Rounded" pitchFamily="34" charset="0"/>
              <a:cs typeface="Arial-Rounded" pitchFamily="34" charset="0"/>
            </a:endParaRPr>
          </a:p>
        </p:txBody>
      </p:sp>
      <p:sp>
        <p:nvSpPr>
          <p:cNvPr id="28" name="Title 1"/>
          <p:cNvSpPr txBox="1">
            <a:spLocks/>
          </p:cNvSpPr>
          <p:nvPr/>
        </p:nvSpPr>
        <p:spPr>
          <a:xfrm>
            <a:off x="8838633" y="33959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thoăn</a:t>
            </a:r>
            <a:endParaRPr lang="en-US" sz="6000">
              <a:solidFill>
                <a:srgbClr val="0070C0"/>
              </a:solidFill>
              <a:latin typeface="Arial-Rounded" pitchFamily="34" charset="0"/>
              <a:ea typeface="Arial-Rounded" pitchFamily="34" charset="0"/>
              <a:cs typeface="Arial-Rounded" pitchFamily="34" charset="0"/>
            </a:endParaRPr>
          </a:p>
        </p:txBody>
      </p:sp>
      <p:sp>
        <p:nvSpPr>
          <p:cNvPr id="29" name="Title 1"/>
          <p:cNvSpPr txBox="1">
            <a:spLocks/>
          </p:cNvSpPr>
          <p:nvPr/>
        </p:nvSpPr>
        <p:spPr>
          <a:xfrm>
            <a:off x="9622156" y="32196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oăn</a:t>
            </a:r>
            <a:endParaRPr lang="en-US" sz="6000">
              <a:solidFill>
                <a:srgbClr val="FF0000"/>
              </a:solidFill>
              <a:latin typeface="Arial-Rounded" pitchFamily="34" charset="0"/>
              <a:ea typeface="Arial-Rounded" pitchFamily="34" charset="0"/>
              <a:cs typeface="Arial-Rounded" pitchFamily="34" charset="0"/>
            </a:endParaRPr>
          </a:p>
        </p:txBody>
      </p:sp>
    </p:spTree>
    <p:extLst>
      <p:ext uri="{BB962C8B-B14F-4D97-AF65-F5344CB8AC3E}">
        <p14:creationId xmlns:p14="http://schemas.microsoft.com/office/powerpoint/2010/main" val="207138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500"/>
                                        <p:tgtEl>
                                          <p:spTgt spid="11"/>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50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4"/>
                                        </p:tgtEl>
                                        <p:attrNameLst>
                                          <p:attrName>style.visibility</p:attrName>
                                        </p:attrNameLst>
                                      </p:cBhvr>
                                      <p:to>
                                        <p:strVal val="visible"/>
                                      </p:to>
                                    </p:set>
                                    <p:animEffect transition="in" filter="fade">
                                      <p:cBhvr>
                                        <p:cTn id="51" dur="500"/>
                                        <p:tgtEl>
                                          <p:spTgt spid="24"/>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8"/>
                                        </p:tgtEl>
                                        <p:attrNameLst>
                                          <p:attrName>style.visibility</p:attrName>
                                        </p:attrNameLst>
                                      </p:cBhvr>
                                      <p:to>
                                        <p:strVal val="visible"/>
                                      </p:to>
                                    </p:set>
                                    <p:animEffect transition="in" filter="fade">
                                      <p:cBhvr>
                                        <p:cTn id="56" dur="500"/>
                                        <p:tgtEl>
                                          <p:spTgt spid="28"/>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grpId="0"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grpId="0"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27"/>
                                        </p:tgtEl>
                                        <p:attrNameLst>
                                          <p:attrName>style.visibility</p:attrName>
                                        </p:attrNameLst>
                                      </p:cBhvr>
                                      <p:to>
                                        <p:strVal val="visible"/>
                                      </p:to>
                                    </p:set>
                                    <p:animEffect transition="in" filter="fade">
                                      <p:cBhvr>
                                        <p:cTn id="67" dur="500"/>
                                        <p:tgtEl>
                                          <p:spTgt spid="27"/>
                                        </p:tgtEl>
                                      </p:cBhvr>
                                    </p:animEffect>
                                  </p:childTnLst>
                                </p:cTn>
                              </p:par>
                              <p:par>
                                <p:cTn id="68" presetID="10" presetClass="entr" presetSubtype="0" fill="hold" grpId="0" nodeType="withEffect">
                                  <p:stCondLst>
                                    <p:cond delay="0"/>
                                  </p:stCondLst>
                                  <p:childTnLst>
                                    <p:set>
                                      <p:cBhvr>
                                        <p:cTn id="69" dur="1" fill="hold">
                                          <p:stCondLst>
                                            <p:cond delay="0"/>
                                          </p:stCondLst>
                                        </p:cTn>
                                        <p:tgtEl>
                                          <p:spTgt spid="29"/>
                                        </p:tgtEl>
                                        <p:attrNameLst>
                                          <p:attrName>style.visibility</p:attrName>
                                        </p:attrNameLst>
                                      </p:cBhvr>
                                      <p:to>
                                        <p:strVal val="visible"/>
                                      </p:to>
                                    </p:set>
                                    <p:animEffect transition="in" filter="fade">
                                      <p:cBhvr>
                                        <p:cTn id="7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7" grpId="0"/>
      <p:bldP spid="8" grpId="0"/>
      <p:bldP spid="11" grpId="0"/>
      <p:bldP spid="13" grpId="0"/>
      <p:bldP spid="17" grpId="0"/>
      <p:bldP spid="18" grpId="0"/>
      <p:bldP spid="22" grpId="0"/>
      <p:bldP spid="23" grpId="0"/>
      <p:bldP spid="24" grpId="0"/>
      <p:bldP spid="25" grpId="0"/>
      <p:bldP spid="26" grpId="0"/>
      <p:bldP spid="27" grpId="0"/>
      <p:bldP spid="28" grpId="0"/>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4"/>
          <p:cNvSpPr txBox="1">
            <a:spLocks/>
          </p:cNvSpPr>
          <p:nvPr/>
        </p:nvSpPr>
        <p:spPr>
          <a:xfrm>
            <a:off x="5739913" y="2408237"/>
            <a:ext cx="6513206" cy="132556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9600" b="1" smtClean="0">
                <a:solidFill>
                  <a:srgbClr val="0070C0"/>
                </a:solidFill>
                <a:latin typeface="DomCasual" pitchFamily="18" charset="0"/>
                <a:ea typeface="DomCasual" pitchFamily="18" charset="0"/>
                <a:cs typeface="DomCasual" pitchFamily="18" charset="0"/>
              </a:rPr>
              <a:t>Thư giãn nào!</a:t>
            </a:r>
            <a:endParaRPr lang="en-US" sz="9600" b="1">
              <a:solidFill>
                <a:srgbClr val="0070C0"/>
              </a:solidFill>
              <a:latin typeface="DomCasual" pitchFamily="18" charset="0"/>
              <a:ea typeface="DomCasual" pitchFamily="18" charset="0"/>
              <a:cs typeface="DomCasual" pitchFamily="18" charset="0"/>
            </a:endParaRPr>
          </a:p>
        </p:txBody>
      </p:sp>
    </p:spTree>
    <p:extLst>
      <p:ext uri="{BB962C8B-B14F-4D97-AF65-F5344CB8AC3E}">
        <p14:creationId xmlns:p14="http://schemas.microsoft.com/office/powerpoint/2010/main" val="294343898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p:cNvSpPr txBox="1">
            <a:spLocks/>
          </p:cNvSpPr>
          <p:nvPr/>
        </p:nvSpPr>
        <p:spPr>
          <a:xfrm>
            <a:off x="556975" y="47675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hoạt</a:t>
            </a:r>
            <a:endParaRPr lang="en-US" sz="6000">
              <a:solidFill>
                <a:srgbClr val="0070C0"/>
              </a:solidFill>
              <a:latin typeface="Arial-Rounded" pitchFamily="34" charset="0"/>
              <a:ea typeface="Arial-Rounded" pitchFamily="34" charset="0"/>
              <a:cs typeface="Arial-Rounded" pitchFamily="34" charset="0"/>
            </a:endParaRPr>
          </a:p>
        </p:txBody>
      </p:sp>
      <p:sp>
        <p:nvSpPr>
          <p:cNvPr id="32" name="Title 1"/>
          <p:cNvSpPr txBox="1">
            <a:spLocks/>
          </p:cNvSpPr>
          <p:nvPr/>
        </p:nvSpPr>
        <p:spPr>
          <a:xfrm>
            <a:off x="3473325" y="47675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khoát</a:t>
            </a:r>
            <a:endParaRPr lang="en-US" sz="6000">
              <a:solidFill>
                <a:srgbClr val="0070C0"/>
              </a:solidFill>
              <a:latin typeface="Arial-Rounded" pitchFamily="34" charset="0"/>
              <a:ea typeface="Arial-Rounded" pitchFamily="34" charset="0"/>
              <a:cs typeface="Arial-Rounded" pitchFamily="34" charset="0"/>
            </a:endParaRPr>
          </a:p>
        </p:txBody>
      </p:sp>
      <p:sp>
        <p:nvSpPr>
          <p:cNvPr id="33" name="Title 1"/>
          <p:cNvSpPr txBox="1">
            <a:spLocks/>
          </p:cNvSpPr>
          <p:nvPr/>
        </p:nvSpPr>
        <p:spPr>
          <a:xfrm>
            <a:off x="6186551" y="47675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toán</a:t>
            </a:r>
            <a:endParaRPr lang="en-US" sz="6000">
              <a:solidFill>
                <a:srgbClr val="0070C0"/>
              </a:solidFill>
              <a:latin typeface="Arial-Rounded" pitchFamily="34" charset="0"/>
              <a:ea typeface="Arial-Rounded" pitchFamily="34" charset="0"/>
              <a:cs typeface="Arial-Rounded" pitchFamily="34" charset="0"/>
            </a:endParaRPr>
          </a:p>
        </p:txBody>
      </p:sp>
      <p:sp>
        <p:nvSpPr>
          <p:cNvPr id="34" name="Title 1"/>
          <p:cNvSpPr txBox="1">
            <a:spLocks/>
          </p:cNvSpPr>
          <p:nvPr/>
        </p:nvSpPr>
        <p:spPr>
          <a:xfrm>
            <a:off x="1250235" y="4591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oat</a:t>
            </a:r>
            <a:endParaRPr lang="en-US" sz="6000">
              <a:solidFill>
                <a:srgbClr val="FF0000"/>
              </a:solidFill>
              <a:latin typeface="Arial-Rounded" pitchFamily="34" charset="0"/>
              <a:ea typeface="Arial-Rounded" pitchFamily="34" charset="0"/>
              <a:cs typeface="Arial-Rounded" pitchFamily="34" charset="0"/>
            </a:endParaRPr>
          </a:p>
        </p:txBody>
      </p:sp>
      <p:sp>
        <p:nvSpPr>
          <p:cNvPr id="35" name="Title 1"/>
          <p:cNvSpPr txBox="1">
            <a:spLocks/>
          </p:cNvSpPr>
          <p:nvPr/>
        </p:nvSpPr>
        <p:spPr>
          <a:xfrm>
            <a:off x="4215929" y="4591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oat</a:t>
            </a:r>
            <a:endParaRPr lang="en-US" sz="6000">
              <a:solidFill>
                <a:srgbClr val="FF0000"/>
              </a:solidFill>
              <a:latin typeface="Arial-Rounded" pitchFamily="34" charset="0"/>
              <a:ea typeface="Arial-Rounded" pitchFamily="34" charset="0"/>
              <a:cs typeface="Arial-Rounded" pitchFamily="34" charset="0"/>
            </a:endParaRPr>
          </a:p>
        </p:txBody>
      </p:sp>
      <p:sp>
        <p:nvSpPr>
          <p:cNvPr id="36" name="Title 1"/>
          <p:cNvSpPr txBox="1">
            <a:spLocks/>
          </p:cNvSpPr>
          <p:nvPr/>
        </p:nvSpPr>
        <p:spPr>
          <a:xfrm>
            <a:off x="6646853" y="4591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oan</a:t>
            </a:r>
            <a:endParaRPr lang="en-US" sz="6000">
              <a:solidFill>
                <a:srgbClr val="FF0000"/>
              </a:solidFill>
              <a:latin typeface="Arial-Rounded" pitchFamily="34" charset="0"/>
              <a:ea typeface="Arial-Rounded" pitchFamily="34" charset="0"/>
              <a:cs typeface="Arial-Rounded" pitchFamily="34" charset="0"/>
            </a:endParaRPr>
          </a:p>
        </p:txBody>
      </p:sp>
      <p:sp>
        <p:nvSpPr>
          <p:cNvPr id="37" name="Title 1"/>
          <p:cNvSpPr txBox="1">
            <a:spLocks/>
          </p:cNvSpPr>
          <p:nvPr/>
        </p:nvSpPr>
        <p:spPr>
          <a:xfrm>
            <a:off x="8862775" y="47675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xoan</a:t>
            </a:r>
            <a:endParaRPr lang="en-US" sz="6000">
              <a:solidFill>
                <a:srgbClr val="0070C0"/>
              </a:solidFill>
              <a:latin typeface="Arial-Rounded" pitchFamily="34" charset="0"/>
              <a:ea typeface="Arial-Rounded" pitchFamily="34" charset="0"/>
              <a:cs typeface="Arial-Rounded" pitchFamily="34" charset="0"/>
            </a:endParaRPr>
          </a:p>
        </p:txBody>
      </p:sp>
      <p:sp>
        <p:nvSpPr>
          <p:cNvPr id="38" name="Title 1"/>
          <p:cNvSpPr txBox="1">
            <a:spLocks/>
          </p:cNvSpPr>
          <p:nvPr/>
        </p:nvSpPr>
        <p:spPr>
          <a:xfrm>
            <a:off x="9524090" y="45912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oan</a:t>
            </a:r>
            <a:endParaRPr lang="en-US" sz="6000">
              <a:solidFill>
                <a:srgbClr val="FF0000"/>
              </a:solidFill>
              <a:latin typeface="Arial-Rounded" pitchFamily="34" charset="0"/>
              <a:ea typeface="Arial-Rounded" pitchFamily="34" charset="0"/>
              <a:cs typeface="Arial-Rounded" pitchFamily="34" charset="0"/>
            </a:endParaRPr>
          </a:p>
        </p:txBody>
      </p:sp>
      <p:sp>
        <p:nvSpPr>
          <p:cNvPr id="39" name="Title 1"/>
          <p:cNvSpPr txBox="1">
            <a:spLocks/>
          </p:cNvSpPr>
          <p:nvPr/>
        </p:nvSpPr>
        <p:spPr>
          <a:xfrm>
            <a:off x="615922" y="58343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choắt</a:t>
            </a:r>
            <a:endParaRPr lang="en-US" sz="6000">
              <a:solidFill>
                <a:srgbClr val="0070C0"/>
              </a:solidFill>
              <a:latin typeface="Arial-Rounded" pitchFamily="34" charset="0"/>
              <a:ea typeface="Arial-Rounded" pitchFamily="34" charset="0"/>
              <a:cs typeface="Arial-Rounded" pitchFamily="34" charset="0"/>
            </a:endParaRPr>
          </a:p>
        </p:txBody>
      </p:sp>
      <p:sp>
        <p:nvSpPr>
          <p:cNvPr id="40" name="Title 1"/>
          <p:cNvSpPr txBox="1">
            <a:spLocks/>
          </p:cNvSpPr>
          <p:nvPr/>
        </p:nvSpPr>
        <p:spPr>
          <a:xfrm>
            <a:off x="3481841" y="58343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hoắt</a:t>
            </a:r>
            <a:endParaRPr lang="en-US" sz="6000">
              <a:solidFill>
                <a:srgbClr val="0070C0"/>
              </a:solidFill>
              <a:latin typeface="Arial-Rounded" pitchFamily="34" charset="0"/>
              <a:ea typeface="Arial-Rounded" pitchFamily="34" charset="0"/>
              <a:cs typeface="Arial-Rounded" pitchFamily="34" charset="0"/>
            </a:endParaRPr>
          </a:p>
        </p:txBody>
      </p:sp>
      <p:sp>
        <p:nvSpPr>
          <p:cNvPr id="41" name="Title 1"/>
          <p:cNvSpPr txBox="1">
            <a:spLocks/>
          </p:cNvSpPr>
          <p:nvPr/>
        </p:nvSpPr>
        <p:spPr>
          <a:xfrm>
            <a:off x="6195067" y="5834358"/>
            <a:ext cx="2335815"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ngoằn</a:t>
            </a:r>
            <a:endParaRPr lang="en-US" sz="6000">
              <a:solidFill>
                <a:srgbClr val="0070C0"/>
              </a:solidFill>
              <a:latin typeface="Arial-Rounded" pitchFamily="34" charset="0"/>
              <a:ea typeface="Arial-Rounded" pitchFamily="34" charset="0"/>
              <a:cs typeface="Arial-Rounded" pitchFamily="34" charset="0"/>
            </a:endParaRPr>
          </a:p>
        </p:txBody>
      </p:sp>
      <p:sp>
        <p:nvSpPr>
          <p:cNvPr id="42" name="Title 1"/>
          <p:cNvSpPr txBox="1">
            <a:spLocks/>
          </p:cNvSpPr>
          <p:nvPr/>
        </p:nvSpPr>
        <p:spPr>
          <a:xfrm>
            <a:off x="1473443" y="56580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oăt</a:t>
            </a:r>
            <a:endParaRPr lang="en-US" sz="6000">
              <a:solidFill>
                <a:srgbClr val="FF0000"/>
              </a:solidFill>
              <a:latin typeface="Arial-Rounded" pitchFamily="34" charset="0"/>
              <a:ea typeface="Arial-Rounded" pitchFamily="34" charset="0"/>
              <a:cs typeface="Arial-Rounded" pitchFamily="34" charset="0"/>
            </a:endParaRPr>
          </a:p>
        </p:txBody>
      </p:sp>
      <p:sp>
        <p:nvSpPr>
          <p:cNvPr id="43" name="Title 1"/>
          <p:cNvSpPr txBox="1">
            <a:spLocks/>
          </p:cNvSpPr>
          <p:nvPr/>
        </p:nvSpPr>
        <p:spPr>
          <a:xfrm>
            <a:off x="4048539" y="56580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oăt</a:t>
            </a:r>
            <a:endParaRPr lang="en-US" sz="6000">
              <a:solidFill>
                <a:srgbClr val="FF0000"/>
              </a:solidFill>
              <a:latin typeface="Arial-Rounded" pitchFamily="34" charset="0"/>
              <a:ea typeface="Arial-Rounded" pitchFamily="34" charset="0"/>
              <a:cs typeface="Arial-Rounded" pitchFamily="34" charset="0"/>
            </a:endParaRPr>
          </a:p>
        </p:txBody>
      </p:sp>
      <p:sp>
        <p:nvSpPr>
          <p:cNvPr id="44" name="Title 1"/>
          <p:cNvSpPr txBox="1">
            <a:spLocks/>
          </p:cNvSpPr>
          <p:nvPr/>
        </p:nvSpPr>
        <p:spPr>
          <a:xfrm>
            <a:off x="6970146" y="56580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oăn</a:t>
            </a:r>
            <a:endParaRPr lang="en-US" sz="6000">
              <a:solidFill>
                <a:srgbClr val="FF0000"/>
              </a:solidFill>
              <a:latin typeface="Arial-Rounded" pitchFamily="34" charset="0"/>
              <a:ea typeface="Arial-Rounded" pitchFamily="34" charset="0"/>
              <a:cs typeface="Arial-Rounded" pitchFamily="34" charset="0"/>
            </a:endParaRPr>
          </a:p>
        </p:txBody>
      </p:sp>
      <p:sp>
        <p:nvSpPr>
          <p:cNvPr id="45" name="Title 1"/>
          <p:cNvSpPr txBox="1">
            <a:spLocks/>
          </p:cNvSpPr>
          <p:nvPr/>
        </p:nvSpPr>
        <p:spPr>
          <a:xfrm>
            <a:off x="8838633" y="5834358"/>
            <a:ext cx="2569397" cy="542558"/>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0070C0"/>
                </a:solidFill>
                <a:latin typeface="Arial-Rounded" pitchFamily="34" charset="0"/>
                <a:ea typeface="Arial-Rounded" pitchFamily="34" charset="0"/>
                <a:cs typeface="Arial-Rounded" pitchFamily="34" charset="0"/>
              </a:rPr>
              <a:t>thoăn</a:t>
            </a:r>
            <a:endParaRPr lang="en-US" sz="6000">
              <a:solidFill>
                <a:srgbClr val="0070C0"/>
              </a:solidFill>
              <a:latin typeface="Arial-Rounded" pitchFamily="34" charset="0"/>
              <a:ea typeface="Arial-Rounded" pitchFamily="34" charset="0"/>
              <a:cs typeface="Arial-Rounded" pitchFamily="34" charset="0"/>
            </a:endParaRPr>
          </a:p>
        </p:txBody>
      </p:sp>
      <p:sp>
        <p:nvSpPr>
          <p:cNvPr id="46" name="Title 1"/>
          <p:cNvSpPr txBox="1">
            <a:spLocks/>
          </p:cNvSpPr>
          <p:nvPr/>
        </p:nvSpPr>
        <p:spPr>
          <a:xfrm>
            <a:off x="9622156" y="5658074"/>
            <a:ext cx="1595393" cy="895126"/>
          </a:xfrm>
          <a:prstGeom prst="rect">
            <a:avLst/>
          </a:prstGeom>
        </p:spPr>
        <p:txBody>
          <a:bodyPr vert="horz" lIns="91294" tIns="45647" rIns="91294" bIns="45647"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6000" smtClean="0">
                <a:solidFill>
                  <a:srgbClr val="FF0000"/>
                </a:solidFill>
                <a:latin typeface="Arial-Rounded" pitchFamily="34" charset="0"/>
                <a:ea typeface="Arial-Rounded" pitchFamily="34" charset="0"/>
                <a:cs typeface="Arial-Rounded" pitchFamily="34" charset="0"/>
              </a:rPr>
              <a:t>oăn</a:t>
            </a:r>
            <a:endParaRPr lang="en-US" sz="6000">
              <a:solidFill>
                <a:srgbClr val="FF0000"/>
              </a:solidFill>
              <a:latin typeface="Arial-Rounded" pitchFamily="34" charset="0"/>
              <a:ea typeface="Arial-Rounded" pitchFamily="34" charset="0"/>
              <a:cs typeface="Arial-Rounded" pitchFamily="34"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673" y="116576"/>
            <a:ext cx="8268120" cy="4650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57189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5068</TotalTime>
  <Words>276</Words>
  <Application>Microsoft Office PowerPoint</Application>
  <PresentationFormat>Custom</PresentationFormat>
  <Paragraphs>176</Paragraphs>
  <Slides>37</Slides>
  <Notes>21</Notes>
  <HiddenSlides>0</HiddenSlides>
  <MMClips>4</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37</vt:i4>
      </vt:variant>
    </vt:vector>
  </HeadingPairs>
  <TitlesOfParts>
    <vt:vector size="49" baseType="lpstr">
      <vt:lpstr>.VnArial</vt:lpstr>
      <vt:lpstr>.VnCooper</vt:lpstr>
      <vt:lpstr>Arial</vt:lpstr>
      <vt:lpstr>Arial Rounded MT Bold</vt:lpstr>
      <vt:lpstr>Arial-Rounded</vt:lpstr>
      <vt:lpstr>Arrus-Black</vt:lpstr>
      <vt:lpstr>AvantGarde</vt:lpstr>
      <vt:lpstr>Bandit</vt:lpstr>
      <vt:lpstr>Calibri</vt:lpstr>
      <vt:lpstr>DomCasual</vt:lpstr>
      <vt:lpstr>HP001 4 hàng</vt:lpstr>
      <vt:lpstr>Office Theme</vt:lpstr>
      <vt:lpstr>TIẾNG VIỆT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Admin</cp:lastModifiedBy>
  <cp:revision>657</cp:revision>
  <dcterms:created xsi:type="dcterms:W3CDTF">2021-05-08T14:00:55Z</dcterms:created>
  <dcterms:modified xsi:type="dcterms:W3CDTF">2022-01-04T03:16:49Z</dcterms:modified>
</cp:coreProperties>
</file>