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4" r:id="rId2"/>
    <p:sldId id="275" r:id="rId3"/>
    <p:sldId id="276" r:id="rId4"/>
    <p:sldId id="309" r:id="rId5"/>
    <p:sldId id="310" r:id="rId6"/>
    <p:sldId id="280" r:id="rId7"/>
    <p:sldId id="281" r:id="rId8"/>
    <p:sldId id="282" r:id="rId9"/>
    <p:sldId id="283" r:id="rId10"/>
    <p:sldId id="284" r:id="rId11"/>
    <p:sldId id="285" r:id="rId12"/>
    <p:sldId id="279" r:id="rId13"/>
    <p:sldId id="317" r:id="rId14"/>
    <p:sldId id="288" r:id="rId15"/>
    <p:sldId id="287" r:id="rId16"/>
    <p:sldId id="286" r:id="rId17"/>
    <p:sldId id="289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314" r:id="rId26"/>
    <p:sldId id="299" r:id="rId27"/>
    <p:sldId id="302" r:id="rId28"/>
    <p:sldId id="315" r:id="rId29"/>
    <p:sldId id="312" r:id="rId30"/>
    <p:sldId id="313" r:id="rId31"/>
    <p:sldId id="30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C7E"/>
    <a:srgbClr val="F27A16"/>
    <a:srgbClr val="E99805"/>
    <a:srgbClr val="FAA306"/>
    <a:srgbClr val="F8A15A"/>
    <a:srgbClr val="E78503"/>
    <a:srgbClr val="E18409"/>
    <a:srgbClr val="DC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91281" autoAdjust="0"/>
  </p:normalViewPr>
  <p:slideViewPr>
    <p:cSldViewPr snapToGrid="0">
      <p:cViewPr varScale="1">
        <p:scale>
          <a:sx n="67" d="100"/>
          <a:sy n="67" d="100"/>
        </p:scale>
        <p:origin x="56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6BA1-A61D-4B6C-87D4-416E1F7A95A6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C08EA-5AAE-4F0E-90D5-410810BA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76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07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</a:t>
            </a:r>
            <a:r>
              <a:rPr lang="en-US" baseline="0"/>
              <a:t> thể hỏi mở rộng thêm ở câu hỏi cuối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5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785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3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5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4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8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8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3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8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9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0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0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A0E4E-64D7-43FA-9BFD-B210F8700052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D41EC-9BD5-435F-BD64-A8D3DCDF5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3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jpe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30201" y="462491"/>
            <a:ext cx="2044700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1"/>
            <a:ext cx="12192000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415213" y="3314700"/>
            <a:ext cx="3743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TRANG 168, 169</a:t>
            </a:r>
          </a:p>
        </p:txBody>
      </p:sp>
    </p:spTree>
    <p:extLst>
      <p:ext uri="{BB962C8B-B14F-4D97-AF65-F5344CB8AC3E}">
        <p14:creationId xmlns:p14="http://schemas.microsoft.com/office/powerpoint/2010/main" val="38226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491831" y="4719097"/>
            <a:ext cx="310461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xuân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00752" y="4719097"/>
            <a:ext cx="280277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 tra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514498" y="4719097"/>
            <a:ext cx="310461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 thuật</a:t>
            </a:r>
          </a:p>
        </p:txBody>
      </p:sp>
      <p:sp>
        <p:nvSpPr>
          <p:cNvPr id="18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-1928164" y="-900092"/>
            <a:ext cx="125081" cy="12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-1775386" y="-747692"/>
            <a:ext cx="125081" cy="12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2" descr="Màn đồng diễn võ thuật 7.000 người tham gia xác lập kỷ lục Việt Nam | Báo  Dân tr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9" r="22005"/>
          <a:stretch/>
        </p:blipFill>
        <p:spPr bwMode="auto">
          <a:xfrm>
            <a:off x="8415007" y="1314450"/>
            <a:ext cx="3303592" cy="27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Ngày sinh rơi vào mùa xuân - hạ - thu - đông, bạn sẽ có tính cách và vận  mệnh hoàn toàn khác nha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833" y="1314450"/>
            <a:ext cx="3804553" cy="27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ùng Bộ đội Biên phòng đi tuần tra, kiểm soát phòng, chống dịch COVID-19 |  Tin tức mới nhất 24h - Đọc Báo Lao Động online - Laodong.v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831"/>
          <a:stretch/>
        </p:blipFill>
        <p:spPr bwMode="auto">
          <a:xfrm>
            <a:off x="519269" y="1314449"/>
            <a:ext cx="3294525" cy="277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962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4491831" y="5633497"/>
            <a:ext cx="310461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xuân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00752" y="5633497"/>
            <a:ext cx="280277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 tra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514498" y="5633497"/>
            <a:ext cx="310461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 thuật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58357" y="480543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khuất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265220" y="4805434"/>
            <a:ext cx="283334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luật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563489" y="480543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thuật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9020238" y="480543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xuất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58357" y="39100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chuẩn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25226" y="391008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huân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504396" y="391008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khuân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9020238" y="39100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</a:t>
            </a: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54" y="0"/>
            <a:ext cx="4218964" cy="3753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89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54146" y="2523807"/>
            <a:ext cx="65293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329582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ón Mùa Xuân Về ♫ Candy Ngọc Hà ♫ Nhạc Thiếu Nhi Vui Nhộn Đón Xuâ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8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294302"/>
              </p:ext>
            </p:extLst>
          </p:nvPr>
        </p:nvGraphicFramePr>
        <p:xfrm>
          <a:off x="215930" y="762000"/>
          <a:ext cx="11733344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8714" y="1628776"/>
            <a:ext cx="9577596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Ďân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9042" y="3009903"/>
            <a:ext cx="5430986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Ďân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84565" y="76203"/>
            <a:ext cx="6773662" cy="941185"/>
            <a:chOff x="63500" y="1429216"/>
            <a:chExt cx="5080245" cy="705889"/>
          </a:xfrm>
        </p:grpSpPr>
        <p:sp>
          <p:nvSpPr>
            <p:cNvPr id="6" name="Rounded Rectangle 5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107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925" y="5145658"/>
            <a:ext cx="2716276" cy="1712343"/>
          </a:xfrm>
          <a:prstGeom prst="rect">
            <a:avLst/>
          </a:prstGeom>
        </p:spPr>
      </p:pic>
      <p:pic>
        <p:nvPicPr>
          <p:cNvPr id="3" name="UÂ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2420" y="-12859"/>
            <a:ext cx="11567160" cy="4369118"/>
          </a:xfrm>
        </p:spPr>
      </p:pic>
    </p:spTree>
    <p:extLst>
      <p:ext uri="{BB962C8B-B14F-4D97-AF65-F5344CB8AC3E}">
        <p14:creationId xmlns:p14="http://schemas.microsoft.com/office/powerpoint/2010/main" val="154906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255148"/>
              </p:ext>
            </p:extLst>
          </p:nvPr>
        </p:nvGraphicFramePr>
        <p:xfrm>
          <a:off x="215930" y="762000"/>
          <a:ext cx="11733344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333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334" marR="118334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0130" y="1628776"/>
            <a:ext cx="8071834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Ďât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0341" y="3009902"/>
            <a:ext cx="5430986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Ďât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85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925" y="5145658"/>
            <a:ext cx="2716276" cy="1712343"/>
          </a:xfrm>
          <a:prstGeom prst="rect">
            <a:avLst/>
          </a:prstGeom>
        </p:spPr>
      </p:pic>
      <p:pic>
        <p:nvPicPr>
          <p:cNvPr id="3" name="UÂ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150" y="290513"/>
            <a:ext cx="10515600" cy="3954462"/>
          </a:xfrm>
        </p:spPr>
      </p:pic>
    </p:spTree>
    <p:extLst>
      <p:ext uri="{BB962C8B-B14F-4D97-AF65-F5344CB8AC3E}">
        <p14:creationId xmlns:p14="http://schemas.microsoft.com/office/powerpoint/2010/main" val="66691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845"/>
          <a:stretch/>
        </p:blipFill>
        <p:spPr bwMode="auto">
          <a:xfrm>
            <a:off x="0" y="34162"/>
            <a:ext cx="12192000" cy="68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891" y="822434"/>
            <a:ext cx="3423246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Ǉuần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1345" y="1223071"/>
            <a:ext cx="2303267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 Ǉuần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707" y="2474408"/>
            <a:ext cx="3423246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84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8400">
                <a:solidFill>
                  <a:srgbClr val="FF0000"/>
                </a:solidFill>
                <a:latin typeface="HP001 4 hàng"/>
              </a:rPr>
              <a:t>uật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13356" y="2876743"/>
            <a:ext cx="2303267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42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uật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3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16273"/>
          <a:stretch/>
        </p:blipFill>
        <p:spPr bwMode="auto">
          <a:xfrm>
            <a:off x="0" y="977350"/>
            <a:ext cx="12192000" cy="588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891" y="1768281"/>
            <a:ext cx="3423246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Ďân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9772" y="2154850"/>
            <a:ext cx="2303267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Ďân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15931" y="203423"/>
            <a:ext cx="3390631" cy="941185"/>
            <a:chOff x="63500" y="1429216"/>
            <a:chExt cx="2542972" cy="705889"/>
          </a:xfrm>
        </p:grpSpPr>
        <p:sp>
          <p:nvSpPr>
            <p:cNvPr id="10" name="Rounded Rectangle 9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29003" y="3429000"/>
            <a:ext cx="3423246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Ďât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7587" y="3811267"/>
            <a:ext cx="2303267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Ďât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94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" y="-16933"/>
            <a:ext cx="12180016" cy="56309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1015" y="-281607"/>
            <a:ext cx="11725016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2" y="-16933"/>
            <a:ext cx="2208822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638" y="32013"/>
            <a:ext cx="1130300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7629" y="481572"/>
            <a:ext cx="1130300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0070C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78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5160" y="175312"/>
            <a:ext cx="1074395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   uât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37660" y="1937274"/>
            <a:ext cx="3457249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984" y="5323014"/>
            <a:ext cx="11526178" cy="1594638"/>
            <a:chOff x="603056" y="5585512"/>
            <a:chExt cx="11497663" cy="1594638"/>
          </a:xfrm>
        </p:grpSpPr>
        <p:sp>
          <p:nvSpPr>
            <p:cNvPr id="18" name="Title 1"/>
            <p:cNvSpPr txBox="1">
              <a:spLocks/>
            </p:cNvSpPr>
            <p:nvPr/>
          </p:nvSpPr>
          <p:spPr>
            <a:xfrm>
              <a:off x="603056" y="5585512"/>
              <a:ext cx="11497663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</a:pPr>
              <a:r>
                <a:rPr lang="en-US" sz="38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	Chúng em xem chương trình nghệ th</a:t>
              </a:r>
              <a:r>
                <a:rPr lang="en-US" sz="38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uât</a:t>
              </a:r>
              <a:r>
                <a:rPr lang="en-US" sz="38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chào x</a:t>
              </a:r>
              <a:r>
                <a:rPr lang="en-US" sz="38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uân</a:t>
              </a:r>
              <a:r>
                <a:rPr lang="en-US" sz="38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8347122" y="5679062"/>
              <a:ext cx="2002019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38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20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3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891" y="806970"/>
            <a:ext cx="5482109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Ǉuần Ǉra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0237" y="1190354"/>
            <a:ext cx="3143546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Ǉuần Ǉra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844" y="2458944"/>
            <a:ext cx="5866239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võ </a:t>
            </a:r>
            <a:r>
              <a:rPr lang="el-GR" sz="84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8400">
                <a:solidFill>
                  <a:srgbClr val="FF0000"/>
                </a:solidFill>
                <a:latin typeface="HP001 4 hàng"/>
              </a:rPr>
              <a:t>uật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57622" y="2829747"/>
            <a:ext cx="3756842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võ </a:t>
            </a:r>
            <a:r>
              <a:rPr lang="el-GR" sz="42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uật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86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5" t="25521" r="28697" b="27083"/>
          <a:stretch/>
        </p:blipFill>
        <p:spPr bwMode="auto">
          <a:xfrm>
            <a:off x="1421978" y="427551"/>
            <a:ext cx="9590806" cy="5897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650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t="2909" b="59167"/>
          <a:stretch/>
        </p:blipFill>
        <p:spPr>
          <a:xfrm>
            <a:off x="2152650" y="0"/>
            <a:ext cx="7148941" cy="397961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56022" y="420358"/>
            <a:ext cx="2627751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8264" y="4231668"/>
            <a:ext cx="11672396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đào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quất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Cành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đào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chi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chít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lộc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non,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nụ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phớt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đang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e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ấp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quất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xum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xuê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óng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“Hai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đem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cùng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3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3448677" y="5060187"/>
            <a:ext cx="9718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384066" y="3662278"/>
            <a:ext cx="431196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88181" y="4215287"/>
            <a:ext cx="431196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1920660" y="3920809"/>
            <a:ext cx="9718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1039384" y="4987376"/>
            <a:ext cx="10690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485553" y="4802619"/>
            <a:ext cx="431196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2996635" y="6139626"/>
            <a:ext cx="12935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1116312" y="4876622"/>
            <a:ext cx="431196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8870465" y="6147156"/>
            <a:ext cx="142294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3066075" y="5980381"/>
            <a:ext cx="431196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0784272" y="4461477"/>
            <a:ext cx="9843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0131981" y="6109646"/>
            <a:ext cx="9843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562909" y="5544004"/>
            <a:ext cx="9843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61103" y="6654971"/>
            <a:ext cx="9843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2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9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350458" y="1215454"/>
            <a:ext cx="5142506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quất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50459" y="3761282"/>
            <a:ext cx="5142505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</a:p>
        </p:txBody>
      </p:sp>
    </p:spTree>
    <p:extLst>
      <p:ext uri="{BB962C8B-B14F-4D97-AF65-F5344CB8AC3E}">
        <p14:creationId xmlns:p14="http://schemas.microsoft.com/office/powerpoint/2010/main" val="292495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Sắc đào ngày xuân"/>
          <p:cNvSpPr>
            <a:spLocks noChangeAspect="1" noChangeArrowheads="1"/>
          </p:cNvSpPr>
          <p:nvPr/>
        </p:nvSpPr>
        <p:spPr bwMode="auto">
          <a:xfrm>
            <a:off x="155961" y="-144463"/>
            <a:ext cx="30555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82500" y="5821199"/>
            <a:ext cx="3193092" cy="82640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đào</a:t>
            </a:r>
          </a:p>
        </p:txBody>
      </p:sp>
      <p:pic>
        <p:nvPicPr>
          <p:cNvPr id="3" name="Picture 4" descr="Cây Hoa Đào Ngày Tế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91" y="937617"/>
            <a:ext cx="7581786" cy="426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ự tích cây hoa đào, hoa mai ngày Tết - Siêu thị thiết bị tưới - vật tư  nông nghiệp công nghệ ca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866" y="940169"/>
            <a:ext cx="4247213" cy="424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9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hộn nhịp chợ hoa Tết lớn nhất Thủ đô | baotintuc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85" y="181211"/>
            <a:ext cx="8602583" cy="645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864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50262" y="5616359"/>
            <a:ext cx="4250005" cy="999949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quất</a:t>
            </a:r>
          </a:p>
        </p:txBody>
      </p:sp>
      <p:pic>
        <p:nvPicPr>
          <p:cNvPr id="2" name="Picture 2" descr="Chọn quất cảnh dáng, quả đẹp, đủ lá lộc non xanh - | Đăng trên báo Bắc Gi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14" y="131829"/>
            <a:ext cx="3672301" cy="495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à Nội mưa rét, đào quất vắng người mua - Báo Nhân Dâ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168" y="131828"/>
            <a:ext cx="7436407" cy="495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29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1334" y="1564668"/>
            <a:ext cx="11672396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Tết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đào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8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quất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Cành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đào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chi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chít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lộc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non,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nụ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phớt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đang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e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ấp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nở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quất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xum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xuê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óng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“Hai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đem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rồi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cùng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3619" y="5498264"/>
            <a:ext cx="1130556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Gần Tết, bố và Hà đi đâu và mua gì?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207105" y="1290403"/>
            <a:ext cx="105556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73291" y="1962182"/>
            <a:ext cx="22499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63619" y="5498264"/>
            <a:ext cx="1130556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đào và cây quất hai bố con mua như thế nào?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066859" y="1950939"/>
            <a:ext cx="86958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73291" y="2634244"/>
            <a:ext cx="86357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638674" y="2613005"/>
            <a:ext cx="21369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1334" y="3296310"/>
            <a:ext cx="63893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63619" y="5498264"/>
            <a:ext cx="1130556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đã bao giờ cùng bố mẹ đi chợ hoa chưa?</a:t>
            </a:r>
          </a:p>
        </p:txBody>
      </p:sp>
    </p:spTree>
    <p:extLst>
      <p:ext uri="{BB962C8B-B14F-4D97-AF65-F5344CB8AC3E}">
        <p14:creationId xmlns:p14="http://schemas.microsoft.com/office/powerpoint/2010/main" val="239448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hợ hoa Tết đồng loạt &amp;#39;xả hàng&amp;#39; - VnExp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327" y="245686"/>
            <a:ext cx="9446281" cy="629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705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7 vật dụng trang trí Tết giúp nhà đẹp và may mắn hơn - BlogAnCh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266" y="315231"/>
            <a:ext cx="9462841" cy="630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25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34164" y="2818438"/>
            <a:ext cx="2128734" cy="1398008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36425" y="2818438"/>
            <a:ext cx="2128734" cy="1398008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35475" y="4271442"/>
            <a:ext cx="4305741" cy="1432470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930" y="203423"/>
            <a:ext cx="2627751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3429380" y="1219200"/>
            <a:ext cx="2128734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483094" y="1219200"/>
            <a:ext cx="2833346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</p:spTree>
    <p:extLst>
      <p:ext uri="{BB962C8B-B14F-4D97-AF65-F5344CB8AC3E}">
        <p14:creationId xmlns:p14="http://schemas.microsoft.com/office/powerpoint/2010/main" val="383227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ĐÓN XUÂN] 100+ Hình Ảnh Trang Trí Tết Nguyên Đán ấm cúng và trọn vẹ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67" y="600591"/>
            <a:ext cx="6056218" cy="605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930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A497FF-09EF-4143-9A31-C4A5B8A84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89186"/>
            <a:ext cx="12097406" cy="704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4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1552" y="1143000"/>
            <a:ext cx="5118062" cy="1323439"/>
          </a:xfrm>
          <a:prstGeom prst="rect">
            <a:avLst/>
          </a:prstGeom>
          <a:solidFill>
            <a:srgbClr val="0083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4315" y="3472036"/>
            <a:ext cx="3096427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5033" y="3470372"/>
            <a:ext cx="3406070" cy="18653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1767" y="3472518"/>
            <a:ext cx="21149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06096" y="3472036"/>
            <a:ext cx="21149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2139" y="3472518"/>
            <a:ext cx="21149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77348" y="3470372"/>
            <a:ext cx="21149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1725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8357" y="39862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khuất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65220" y="3986284"/>
            <a:ext cx="2833346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luật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63489" y="398628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thuật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49342" y="3810000"/>
            <a:ext cx="193521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78848" y="3810000"/>
            <a:ext cx="193521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51011" y="3810000"/>
            <a:ext cx="193521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020238" y="39862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xuất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507973" y="3810000"/>
            <a:ext cx="193521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58357" y="28432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chuẩn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25226" y="284328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huân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504396" y="2843284"/>
            <a:ext cx="234160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khuân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16171" y="2667000"/>
            <a:ext cx="159935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097655" y="2667000"/>
            <a:ext cx="159935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249016" y="2667000"/>
            <a:ext cx="159935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020238" y="2843284"/>
            <a:ext cx="2575769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9596422" y="2667000"/>
            <a:ext cx="159935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</p:spTree>
    <p:extLst>
      <p:ext uri="{BB962C8B-B14F-4D97-AF65-F5344CB8AC3E}">
        <p14:creationId xmlns:p14="http://schemas.microsoft.com/office/powerpoint/2010/main" val="329634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3" y="4005490"/>
            <a:ext cx="112061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731" y="-247218"/>
            <a:ext cx="5104946" cy="454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348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8230" y="5591906"/>
            <a:ext cx="699644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 tra</a:t>
            </a: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55961" y="-144463"/>
            <a:ext cx="30555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08739" y="7938"/>
            <a:ext cx="30555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03056" y="5591906"/>
            <a:ext cx="236559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pic>
        <p:nvPicPr>
          <p:cNvPr id="7" name="Picture 2" descr="Cùng Bộ đội Biên phòng đi tuần tra, kiểm soát phòng, chống dịch COVID-19 |  Tin tức mới nhất 24h - Đọc Báo Lao Động online - Laodong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68" y="244475"/>
            <a:ext cx="7050815" cy="47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16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352940" y="5439506"/>
            <a:ext cx="726967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 xuân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22812" y="5439505"/>
            <a:ext cx="290233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uân</a:t>
            </a:r>
          </a:p>
        </p:txBody>
      </p:sp>
      <p:pic>
        <p:nvPicPr>
          <p:cNvPr id="2052" name="Picture 4" descr="Ngày sinh rơi vào mùa xuân - hạ - thu - đông, bạn sẽ có tính cách và vận  mệnh hoàn toàn khác nha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21" y="356171"/>
            <a:ext cx="6459909" cy="471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63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43308" y="5524328"/>
            <a:ext cx="665500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 thuật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477515" y="5524328"/>
            <a:ext cx="319256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uât</a:t>
            </a:r>
          </a:p>
        </p:txBody>
      </p:sp>
      <p:pic>
        <p:nvPicPr>
          <p:cNvPr id="4098" name="Picture 2" descr="Màn đồng diễn võ thuật 7.000 người tham gia xác lập kỷ lục Việt Nam | Báo  Dân tr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21" y="152399"/>
            <a:ext cx="9446281" cy="495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7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193</Words>
  <Application>Microsoft Office PowerPoint</Application>
  <PresentationFormat>Widescreen</PresentationFormat>
  <Paragraphs>117</Paragraphs>
  <Slides>31</Slides>
  <Notes>19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.VnCooper</vt:lpstr>
      <vt:lpstr>Arial</vt:lpstr>
      <vt:lpstr>Arial Rounded MT Bold</vt:lpstr>
      <vt:lpstr>Arial-Rounded</vt:lpstr>
      <vt:lpstr>Arrus-Black</vt:lpstr>
      <vt:lpstr>Calibri</vt:lpstr>
      <vt:lpstr>Calibri Light</vt:lpstr>
      <vt:lpstr>DomCasual</vt:lpstr>
      <vt:lpstr>HP001 4 hàng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ThanhHoai</dc:creator>
  <cp:lastModifiedBy>Admin</cp:lastModifiedBy>
  <cp:revision>86</cp:revision>
  <dcterms:created xsi:type="dcterms:W3CDTF">2020-08-22T01:30:44Z</dcterms:created>
  <dcterms:modified xsi:type="dcterms:W3CDTF">2022-01-06T01:15:22Z</dcterms:modified>
</cp:coreProperties>
</file>