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311" r:id="rId2"/>
    <p:sldId id="276" r:id="rId3"/>
    <p:sldId id="320" r:id="rId4"/>
    <p:sldId id="315" r:id="rId5"/>
    <p:sldId id="321" r:id="rId6"/>
    <p:sldId id="295" r:id="rId7"/>
    <p:sldId id="316" r:id="rId8"/>
    <p:sldId id="322" r:id="rId9"/>
    <p:sldId id="323" r:id="rId10"/>
    <p:sldId id="324" r:id="rId11"/>
    <p:sldId id="309" r:id="rId1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D6FFC9"/>
    <a:srgbClr val="B3D9FF"/>
    <a:srgbClr val="E5FF9B"/>
    <a:srgbClr val="CCFFFF"/>
    <a:srgbClr val="FF93C9"/>
    <a:srgbClr val="FFCCCC"/>
    <a:srgbClr val="66FF33"/>
    <a:srgbClr val="FF3300"/>
    <a:srgbClr val="F2B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196" autoAdjust="0"/>
  </p:normalViewPr>
  <p:slideViewPr>
    <p:cSldViewPr>
      <p:cViewPr varScale="1">
        <p:scale>
          <a:sx n="92" d="100"/>
          <a:sy n="92" d="100"/>
        </p:scale>
        <p:origin x="756" y="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B18C7C-5037-444A-8839-D051EFFD667C}" type="datetimeFigureOut">
              <a:rPr lang="en-US" smtClean="0"/>
              <a:t>1/9/2022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93D926-4EDD-40EC-BA2F-F75505FD72ED}" type="slidenum">
              <a:rPr lang="en-US" smtClean="0"/>
              <a:t>‹#›</a:t>
            </a:fld>
            <a:endParaRPr lang="en-US"/>
          </a:p>
        </p:txBody>
      </p:sp>
    </p:spTree>
    <p:extLst>
      <p:ext uri="{BB962C8B-B14F-4D97-AF65-F5344CB8AC3E}">
        <p14:creationId xmlns:p14="http://schemas.microsoft.com/office/powerpoint/2010/main" val="1842748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smtClean="0"/>
              <a:t>Liên hệ facebook cá nhân: </a:t>
            </a:r>
            <a:r>
              <a:rPr lang="en-US" smtClean="0">
                <a:hlinkClick r:id="rId3"/>
              </a:rPr>
              <a:t>https://www.facebook.com/nhilinh.phan/</a:t>
            </a:r>
            <a:r>
              <a:rPr lang="en-US"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mtClean="0"/>
              <a:t>Nhóm:</a:t>
            </a:r>
            <a:r>
              <a:rPr lang="en-US" baseline="0" smtClean="0"/>
              <a:t> </a:t>
            </a:r>
            <a:r>
              <a:rPr lang="en-US" smtClean="0">
                <a:hlinkClick r:id="rId4"/>
              </a:rPr>
              <a:t>https://www.facebook.com/groups/443096903751589</a:t>
            </a:r>
            <a:endParaRPr lang="en-US"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mtClean="0"/>
              <a:t>Hoặc</a:t>
            </a:r>
            <a:r>
              <a:rPr lang="en-US" baseline="0" smtClean="0"/>
              <a:t> zalo: 0916.604.268 </a:t>
            </a:r>
            <a:r>
              <a:rPr lang="en-US" smtClean="0"/>
              <a:t>để</a:t>
            </a:r>
            <a:r>
              <a:rPr lang="en-US" baseline="0" smtClean="0"/>
              <a:t> được hỗ trợ soạn giáo án</a:t>
            </a:r>
            <a:endParaRPr lang="en-US" smtClean="0"/>
          </a:p>
        </p:txBody>
      </p:sp>
      <p:sp>
        <p:nvSpPr>
          <p:cNvPr id="4" name="Slide Number Placeholder 3"/>
          <p:cNvSpPr>
            <a:spLocks noGrp="1"/>
          </p:cNvSpPr>
          <p:nvPr>
            <p:ph type="sldNum" sz="quarter" idx="10"/>
          </p:nvPr>
        </p:nvSpPr>
        <p:spPr/>
        <p:txBody>
          <a:bodyPr/>
          <a:lstStyle/>
          <a:p>
            <a:fld id="{2D6B2E6C-2AFC-4020-8547-494ABD7E6602}" type="slidenum">
              <a:rPr lang="en-US" smtClean="0"/>
              <a:t>2</a:t>
            </a:fld>
            <a:endParaRPr lang="en-US"/>
          </a:p>
        </p:txBody>
      </p:sp>
    </p:spTree>
    <p:extLst>
      <p:ext uri="{BB962C8B-B14F-4D97-AF65-F5344CB8AC3E}">
        <p14:creationId xmlns:p14="http://schemas.microsoft.com/office/powerpoint/2010/main" val="853899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smtClean="0"/>
              <a:t>Liên hệ facebook cá nhân: </a:t>
            </a:r>
            <a:r>
              <a:rPr lang="en-US" smtClean="0">
                <a:hlinkClick r:id="rId3"/>
              </a:rPr>
              <a:t>https://www.facebook.com/nhilinh.phan/</a:t>
            </a:r>
            <a:r>
              <a:rPr lang="en-US"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mtClean="0"/>
              <a:t>Nhóm:</a:t>
            </a:r>
            <a:r>
              <a:rPr lang="en-US" baseline="0" smtClean="0"/>
              <a:t> </a:t>
            </a:r>
            <a:r>
              <a:rPr lang="en-US" smtClean="0">
                <a:hlinkClick r:id="rId4"/>
              </a:rPr>
              <a:t>https://www.facebook.com/groups/443096903751589</a:t>
            </a:r>
            <a:endParaRPr lang="en-US"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mtClean="0"/>
              <a:t>Hoặc</a:t>
            </a:r>
            <a:r>
              <a:rPr lang="en-US" baseline="0" smtClean="0"/>
              <a:t> zalo: 0916.604.268 </a:t>
            </a:r>
            <a:r>
              <a:rPr lang="en-US" smtClean="0"/>
              <a:t>để</a:t>
            </a:r>
            <a:r>
              <a:rPr lang="en-US" baseline="0" smtClean="0"/>
              <a:t> được hỗ trợ soạn giáo án</a:t>
            </a:r>
            <a:endParaRPr lang="en-US" smtClean="0"/>
          </a:p>
        </p:txBody>
      </p:sp>
      <p:sp>
        <p:nvSpPr>
          <p:cNvPr id="4" name="Slide Number Placeholder 3"/>
          <p:cNvSpPr>
            <a:spLocks noGrp="1"/>
          </p:cNvSpPr>
          <p:nvPr>
            <p:ph type="sldNum" sz="quarter" idx="10"/>
          </p:nvPr>
        </p:nvSpPr>
        <p:spPr/>
        <p:txBody>
          <a:bodyPr/>
          <a:lstStyle/>
          <a:p>
            <a:fld id="{2D6B2E6C-2AFC-4020-8547-494ABD7E6602}" type="slidenum">
              <a:rPr lang="en-US" smtClean="0"/>
              <a:t>3</a:t>
            </a:fld>
            <a:endParaRPr lang="en-US"/>
          </a:p>
        </p:txBody>
      </p:sp>
    </p:spTree>
    <p:extLst>
      <p:ext uri="{BB962C8B-B14F-4D97-AF65-F5344CB8AC3E}">
        <p14:creationId xmlns:p14="http://schemas.microsoft.com/office/powerpoint/2010/main" val="853899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93D926-4EDD-40EC-BA2F-F75505FD72ED}" type="slidenum">
              <a:rPr lang="en-US" smtClean="0"/>
              <a:t>4</a:t>
            </a:fld>
            <a:endParaRPr lang="en-US"/>
          </a:p>
        </p:txBody>
      </p:sp>
    </p:spTree>
    <p:extLst>
      <p:ext uri="{BB962C8B-B14F-4D97-AF65-F5344CB8AC3E}">
        <p14:creationId xmlns:p14="http://schemas.microsoft.com/office/powerpoint/2010/main" val="1437216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smtClean="0"/>
              <a:t>Liên hệ facebook cá nhân: </a:t>
            </a:r>
            <a:r>
              <a:rPr lang="en-US" smtClean="0">
                <a:hlinkClick r:id="rId3"/>
              </a:rPr>
              <a:t>https://www.facebook.com/nhilinh.phan/</a:t>
            </a:r>
            <a:r>
              <a:rPr lang="en-US"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mtClean="0"/>
              <a:t>Nhóm:</a:t>
            </a:r>
            <a:r>
              <a:rPr lang="en-US" baseline="0" smtClean="0"/>
              <a:t> </a:t>
            </a:r>
            <a:r>
              <a:rPr lang="en-US" smtClean="0">
                <a:hlinkClick r:id="rId4"/>
              </a:rPr>
              <a:t>https://www.facebook.com/groups/443096903751589</a:t>
            </a:r>
            <a:endParaRPr lang="en-US"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mtClean="0"/>
              <a:t>Hoặc</a:t>
            </a:r>
            <a:r>
              <a:rPr lang="en-US" baseline="0" smtClean="0"/>
              <a:t> zalo: 0916.604.268 </a:t>
            </a:r>
            <a:r>
              <a:rPr lang="en-US" smtClean="0"/>
              <a:t>để</a:t>
            </a:r>
            <a:r>
              <a:rPr lang="en-US" baseline="0" smtClean="0"/>
              <a:t> được hỗ trợ soạn giáo án</a:t>
            </a:r>
            <a:r>
              <a:rPr lang="vi-VN" baseline="0" smtClean="0"/>
              <a:t> điện tử</a:t>
            </a:r>
            <a:endParaRPr lang="en-US" smtClean="0"/>
          </a:p>
        </p:txBody>
      </p:sp>
      <p:sp>
        <p:nvSpPr>
          <p:cNvPr id="4" name="Slide Number Placeholder 3"/>
          <p:cNvSpPr>
            <a:spLocks noGrp="1"/>
          </p:cNvSpPr>
          <p:nvPr>
            <p:ph type="sldNum" sz="quarter" idx="10"/>
          </p:nvPr>
        </p:nvSpPr>
        <p:spPr/>
        <p:txBody>
          <a:bodyPr/>
          <a:lstStyle/>
          <a:p>
            <a:fld id="{2D6B2E6C-2AFC-4020-8547-494ABD7E6602}" type="slidenum">
              <a:rPr lang="en-US" smtClean="0"/>
              <a:t>6</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smtClean="0"/>
              <a:t>Liên hệ facebook cá nhân: </a:t>
            </a:r>
            <a:r>
              <a:rPr lang="en-US" smtClean="0">
                <a:hlinkClick r:id="rId3"/>
              </a:rPr>
              <a:t>https://www.facebook.com/nhilinh.phan/</a:t>
            </a:r>
            <a:r>
              <a:rPr lang="en-US"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mtClean="0"/>
              <a:t>Nhóm:</a:t>
            </a:r>
            <a:r>
              <a:rPr lang="en-US" baseline="0" smtClean="0"/>
              <a:t> </a:t>
            </a:r>
            <a:r>
              <a:rPr lang="en-US" smtClean="0">
                <a:hlinkClick r:id="rId4"/>
              </a:rPr>
              <a:t>https://www.facebook.com/groups/443096903751589</a:t>
            </a:r>
            <a:endParaRPr lang="en-US"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mtClean="0"/>
              <a:t>Hoặc</a:t>
            </a:r>
            <a:r>
              <a:rPr lang="en-US" baseline="0" smtClean="0"/>
              <a:t> zalo: 0916.604.268 </a:t>
            </a:r>
            <a:r>
              <a:rPr lang="en-US" smtClean="0"/>
              <a:t>để</a:t>
            </a:r>
            <a:r>
              <a:rPr lang="en-US" baseline="0" smtClean="0"/>
              <a:t> được hỗ trợ soạn giáo án</a:t>
            </a:r>
            <a:r>
              <a:rPr lang="vi-VN" baseline="0" smtClean="0"/>
              <a:t> điện tử</a:t>
            </a:r>
            <a:endParaRPr lang="en-US" smtClean="0"/>
          </a:p>
        </p:txBody>
      </p:sp>
      <p:sp>
        <p:nvSpPr>
          <p:cNvPr id="4" name="Slide Number Placeholder 3"/>
          <p:cNvSpPr>
            <a:spLocks noGrp="1"/>
          </p:cNvSpPr>
          <p:nvPr>
            <p:ph type="sldNum" sz="quarter" idx="10"/>
          </p:nvPr>
        </p:nvSpPr>
        <p:spPr/>
        <p:txBody>
          <a:bodyPr/>
          <a:lstStyle/>
          <a:p>
            <a:fld id="{2D6B2E6C-2AFC-4020-8547-494ABD7E6602}" type="slidenum">
              <a:rPr lang="en-US" smtClean="0"/>
              <a:t>7</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smtClean="0"/>
              <a:t>Liên hệ facebook cá nhân: </a:t>
            </a:r>
            <a:r>
              <a:rPr lang="en-US" smtClean="0">
                <a:hlinkClick r:id="rId3"/>
              </a:rPr>
              <a:t>https://www.facebook.com/nhilinh.phan/</a:t>
            </a:r>
            <a:r>
              <a:rPr lang="en-US"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mtClean="0"/>
              <a:t>Nhóm:</a:t>
            </a:r>
            <a:r>
              <a:rPr lang="en-US" baseline="0" smtClean="0"/>
              <a:t> </a:t>
            </a:r>
            <a:r>
              <a:rPr lang="en-US" smtClean="0">
                <a:hlinkClick r:id="rId4"/>
              </a:rPr>
              <a:t>https://www.facebook.com/groups/443096903751589</a:t>
            </a:r>
            <a:endParaRPr lang="en-US"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mtClean="0"/>
              <a:t>Hoặc</a:t>
            </a:r>
            <a:r>
              <a:rPr lang="en-US" baseline="0" smtClean="0"/>
              <a:t> zalo: 0916.604.268 </a:t>
            </a:r>
            <a:r>
              <a:rPr lang="en-US" smtClean="0"/>
              <a:t>để</a:t>
            </a:r>
            <a:r>
              <a:rPr lang="en-US" baseline="0" smtClean="0"/>
              <a:t> được hỗ trợ soạn giáo án</a:t>
            </a:r>
            <a:r>
              <a:rPr lang="vi-VN" baseline="0" smtClean="0"/>
              <a:t> điện tử</a:t>
            </a:r>
            <a:endParaRPr lang="en-US" smtClean="0"/>
          </a:p>
        </p:txBody>
      </p:sp>
      <p:sp>
        <p:nvSpPr>
          <p:cNvPr id="4" name="Slide Number Placeholder 3"/>
          <p:cNvSpPr>
            <a:spLocks noGrp="1"/>
          </p:cNvSpPr>
          <p:nvPr>
            <p:ph type="sldNum" sz="quarter" idx="10"/>
          </p:nvPr>
        </p:nvSpPr>
        <p:spPr/>
        <p:txBody>
          <a:bodyPr/>
          <a:lstStyle/>
          <a:p>
            <a:fld id="{2D6B2E6C-2AFC-4020-8547-494ABD7E6602}" type="slidenum">
              <a:rPr lang="en-US" smtClean="0"/>
              <a:t>8</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smtClean="0"/>
              <a:t>Liên hệ facebook cá nhân: </a:t>
            </a:r>
            <a:r>
              <a:rPr lang="en-US" smtClean="0">
                <a:hlinkClick r:id="rId3"/>
              </a:rPr>
              <a:t>https://www.facebook.com/nhilinh.phan/</a:t>
            </a:r>
            <a:r>
              <a:rPr lang="en-US"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mtClean="0"/>
              <a:t>Nhóm:</a:t>
            </a:r>
            <a:r>
              <a:rPr lang="en-US" baseline="0" smtClean="0"/>
              <a:t> </a:t>
            </a:r>
            <a:r>
              <a:rPr lang="en-US" smtClean="0">
                <a:hlinkClick r:id="rId4"/>
              </a:rPr>
              <a:t>https://www.facebook.com/groups/443096903751589</a:t>
            </a:r>
            <a:endParaRPr lang="en-US"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mtClean="0"/>
              <a:t>Hoặc</a:t>
            </a:r>
            <a:r>
              <a:rPr lang="en-US" baseline="0" smtClean="0"/>
              <a:t> zalo: 0916.604.268 </a:t>
            </a:r>
            <a:r>
              <a:rPr lang="en-US" smtClean="0"/>
              <a:t>để</a:t>
            </a:r>
            <a:r>
              <a:rPr lang="en-US" baseline="0" smtClean="0"/>
              <a:t> được hỗ trợ soạn giáo án</a:t>
            </a:r>
            <a:r>
              <a:rPr lang="vi-VN" baseline="0" smtClean="0"/>
              <a:t> điện tử</a:t>
            </a:r>
            <a:endParaRPr lang="en-US" smtClean="0"/>
          </a:p>
        </p:txBody>
      </p:sp>
      <p:sp>
        <p:nvSpPr>
          <p:cNvPr id="4" name="Slide Number Placeholder 3"/>
          <p:cNvSpPr>
            <a:spLocks noGrp="1"/>
          </p:cNvSpPr>
          <p:nvPr>
            <p:ph type="sldNum" sz="quarter" idx="10"/>
          </p:nvPr>
        </p:nvSpPr>
        <p:spPr/>
        <p:txBody>
          <a:bodyPr/>
          <a:lstStyle/>
          <a:p>
            <a:fld id="{2D6B2E6C-2AFC-4020-8547-494ABD7E6602}" type="slidenum">
              <a:rPr lang="en-US" smtClean="0"/>
              <a:t>10</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smtClean="0"/>
              <a:t>Liên hệ facebook cá nhân: </a:t>
            </a:r>
            <a:r>
              <a:rPr lang="en-US" smtClean="0">
                <a:hlinkClick r:id="rId3"/>
              </a:rPr>
              <a:t>https://www.facebook.com/nhilinh.phan/</a:t>
            </a:r>
            <a:r>
              <a:rPr lang="en-US"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mtClean="0"/>
              <a:t>Nhóm:</a:t>
            </a:r>
            <a:r>
              <a:rPr lang="en-US" baseline="0" smtClean="0"/>
              <a:t> </a:t>
            </a:r>
            <a:r>
              <a:rPr lang="en-US" smtClean="0">
                <a:hlinkClick r:id="rId4"/>
              </a:rPr>
              <a:t>https://www.facebook.com/groups/443096903751589</a:t>
            </a:r>
            <a:endParaRPr lang="en-US"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mtClean="0"/>
              <a:t>Hoặc</a:t>
            </a:r>
            <a:r>
              <a:rPr lang="en-US" baseline="0" smtClean="0"/>
              <a:t> zalo: 0916.604.268 </a:t>
            </a:r>
            <a:r>
              <a:rPr lang="en-US" smtClean="0"/>
              <a:t>để</a:t>
            </a:r>
            <a:r>
              <a:rPr lang="en-US" baseline="0" smtClean="0"/>
              <a:t> được hỗ trợ soạn giáo án</a:t>
            </a:r>
            <a:endParaRPr lang="en-US" smtClean="0"/>
          </a:p>
        </p:txBody>
      </p:sp>
      <p:sp>
        <p:nvSpPr>
          <p:cNvPr id="4" name="Slide Number Placeholder 3"/>
          <p:cNvSpPr>
            <a:spLocks noGrp="1"/>
          </p:cNvSpPr>
          <p:nvPr>
            <p:ph type="sldNum" sz="quarter" idx="10"/>
          </p:nvPr>
        </p:nvSpPr>
        <p:spPr/>
        <p:txBody>
          <a:bodyPr/>
          <a:lstStyle/>
          <a:p>
            <a:fld id="{2D6B2E6C-2AFC-4020-8547-494ABD7E6602}" type="slidenum">
              <a:rPr lang="en-US" smtClean="0"/>
              <a:t>11</a:t>
            </a:fld>
            <a:endParaRPr lang="en-US"/>
          </a:p>
        </p:txBody>
      </p:sp>
    </p:spTree>
    <p:extLst>
      <p:ext uri="{BB962C8B-B14F-4D97-AF65-F5344CB8AC3E}">
        <p14:creationId xmlns:p14="http://schemas.microsoft.com/office/powerpoint/2010/main" val="1066207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96F4F0-4230-4AF8-9E06-94D0D814EE59}" type="datetimeFigureOut">
              <a:rPr lang="en-US" smtClean="0"/>
              <a:t>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878FA4-B1AE-40C3-9B8E-A8EF58673781}" type="slidenum">
              <a:rPr lang="en-US" smtClean="0"/>
              <a:t>‹#›</a:t>
            </a:fld>
            <a:endParaRPr lang="en-US"/>
          </a:p>
        </p:txBody>
      </p:sp>
    </p:spTree>
    <p:extLst>
      <p:ext uri="{BB962C8B-B14F-4D97-AF65-F5344CB8AC3E}">
        <p14:creationId xmlns:p14="http://schemas.microsoft.com/office/powerpoint/2010/main" val="3789808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96F4F0-4230-4AF8-9E06-94D0D814EE59}" type="datetimeFigureOut">
              <a:rPr lang="en-US" smtClean="0"/>
              <a:t>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878FA4-B1AE-40C3-9B8E-A8EF58673781}" type="slidenum">
              <a:rPr lang="en-US" smtClean="0"/>
              <a:t>‹#›</a:t>
            </a:fld>
            <a:endParaRPr lang="en-US"/>
          </a:p>
        </p:txBody>
      </p:sp>
    </p:spTree>
    <p:extLst>
      <p:ext uri="{BB962C8B-B14F-4D97-AF65-F5344CB8AC3E}">
        <p14:creationId xmlns:p14="http://schemas.microsoft.com/office/powerpoint/2010/main" val="3826691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96F4F0-4230-4AF8-9E06-94D0D814EE59}" type="datetimeFigureOut">
              <a:rPr lang="en-US" smtClean="0"/>
              <a:t>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878FA4-B1AE-40C3-9B8E-A8EF58673781}" type="slidenum">
              <a:rPr lang="en-US" smtClean="0"/>
              <a:t>‹#›</a:t>
            </a:fld>
            <a:endParaRPr lang="en-US"/>
          </a:p>
        </p:txBody>
      </p:sp>
    </p:spTree>
    <p:extLst>
      <p:ext uri="{BB962C8B-B14F-4D97-AF65-F5344CB8AC3E}">
        <p14:creationId xmlns:p14="http://schemas.microsoft.com/office/powerpoint/2010/main" val="3262903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96F4F0-4230-4AF8-9E06-94D0D814EE59}" type="datetimeFigureOut">
              <a:rPr lang="en-US" smtClean="0"/>
              <a:t>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878FA4-B1AE-40C3-9B8E-A8EF58673781}" type="slidenum">
              <a:rPr lang="en-US" smtClean="0"/>
              <a:t>‹#›</a:t>
            </a:fld>
            <a:endParaRPr lang="en-US"/>
          </a:p>
        </p:txBody>
      </p:sp>
    </p:spTree>
    <p:extLst>
      <p:ext uri="{BB962C8B-B14F-4D97-AF65-F5344CB8AC3E}">
        <p14:creationId xmlns:p14="http://schemas.microsoft.com/office/powerpoint/2010/main" val="1206654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96F4F0-4230-4AF8-9E06-94D0D814EE59}" type="datetimeFigureOut">
              <a:rPr lang="en-US" smtClean="0"/>
              <a:t>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878FA4-B1AE-40C3-9B8E-A8EF58673781}" type="slidenum">
              <a:rPr lang="en-US" smtClean="0"/>
              <a:t>‹#›</a:t>
            </a:fld>
            <a:endParaRPr lang="en-US"/>
          </a:p>
        </p:txBody>
      </p:sp>
    </p:spTree>
    <p:extLst>
      <p:ext uri="{BB962C8B-B14F-4D97-AF65-F5344CB8AC3E}">
        <p14:creationId xmlns:p14="http://schemas.microsoft.com/office/powerpoint/2010/main" val="2722585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96F4F0-4230-4AF8-9E06-94D0D814EE59}" type="datetimeFigureOut">
              <a:rPr lang="en-US" smtClean="0"/>
              <a:t>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878FA4-B1AE-40C3-9B8E-A8EF58673781}" type="slidenum">
              <a:rPr lang="en-US" smtClean="0"/>
              <a:t>‹#›</a:t>
            </a:fld>
            <a:endParaRPr lang="en-US"/>
          </a:p>
        </p:txBody>
      </p:sp>
    </p:spTree>
    <p:extLst>
      <p:ext uri="{BB962C8B-B14F-4D97-AF65-F5344CB8AC3E}">
        <p14:creationId xmlns:p14="http://schemas.microsoft.com/office/powerpoint/2010/main" val="704170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96F4F0-4230-4AF8-9E06-94D0D814EE59}" type="datetimeFigureOut">
              <a:rPr lang="en-US" smtClean="0"/>
              <a:t>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878FA4-B1AE-40C3-9B8E-A8EF58673781}" type="slidenum">
              <a:rPr lang="en-US" smtClean="0"/>
              <a:t>‹#›</a:t>
            </a:fld>
            <a:endParaRPr lang="en-US"/>
          </a:p>
        </p:txBody>
      </p:sp>
    </p:spTree>
    <p:extLst>
      <p:ext uri="{BB962C8B-B14F-4D97-AF65-F5344CB8AC3E}">
        <p14:creationId xmlns:p14="http://schemas.microsoft.com/office/powerpoint/2010/main" val="33346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96F4F0-4230-4AF8-9E06-94D0D814EE59}" type="datetimeFigureOut">
              <a:rPr lang="en-US" smtClean="0"/>
              <a:t>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878FA4-B1AE-40C3-9B8E-A8EF58673781}" type="slidenum">
              <a:rPr lang="en-US" smtClean="0"/>
              <a:t>‹#›</a:t>
            </a:fld>
            <a:endParaRPr lang="en-US"/>
          </a:p>
        </p:txBody>
      </p:sp>
    </p:spTree>
    <p:extLst>
      <p:ext uri="{BB962C8B-B14F-4D97-AF65-F5344CB8AC3E}">
        <p14:creationId xmlns:p14="http://schemas.microsoft.com/office/powerpoint/2010/main" val="2198591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96F4F0-4230-4AF8-9E06-94D0D814EE59}" type="datetimeFigureOut">
              <a:rPr lang="en-US" smtClean="0"/>
              <a:t>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878FA4-B1AE-40C3-9B8E-A8EF58673781}" type="slidenum">
              <a:rPr lang="en-US" smtClean="0"/>
              <a:t>‹#›</a:t>
            </a:fld>
            <a:endParaRPr lang="en-US"/>
          </a:p>
        </p:txBody>
      </p:sp>
    </p:spTree>
    <p:extLst>
      <p:ext uri="{BB962C8B-B14F-4D97-AF65-F5344CB8AC3E}">
        <p14:creationId xmlns:p14="http://schemas.microsoft.com/office/powerpoint/2010/main" val="3236119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96F4F0-4230-4AF8-9E06-94D0D814EE59}" type="datetimeFigureOut">
              <a:rPr lang="en-US" smtClean="0"/>
              <a:t>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878FA4-B1AE-40C3-9B8E-A8EF58673781}" type="slidenum">
              <a:rPr lang="en-US" smtClean="0"/>
              <a:t>‹#›</a:t>
            </a:fld>
            <a:endParaRPr lang="en-US"/>
          </a:p>
        </p:txBody>
      </p:sp>
    </p:spTree>
    <p:extLst>
      <p:ext uri="{BB962C8B-B14F-4D97-AF65-F5344CB8AC3E}">
        <p14:creationId xmlns:p14="http://schemas.microsoft.com/office/powerpoint/2010/main" val="255209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96F4F0-4230-4AF8-9E06-94D0D814EE59}" type="datetimeFigureOut">
              <a:rPr lang="en-US" smtClean="0"/>
              <a:t>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878FA4-B1AE-40C3-9B8E-A8EF58673781}" type="slidenum">
              <a:rPr lang="en-US" smtClean="0"/>
              <a:t>‹#›</a:t>
            </a:fld>
            <a:endParaRPr lang="en-US"/>
          </a:p>
        </p:txBody>
      </p:sp>
    </p:spTree>
    <p:extLst>
      <p:ext uri="{BB962C8B-B14F-4D97-AF65-F5344CB8AC3E}">
        <p14:creationId xmlns:p14="http://schemas.microsoft.com/office/powerpoint/2010/main" val="2134654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196F4F0-4230-4AF8-9E06-94D0D814EE59}" type="datetimeFigureOut">
              <a:rPr lang="en-US" smtClean="0"/>
              <a:t>1/9/2022</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6878FA4-B1AE-40C3-9B8E-A8EF58673781}" type="slidenum">
              <a:rPr lang="en-US" smtClean="0"/>
              <a:t>‹#›</a:t>
            </a:fld>
            <a:endParaRPr lang="en-US"/>
          </a:p>
        </p:txBody>
      </p:sp>
    </p:spTree>
    <p:extLst>
      <p:ext uri="{BB962C8B-B14F-4D97-AF65-F5344CB8AC3E}">
        <p14:creationId xmlns:p14="http://schemas.microsoft.com/office/powerpoint/2010/main" val="28337666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9144000" cy="2266950"/>
          </a:xfrm>
          <a:prstGeom prst="rect">
            <a:avLst/>
          </a:prstGeom>
          <a:solidFill>
            <a:srgbClr val="0086EA"/>
          </a:solidFill>
          <a:effectLst>
            <a:glow rad="50800">
              <a:schemeClr val="accent5">
                <a:satMod val="175000"/>
                <a:alpha val="18000"/>
              </a:schemeClr>
            </a:glow>
          </a:effectLst>
        </p:spPr>
        <p:txBody>
          <a:bodyPr vert="horz" lIns="68571" tIns="34285" rIns="68571" bIns="34285"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8000" b="1" dirty="0">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247651" y="346868"/>
            <a:ext cx="1533525" cy="1405731"/>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1800225" y="941190"/>
            <a:ext cx="6263587" cy="994172"/>
          </a:xfrm>
        </p:spPr>
        <p:txBody>
          <a:bodyPr>
            <a:noAutofit/>
          </a:bodyPr>
          <a:lstStyle/>
          <a:p>
            <a:pPr algn="ctr"/>
            <a:r>
              <a:rPr lang="en-US" sz="8000" b="1" dirty="0" err="1">
                <a:solidFill>
                  <a:schemeClr val="bg1"/>
                </a:solidFill>
                <a:latin typeface="AvantGarde" pitchFamily="2" charset="0"/>
                <a:ea typeface="AvantGarde" pitchFamily="2" charset="0"/>
                <a:cs typeface="AvantGarde" pitchFamily="2" charset="0"/>
              </a:rPr>
              <a:t>TIẾNG</a:t>
            </a:r>
            <a:r>
              <a:rPr lang="en-US" sz="8000" b="1">
                <a:solidFill>
                  <a:schemeClr val="bg1"/>
                </a:solidFill>
                <a:latin typeface="AvantGarde" pitchFamily="2" charset="0"/>
                <a:ea typeface="AvantGarde" pitchFamily="2" charset="0"/>
                <a:cs typeface="AvantGarde" pitchFamily="2" charset="0"/>
              </a:rPr>
              <a:t> VIỆT </a:t>
            </a:r>
            <a:r>
              <a:rPr lang="en-US" sz="8000" b="1">
                <a:solidFill>
                  <a:schemeClr val="bg1"/>
                </a:solidFill>
                <a:latin typeface=".VnArial" pitchFamily="34" charset="0"/>
                <a:ea typeface="AvantGarde" pitchFamily="2" charset="0"/>
                <a:cs typeface="AvantGarde" pitchFamily="2" charset="0"/>
              </a:rPr>
              <a:t>1</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7462" y="3153898"/>
            <a:ext cx="3392487" cy="1637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967253"/>
            <a:ext cx="2586036" cy="3176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5105400"/>
            <a:ext cx="9144000" cy="12700"/>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85991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331845" y="349791"/>
            <a:ext cx="8735955" cy="530345"/>
            <a:chOff x="63500" y="1339190"/>
            <a:chExt cx="8735955" cy="530345"/>
          </a:xfrm>
        </p:grpSpPr>
        <p:sp>
          <p:nvSpPr>
            <p:cNvPr id="30" name="Rounded Rectangle 29"/>
            <p:cNvSpPr/>
            <p:nvPr/>
          </p:nvSpPr>
          <p:spPr>
            <a:xfrm>
              <a:off x="451033" y="1339190"/>
              <a:ext cx="8348422" cy="5303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smtClean="0">
                  <a:solidFill>
                    <a:srgbClr val="0070C0"/>
                  </a:solidFill>
                  <a:latin typeface="Arial-Rounded" pitchFamily="34" charset="0"/>
                  <a:ea typeface="Arial-Rounded" pitchFamily="34" charset="0"/>
                  <a:cs typeface="Arial-Rounded" pitchFamily="34" charset="0"/>
                </a:rPr>
                <a:t>Tìm trong và ngoài đoạn văn trên những tiếng có vần </a:t>
              </a:r>
              <a:r>
                <a:rPr lang="en-US" sz="2400" b="1" i="1" smtClean="0">
                  <a:solidFill>
                    <a:srgbClr val="0070C0"/>
                  </a:solidFill>
                  <a:latin typeface="Arial-Rounded" pitchFamily="34" charset="0"/>
                  <a:ea typeface="Arial-Rounded" pitchFamily="34" charset="0"/>
                  <a:cs typeface="Arial-Rounded" pitchFamily="34" charset="0"/>
                </a:rPr>
                <a:t>anh, ang</a:t>
              </a:r>
              <a:endParaRPr lang="en-US" sz="2400" b="1" i="1">
                <a:solidFill>
                  <a:srgbClr val="0070C0"/>
                </a:solidFill>
                <a:latin typeface="Arial-Rounded" pitchFamily="34" charset="0"/>
                <a:ea typeface="Arial-Rounded" pitchFamily="34" charset="0"/>
                <a:cs typeface="Arial-Rounded" pitchFamily="34" charset="0"/>
              </a:endParaRPr>
            </a:p>
          </p:txBody>
        </p:sp>
        <p:sp>
          <p:nvSpPr>
            <p:cNvPr id="31" name="Oval 30"/>
            <p:cNvSpPr/>
            <p:nvPr/>
          </p:nvSpPr>
          <p:spPr>
            <a:xfrm>
              <a:off x="63500" y="1366659"/>
              <a:ext cx="457200" cy="457200"/>
            </a:xfrm>
            <a:prstGeom prst="ellips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smtClean="0">
                  <a:solidFill>
                    <a:schemeClr val="bg1"/>
                  </a:solidFill>
                  <a:latin typeface="Arial Rounded MT Bold" pitchFamily="34" charset="0"/>
                  <a:ea typeface="Arial-Rounded" pitchFamily="34" charset="0"/>
                  <a:cs typeface="Arial-Rounded" pitchFamily="34" charset="0"/>
                </a:rPr>
                <a:t>6</a:t>
              </a:r>
              <a:endParaRPr lang="en-US" sz="3200">
                <a:solidFill>
                  <a:schemeClr val="bg1"/>
                </a:solidFill>
                <a:latin typeface="Arial Rounded MT Bold" pitchFamily="34" charset="0"/>
                <a:ea typeface="Arial-Rounded" pitchFamily="34" charset="0"/>
                <a:cs typeface="Arial-Rounded" pitchFamily="34" charset="0"/>
              </a:endParaRPr>
            </a:p>
          </p:txBody>
        </p:sp>
      </p:grpSp>
      <p:sp>
        <p:nvSpPr>
          <p:cNvPr id="8" name="Rounded Rectangle 7"/>
          <p:cNvSpPr/>
          <p:nvPr/>
        </p:nvSpPr>
        <p:spPr>
          <a:xfrm>
            <a:off x="2684215" y="867641"/>
            <a:ext cx="3785136" cy="484909"/>
          </a:xfrm>
          <a:prstGeom prst="roundRect">
            <a:avLst/>
          </a:prstGeom>
          <a:noFill/>
          <a:ln>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rgbClr val="00B0F0"/>
                </a:solidFill>
                <a:latin typeface="Arial-Rounded" pitchFamily="34" charset="0"/>
                <a:ea typeface="Arial-Rounded" pitchFamily="34" charset="0"/>
                <a:cs typeface="Arial-Rounded" pitchFamily="34" charset="0"/>
              </a:rPr>
              <a:t>Mẫu: xanh</a:t>
            </a:r>
            <a:endParaRPr lang="en-US" sz="2000" b="1">
              <a:solidFill>
                <a:srgbClr val="00B0F0"/>
              </a:solidFill>
              <a:latin typeface="Arial-Rounded" pitchFamily="34" charset="0"/>
              <a:ea typeface="Arial-Rounded" pitchFamily="34" charset="0"/>
              <a:cs typeface="Arial-Rounded" pitchFamily="34" charset="0"/>
            </a:endParaRPr>
          </a:p>
        </p:txBody>
      </p:sp>
      <p:sp>
        <p:nvSpPr>
          <p:cNvPr id="14" name="Freeform 13"/>
          <p:cNvSpPr/>
          <p:nvPr/>
        </p:nvSpPr>
        <p:spPr>
          <a:xfrm>
            <a:off x="533400" y="1885950"/>
            <a:ext cx="1039018" cy="1115186"/>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00B050"/>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15" tIns="537924" rIns="18415" bIns="537924" numCol="1" spcCol="1270" anchor="ctr" anchorCtr="0">
            <a:noAutofit/>
          </a:bodyPr>
          <a:lstStyle/>
          <a:p>
            <a:pPr lvl="0" algn="ctr" defTabSz="1289050">
              <a:lnSpc>
                <a:spcPct val="90000"/>
              </a:lnSpc>
              <a:spcBef>
                <a:spcPct val="0"/>
              </a:spcBef>
              <a:spcAft>
                <a:spcPct val="35000"/>
              </a:spcAft>
            </a:pPr>
            <a:r>
              <a:rPr lang="en-US" sz="3200" kern="1200" smtClean="0">
                <a:solidFill>
                  <a:schemeClr val="bg1"/>
                </a:solidFill>
                <a:latin typeface="Arial-Rounded" pitchFamily="34" charset="0"/>
                <a:ea typeface="Arial-Rounded" pitchFamily="34" charset="0"/>
                <a:cs typeface="Arial-Rounded" pitchFamily="34" charset="0"/>
              </a:rPr>
              <a:t>anh</a:t>
            </a:r>
            <a:endParaRPr lang="en-US" sz="3200" kern="1200">
              <a:solidFill>
                <a:schemeClr val="bg1"/>
              </a:solidFill>
              <a:latin typeface="Arial-Rounded" pitchFamily="34" charset="0"/>
              <a:ea typeface="Arial-Rounded" pitchFamily="34" charset="0"/>
              <a:cs typeface="Arial-Rounded" pitchFamily="34" charset="0"/>
            </a:endParaRPr>
          </a:p>
        </p:txBody>
      </p:sp>
      <p:sp>
        <p:nvSpPr>
          <p:cNvPr id="15" name="Freeform 14"/>
          <p:cNvSpPr/>
          <p:nvPr/>
        </p:nvSpPr>
        <p:spPr>
          <a:xfrm>
            <a:off x="1572417" y="1893272"/>
            <a:ext cx="7038183" cy="704088"/>
          </a:xfrm>
          <a:custGeom>
            <a:avLst/>
            <a:gdLst>
              <a:gd name="connsiteX0" fmla="*/ 160804 w 964803"/>
              <a:gd name="connsiteY0" fmla="*/ 0 h 5056981"/>
              <a:gd name="connsiteX1" fmla="*/ 803999 w 964803"/>
              <a:gd name="connsiteY1" fmla="*/ 0 h 5056981"/>
              <a:gd name="connsiteX2" fmla="*/ 964803 w 964803"/>
              <a:gd name="connsiteY2" fmla="*/ 160804 h 5056981"/>
              <a:gd name="connsiteX3" fmla="*/ 964803 w 964803"/>
              <a:gd name="connsiteY3" fmla="*/ 5056981 h 5056981"/>
              <a:gd name="connsiteX4" fmla="*/ 964803 w 964803"/>
              <a:gd name="connsiteY4" fmla="*/ 5056981 h 5056981"/>
              <a:gd name="connsiteX5" fmla="*/ 0 w 964803"/>
              <a:gd name="connsiteY5" fmla="*/ 5056981 h 5056981"/>
              <a:gd name="connsiteX6" fmla="*/ 0 w 964803"/>
              <a:gd name="connsiteY6" fmla="*/ 5056981 h 5056981"/>
              <a:gd name="connsiteX7" fmla="*/ 0 w 964803"/>
              <a:gd name="connsiteY7" fmla="*/ 160804 h 5056981"/>
              <a:gd name="connsiteX8" fmla="*/ 160804 w 964803"/>
              <a:gd name="connsiteY8" fmla="*/ 0 h 505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803" h="5056981">
                <a:moveTo>
                  <a:pt x="964803" y="842850"/>
                </a:moveTo>
                <a:lnTo>
                  <a:pt x="964803" y="4214131"/>
                </a:lnTo>
                <a:cubicBezTo>
                  <a:pt x="964803" y="4679625"/>
                  <a:pt x="951068" y="5056978"/>
                  <a:pt x="934124" y="5056978"/>
                </a:cubicBezTo>
                <a:lnTo>
                  <a:pt x="0" y="5056978"/>
                </a:lnTo>
                <a:lnTo>
                  <a:pt x="0" y="5056978"/>
                </a:lnTo>
                <a:lnTo>
                  <a:pt x="0" y="3"/>
                </a:lnTo>
                <a:lnTo>
                  <a:pt x="0" y="3"/>
                </a:lnTo>
                <a:lnTo>
                  <a:pt x="934124" y="3"/>
                </a:lnTo>
                <a:cubicBezTo>
                  <a:pt x="951068" y="3"/>
                  <a:pt x="964803" y="377356"/>
                  <a:pt x="964803" y="842850"/>
                </a:cubicBezTo>
                <a:close/>
              </a:path>
            </a:pathLst>
          </a:custGeom>
          <a:ln>
            <a:solidFill>
              <a:srgbClr val="00B05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92024" tIns="64243" rIns="64243" bIns="64244" numCol="1" spcCol="1270" anchor="ctr" anchorCtr="0">
            <a:noAutofit/>
          </a:bodyPr>
          <a:lstStyle/>
          <a:p>
            <a:pPr marL="0" lvl="1" algn="ctr" defTabSz="1200150">
              <a:lnSpc>
                <a:spcPct val="90000"/>
              </a:lnSpc>
              <a:spcBef>
                <a:spcPct val="0"/>
              </a:spcBef>
              <a:spcAft>
                <a:spcPct val="15000"/>
              </a:spcAft>
            </a:pPr>
            <a:r>
              <a:rPr lang="en-US" sz="3200" smtClean="0">
                <a:solidFill>
                  <a:srgbClr val="00B050"/>
                </a:solidFill>
                <a:latin typeface="Arial-Rounded" pitchFamily="34" charset="0"/>
                <a:ea typeface="Arial-Rounded" pitchFamily="34" charset="0"/>
                <a:cs typeface="Arial-Rounded" pitchFamily="34" charset="0"/>
              </a:rPr>
              <a:t>xanh, anh, nhanh, cánh, cành, mạnh… </a:t>
            </a:r>
            <a:endParaRPr lang="en-US" sz="3200" kern="1200">
              <a:solidFill>
                <a:srgbClr val="00B050"/>
              </a:solidFill>
              <a:latin typeface="Arial-Rounded" pitchFamily="34" charset="0"/>
              <a:ea typeface="Arial-Rounded" pitchFamily="34" charset="0"/>
              <a:cs typeface="Arial-Rounded" pitchFamily="34" charset="0"/>
            </a:endParaRPr>
          </a:p>
        </p:txBody>
      </p:sp>
      <p:sp>
        <p:nvSpPr>
          <p:cNvPr id="12" name="Freeform 11"/>
          <p:cNvSpPr/>
          <p:nvPr/>
        </p:nvSpPr>
        <p:spPr>
          <a:xfrm>
            <a:off x="543673" y="3181350"/>
            <a:ext cx="1039018" cy="1115186"/>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FFC000"/>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15" tIns="537924" rIns="18415" bIns="537924" numCol="1" spcCol="1270" anchor="ctr" anchorCtr="0">
            <a:noAutofit/>
          </a:bodyPr>
          <a:lstStyle/>
          <a:p>
            <a:pPr lvl="0" algn="ctr" defTabSz="1289050">
              <a:lnSpc>
                <a:spcPct val="90000"/>
              </a:lnSpc>
              <a:spcBef>
                <a:spcPct val="0"/>
              </a:spcBef>
              <a:spcAft>
                <a:spcPct val="35000"/>
              </a:spcAft>
            </a:pPr>
            <a:r>
              <a:rPr lang="en-US" sz="3200" smtClean="0">
                <a:solidFill>
                  <a:schemeClr val="bg1"/>
                </a:solidFill>
                <a:latin typeface="Arial-Rounded" pitchFamily="34" charset="0"/>
                <a:ea typeface="Arial-Rounded" pitchFamily="34" charset="0"/>
                <a:cs typeface="Arial-Rounded" pitchFamily="34" charset="0"/>
              </a:rPr>
              <a:t>ang</a:t>
            </a:r>
            <a:endParaRPr lang="en-US" sz="3200" kern="1200">
              <a:solidFill>
                <a:schemeClr val="bg1"/>
              </a:solidFill>
              <a:latin typeface="Arial-Rounded" pitchFamily="34" charset="0"/>
              <a:ea typeface="Arial-Rounded" pitchFamily="34" charset="0"/>
              <a:cs typeface="Arial-Rounded" pitchFamily="34" charset="0"/>
            </a:endParaRPr>
          </a:p>
        </p:txBody>
      </p:sp>
      <p:sp>
        <p:nvSpPr>
          <p:cNvPr id="13" name="Freeform 12"/>
          <p:cNvSpPr/>
          <p:nvPr/>
        </p:nvSpPr>
        <p:spPr>
          <a:xfrm>
            <a:off x="1582690" y="3190798"/>
            <a:ext cx="7038183" cy="704088"/>
          </a:xfrm>
          <a:custGeom>
            <a:avLst/>
            <a:gdLst>
              <a:gd name="connsiteX0" fmla="*/ 160804 w 964803"/>
              <a:gd name="connsiteY0" fmla="*/ 0 h 5056981"/>
              <a:gd name="connsiteX1" fmla="*/ 803999 w 964803"/>
              <a:gd name="connsiteY1" fmla="*/ 0 h 5056981"/>
              <a:gd name="connsiteX2" fmla="*/ 964803 w 964803"/>
              <a:gd name="connsiteY2" fmla="*/ 160804 h 5056981"/>
              <a:gd name="connsiteX3" fmla="*/ 964803 w 964803"/>
              <a:gd name="connsiteY3" fmla="*/ 5056981 h 5056981"/>
              <a:gd name="connsiteX4" fmla="*/ 964803 w 964803"/>
              <a:gd name="connsiteY4" fmla="*/ 5056981 h 5056981"/>
              <a:gd name="connsiteX5" fmla="*/ 0 w 964803"/>
              <a:gd name="connsiteY5" fmla="*/ 5056981 h 5056981"/>
              <a:gd name="connsiteX6" fmla="*/ 0 w 964803"/>
              <a:gd name="connsiteY6" fmla="*/ 5056981 h 5056981"/>
              <a:gd name="connsiteX7" fmla="*/ 0 w 964803"/>
              <a:gd name="connsiteY7" fmla="*/ 160804 h 5056981"/>
              <a:gd name="connsiteX8" fmla="*/ 160804 w 964803"/>
              <a:gd name="connsiteY8" fmla="*/ 0 h 505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803" h="5056981">
                <a:moveTo>
                  <a:pt x="964803" y="842850"/>
                </a:moveTo>
                <a:lnTo>
                  <a:pt x="964803" y="4214131"/>
                </a:lnTo>
                <a:cubicBezTo>
                  <a:pt x="964803" y="4679625"/>
                  <a:pt x="951068" y="5056978"/>
                  <a:pt x="934124" y="5056978"/>
                </a:cubicBezTo>
                <a:lnTo>
                  <a:pt x="0" y="5056978"/>
                </a:lnTo>
                <a:lnTo>
                  <a:pt x="0" y="5056978"/>
                </a:lnTo>
                <a:lnTo>
                  <a:pt x="0" y="3"/>
                </a:lnTo>
                <a:lnTo>
                  <a:pt x="0" y="3"/>
                </a:lnTo>
                <a:lnTo>
                  <a:pt x="934124" y="3"/>
                </a:lnTo>
                <a:cubicBezTo>
                  <a:pt x="951068" y="3"/>
                  <a:pt x="964803" y="377356"/>
                  <a:pt x="964803" y="842850"/>
                </a:cubicBezTo>
                <a:close/>
              </a:path>
            </a:pathLst>
          </a:custGeom>
          <a:ln>
            <a:solidFill>
              <a:srgbClr val="FFC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92024" tIns="64243" rIns="64243" bIns="64244" numCol="1" spcCol="1270" anchor="ctr" anchorCtr="0">
            <a:noAutofit/>
          </a:bodyPr>
          <a:lstStyle/>
          <a:p>
            <a:pPr marL="0" lvl="1" algn="ctr" defTabSz="1200150">
              <a:lnSpc>
                <a:spcPct val="90000"/>
              </a:lnSpc>
              <a:spcBef>
                <a:spcPct val="0"/>
              </a:spcBef>
              <a:spcAft>
                <a:spcPct val="15000"/>
              </a:spcAft>
            </a:pPr>
            <a:r>
              <a:rPr lang="en-US" sz="3200" smtClean="0">
                <a:solidFill>
                  <a:srgbClr val="FFC000"/>
                </a:solidFill>
                <a:latin typeface="Arial-Rounded" pitchFamily="34" charset="0"/>
                <a:ea typeface="Arial-Rounded" pitchFamily="34" charset="0"/>
                <a:cs typeface="Arial-Rounded" pitchFamily="34" charset="0"/>
              </a:rPr>
              <a:t>vàng, càng, thang, sáng, bàng, hàng…</a:t>
            </a:r>
            <a:endParaRPr lang="en-US" sz="3200" kern="1200">
              <a:solidFill>
                <a:srgbClr val="FFC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1525441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592614" y="1314450"/>
            <a:ext cx="5944448" cy="1177245"/>
          </a:xfrm>
          <a:prstGeom prst="rect">
            <a:avLst/>
          </a:prstGeom>
          <a:noFill/>
        </p:spPr>
        <p:txBody>
          <a:bodyPr wrap="square" lIns="68580" tIns="34290" rIns="68580" bIns="34290" rtlCol="0">
            <a:spAutoFit/>
          </a:bodyPr>
          <a:lstStyle/>
          <a:p>
            <a:pPr algn="ctr"/>
            <a:r>
              <a:rPr lang="en-US" sz="7200">
                <a:latin typeface="Bandit" pitchFamily="18" charset="0"/>
                <a:ea typeface="Bandit" pitchFamily="18" charset="0"/>
                <a:cs typeface="Bandit" pitchFamily="18" charset="0"/>
              </a:rPr>
              <a:t>Dặn dò</a:t>
            </a:r>
          </a:p>
        </p:txBody>
      </p:sp>
    </p:spTree>
    <p:extLst>
      <p:ext uri="{BB962C8B-B14F-4D97-AF65-F5344CB8AC3E}">
        <p14:creationId xmlns:p14="http://schemas.microsoft.com/office/powerpoint/2010/main" val="34562811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761" y="-211205"/>
            <a:ext cx="8793762" cy="1468506"/>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97662 w 8793762"/>
              <a:gd name="connsiteY9" fmla="*/ 1092200 h 1320800"/>
              <a:gd name="connsiteX10" fmla="*/ 0 w 8793762"/>
              <a:gd name="connsiteY10" fmla="*/ 1195983 h 1320800"/>
              <a:gd name="connsiteX11" fmla="*/ 30762 w 8793762"/>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75837 w 8793762"/>
              <a:gd name="connsiteY9" fmla="*/ 1219373 h 1320800"/>
              <a:gd name="connsiteX10" fmla="*/ 0 w 8793762"/>
              <a:gd name="connsiteY10" fmla="*/ 1195983 h 1320800"/>
              <a:gd name="connsiteX11" fmla="*/ 30762 w 8793762"/>
              <a:gd name="connsiteY11" fmla="*/ 12700 h 1320800"/>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19373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11975 w 8793762"/>
              <a:gd name="connsiteY7" fmla="*/ 1320887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49903"/>
              <a:gd name="connsiteX1" fmla="*/ 8793762 w 8793762"/>
              <a:gd name="connsiteY1" fmla="*/ 0 h 1349903"/>
              <a:gd name="connsiteX2" fmla="*/ 8450862 w 8793762"/>
              <a:gd name="connsiteY2" fmla="*/ 662324 h 1349903"/>
              <a:gd name="connsiteX3" fmla="*/ 6749062 w 8793762"/>
              <a:gd name="connsiteY3" fmla="*/ 1206500 h 1349903"/>
              <a:gd name="connsiteX4" fmla="*/ 6037862 w 8793762"/>
              <a:gd name="connsiteY4" fmla="*/ 1308100 h 1349903"/>
              <a:gd name="connsiteX5" fmla="*/ 5047262 w 8793762"/>
              <a:gd name="connsiteY5" fmla="*/ 1320800 h 1349903"/>
              <a:gd name="connsiteX6" fmla="*/ 4350739 w 8793762"/>
              <a:gd name="connsiteY6" fmla="*/ 1349903 h 1349903"/>
              <a:gd name="connsiteX7" fmla="*/ 3711975 w 8793762"/>
              <a:gd name="connsiteY7" fmla="*/ 1320887 h 1349903"/>
              <a:gd name="connsiteX8" fmla="*/ 3066062 w 8793762"/>
              <a:gd name="connsiteY8" fmla="*/ 1320973 h 1349903"/>
              <a:gd name="connsiteX9" fmla="*/ 1875837 w 8793762"/>
              <a:gd name="connsiteY9" fmla="*/ 1246625 h 1349903"/>
              <a:gd name="connsiteX10" fmla="*/ 0 w 8793762"/>
              <a:gd name="connsiteY10" fmla="*/ 1195983 h 1349903"/>
              <a:gd name="connsiteX11" fmla="*/ 30762 w 8793762"/>
              <a:gd name="connsiteY11" fmla="*/ 12700 h 1349903"/>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47262 w 8793762"/>
              <a:gd name="connsiteY5" fmla="*/ 1320800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58175 w 8793762"/>
              <a:gd name="connsiteY5" fmla="*/ 1366219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37862 w 8793762"/>
              <a:gd name="connsiteY4" fmla="*/ 1308100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73876 h 1377154"/>
              <a:gd name="connsiteX10" fmla="*/ 0 w 8793762"/>
              <a:gd name="connsiteY10" fmla="*/ 1195983 h 1377154"/>
              <a:gd name="connsiteX11" fmla="*/ 30762 w 8793762"/>
              <a:gd name="connsiteY11" fmla="*/ 12700 h 137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93762" h="1377154">
                <a:moveTo>
                  <a:pt x="30762" y="12700"/>
                </a:moveTo>
                <a:lnTo>
                  <a:pt x="8793762" y="0"/>
                </a:lnTo>
                <a:cubicBezTo>
                  <a:pt x="8726029" y="216541"/>
                  <a:pt x="8757088" y="462755"/>
                  <a:pt x="8450862" y="662324"/>
                </a:cubicBezTo>
                <a:cubicBezTo>
                  <a:pt x="8144636" y="861893"/>
                  <a:pt x="7364004" y="1115428"/>
                  <a:pt x="6956403" y="1197417"/>
                </a:cubicBezTo>
                <a:cubicBezTo>
                  <a:pt x="6534229" y="1282337"/>
                  <a:pt x="6313357" y="1305719"/>
                  <a:pt x="6048774" y="1335352"/>
                </a:cubicBezTo>
                <a:lnTo>
                  <a:pt x="5058175" y="1366219"/>
                </a:lnTo>
                <a:lnTo>
                  <a:pt x="4350739" y="1377154"/>
                </a:lnTo>
                <a:lnTo>
                  <a:pt x="3722888" y="1366306"/>
                </a:lnTo>
                <a:lnTo>
                  <a:pt x="3066062" y="1320973"/>
                </a:lnTo>
                <a:lnTo>
                  <a:pt x="1875837" y="1273876"/>
                </a:lnTo>
                <a:lnTo>
                  <a:pt x="0" y="1195983"/>
                </a:lnTo>
                <a:lnTo>
                  <a:pt x="30762" y="12700"/>
                </a:lnTo>
                <a:close/>
              </a:path>
            </a:pathLst>
          </a:cu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lIns="91294" tIns="45647" rIns="91294" bIns="45647" spcCol="0" rtlCol="0" anchor="ctr"/>
          <a:lstStyle/>
          <a:p>
            <a:pPr algn="ctr"/>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774" y="-12700"/>
            <a:ext cx="1656617" cy="167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28729" y="24010"/>
            <a:ext cx="847725" cy="523220"/>
          </a:xfrm>
          <a:prstGeom prst="rect">
            <a:avLst/>
          </a:prstGeom>
          <a:noFill/>
        </p:spPr>
        <p:txBody>
          <a:bodyPr wrap="square" lIns="91294" tIns="45647" rIns="91294" bIns="45647" rtlCol="0">
            <a:spAutoFit/>
          </a:bodyPr>
          <a:lstStyle/>
          <a:p>
            <a:pPr algn="ctr"/>
            <a:r>
              <a:rPr lang="en-US" sz="28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763222" y="361179"/>
            <a:ext cx="847725" cy="703891"/>
          </a:xfrm>
          <a:prstGeom prst="rect">
            <a:avLst/>
          </a:prstGeom>
          <a:noFill/>
        </p:spPr>
        <p:txBody>
          <a:bodyPr wrap="square" lIns="91294" tIns="45647" rIns="91294" bIns="45647" rtlCol="0">
            <a:spAutoFit/>
          </a:bodyPr>
          <a:lstStyle/>
          <a:p>
            <a:pPr algn="ctr"/>
            <a:r>
              <a:rPr lang="en-US" sz="4000" b="1" smtClean="0">
                <a:solidFill>
                  <a:srgbClr val="FF3399"/>
                </a:solidFill>
                <a:latin typeface=".VnCooper" pitchFamily="34" charset="0"/>
                <a:ea typeface="Arial-Rounded" pitchFamily="34" charset="0"/>
                <a:cs typeface="Arial-Rounded" pitchFamily="34" charset="0"/>
              </a:rPr>
              <a:t>82</a:t>
            </a:r>
            <a:endParaRPr lang="en-US" sz="4000" b="1">
              <a:solidFill>
                <a:srgbClr val="FF3399"/>
              </a:solidFill>
              <a:latin typeface=".VnCooper" pitchFamily="34" charset="0"/>
              <a:ea typeface="Arial-Rounded" pitchFamily="34" charset="0"/>
              <a:cs typeface="Arial-Rounded" pitchFamily="34" charset="0"/>
            </a:endParaRPr>
          </a:p>
        </p:txBody>
      </p:sp>
      <p:sp>
        <p:nvSpPr>
          <p:cNvPr id="5" name="Title 1"/>
          <p:cNvSpPr txBox="1">
            <a:spLocks/>
          </p:cNvSpPr>
          <p:nvPr/>
        </p:nvSpPr>
        <p:spPr>
          <a:xfrm>
            <a:off x="618870" y="131484"/>
            <a:ext cx="8057963" cy="1125816"/>
          </a:xfrm>
          <a:prstGeom prst="rect">
            <a:avLst/>
          </a:prstGeom>
        </p:spPr>
        <p:txBody>
          <a:bodyPr vert="horz" lIns="68471" tIns="34235" rIns="68471" bIns="34235"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smtClean="0">
                <a:solidFill>
                  <a:schemeClr val="bg1"/>
                </a:solidFill>
                <a:latin typeface="Arial-Rounded" pitchFamily="34" charset="0"/>
                <a:ea typeface="Arial-Rounded" pitchFamily="34" charset="0"/>
                <a:cs typeface="Arial-Rounded" pitchFamily="34" charset="0"/>
              </a:rPr>
              <a:t>ÔN TẬP</a:t>
            </a:r>
            <a:endParaRPr lang="en-US" sz="5000" b="1">
              <a:solidFill>
                <a:schemeClr val="bg1"/>
              </a:solidFill>
              <a:latin typeface="Arial-Rounded" pitchFamily="34" charset="0"/>
              <a:ea typeface="Arial-Rounded" pitchFamily="34" charset="0"/>
              <a:cs typeface="Arial-Rounded" pitchFamily="34" charset="0"/>
            </a:endParaRPr>
          </a:p>
        </p:txBody>
      </p:sp>
      <p:grpSp>
        <p:nvGrpSpPr>
          <p:cNvPr id="27" name="Group 26"/>
          <p:cNvGrpSpPr/>
          <p:nvPr/>
        </p:nvGrpSpPr>
        <p:grpSpPr>
          <a:xfrm>
            <a:off x="103245" y="1276350"/>
            <a:ext cx="8735955" cy="530345"/>
            <a:chOff x="63500" y="1353959"/>
            <a:chExt cx="8735955" cy="530345"/>
          </a:xfrm>
        </p:grpSpPr>
        <p:sp>
          <p:nvSpPr>
            <p:cNvPr id="4" name="Rounded Rectangle 3"/>
            <p:cNvSpPr/>
            <p:nvPr/>
          </p:nvSpPr>
          <p:spPr>
            <a:xfrm>
              <a:off x="451033" y="1353959"/>
              <a:ext cx="8348422" cy="5303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smtClean="0">
                  <a:solidFill>
                    <a:srgbClr val="0070C0"/>
                  </a:solidFill>
                  <a:latin typeface="Arial-Rounded" pitchFamily="34" charset="0"/>
                  <a:ea typeface="Arial-Rounded" pitchFamily="34" charset="0"/>
                  <a:cs typeface="Arial-Rounded" pitchFamily="34" charset="0"/>
                </a:rPr>
                <a:t>Viết  vào vở các chữ số và từ chỉ số (theo mẫu)</a:t>
              </a:r>
              <a:endParaRPr lang="en-US" sz="2400" b="1">
                <a:solidFill>
                  <a:srgbClr val="0070C0"/>
                </a:solidFill>
                <a:latin typeface="Arial-Rounded" pitchFamily="34" charset="0"/>
                <a:ea typeface="Arial-Rounded" pitchFamily="34" charset="0"/>
                <a:cs typeface="Arial-Rounded" pitchFamily="34" charset="0"/>
              </a:endParaRPr>
            </a:p>
          </p:txBody>
        </p:sp>
        <p:sp>
          <p:nvSpPr>
            <p:cNvPr id="3" name="Oval 2"/>
            <p:cNvSpPr/>
            <p:nvPr/>
          </p:nvSpPr>
          <p:spPr>
            <a:xfrm>
              <a:off x="63500" y="1353959"/>
              <a:ext cx="457200" cy="457200"/>
            </a:xfrm>
            <a:prstGeom prst="ellips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smtClean="0">
                  <a:solidFill>
                    <a:schemeClr val="bg1"/>
                  </a:solidFill>
                  <a:latin typeface="Arial Rounded MT Bold" pitchFamily="34" charset="0"/>
                  <a:ea typeface="Arial-Rounded" pitchFamily="34" charset="0"/>
                  <a:cs typeface="Arial-Rounded" pitchFamily="34" charset="0"/>
                </a:rPr>
                <a:t>1</a:t>
              </a:r>
              <a:endParaRPr lang="en-US" sz="3200">
                <a:solidFill>
                  <a:schemeClr val="bg1"/>
                </a:solidFill>
                <a:latin typeface="Arial Rounded MT Bold" pitchFamily="34" charset="0"/>
                <a:ea typeface="Arial-Rounded" pitchFamily="34" charset="0"/>
                <a:cs typeface="Arial-Rounded" pitchFamily="34" charset="0"/>
              </a:endParaRPr>
            </a:p>
          </p:txBody>
        </p:sp>
      </p:gr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1327" t="20707" r="3973" b="45433"/>
          <a:stretch/>
        </p:blipFill>
        <p:spPr>
          <a:xfrm>
            <a:off x="2051791" y="1893524"/>
            <a:ext cx="4832157" cy="2489333"/>
          </a:xfrm>
          <a:prstGeom prst="rect">
            <a:avLst/>
          </a:prstGeom>
        </p:spPr>
      </p:pic>
      <p:sp>
        <p:nvSpPr>
          <p:cNvPr id="7" name="Rounded Rectangle 6"/>
          <p:cNvSpPr/>
          <p:nvPr/>
        </p:nvSpPr>
        <p:spPr>
          <a:xfrm>
            <a:off x="2704749" y="4471757"/>
            <a:ext cx="3886200" cy="533400"/>
          </a:xfrm>
          <a:prstGeom prst="roundRect">
            <a:avLst/>
          </a:prstGeom>
          <a:noFill/>
          <a:ln>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smtClean="0">
                <a:solidFill>
                  <a:srgbClr val="0070C0"/>
                </a:solidFill>
                <a:latin typeface="Arial-Rounded" pitchFamily="34" charset="0"/>
                <a:ea typeface="Arial-Rounded" pitchFamily="34" charset="0"/>
                <a:cs typeface="Arial-Rounded" pitchFamily="34" charset="0"/>
              </a:rPr>
              <a:t>Mẫu: </a:t>
            </a:r>
            <a:r>
              <a:rPr lang="en-US" sz="3600" smtClean="0">
                <a:solidFill>
                  <a:srgbClr val="0070C0"/>
                </a:solidFill>
                <a:latin typeface="Arial Rounded MT Bold" pitchFamily="34" charset="0"/>
                <a:ea typeface="Arial-Rounded" pitchFamily="34" charset="0"/>
                <a:cs typeface="Arial-Rounded" pitchFamily="34" charset="0"/>
              </a:rPr>
              <a:t>1</a:t>
            </a:r>
            <a:r>
              <a:rPr lang="en-US" sz="3600" smtClean="0">
                <a:solidFill>
                  <a:srgbClr val="0070C0"/>
                </a:solidFill>
                <a:latin typeface="Arial-Rounded" pitchFamily="34" charset="0"/>
                <a:ea typeface="Arial-Rounded" pitchFamily="34" charset="0"/>
                <a:cs typeface="Arial-Rounded" pitchFamily="34" charset="0"/>
              </a:rPr>
              <a:t> – một</a:t>
            </a:r>
            <a:endParaRPr lang="en-US" sz="3600">
              <a:solidFill>
                <a:srgbClr val="0070C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956904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80">
                                          <p:stCondLst>
                                            <p:cond delay="0"/>
                                          </p:stCondLst>
                                        </p:cTn>
                                        <p:tgtEl>
                                          <p:spTgt spid="28"/>
                                        </p:tgtEl>
                                      </p:cBhvr>
                                    </p:animEffect>
                                    <p:anim calcmode="lin" valueType="num">
                                      <p:cBhvr>
                                        <p:cTn id="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3" dur="26">
                                          <p:stCondLst>
                                            <p:cond delay="650"/>
                                          </p:stCondLst>
                                        </p:cTn>
                                        <p:tgtEl>
                                          <p:spTgt spid="28"/>
                                        </p:tgtEl>
                                      </p:cBhvr>
                                      <p:to x="100000" y="60000"/>
                                    </p:animScale>
                                    <p:animScale>
                                      <p:cBhvr>
                                        <p:cTn id="14" dur="166" decel="50000">
                                          <p:stCondLst>
                                            <p:cond delay="676"/>
                                          </p:stCondLst>
                                        </p:cTn>
                                        <p:tgtEl>
                                          <p:spTgt spid="28"/>
                                        </p:tgtEl>
                                      </p:cBhvr>
                                      <p:to x="100000" y="100000"/>
                                    </p:animScale>
                                    <p:animScale>
                                      <p:cBhvr>
                                        <p:cTn id="15" dur="26">
                                          <p:stCondLst>
                                            <p:cond delay="1312"/>
                                          </p:stCondLst>
                                        </p:cTn>
                                        <p:tgtEl>
                                          <p:spTgt spid="28"/>
                                        </p:tgtEl>
                                      </p:cBhvr>
                                      <p:to x="100000" y="80000"/>
                                    </p:animScale>
                                    <p:animScale>
                                      <p:cBhvr>
                                        <p:cTn id="16" dur="166" decel="50000">
                                          <p:stCondLst>
                                            <p:cond delay="1338"/>
                                          </p:stCondLst>
                                        </p:cTn>
                                        <p:tgtEl>
                                          <p:spTgt spid="28"/>
                                        </p:tgtEl>
                                      </p:cBhvr>
                                      <p:to x="100000" y="100000"/>
                                    </p:animScale>
                                    <p:animScale>
                                      <p:cBhvr>
                                        <p:cTn id="17" dur="26">
                                          <p:stCondLst>
                                            <p:cond delay="1642"/>
                                          </p:stCondLst>
                                        </p:cTn>
                                        <p:tgtEl>
                                          <p:spTgt spid="28"/>
                                        </p:tgtEl>
                                      </p:cBhvr>
                                      <p:to x="100000" y="90000"/>
                                    </p:animScale>
                                    <p:animScale>
                                      <p:cBhvr>
                                        <p:cTn id="18" dur="166" decel="50000">
                                          <p:stCondLst>
                                            <p:cond delay="1668"/>
                                          </p:stCondLst>
                                        </p:cTn>
                                        <p:tgtEl>
                                          <p:spTgt spid="28"/>
                                        </p:tgtEl>
                                      </p:cBhvr>
                                      <p:to x="100000" y="100000"/>
                                    </p:animScale>
                                    <p:animScale>
                                      <p:cBhvr>
                                        <p:cTn id="19" dur="26">
                                          <p:stCondLst>
                                            <p:cond delay="1808"/>
                                          </p:stCondLst>
                                        </p:cTn>
                                        <p:tgtEl>
                                          <p:spTgt spid="28"/>
                                        </p:tgtEl>
                                      </p:cBhvr>
                                      <p:to x="100000" y="95000"/>
                                    </p:animScale>
                                    <p:animScale>
                                      <p:cBhvr>
                                        <p:cTn id="20" dur="166" decel="50000">
                                          <p:stCondLst>
                                            <p:cond delay="1834"/>
                                          </p:stCondLst>
                                        </p:cTn>
                                        <p:tgtEl>
                                          <p:spTgt spid="28"/>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down)">
                                      <p:cBhvr>
                                        <p:cTn id="23" dur="580">
                                          <p:stCondLst>
                                            <p:cond delay="0"/>
                                          </p:stCondLst>
                                        </p:cTn>
                                        <p:tgtEl>
                                          <p:spTgt spid="32"/>
                                        </p:tgtEl>
                                      </p:cBhvr>
                                    </p:animEffect>
                                    <p:anim calcmode="lin" valueType="num">
                                      <p:cBhvr>
                                        <p:cTn id="2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9" dur="26">
                                          <p:stCondLst>
                                            <p:cond delay="650"/>
                                          </p:stCondLst>
                                        </p:cTn>
                                        <p:tgtEl>
                                          <p:spTgt spid="32"/>
                                        </p:tgtEl>
                                      </p:cBhvr>
                                      <p:to x="100000" y="60000"/>
                                    </p:animScale>
                                    <p:animScale>
                                      <p:cBhvr>
                                        <p:cTn id="30" dur="166" decel="50000">
                                          <p:stCondLst>
                                            <p:cond delay="676"/>
                                          </p:stCondLst>
                                        </p:cTn>
                                        <p:tgtEl>
                                          <p:spTgt spid="32"/>
                                        </p:tgtEl>
                                      </p:cBhvr>
                                      <p:to x="100000" y="100000"/>
                                    </p:animScale>
                                    <p:animScale>
                                      <p:cBhvr>
                                        <p:cTn id="31" dur="26">
                                          <p:stCondLst>
                                            <p:cond delay="1312"/>
                                          </p:stCondLst>
                                        </p:cTn>
                                        <p:tgtEl>
                                          <p:spTgt spid="32"/>
                                        </p:tgtEl>
                                      </p:cBhvr>
                                      <p:to x="100000" y="80000"/>
                                    </p:animScale>
                                    <p:animScale>
                                      <p:cBhvr>
                                        <p:cTn id="32" dur="166" decel="50000">
                                          <p:stCondLst>
                                            <p:cond delay="1338"/>
                                          </p:stCondLst>
                                        </p:cTn>
                                        <p:tgtEl>
                                          <p:spTgt spid="32"/>
                                        </p:tgtEl>
                                      </p:cBhvr>
                                      <p:to x="100000" y="100000"/>
                                    </p:animScale>
                                    <p:animScale>
                                      <p:cBhvr>
                                        <p:cTn id="33" dur="26">
                                          <p:stCondLst>
                                            <p:cond delay="1642"/>
                                          </p:stCondLst>
                                        </p:cTn>
                                        <p:tgtEl>
                                          <p:spTgt spid="32"/>
                                        </p:tgtEl>
                                      </p:cBhvr>
                                      <p:to x="100000" y="90000"/>
                                    </p:animScale>
                                    <p:animScale>
                                      <p:cBhvr>
                                        <p:cTn id="34" dur="166" decel="50000">
                                          <p:stCondLst>
                                            <p:cond delay="1668"/>
                                          </p:stCondLst>
                                        </p:cTn>
                                        <p:tgtEl>
                                          <p:spTgt spid="32"/>
                                        </p:tgtEl>
                                      </p:cBhvr>
                                      <p:to x="100000" y="100000"/>
                                    </p:animScale>
                                    <p:animScale>
                                      <p:cBhvr>
                                        <p:cTn id="35" dur="26">
                                          <p:stCondLst>
                                            <p:cond delay="1808"/>
                                          </p:stCondLst>
                                        </p:cTn>
                                        <p:tgtEl>
                                          <p:spTgt spid="32"/>
                                        </p:tgtEl>
                                      </p:cBhvr>
                                      <p:to x="100000" y="95000"/>
                                    </p:animScale>
                                    <p:animScale>
                                      <p:cBhvr>
                                        <p:cTn id="36" dur="166" decel="50000">
                                          <p:stCondLst>
                                            <p:cond delay="1834"/>
                                          </p:stCondLst>
                                        </p:cTn>
                                        <p:tgtEl>
                                          <p:spTgt spid="32"/>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774" y="-12700"/>
            <a:ext cx="1656617" cy="167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 name="Group 26"/>
          <p:cNvGrpSpPr/>
          <p:nvPr/>
        </p:nvGrpSpPr>
        <p:grpSpPr>
          <a:xfrm>
            <a:off x="179445" y="209550"/>
            <a:ext cx="8735955" cy="533400"/>
            <a:chOff x="63500" y="1353959"/>
            <a:chExt cx="8735955" cy="533400"/>
          </a:xfrm>
        </p:grpSpPr>
        <p:sp>
          <p:nvSpPr>
            <p:cNvPr id="4" name="Rounded Rectangle 3"/>
            <p:cNvSpPr/>
            <p:nvPr/>
          </p:nvSpPr>
          <p:spPr>
            <a:xfrm>
              <a:off x="451033" y="1357014"/>
              <a:ext cx="8348422" cy="5303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smtClean="0">
                  <a:solidFill>
                    <a:srgbClr val="0070C0"/>
                  </a:solidFill>
                  <a:latin typeface="Arial-Rounded" pitchFamily="34" charset="0"/>
                  <a:ea typeface="Arial-Rounded" pitchFamily="34" charset="0"/>
                  <a:cs typeface="Arial-Rounded" pitchFamily="34" charset="0"/>
                </a:rPr>
                <a:t>Viết  vào vở các chữ số và từ chỉ số (theo mẫu)</a:t>
              </a:r>
              <a:endParaRPr lang="en-US" sz="2400" b="1">
                <a:solidFill>
                  <a:srgbClr val="0070C0"/>
                </a:solidFill>
                <a:latin typeface="Arial-Rounded" pitchFamily="34" charset="0"/>
                <a:ea typeface="Arial-Rounded" pitchFamily="34" charset="0"/>
                <a:cs typeface="Arial-Rounded" pitchFamily="34" charset="0"/>
              </a:endParaRPr>
            </a:p>
          </p:txBody>
        </p:sp>
        <p:sp>
          <p:nvSpPr>
            <p:cNvPr id="3" name="Oval 2"/>
            <p:cNvSpPr/>
            <p:nvPr/>
          </p:nvSpPr>
          <p:spPr>
            <a:xfrm>
              <a:off x="63500" y="1353959"/>
              <a:ext cx="457200" cy="457200"/>
            </a:xfrm>
            <a:prstGeom prst="ellips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smtClean="0">
                  <a:solidFill>
                    <a:schemeClr val="bg1"/>
                  </a:solidFill>
                  <a:latin typeface="Arial Rounded MT Bold" pitchFamily="34" charset="0"/>
                  <a:ea typeface="Arial-Rounded" pitchFamily="34" charset="0"/>
                  <a:cs typeface="Arial-Rounded" pitchFamily="34" charset="0"/>
                </a:rPr>
                <a:t>1</a:t>
              </a:r>
              <a:endParaRPr lang="en-US" sz="3200">
                <a:solidFill>
                  <a:schemeClr val="bg1"/>
                </a:solidFill>
                <a:latin typeface="Arial Rounded MT Bold" pitchFamily="34" charset="0"/>
                <a:ea typeface="Arial-Rounded" pitchFamily="34" charset="0"/>
                <a:cs typeface="Arial-Rounded" pitchFamily="34" charset="0"/>
              </a:endParaRPr>
            </a:p>
          </p:txBody>
        </p:sp>
      </p:gr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1327" t="20707" r="3973" b="45433"/>
          <a:stretch/>
        </p:blipFill>
        <p:spPr>
          <a:xfrm>
            <a:off x="598763" y="742950"/>
            <a:ext cx="3993518" cy="2057300"/>
          </a:xfrm>
          <a:prstGeom prst="rect">
            <a:avLst/>
          </a:prstGeom>
        </p:spPr>
      </p:pic>
      <p:sp>
        <p:nvSpPr>
          <p:cNvPr id="7" name="Rounded Rectangle 6"/>
          <p:cNvSpPr/>
          <p:nvPr/>
        </p:nvSpPr>
        <p:spPr>
          <a:xfrm>
            <a:off x="1068165" y="3129396"/>
            <a:ext cx="3211735" cy="484909"/>
          </a:xfrm>
          <a:prstGeom prst="roundRect">
            <a:avLst/>
          </a:prstGeom>
          <a:noFill/>
          <a:ln>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smtClean="0">
                <a:solidFill>
                  <a:srgbClr val="0070C0"/>
                </a:solidFill>
                <a:latin typeface="Arial-Rounded" pitchFamily="34" charset="0"/>
                <a:ea typeface="Arial-Rounded" pitchFamily="34" charset="0"/>
                <a:cs typeface="Arial-Rounded" pitchFamily="34" charset="0"/>
              </a:rPr>
              <a:t>Mẫu: </a:t>
            </a:r>
            <a:r>
              <a:rPr lang="en-US" sz="2800" smtClean="0">
                <a:solidFill>
                  <a:srgbClr val="0070C0"/>
                </a:solidFill>
                <a:latin typeface="Arial Rounded MT Bold" pitchFamily="34" charset="0"/>
                <a:ea typeface="Arial-Rounded" pitchFamily="34" charset="0"/>
                <a:cs typeface="Arial-Rounded" pitchFamily="34" charset="0"/>
              </a:rPr>
              <a:t>1</a:t>
            </a:r>
            <a:r>
              <a:rPr lang="en-US" sz="2800" smtClean="0">
                <a:solidFill>
                  <a:srgbClr val="0070C0"/>
                </a:solidFill>
                <a:latin typeface="Arial-Rounded" pitchFamily="34" charset="0"/>
                <a:ea typeface="Arial-Rounded" pitchFamily="34" charset="0"/>
                <a:cs typeface="Arial-Rounded" pitchFamily="34" charset="0"/>
              </a:rPr>
              <a:t> – một</a:t>
            </a:r>
            <a:endParaRPr lang="en-US" sz="2800">
              <a:solidFill>
                <a:srgbClr val="0070C0"/>
              </a:solidFill>
              <a:latin typeface="Arial-Rounded" pitchFamily="34" charset="0"/>
              <a:ea typeface="Arial-Rounded" pitchFamily="34" charset="0"/>
              <a:cs typeface="Arial-Rounded" pitchFamily="34" charset="0"/>
            </a:endParaRPr>
          </a:p>
        </p:txBody>
      </p:sp>
      <p:sp>
        <p:nvSpPr>
          <p:cNvPr id="12" name="Rounded Rectangle 11"/>
          <p:cNvSpPr/>
          <p:nvPr/>
        </p:nvSpPr>
        <p:spPr>
          <a:xfrm>
            <a:off x="1068165" y="3807001"/>
            <a:ext cx="3211735" cy="484909"/>
          </a:xfrm>
          <a:prstGeom prst="roundRect">
            <a:avLst/>
          </a:prstGeom>
          <a:noFill/>
          <a:ln>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smtClean="0">
                <a:solidFill>
                  <a:srgbClr val="0070C0"/>
                </a:solidFill>
                <a:latin typeface="Arial Rounded MT Bold" pitchFamily="34" charset="0"/>
                <a:ea typeface="Arial-Rounded" pitchFamily="34" charset="0"/>
                <a:cs typeface="Arial-Rounded" pitchFamily="34" charset="0"/>
              </a:rPr>
              <a:t>2</a:t>
            </a:r>
            <a:r>
              <a:rPr lang="en-US" sz="2800" smtClean="0">
                <a:solidFill>
                  <a:srgbClr val="0070C0"/>
                </a:solidFill>
                <a:latin typeface="Arial-Rounded" pitchFamily="34" charset="0"/>
                <a:ea typeface="Arial-Rounded" pitchFamily="34" charset="0"/>
                <a:cs typeface="Arial-Rounded" pitchFamily="34" charset="0"/>
              </a:rPr>
              <a:t> – hai</a:t>
            </a:r>
            <a:endParaRPr lang="en-US" sz="2800">
              <a:solidFill>
                <a:srgbClr val="0070C0"/>
              </a:solidFill>
              <a:latin typeface="Arial-Rounded" pitchFamily="34" charset="0"/>
              <a:ea typeface="Arial-Rounded" pitchFamily="34" charset="0"/>
              <a:cs typeface="Arial-Rounded" pitchFamily="34" charset="0"/>
            </a:endParaRPr>
          </a:p>
        </p:txBody>
      </p:sp>
      <p:sp>
        <p:nvSpPr>
          <p:cNvPr id="13" name="Rounded Rectangle 12"/>
          <p:cNvSpPr/>
          <p:nvPr/>
        </p:nvSpPr>
        <p:spPr>
          <a:xfrm>
            <a:off x="1068164" y="4500996"/>
            <a:ext cx="3211735" cy="484909"/>
          </a:xfrm>
          <a:prstGeom prst="roundRect">
            <a:avLst/>
          </a:prstGeom>
          <a:noFill/>
          <a:ln>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smtClean="0">
                <a:solidFill>
                  <a:srgbClr val="0070C0"/>
                </a:solidFill>
                <a:latin typeface="Arial Rounded MT Bold" pitchFamily="34" charset="0"/>
                <a:ea typeface="Arial-Rounded" pitchFamily="34" charset="0"/>
                <a:cs typeface="Arial-Rounded" pitchFamily="34" charset="0"/>
              </a:rPr>
              <a:t>3</a:t>
            </a:r>
            <a:r>
              <a:rPr lang="en-US" sz="2800" smtClean="0">
                <a:solidFill>
                  <a:srgbClr val="0070C0"/>
                </a:solidFill>
                <a:latin typeface="Arial-Rounded" pitchFamily="34" charset="0"/>
                <a:ea typeface="Arial-Rounded" pitchFamily="34" charset="0"/>
                <a:cs typeface="Arial-Rounded" pitchFamily="34" charset="0"/>
              </a:rPr>
              <a:t> – ba</a:t>
            </a:r>
            <a:endParaRPr lang="en-US" sz="2800">
              <a:solidFill>
                <a:srgbClr val="0070C0"/>
              </a:solidFill>
              <a:latin typeface="Arial-Rounded" pitchFamily="34" charset="0"/>
              <a:ea typeface="Arial-Rounded" pitchFamily="34" charset="0"/>
              <a:cs typeface="Arial-Rounded" pitchFamily="34" charset="0"/>
            </a:endParaRPr>
          </a:p>
        </p:txBody>
      </p:sp>
      <p:sp>
        <p:nvSpPr>
          <p:cNvPr id="14" name="Rounded Rectangle 13"/>
          <p:cNvSpPr/>
          <p:nvPr/>
        </p:nvSpPr>
        <p:spPr>
          <a:xfrm>
            <a:off x="5556922" y="1664237"/>
            <a:ext cx="3211735" cy="484909"/>
          </a:xfrm>
          <a:prstGeom prst="roundRect">
            <a:avLst/>
          </a:prstGeom>
          <a:noFill/>
          <a:ln>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smtClean="0">
                <a:solidFill>
                  <a:srgbClr val="0070C0"/>
                </a:solidFill>
                <a:latin typeface="Arial Rounded MT Bold" pitchFamily="34" charset="0"/>
                <a:ea typeface="Arial-Rounded" pitchFamily="34" charset="0"/>
                <a:cs typeface="Arial-Rounded" pitchFamily="34" charset="0"/>
              </a:rPr>
              <a:t>5</a:t>
            </a:r>
            <a:r>
              <a:rPr lang="en-US" sz="2800" smtClean="0">
                <a:solidFill>
                  <a:srgbClr val="0070C0"/>
                </a:solidFill>
                <a:latin typeface="Arial-Rounded" pitchFamily="34" charset="0"/>
                <a:ea typeface="Arial-Rounded" pitchFamily="34" charset="0"/>
                <a:cs typeface="Arial-Rounded" pitchFamily="34" charset="0"/>
              </a:rPr>
              <a:t> – năm</a:t>
            </a:r>
            <a:endParaRPr lang="en-US" sz="2800">
              <a:solidFill>
                <a:srgbClr val="0070C0"/>
              </a:solidFill>
              <a:latin typeface="Arial-Rounded" pitchFamily="34" charset="0"/>
              <a:ea typeface="Arial-Rounded" pitchFamily="34" charset="0"/>
              <a:cs typeface="Arial-Rounded" pitchFamily="34" charset="0"/>
            </a:endParaRPr>
          </a:p>
        </p:txBody>
      </p:sp>
      <p:sp>
        <p:nvSpPr>
          <p:cNvPr id="15" name="Rounded Rectangle 14"/>
          <p:cNvSpPr/>
          <p:nvPr/>
        </p:nvSpPr>
        <p:spPr>
          <a:xfrm>
            <a:off x="5556922" y="1095669"/>
            <a:ext cx="3211735" cy="484909"/>
          </a:xfrm>
          <a:prstGeom prst="roundRect">
            <a:avLst/>
          </a:prstGeom>
          <a:noFill/>
          <a:ln>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smtClean="0">
                <a:solidFill>
                  <a:srgbClr val="0070C0"/>
                </a:solidFill>
                <a:latin typeface="Arial Rounded MT Bold" pitchFamily="34" charset="0"/>
                <a:ea typeface="Arial-Rounded" pitchFamily="34" charset="0"/>
                <a:cs typeface="Arial-Rounded" pitchFamily="34" charset="0"/>
              </a:rPr>
              <a:t>4</a:t>
            </a:r>
            <a:r>
              <a:rPr lang="en-US" sz="2800" smtClean="0">
                <a:solidFill>
                  <a:srgbClr val="0070C0"/>
                </a:solidFill>
                <a:latin typeface="Arial-Rounded" pitchFamily="34" charset="0"/>
                <a:ea typeface="Arial-Rounded" pitchFamily="34" charset="0"/>
                <a:cs typeface="Arial-Rounded" pitchFamily="34" charset="0"/>
              </a:rPr>
              <a:t> – bốn</a:t>
            </a:r>
            <a:endParaRPr lang="en-US" sz="2800">
              <a:solidFill>
                <a:srgbClr val="0070C0"/>
              </a:solidFill>
              <a:latin typeface="Arial-Rounded" pitchFamily="34" charset="0"/>
              <a:ea typeface="Arial-Rounded" pitchFamily="34" charset="0"/>
              <a:cs typeface="Arial-Rounded" pitchFamily="34" charset="0"/>
            </a:endParaRPr>
          </a:p>
        </p:txBody>
      </p:sp>
      <p:sp>
        <p:nvSpPr>
          <p:cNvPr id="16" name="Rounded Rectangle 15"/>
          <p:cNvSpPr/>
          <p:nvPr/>
        </p:nvSpPr>
        <p:spPr>
          <a:xfrm>
            <a:off x="5556922" y="2239191"/>
            <a:ext cx="3211735" cy="484909"/>
          </a:xfrm>
          <a:prstGeom prst="roundRect">
            <a:avLst/>
          </a:prstGeom>
          <a:noFill/>
          <a:ln>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smtClean="0">
                <a:solidFill>
                  <a:srgbClr val="0070C0"/>
                </a:solidFill>
                <a:latin typeface="Arial Rounded MT Bold" pitchFamily="34" charset="0"/>
                <a:ea typeface="Arial-Rounded" pitchFamily="34" charset="0"/>
                <a:cs typeface="Arial-Rounded" pitchFamily="34" charset="0"/>
              </a:rPr>
              <a:t>6</a:t>
            </a:r>
            <a:r>
              <a:rPr lang="en-US" sz="2800" smtClean="0">
                <a:solidFill>
                  <a:srgbClr val="0070C0"/>
                </a:solidFill>
                <a:latin typeface="Arial-Rounded" pitchFamily="34" charset="0"/>
                <a:ea typeface="Arial-Rounded" pitchFamily="34" charset="0"/>
                <a:cs typeface="Arial-Rounded" pitchFamily="34" charset="0"/>
              </a:rPr>
              <a:t> – sáu</a:t>
            </a:r>
            <a:endParaRPr lang="en-US" sz="2800">
              <a:solidFill>
                <a:srgbClr val="0070C0"/>
              </a:solidFill>
              <a:latin typeface="Arial-Rounded" pitchFamily="34" charset="0"/>
              <a:ea typeface="Arial-Rounded" pitchFamily="34" charset="0"/>
              <a:cs typeface="Arial-Rounded" pitchFamily="34" charset="0"/>
            </a:endParaRPr>
          </a:p>
        </p:txBody>
      </p:sp>
      <p:sp>
        <p:nvSpPr>
          <p:cNvPr id="17" name="Rounded Rectangle 16"/>
          <p:cNvSpPr/>
          <p:nvPr/>
        </p:nvSpPr>
        <p:spPr>
          <a:xfrm>
            <a:off x="5556922" y="2806649"/>
            <a:ext cx="3211735" cy="484909"/>
          </a:xfrm>
          <a:prstGeom prst="roundRect">
            <a:avLst/>
          </a:prstGeom>
          <a:noFill/>
          <a:ln>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smtClean="0">
                <a:solidFill>
                  <a:srgbClr val="0070C0"/>
                </a:solidFill>
                <a:latin typeface="Arial Rounded MT Bold" pitchFamily="34" charset="0"/>
                <a:ea typeface="Arial-Rounded" pitchFamily="34" charset="0"/>
                <a:cs typeface="Arial-Rounded" pitchFamily="34" charset="0"/>
              </a:rPr>
              <a:t>7</a:t>
            </a:r>
            <a:r>
              <a:rPr lang="en-US" sz="2800" smtClean="0">
                <a:solidFill>
                  <a:srgbClr val="0070C0"/>
                </a:solidFill>
                <a:latin typeface="Arial-Rounded" pitchFamily="34" charset="0"/>
                <a:ea typeface="Arial-Rounded" pitchFamily="34" charset="0"/>
                <a:cs typeface="Arial-Rounded" pitchFamily="34" charset="0"/>
              </a:rPr>
              <a:t> – bảy</a:t>
            </a:r>
            <a:endParaRPr lang="en-US" sz="2800">
              <a:solidFill>
                <a:srgbClr val="0070C0"/>
              </a:solidFill>
              <a:latin typeface="Arial-Rounded" pitchFamily="34" charset="0"/>
              <a:ea typeface="Arial-Rounded" pitchFamily="34" charset="0"/>
              <a:cs typeface="Arial-Rounded" pitchFamily="34" charset="0"/>
            </a:endParaRPr>
          </a:p>
        </p:txBody>
      </p:sp>
      <p:sp>
        <p:nvSpPr>
          <p:cNvPr id="18" name="Rounded Rectangle 17"/>
          <p:cNvSpPr/>
          <p:nvPr/>
        </p:nvSpPr>
        <p:spPr>
          <a:xfrm>
            <a:off x="5556922" y="3378249"/>
            <a:ext cx="3211735" cy="484909"/>
          </a:xfrm>
          <a:prstGeom prst="roundRect">
            <a:avLst/>
          </a:prstGeom>
          <a:noFill/>
          <a:ln>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smtClean="0">
                <a:solidFill>
                  <a:srgbClr val="0070C0"/>
                </a:solidFill>
                <a:latin typeface="Arial Rounded MT Bold" pitchFamily="34" charset="0"/>
                <a:ea typeface="Arial-Rounded" pitchFamily="34" charset="0"/>
                <a:cs typeface="Arial-Rounded" pitchFamily="34" charset="0"/>
              </a:rPr>
              <a:t>8</a:t>
            </a:r>
            <a:r>
              <a:rPr lang="en-US" sz="2800" smtClean="0">
                <a:solidFill>
                  <a:srgbClr val="0070C0"/>
                </a:solidFill>
                <a:latin typeface="Arial-Rounded" pitchFamily="34" charset="0"/>
                <a:ea typeface="Arial-Rounded" pitchFamily="34" charset="0"/>
                <a:cs typeface="Arial-Rounded" pitchFamily="34" charset="0"/>
              </a:rPr>
              <a:t> – tám</a:t>
            </a:r>
            <a:endParaRPr lang="en-US" sz="2800">
              <a:solidFill>
                <a:srgbClr val="0070C0"/>
              </a:solidFill>
              <a:latin typeface="Arial-Rounded" pitchFamily="34" charset="0"/>
              <a:ea typeface="Arial-Rounded" pitchFamily="34" charset="0"/>
              <a:cs typeface="Arial-Rounded" pitchFamily="34" charset="0"/>
            </a:endParaRPr>
          </a:p>
        </p:txBody>
      </p:sp>
      <p:sp>
        <p:nvSpPr>
          <p:cNvPr id="19" name="Rounded Rectangle 18"/>
          <p:cNvSpPr/>
          <p:nvPr/>
        </p:nvSpPr>
        <p:spPr>
          <a:xfrm>
            <a:off x="5556922" y="3947391"/>
            <a:ext cx="3211735" cy="484909"/>
          </a:xfrm>
          <a:prstGeom prst="roundRect">
            <a:avLst/>
          </a:prstGeom>
          <a:noFill/>
          <a:ln>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smtClean="0">
                <a:solidFill>
                  <a:srgbClr val="0070C0"/>
                </a:solidFill>
                <a:latin typeface="Arial Rounded MT Bold" pitchFamily="34" charset="0"/>
                <a:ea typeface="Arial-Rounded" pitchFamily="34" charset="0"/>
                <a:cs typeface="Arial-Rounded" pitchFamily="34" charset="0"/>
              </a:rPr>
              <a:t>9</a:t>
            </a:r>
            <a:r>
              <a:rPr lang="en-US" sz="2800" smtClean="0">
                <a:solidFill>
                  <a:srgbClr val="0070C0"/>
                </a:solidFill>
                <a:latin typeface="Arial-Rounded" pitchFamily="34" charset="0"/>
                <a:ea typeface="Arial-Rounded" pitchFamily="34" charset="0"/>
                <a:cs typeface="Arial-Rounded" pitchFamily="34" charset="0"/>
              </a:rPr>
              <a:t> – chín</a:t>
            </a:r>
            <a:endParaRPr lang="en-US" sz="2800">
              <a:solidFill>
                <a:srgbClr val="0070C0"/>
              </a:solidFill>
              <a:latin typeface="Arial-Rounded" pitchFamily="34" charset="0"/>
              <a:ea typeface="Arial-Rounded" pitchFamily="34" charset="0"/>
              <a:cs typeface="Arial-Rounded" pitchFamily="34" charset="0"/>
            </a:endParaRPr>
          </a:p>
        </p:txBody>
      </p:sp>
      <p:sp>
        <p:nvSpPr>
          <p:cNvPr id="20" name="Rounded Rectangle 19"/>
          <p:cNvSpPr/>
          <p:nvPr/>
        </p:nvSpPr>
        <p:spPr>
          <a:xfrm>
            <a:off x="5556922" y="4512541"/>
            <a:ext cx="3211735" cy="484909"/>
          </a:xfrm>
          <a:prstGeom prst="roundRect">
            <a:avLst/>
          </a:prstGeom>
          <a:noFill/>
          <a:ln>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smtClean="0">
                <a:solidFill>
                  <a:srgbClr val="0070C0"/>
                </a:solidFill>
                <a:latin typeface="Arial Rounded MT Bold" pitchFamily="34" charset="0"/>
                <a:ea typeface="Arial-Rounded" pitchFamily="34" charset="0"/>
                <a:cs typeface="Arial-Rounded" pitchFamily="34" charset="0"/>
              </a:rPr>
              <a:t>10</a:t>
            </a:r>
            <a:r>
              <a:rPr lang="en-US" sz="2800" smtClean="0">
                <a:solidFill>
                  <a:srgbClr val="0070C0"/>
                </a:solidFill>
                <a:latin typeface="Arial-Rounded" pitchFamily="34" charset="0"/>
                <a:ea typeface="Arial-Rounded" pitchFamily="34" charset="0"/>
                <a:cs typeface="Arial-Rounded" pitchFamily="34" charset="0"/>
              </a:rPr>
              <a:t> – mười</a:t>
            </a:r>
            <a:endParaRPr lang="en-US" sz="2800">
              <a:solidFill>
                <a:srgbClr val="0070C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675342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13"/>
          <p:cNvSpPr/>
          <p:nvPr/>
        </p:nvSpPr>
        <p:spPr>
          <a:xfrm>
            <a:off x="5643598" y="1761975"/>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21" name="Freeform 20"/>
          <p:cNvSpPr/>
          <p:nvPr/>
        </p:nvSpPr>
        <p:spPr>
          <a:xfrm>
            <a:off x="5650074" y="2600175"/>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28" name="Freeform 27"/>
          <p:cNvSpPr/>
          <p:nvPr/>
        </p:nvSpPr>
        <p:spPr>
          <a:xfrm>
            <a:off x="5656550" y="3438375"/>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35" name="Freeform 34"/>
          <p:cNvSpPr/>
          <p:nvPr/>
        </p:nvSpPr>
        <p:spPr>
          <a:xfrm>
            <a:off x="5663026" y="4276575"/>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11" name="Freeform 10"/>
          <p:cNvSpPr/>
          <p:nvPr/>
        </p:nvSpPr>
        <p:spPr>
          <a:xfrm>
            <a:off x="4400621" y="1770377"/>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18" name="Freeform 17"/>
          <p:cNvSpPr/>
          <p:nvPr/>
        </p:nvSpPr>
        <p:spPr>
          <a:xfrm>
            <a:off x="4407097" y="2608577"/>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25" name="Freeform 24"/>
          <p:cNvSpPr/>
          <p:nvPr/>
        </p:nvSpPr>
        <p:spPr>
          <a:xfrm>
            <a:off x="4413573" y="3446777"/>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32" name="Freeform 31"/>
          <p:cNvSpPr/>
          <p:nvPr/>
        </p:nvSpPr>
        <p:spPr>
          <a:xfrm>
            <a:off x="4420049" y="4284977"/>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8" name="Freeform 7"/>
          <p:cNvSpPr/>
          <p:nvPr/>
        </p:nvSpPr>
        <p:spPr>
          <a:xfrm>
            <a:off x="3167090" y="1770377"/>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16" name="Freeform 15"/>
          <p:cNvSpPr/>
          <p:nvPr/>
        </p:nvSpPr>
        <p:spPr>
          <a:xfrm>
            <a:off x="3173566" y="2608577"/>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23" name="Freeform 22"/>
          <p:cNvSpPr/>
          <p:nvPr/>
        </p:nvSpPr>
        <p:spPr>
          <a:xfrm>
            <a:off x="3180042" y="3446777"/>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30" name="Freeform 29"/>
          <p:cNvSpPr/>
          <p:nvPr/>
        </p:nvSpPr>
        <p:spPr>
          <a:xfrm>
            <a:off x="3186518" y="4284977"/>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grpSp>
        <p:nvGrpSpPr>
          <p:cNvPr id="4" name="Group 3"/>
          <p:cNvGrpSpPr/>
          <p:nvPr/>
        </p:nvGrpSpPr>
        <p:grpSpPr>
          <a:xfrm>
            <a:off x="148272" y="97799"/>
            <a:ext cx="8735955" cy="530345"/>
            <a:chOff x="63500" y="1339190"/>
            <a:chExt cx="8735955" cy="530345"/>
          </a:xfrm>
        </p:grpSpPr>
        <p:sp>
          <p:nvSpPr>
            <p:cNvPr id="5" name="Rounded Rectangle 4"/>
            <p:cNvSpPr/>
            <p:nvPr/>
          </p:nvSpPr>
          <p:spPr>
            <a:xfrm>
              <a:off x="451033" y="1339190"/>
              <a:ext cx="8348422" cy="5303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smtClean="0">
                  <a:solidFill>
                    <a:srgbClr val="0070C0"/>
                  </a:solidFill>
                  <a:latin typeface="Arial-Rounded" pitchFamily="34" charset="0"/>
                  <a:ea typeface="Arial-Rounded" pitchFamily="34" charset="0"/>
                  <a:cs typeface="Arial-Rounded" pitchFamily="34" charset="0"/>
                </a:rPr>
                <a:t>Tìm từ cùng vần với mỗi từ chỉ số (theo mẫu)</a:t>
              </a:r>
              <a:endParaRPr lang="en-US" sz="2400" b="1">
                <a:solidFill>
                  <a:srgbClr val="0070C0"/>
                </a:solidFill>
                <a:latin typeface="Arial-Rounded" pitchFamily="34" charset="0"/>
                <a:ea typeface="Arial-Rounded" pitchFamily="34" charset="0"/>
                <a:cs typeface="Arial-Rounded" pitchFamily="34" charset="0"/>
              </a:endParaRPr>
            </a:p>
          </p:txBody>
        </p:sp>
        <p:sp>
          <p:nvSpPr>
            <p:cNvPr id="6" name="Oval 5"/>
            <p:cNvSpPr/>
            <p:nvPr/>
          </p:nvSpPr>
          <p:spPr>
            <a:xfrm>
              <a:off x="63500" y="1353959"/>
              <a:ext cx="457200" cy="457200"/>
            </a:xfrm>
            <a:prstGeom prst="ellips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smtClean="0">
                  <a:solidFill>
                    <a:schemeClr val="bg1"/>
                  </a:solidFill>
                  <a:latin typeface="Arial Rounded MT Bold" pitchFamily="34" charset="0"/>
                  <a:ea typeface="Arial-Rounded" pitchFamily="34" charset="0"/>
                  <a:cs typeface="Arial-Rounded" pitchFamily="34" charset="0"/>
                </a:rPr>
                <a:t>2</a:t>
              </a:r>
              <a:endParaRPr lang="en-US" sz="3200">
                <a:solidFill>
                  <a:schemeClr val="bg1"/>
                </a:solidFill>
                <a:latin typeface="Arial Rounded MT Bold" pitchFamily="34" charset="0"/>
                <a:ea typeface="Arial-Rounded" pitchFamily="34" charset="0"/>
                <a:cs typeface="Arial-Rounded" pitchFamily="34" charset="0"/>
              </a:endParaRPr>
            </a:p>
          </p:txBody>
        </p:sp>
      </p:grpSp>
      <p:sp>
        <p:nvSpPr>
          <p:cNvPr id="10" name="Rounded Rectangle 9"/>
          <p:cNvSpPr/>
          <p:nvPr/>
        </p:nvSpPr>
        <p:spPr>
          <a:xfrm>
            <a:off x="2684215" y="867641"/>
            <a:ext cx="3785136" cy="484909"/>
          </a:xfrm>
          <a:prstGeom prst="roundRect">
            <a:avLst/>
          </a:prstGeom>
          <a:noFill/>
          <a:ln>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rgbClr val="0070C0"/>
                </a:solidFill>
                <a:latin typeface="Arial-Rounded" pitchFamily="34" charset="0"/>
                <a:ea typeface="Arial-Rounded" pitchFamily="34" charset="0"/>
                <a:cs typeface="Arial-Rounded" pitchFamily="34" charset="0"/>
              </a:rPr>
              <a:t>Mẫu: một – bột – hột – sốt – tốt</a:t>
            </a:r>
            <a:endParaRPr lang="en-US" sz="2000" b="1">
              <a:solidFill>
                <a:srgbClr val="0070C0"/>
              </a:solidFill>
              <a:latin typeface="Arial-Rounded" pitchFamily="34" charset="0"/>
              <a:ea typeface="Arial-Rounded" pitchFamily="34" charset="0"/>
              <a:cs typeface="Arial-Rounded" pitchFamily="34" charset="0"/>
            </a:endParaRPr>
          </a:p>
        </p:txBody>
      </p:sp>
      <p:sp>
        <p:nvSpPr>
          <p:cNvPr id="7" name="Freeform 6"/>
          <p:cNvSpPr/>
          <p:nvPr/>
        </p:nvSpPr>
        <p:spPr>
          <a:xfrm>
            <a:off x="2221377" y="1639984"/>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hai</a:t>
            </a:r>
            <a:endParaRPr lang="en-US" sz="2000" kern="1200">
              <a:solidFill>
                <a:srgbClr val="002060"/>
              </a:solidFill>
              <a:latin typeface="Arial-Rounded" pitchFamily="34" charset="0"/>
              <a:ea typeface="Arial-Rounded" pitchFamily="34" charset="0"/>
              <a:cs typeface="Arial-Rounded" pitchFamily="34" charset="0"/>
            </a:endParaRPr>
          </a:p>
        </p:txBody>
      </p:sp>
      <p:sp>
        <p:nvSpPr>
          <p:cNvPr id="9" name="Freeform 8"/>
          <p:cNvSpPr/>
          <p:nvPr/>
        </p:nvSpPr>
        <p:spPr>
          <a:xfrm>
            <a:off x="3455051" y="1639984"/>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tai</a:t>
            </a:r>
            <a:endParaRPr lang="en-US" sz="2000" kern="1200">
              <a:solidFill>
                <a:srgbClr val="002060"/>
              </a:solidFill>
              <a:latin typeface="Arial-Rounded" pitchFamily="34" charset="0"/>
              <a:ea typeface="Arial-Rounded" pitchFamily="34" charset="0"/>
              <a:cs typeface="Arial-Rounded" pitchFamily="34" charset="0"/>
            </a:endParaRPr>
          </a:p>
        </p:txBody>
      </p:sp>
      <p:sp>
        <p:nvSpPr>
          <p:cNvPr id="12" name="Freeform 11"/>
          <p:cNvSpPr/>
          <p:nvPr/>
        </p:nvSpPr>
        <p:spPr>
          <a:xfrm>
            <a:off x="4686059" y="1648385"/>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bài</a:t>
            </a:r>
            <a:endParaRPr lang="en-US" sz="2000" kern="1200">
              <a:solidFill>
                <a:srgbClr val="002060"/>
              </a:solidFill>
              <a:latin typeface="Arial-Rounded" pitchFamily="34" charset="0"/>
              <a:ea typeface="Arial-Rounded" pitchFamily="34" charset="0"/>
              <a:cs typeface="Arial-Rounded" pitchFamily="34" charset="0"/>
            </a:endParaRPr>
          </a:p>
        </p:txBody>
      </p:sp>
      <p:sp>
        <p:nvSpPr>
          <p:cNvPr id="13" name="Freeform 12"/>
          <p:cNvSpPr/>
          <p:nvPr/>
        </p:nvSpPr>
        <p:spPr>
          <a:xfrm>
            <a:off x="5934629" y="1639983"/>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lái</a:t>
            </a:r>
            <a:endParaRPr lang="en-US" sz="2000" kern="1200">
              <a:solidFill>
                <a:srgbClr val="002060"/>
              </a:solidFill>
              <a:latin typeface="Arial-Rounded" pitchFamily="34" charset="0"/>
              <a:ea typeface="Arial-Rounded" pitchFamily="34" charset="0"/>
              <a:cs typeface="Arial-Rounded" pitchFamily="34" charset="0"/>
            </a:endParaRPr>
          </a:p>
        </p:txBody>
      </p:sp>
      <p:sp>
        <p:nvSpPr>
          <p:cNvPr id="15" name="Freeform 14"/>
          <p:cNvSpPr/>
          <p:nvPr/>
        </p:nvSpPr>
        <p:spPr>
          <a:xfrm>
            <a:off x="2227853" y="2478184"/>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00B0F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ba</a:t>
            </a:r>
            <a:endParaRPr lang="en-US" sz="2000" kern="1200">
              <a:solidFill>
                <a:srgbClr val="002060"/>
              </a:solidFill>
              <a:latin typeface="Arial-Rounded" pitchFamily="34" charset="0"/>
              <a:ea typeface="Arial-Rounded" pitchFamily="34" charset="0"/>
              <a:cs typeface="Arial-Rounded" pitchFamily="34" charset="0"/>
            </a:endParaRPr>
          </a:p>
        </p:txBody>
      </p:sp>
      <p:sp>
        <p:nvSpPr>
          <p:cNvPr id="17" name="Freeform 16"/>
          <p:cNvSpPr/>
          <p:nvPr/>
        </p:nvSpPr>
        <p:spPr>
          <a:xfrm>
            <a:off x="3461527" y="2478184"/>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00B0F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cá</a:t>
            </a:r>
            <a:endParaRPr lang="en-US" sz="2000" kern="1200">
              <a:solidFill>
                <a:srgbClr val="002060"/>
              </a:solidFill>
              <a:latin typeface="Arial-Rounded" pitchFamily="34" charset="0"/>
              <a:ea typeface="Arial-Rounded" pitchFamily="34" charset="0"/>
              <a:cs typeface="Arial-Rounded" pitchFamily="34" charset="0"/>
            </a:endParaRPr>
          </a:p>
        </p:txBody>
      </p:sp>
      <p:sp>
        <p:nvSpPr>
          <p:cNvPr id="19" name="Freeform 18"/>
          <p:cNvSpPr/>
          <p:nvPr/>
        </p:nvSpPr>
        <p:spPr>
          <a:xfrm>
            <a:off x="4692535" y="2486585"/>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00B0F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má</a:t>
            </a:r>
            <a:endParaRPr lang="en-US" sz="2000" kern="1200">
              <a:solidFill>
                <a:srgbClr val="002060"/>
              </a:solidFill>
              <a:latin typeface="Arial-Rounded" pitchFamily="34" charset="0"/>
              <a:ea typeface="Arial-Rounded" pitchFamily="34" charset="0"/>
              <a:cs typeface="Arial-Rounded" pitchFamily="34" charset="0"/>
            </a:endParaRPr>
          </a:p>
        </p:txBody>
      </p:sp>
      <p:sp>
        <p:nvSpPr>
          <p:cNvPr id="20" name="Freeform 19"/>
          <p:cNvSpPr/>
          <p:nvPr/>
        </p:nvSpPr>
        <p:spPr>
          <a:xfrm>
            <a:off x="5941105" y="2478183"/>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00B0F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cà</a:t>
            </a:r>
            <a:endParaRPr lang="en-US" sz="2000" kern="1200">
              <a:solidFill>
                <a:srgbClr val="002060"/>
              </a:solidFill>
              <a:latin typeface="Arial-Rounded" pitchFamily="34" charset="0"/>
              <a:ea typeface="Arial-Rounded" pitchFamily="34" charset="0"/>
              <a:cs typeface="Arial-Rounded" pitchFamily="34" charset="0"/>
            </a:endParaRPr>
          </a:p>
        </p:txBody>
      </p:sp>
      <p:sp>
        <p:nvSpPr>
          <p:cNvPr id="22" name="Freeform 21"/>
          <p:cNvSpPr/>
          <p:nvPr/>
        </p:nvSpPr>
        <p:spPr>
          <a:xfrm>
            <a:off x="2234329" y="3316384"/>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FF93C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bốn</a:t>
            </a:r>
            <a:endParaRPr lang="en-US" sz="2000" kern="1200">
              <a:solidFill>
                <a:srgbClr val="002060"/>
              </a:solidFill>
              <a:latin typeface="Arial-Rounded" pitchFamily="34" charset="0"/>
              <a:ea typeface="Arial-Rounded" pitchFamily="34" charset="0"/>
              <a:cs typeface="Arial-Rounded" pitchFamily="34" charset="0"/>
            </a:endParaRPr>
          </a:p>
        </p:txBody>
      </p:sp>
      <p:sp>
        <p:nvSpPr>
          <p:cNvPr id="24" name="Freeform 23"/>
          <p:cNvSpPr/>
          <p:nvPr/>
        </p:nvSpPr>
        <p:spPr>
          <a:xfrm>
            <a:off x="3468003" y="3316384"/>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FF93C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môn</a:t>
            </a:r>
            <a:endParaRPr lang="en-US" sz="2000" kern="1200">
              <a:solidFill>
                <a:srgbClr val="002060"/>
              </a:solidFill>
              <a:latin typeface="Arial-Rounded" pitchFamily="34" charset="0"/>
              <a:ea typeface="Arial-Rounded" pitchFamily="34" charset="0"/>
              <a:cs typeface="Arial-Rounded" pitchFamily="34" charset="0"/>
            </a:endParaRPr>
          </a:p>
        </p:txBody>
      </p:sp>
      <p:sp>
        <p:nvSpPr>
          <p:cNvPr id="26" name="Freeform 25"/>
          <p:cNvSpPr/>
          <p:nvPr/>
        </p:nvSpPr>
        <p:spPr>
          <a:xfrm>
            <a:off x="4699011" y="3324785"/>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FF93C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hôn</a:t>
            </a:r>
            <a:endParaRPr lang="en-US" sz="2000" kern="1200">
              <a:solidFill>
                <a:srgbClr val="002060"/>
              </a:solidFill>
              <a:latin typeface="Arial-Rounded" pitchFamily="34" charset="0"/>
              <a:ea typeface="Arial-Rounded" pitchFamily="34" charset="0"/>
              <a:cs typeface="Arial-Rounded" pitchFamily="34" charset="0"/>
            </a:endParaRPr>
          </a:p>
        </p:txBody>
      </p:sp>
      <p:sp>
        <p:nvSpPr>
          <p:cNvPr id="27" name="Freeform 26"/>
          <p:cNvSpPr/>
          <p:nvPr/>
        </p:nvSpPr>
        <p:spPr>
          <a:xfrm>
            <a:off x="5947581" y="3316383"/>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FF93C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smtClean="0">
                <a:solidFill>
                  <a:srgbClr val="002060"/>
                </a:solidFill>
                <a:latin typeface="Arial-Rounded" pitchFamily="34" charset="0"/>
                <a:ea typeface="Arial-Rounded" pitchFamily="34" charset="0"/>
                <a:cs typeface="Arial-Rounded" pitchFamily="34" charset="0"/>
              </a:rPr>
              <a:t>cồn</a:t>
            </a:r>
            <a:endParaRPr lang="en-US" sz="2000" kern="1200">
              <a:solidFill>
                <a:srgbClr val="002060"/>
              </a:solidFill>
              <a:latin typeface="Arial-Rounded" pitchFamily="34" charset="0"/>
              <a:ea typeface="Arial-Rounded" pitchFamily="34" charset="0"/>
              <a:cs typeface="Arial-Rounded" pitchFamily="34" charset="0"/>
            </a:endParaRPr>
          </a:p>
        </p:txBody>
      </p:sp>
      <p:sp>
        <p:nvSpPr>
          <p:cNvPr id="29" name="Freeform 28"/>
          <p:cNvSpPr/>
          <p:nvPr/>
        </p:nvSpPr>
        <p:spPr>
          <a:xfrm>
            <a:off x="2240805" y="4154584"/>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66FF3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năm</a:t>
            </a:r>
            <a:endParaRPr lang="en-US" sz="2000" kern="1200">
              <a:solidFill>
                <a:srgbClr val="002060"/>
              </a:solidFill>
              <a:latin typeface="Arial-Rounded" pitchFamily="34" charset="0"/>
              <a:ea typeface="Arial-Rounded" pitchFamily="34" charset="0"/>
              <a:cs typeface="Arial-Rounded" pitchFamily="34" charset="0"/>
            </a:endParaRPr>
          </a:p>
        </p:txBody>
      </p:sp>
      <p:sp>
        <p:nvSpPr>
          <p:cNvPr id="31" name="Freeform 30"/>
          <p:cNvSpPr/>
          <p:nvPr/>
        </p:nvSpPr>
        <p:spPr>
          <a:xfrm>
            <a:off x="3474479" y="4154584"/>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66FF3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tắm</a:t>
            </a:r>
            <a:endParaRPr lang="en-US" sz="2000" kern="1200">
              <a:solidFill>
                <a:srgbClr val="002060"/>
              </a:solidFill>
              <a:latin typeface="Arial-Rounded" pitchFamily="34" charset="0"/>
              <a:ea typeface="Arial-Rounded" pitchFamily="34" charset="0"/>
              <a:cs typeface="Arial-Rounded" pitchFamily="34" charset="0"/>
            </a:endParaRPr>
          </a:p>
        </p:txBody>
      </p:sp>
      <p:sp>
        <p:nvSpPr>
          <p:cNvPr id="33" name="Freeform 32"/>
          <p:cNvSpPr/>
          <p:nvPr/>
        </p:nvSpPr>
        <p:spPr>
          <a:xfrm>
            <a:off x="4705487" y="4162985"/>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66FF3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smtClean="0">
                <a:solidFill>
                  <a:srgbClr val="002060"/>
                </a:solidFill>
                <a:latin typeface="Arial-Rounded" pitchFamily="34" charset="0"/>
                <a:ea typeface="Arial-Rounded" pitchFamily="34" charset="0"/>
                <a:cs typeface="Arial-Rounded" pitchFamily="34" charset="0"/>
              </a:rPr>
              <a:t>cằm</a:t>
            </a:r>
            <a:endParaRPr lang="en-US" sz="2000" kern="1200">
              <a:solidFill>
                <a:srgbClr val="002060"/>
              </a:solidFill>
              <a:latin typeface="Arial-Rounded" pitchFamily="34" charset="0"/>
              <a:ea typeface="Arial-Rounded" pitchFamily="34" charset="0"/>
              <a:cs typeface="Arial-Rounded" pitchFamily="34" charset="0"/>
            </a:endParaRPr>
          </a:p>
        </p:txBody>
      </p:sp>
      <p:sp>
        <p:nvSpPr>
          <p:cNvPr id="34" name="Freeform 33"/>
          <p:cNvSpPr/>
          <p:nvPr/>
        </p:nvSpPr>
        <p:spPr>
          <a:xfrm>
            <a:off x="5954057" y="4154583"/>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66FF3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tăm</a:t>
            </a:r>
            <a:endParaRPr lang="en-US" sz="2000" kern="1200">
              <a:solidFill>
                <a:srgbClr val="00206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131742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500"/>
                                        <p:tgtEl>
                                          <p:spTgt spid="14"/>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left)">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left)">
                                      <p:cBhvr>
                                        <p:cTn id="34" dur="500"/>
                                        <p:tgtEl>
                                          <p:spTgt spid="16"/>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left)">
                                      <p:cBhvr>
                                        <p:cTn id="43" dur="500"/>
                                        <p:tgtEl>
                                          <p:spTgt spid="18"/>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left)">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left)">
                                      <p:cBhvr>
                                        <p:cTn id="52" dur="500"/>
                                        <p:tgtEl>
                                          <p:spTgt spid="21"/>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wipe(left)">
                                      <p:cBhvr>
                                        <p:cTn id="56" dur="5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wipe(left)">
                                      <p:cBhvr>
                                        <p:cTn id="61" dur="500"/>
                                        <p:tgtEl>
                                          <p:spTgt spid="23"/>
                                        </p:tgtEl>
                                      </p:cBhvr>
                                    </p:animEffect>
                                  </p:childTnLst>
                                </p:cTn>
                              </p:par>
                            </p:childTnLst>
                          </p:cTn>
                        </p:par>
                        <p:par>
                          <p:cTn id="62" fill="hold">
                            <p:stCondLst>
                              <p:cond delay="500"/>
                            </p:stCondLst>
                            <p:childTnLst>
                              <p:par>
                                <p:cTn id="63" presetID="22" presetClass="entr" presetSubtype="8" fill="hold" grpId="0" nodeType="after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wipe(left)">
                                      <p:cBhvr>
                                        <p:cTn id="65" dur="500"/>
                                        <p:tgtEl>
                                          <p:spTgt spid="24"/>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wipe(left)">
                                      <p:cBhvr>
                                        <p:cTn id="70" dur="500"/>
                                        <p:tgtEl>
                                          <p:spTgt spid="25"/>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wipe(left)">
                                      <p:cBhvr>
                                        <p:cTn id="74" dur="500"/>
                                        <p:tgtEl>
                                          <p:spTgt spid="26"/>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wipe(left)">
                                      <p:cBhvr>
                                        <p:cTn id="79" dur="500"/>
                                        <p:tgtEl>
                                          <p:spTgt spid="28"/>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wipe(left)">
                                      <p:cBhvr>
                                        <p:cTn id="83" dur="500"/>
                                        <p:tgtEl>
                                          <p:spTgt spid="27"/>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30"/>
                                        </p:tgtEl>
                                        <p:attrNameLst>
                                          <p:attrName>style.visibility</p:attrName>
                                        </p:attrNameLst>
                                      </p:cBhvr>
                                      <p:to>
                                        <p:strVal val="visible"/>
                                      </p:to>
                                    </p:set>
                                    <p:animEffect transition="in" filter="wipe(left)">
                                      <p:cBhvr>
                                        <p:cTn id="88" dur="500"/>
                                        <p:tgtEl>
                                          <p:spTgt spid="30"/>
                                        </p:tgtEl>
                                      </p:cBhvr>
                                    </p:animEffect>
                                  </p:childTnLst>
                                </p:cTn>
                              </p:par>
                            </p:childTnLst>
                          </p:cTn>
                        </p:par>
                        <p:par>
                          <p:cTn id="89" fill="hold">
                            <p:stCondLst>
                              <p:cond delay="500"/>
                            </p:stCondLst>
                            <p:childTnLst>
                              <p:par>
                                <p:cTn id="90" presetID="22" presetClass="entr" presetSubtype="8" fill="hold" grpId="0" nodeType="afterEffect">
                                  <p:stCondLst>
                                    <p:cond delay="0"/>
                                  </p:stCondLst>
                                  <p:childTnLst>
                                    <p:set>
                                      <p:cBhvr>
                                        <p:cTn id="91" dur="1" fill="hold">
                                          <p:stCondLst>
                                            <p:cond delay="0"/>
                                          </p:stCondLst>
                                        </p:cTn>
                                        <p:tgtEl>
                                          <p:spTgt spid="31"/>
                                        </p:tgtEl>
                                        <p:attrNameLst>
                                          <p:attrName>style.visibility</p:attrName>
                                        </p:attrNameLst>
                                      </p:cBhvr>
                                      <p:to>
                                        <p:strVal val="visible"/>
                                      </p:to>
                                    </p:set>
                                    <p:animEffect transition="in" filter="wipe(left)">
                                      <p:cBhvr>
                                        <p:cTn id="92" dur="500"/>
                                        <p:tgtEl>
                                          <p:spTgt spid="31"/>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32"/>
                                        </p:tgtEl>
                                        <p:attrNameLst>
                                          <p:attrName>style.visibility</p:attrName>
                                        </p:attrNameLst>
                                      </p:cBhvr>
                                      <p:to>
                                        <p:strVal val="visible"/>
                                      </p:to>
                                    </p:set>
                                    <p:animEffect transition="in" filter="wipe(left)">
                                      <p:cBhvr>
                                        <p:cTn id="97" dur="500"/>
                                        <p:tgtEl>
                                          <p:spTgt spid="32"/>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33"/>
                                        </p:tgtEl>
                                        <p:attrNameLst>
                                          <p:attrName>style.visibility</p:attrName>
                                        </p:attrNameLst>
                                      </p:cBhvr>
                                      <p:to>
                                        <p:strVal val="visible"/>
                                      </p:to>
                                    </p:set>
                                    <p:animEffect transition="in" filter="wipe(left)">
                                      <p:cBhvr>
                                        <p:cTn id="101" dur="500"/>
                                        <p:tgtEl>
                                          <p:spTgt spid="33"/>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8" fill="hold" grpId="0" nodeType="clickEffect">
                                  <p:stCondLst>
                                    <p:cond delay="0"/>
                                  </p:stCondLst>
                                  <p:childTnLst>
                                    <p:set>
                                      <p:cBhvr>
                                        <p:cTn id="105" dur="1" fill="hold">
                                          <p:stCondLst>
                                            <p:cond delay="0"/>
                                          </p:stCondLst>
                                        </p:cTn>
                                        <p:tgtEl>
                                          <p:spTgt spid="35"/>
                                        </p:tgtEl>
                                        <p:attrNameLst>
                                          <p:attrName>style.visibility</p:attrName>
                                        </p:attrNameLst>
                                      </p:cBhvr>
                                      <p:to>
                                        <p:strVal val="visible"/>
                                      </p:to>
                                    </p:set>
                                    <p:animEffect transition="in" filter="wipe(left)">
                                      <p:cBhvr>
                                        <p:cTn id="106" dur="500"/>
                                        <p:tgtEl>
                                          <p:spTgt spid="35"/>
                                        </p:tgtEl>
                                      </p:cBhvr>
                                    </p:animEffect>
                                  </p:childTnLst>
                                </p:cTn>
                              </p:par>
                            </p:childTnLst>
                          </p:cTn>
                        </p:par>
                        <p:par>
                          <p:cTn id="107" fill="hold">
                            <p:stCondLst>
                              <p:cond delay="500"/>
                            </p:stCondLst>
                            <p:childTnLst>
                              <p:par>
                                <p:cTn id="108" presetID="22" presetClass="entr" presetSubtype="8" fill="hold" grpId="0" nodeType="afterEffect">
                                  <p:stCondLst>
                                    <p:cond delay="0"/>
                                  </p:stCondLst>
                                  <p:childTnLst>
                                    <p:set>
                                      <p:cBhvr>
                                        <p:cTn id="109" dur="1" fill="hold">
                                          <p:stCondLst>
                                            <p:cond delay="0"/>
                                          </p:stCondLst>
                                        </p:cTn>
                                        <p:tgtEl>
                                          <p:spTgt spid="34"/>
                                        </p:tgtEl>
                                        <p:attrNameLst>
                                          <p:attrName>style.visibility</p:attrName>
                                        </p:attrNameLst>
                                      </p:cBhvr>
                                      <p:to>
                                        <p:strVal val="visible"/>
                                      </p:to>
                                    </p:set>
                                    <p:animEffect transition="in" filter="wipe(left)">
                                      <p:cBhvr>
                                        <p:cTn id="11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1" grpId="0" animBg="1"/>
      <p:bldP spid="28" grpId="0" animBg="1"/>
      <p:bldP spid="35" grpId="0" animBg="1"/>
      <p:bldP spid="11" grpId="0" animBg="1"/>
      <p:bldP spid="18" grpId="0" animBg="1"/>
      <p:bldP spid="25" grpId="0" animBg="1"/>
      <p:bldP spid="32" grpId="0" animBg="1"/>
      <p:bldP spid="8" grpId="0" animBg="1"/>
      <p:bldP spid="16" grpId="0" animBg="1"/>
      <p:bldP spid="23" grpId="0" animBg="1"/>
      <p:bldP spid="30" grpId="0" animBg="1"/>
      <p:bldP spid="9" grpId="0" animBg="1"/>
      <p:bldP spid="12" grpId="0" animBg="1"/>
      <p:bldP spid="13" grpId="0" animBg="1"/>
      <p:bldP spid="17" grpId="0" animBg="1"/>
      <p:bldP spid="19" grpId="0" animBg="1"/>
      <p:bldP spid="20" grpId="0" animBg="1"/>
      <p:bldP spid="24" grpId="0" animBg="1"/>
      <p:bldP spid="26" grpId="0" animBg="1"/>
      <p:bldP spid="27" grpId="0" animBg="1"/>
      <p:bldP spid="31" grpId="0" animBg="1"/>
      <p:bldP spid="33" grpId="0" animBg="1"/>
      <p:bldP spid="3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p:cNvSpPr/>
          <p:nvPr/>
        </p:nvSpPr>
        <p:spPr>
          <a:xfrm>
            <a:off x="5491198" y="1648381"/>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3" name="Freeform 2"/>
          <p:cNvSpPr/>
          <p:nvPr/>
        </p:nvSpPr>
        <p:spPr>
          <a:xfrm>
            <a:off x="5497674" y="2486581"/>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4" name="Freeform 3"/>
          <p:cNvSpPr/>
          <p:nvPr/>
        </p:nvSpPr>
        <p:spPr>
          <a:xfrm>
            <a:off x="5504150" y="3324781"/>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5" name="Freeform 4"/>
          <p:cNvSpPr/>
          <p:nvPr/>
        </p:nvSpPr>
        <p:spPr>
          <a:xfrm>
            <a:off x="5510626" y="4162981"/>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6" name="Freeform 5"/>
          <p:cNvSpPr/>
          <p:nvPr/>
        </p:nvSpPr>
        <p:spPr>
          <a:xfrm>
            <a:off x="4261208" y="1656783"/>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7" name="Freeform 6"/>
          <p:cNvSpPr/>
          <p:nvPr/>
        </p:nvSpPr>
        <p:spPr>
          <a:xfrm>
            <a:off x="4267684" y="2494983"/>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8" name="Freeform 7"/>
          <p:cNvSpPr/>
          <p:nvPr/>
        </p:nvSpPr>
        <p:spPr>
          <a:xfrm>
            <a:off x="4274160" y="3333183"/>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9" name="Freeform 8"/>
          <p:cNvSpPr/>
          <p:nvPr/>
        </p:nvSpPr>
        <p:spPr>
          <a:xfrm>
            <a:off x="4280636" y="4171383"/>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10" name="Freeform 9"/>
          <p:cNvSpPr/>
          <p:nvPr/>
        </p:nvSpPr>
        <p:spPr>
          <a:xfrm>
            <a:off x="3037951" y="1656783"/>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11" name="Freeform 10"/>
          <p:cNvSpPr/>
          <p:nvPr/>
        </p:nvSpPr>
        <p:spPr>
          <a:xfrm>
            <a:off x="3044427" y="2494983"/>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12" name="Freeform 11"/>
          <p:cNvSpPr/>
          <p:nvPr/>
        </p:nvSpPr>
        <p:spPr>
          <a:xfrm>
            <a:off x="3050903" y="3333183"/>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13" name="Freeform 12"/>
          <p:cNvSpPr/>
          <p:nvPr/>
        </p:nvSpPr>
        <p:spPr>
          <a:xfrm>
            <a:off x="3057379" y="4171383"/>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14" name="Freeform 13"/>
          <p:cNvSpPr/>
          <p:nvPr/>
        </p:nvSpPr>
        <p:spPr>
          <a:xfrm>
            <a:off x="2093507" y="1526390"/>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CCFF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bảy</a:t>
            </a:r>
            <a:endParaRPr lang="en-US" sz="2000" kern="1200">
              <a:solidFill>
                <a:srgbClr val="002060"/>
              </a:solidFill>
              <a:latin typeface="Arial-Rounded" pitchFamily="34" charset="0"/>
              <a:ea typeface="Arial-Rounded" pitchFamily="34" charset="0"/>
              <a:cs typeface="Arial-Rounded" pitchFamily="34" charset="0"/>
            </a:endParaRPr>
          </a:p>
        </p:txBody>
      </p:sp>
      <p:sp>
        <p:nvSpPr>
          <p:cNvPr id="15" name="Freeform 14"/>
          <p:cNvSpPr/>
          <p:nvPr/>
        </p:nvSpPr>
        <p:spPr>
          <a:xfrm>
            <a:off x="3325912" y="1526390"/>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CCFF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nảy</a:t>
            </a:r>
            <a:endParaRPr lang="en-US" sz="2000" kern="1200">
              <a:solidFill>
                <a:srgbClr val="002060"/>
              </a:solidFill>
              <a:latin typeface="Arial-Rounded" pitchFamily="34" charset="0"/>
              <a:ea typeface="Arial-Rounded" pitchFamily="34" charset="0"/>
              <a:cs typeface="Arial-Rounded" pitchFamily="34" charset="0"/>
            </a:endParaRPr>
          </a:p>
        </p:txBody>
      </p:sp>
      <p:sp>
        <p:nvSpPr>
          <p:cNvPr id="16" name="Freeform 15"/>
          <p:cNvSpPr/>
          <p:nvPr/>
        </p:nvSpPr>
        <p:spPr>
          <a:xfrm>
            <a:off x="4546646" y="1534791"/>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CCFF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tay</a:t>
            </a:r>
            <a:endParaRPr lang="en-US" sz="2000" kern="1200">
              <a:solidFill>
                <a:srgbClr val="002060"/>
              </a:solidFill>
              <a:latin typeface="Arial-Rounded" pitchFamily="34" charset="0"/>
              <a:ea typeface="Arial-Rounded" pitchFamily="34" charset="0"/>
              <a:cs typeface="Arial-Rounded" pitchFamily="34" charset="0"/>
            </a:endParaRPr>
          </a:p>
        </p:txBody>
      </p:sp>
      <p:sp>
        <p:nvSpPr>
          <p:cNvPr id="17" name="Freeform 16"/>
          <p:cNvSpPr/>
          <p:nvPr/>
        </p:nvSpPr>
        <p:spPr>
          <a:xfrm>
            <a:off x="5782229" y="1526389"/>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CCFF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máy</a:t>
            </a:r>
            <a:endParaRPr lang="en-US" sz="2000" kern="1200">
              <a:solidFill>
                <a:srgbClr val="002060"/>
              </a:solidFill>
              <a:latin typeface="Arial-Rounded" pitchFamily="34" charset="0"/>
              <a:ea typeface="Arial-Rounded" pitchFamily="34" charset="0"/>
              <a:cs typeface="Arial-Rounded" pitchFamily="34" charset="0"/>
            </a:endParaRPr>
          </a:p>
        </p:txBody>
      </p:sp>
      <p:sp>
        <p:nvSpPr>
          <p:cNvPr id="18" name="Freeform 17"/>
          <p:cNvSpPr/>
          <p:nvPr/>
        </p:nvSpPr>
        <p:spPr>
          <a:xfrm>
            <a:off x="2099983" y="2364590"/>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E5FF9B"/>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tám</a:t>
            </a:r>
            <a:endParaRPr lang="en-US" sz="2000" kern="1200">
              <a:solidFill>
                <a:srgbClr val="002060"/>
              </a:solidFill>
              <a:latin typeface="Arial-Rounded" pitchFamily="34" charset="0"/>
              <a:ea typeface="Arial-Rounded" pitchFamily="34" charset="0"/>
              <a:cs typeface="Arial-Rounded" pitchFamily="34" charset="0"/>
            </a:endParaRPr>
          </a:p>
        </p:txBody>
      </p:sp>
      <p:sp>
        <p:nvSpPr>
          <p:cNvPr id="19" name="Freeform 18"/>
          <p:cNvSpPr/>
          <p:nvPr/>
        </p:nvSpPr>
        <p:spPr>
          <a:xfrm>
            <a:off x="3332388" y="2364590"/>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E5FF9B"/>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xám</a:t>
            </a:r>
            <a:endParaRPr lang="en-US" sz="2000" kern="1200">
              <a:solidFill>
                <a:srgbClr val="002060"/>
              </a:solidFill>
              <a:latin typeface="Arial-Rounded" pitchFamily="34" charset="0"/>
              <a:ea typeface="Arial-Rounded" pitchFamily="34" charset="0"/>
              <a:cs typeface="Arial-Rounded" pitchFamily="34" charset="0"/>
            </a:endParaRPr>
          </a:p>
        </p:txBody>
      </p:sp>
      <p:sp>
        <p:nvSpPr>
          <p:cNvPr id="20" name="Freeform 19"/>
          <p:cNvSpPr/>
          <p:nvPr/>
        </p:nvSpPr>
        <p:spPr>
          <a:xfrm>
            <a:off x="4553122" y="2372991"/>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E5FF9B"/>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làm</a:t>
            </a:r>
            <a:endParaRPr lang="en-US" sz="2000" kern="1200">
              <a:solidFill>
                <a:srgbClr val="002060"/>
              </a:solidFill>
              <a:latin typeface="Arial-Rounded" pitchFamily="34" charset="0"/>
              <a:ea typeface="Arial-Rounded" pitchFamily="34" charset="0"/>
              <a:cs typeface="Arial-Rounded" pitchFamily="34" charset="0"/>
            </a:endParaRPr>
          </a:p>
        </p:txBody>
      </p:sp>
      <p:sp>
        <p:nvSpPr>
          <p:cNvPr id="21" name="Freeform 20"/>
          <p:cNvSpPr/>
          <p:nvPr/>
        </p:nvSpPr>
        <p:spPr>
          <a:xfrm>
            <a:off x="5788705" y="2364589"/>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E5FF9B"/>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cam</a:t>
            </a:r>
            <a:endParaRPr lang="en-US" sz="2000" kern="1200">
              <a:solidFill>
                <a:srgbClr val="002060"/>
              </a:solidFill>
              <a:latin typeface="Arial-Rounded" pitchFamily="34" charset="0"/>
              <a:ea typeface="Arial-Rounded" pitchFamily="34" charset="0"/>
              <a:cs typeface="Arial-Rounded" pitchFamily="34" charset="0"/>
            </a:endParaRPr>
          </a:p>
        </p:txBody>
      </p:sp>
      <p:sp>
        <p:nvSpPr>
          <p:cNvPr id="22" name="Freeform 21"/>
          <p:cNvSpPr/>
          <p:nvPr/>
        </p:nvSpPr>
        <p:spPr>
          <a:xfrm>
            <a:off x="2106459" y="3202790"/>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B3D9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chín</a:t>
            </a:r>
            <a:endParaRPr lang="en-US" sz="2000" kern="1200">
              <a:solidFill>
                <a:srgbClr val="002060"/>
              </a:solidFill>
              <a:latin typeface="Arial-Rounded" pitchFamily="34" charset="0"/>
              <a:ea typeface="Arial-Rounded" pitchFamily="34" charset="0"/>
              <a:cs typeface="Arial-Rounded" pitchFamily="34" charset="0"/>
            </a:endParaRPr>
          </a:p>
        </p:txBody>
      </p:sp>
      <p:sp>
        <p:nvSpPr>
          <p:cNvPr id="23" name="Freeform 22"/>
          <p:cNvSpPr/>
          <p:nvPr/>
        </p:nvSpPr>
        <p:spPr>
          <a:xfrm>
            <a:off x="3338864" y="3202790"/>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B3D9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tin</a:t>
            </a:r>
            <a:endParaRPr lang="en-US" sz="2000" kern="1200">
              <a:solidFill>
                <a:srgbClr val="002060"/>
              </a:solidFill>
              <a:latin typeface="Arial-Rounded" pitchFamily="34" charset="0"/>
              <a:ea typeface="Arial-Rounded" pitchFamily="34" charset="0"/>
              <a:cs typeface="Arial-Rounded" pitchFamily="34" charset="0"/>
            </a:endParaRPr>
          </a:p>
        </p:txBody>
      </p:sp>
      <p:sp>
        <p:nvSpPr>
          <p:cNvPr id="24" name="Freeform 23"/>
          <p:cNvSpPr/>
          <p:nvPr/>
        </p:nvSpPr>
        <p:spPr>
          <a:xfrm>
            <a:off x="4559598" y="3211191"/>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B3D9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xin</a:t>
            </a:r>
            <a:endParaRPr lang="en-US" sz="2000" kern="1200">
              <a:solidFill>
                <a:srgbClr val="002060"/>
              </a:solidFill>
              <a:latin typeface="Arial-Rounded" pitchFamily="34" charset="0"/>
              <a:ea typeface="Arial-Rounded" pitchFamily="34" charset="0"/>
              <a:cs typeface="Arial-Rounded" pitchFamily="34" charset="0"/>
            </a:endParaRPr>
          </a:p>
        </p:txBody>
      </p:sp>
      <p:sp>
        <p:nvSpPr>
          <p:cNvPr id="25" name="Freeform 24"/>
          <p:cNvSpPr/>
          <p:nvPr/>
        </p:nvSpPr>
        <p:spPr>
          <a:xfrm>
            <a:off x="5795181" y="3202789"/>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B3D9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smtClean="0">
                <a:solidFill>
                  <a:srgbClr val="002060"/>
                </a:solidFill>
                <a:latin typeface="Arial-Rounded" pitchFamily="34" charset="0"/>
                <a:ea typeface="Arial-Rounded" pitchFamily="34" charset="0"/>
                <a:cs typeface="Arial-Rounded" pitchFamily="34" charset="0"/>
              </a:rPr>
              <a:t>kín</a:t>
            </a:r>
            <a:endParaRPr lang="en-US" sz="2000" kern="1200">
              <a:solidFill>
                <a:srgbClr val="002060"/>
              </a:solidFill>
              <a:latin typeface="Arial-Rounded" pitchFamily="34" charset="0"/>
              <a:ea typeface="Arial-Rounded" pitchFamily="34" charset="0"/>
              <a:cs typeface="Arial-Rounded" pitchFamily="34" charset="0"/>
            </a:endParaRPr>
          </a:p>
        </p:txBody>
      </p:sp>
      <p:sp>
        <p:nvSpPr>
          <p:cNvPr id="26" name="Freeform 25"/>
          <p:cNvSpPr/>
          <p:nvPr/>
        </p:nvSpPr>
        <p:spPr>
          <a:xfrm>
            <a:off x="2112935" y="4040990"/>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D6FFC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1900" kern="1200" smtClean="0">
                <a:solidFill>
                  <a:srgbClr val="002060"/>
                </a:solidFill>
                <a:latin typeface="Arial-Rounded" pitchFamily="34" charset="0"/>
                <a:ea typeface="Arial-Rounded" pitchFamily="34" charset="0"/>
                <a:cs typeface="Arial-Rounded" pitchFamily="34" charset="0"/>
              </a:rPr>
              <a:t>mười</a:t>
            </a:r>
            <a:endParaRPr lang="en-US" sz="1900" kern="1200">
              <a:solidFill>
                <a:srgbClr val="002060"/>
              </a:solidFill>
              <a:latin typeface="Arial-Rounded" pitchFamily="34" charset="0"/>
              <a:ea typeface="Arial-Rounded" pitchFamily="34" charset="0"/>
              <a:cs typeface="Arial-Rounded" pitchFamily="34" charset="0"/>
            </a:endParaRPr>
          </a:p>
        </p:txBody>
      </p:sp>
      <p:sp>
        <p:nvSpPr>
          <p:cNvPr id="27" name="Freeform 26"/>
          <p:cNvSpPr/>
          <p:nvPr/>
        </p:nvSpPr>
        <p:spPr>
          <a:xfrm>
            <a:off x="3345340" y="4040990"/>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D6FFC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1900" kern="1200" smtClean="0">
                <a:solidFill>
                  <a:srgbClr val="002060"/>
                </a:solidFill>
                <a:latin typeface="Arial-Rounded" pitchFamily="34" charset="0"/>
                <a:ea typeface="Arial-Rounded" pitchFamily="34" charset="0"/>
                <a:cs typeface="Arial-Rounded" pitchFamily="34" charset="0"/>
              </a:rPr>
              <a:t>lưỡi</a:t>
            </a:r>
            <a:endParaRPr lang="en-US" sz="1900" kern="1200">
              <a:solidFill>
                <a:srgbClr val="002060"/>
              </a:solidFill>
              <a:latin typeface="Arial-Rounded" pitchFamily="34" charset="0"/>
              <a:ea typeface="Arial-Rounded" pitchFamily="34" charset="0"/>
              <a:cs typeface="Arial-Rounded" pitchFamily="34" charset="0"/>
            </a:endParaRPr>
          </a:p>
        </p:txBody>
      </p:sp>
      <p:sp>
        <p:nvSpPr>
          <p:cNvPr id="28" name="Freeform 27"/>
          <p:cNvSpPr/>
          <p:nvPr/>
        </p:nvSpPr>
        <p:spPr>
          <a:xfrm>
            <a:off x="4566074" y="4049391"/>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D6FFC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1900" smtClean="0">
                <a:solidFill>
                  <a:srgbClr val="002060"/>
                </a:solidFill>
                <a:latin typeface="Arial-Rounded" pitchFamily="34" charset="0"/>
                <a:ea typeface="Arial-Rounded" pitchFamily="34" charset="0"/>
                <a:cs typeface="Arial-Rounded" pitchFamily="34" charset="0"/>
              </a:rPr>
              <a:t>cười</a:t>
            </a:r>
            <a:endParaRPr lang="en-US" sz="1900" kern="1200">
              <a:solidFill>
                <a:srgbClr val="002060"/>
              </a:solidFill>
              <a:latin typeface="Arial-Rounded" pitchFamily="34" charset="0"/>
              <a:ea typeface="Arial-Rounded" pitchFamily="34" charset="0"/>
              <a:cs typeface="Arial-Rounded" pitchFamily="34" charset="0"/>
            </a:endParaRPr>
          </a:p>
        </p:txBody>
      </p:sp>
      <p:sp>
        <p:nvSpPr>
          <p:cNvPr id="29" name="Freeform 28"/>
          <p:cNvSpPr/>
          <p:nvPr/>
        </p:nvSpPr>
        <p:spPr>
          <a:xfrm>
            <a:off x="5801657" y="4040989"/>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D6FFC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1900" kern="1200" smtClean="0">
                <a:solidFill>
                  <a:srgbClr val="002060"/>
                </a:solidFill>
                <a:latin typeface="Arial-Rounded" pitchFamily="34" charset="0"/>
                <a:ea typeface="Arial-Rounded" pitchFamily="34" charset="0"/>
                <a:cs typeface="Arial-Rounded" pitchFamily="34" charset="0"/>
              </a:rPr>
              <a:t>lười</a:t>
            </a:r>
            <a:endParaRPr lang="en-US" sz="1900" kern="1200">
              <a:solidFill>
                <a:srgbClr val="002060"/>
              </a:solidFill>
              <a:latin typeface="Arial-Rounded" pitchFamily="34" charset="0"/>
              <a:ea typeface="Arial-Rounded" pitchFamily="34" charset="0"/>
              <a:cs typeface="Arial-Rounded" pitchFamily="34" charset="0"/>
            </a:endParaRPr>
          </a:p>
        </p:txBody>
      </p:sp>
      <p:sp>
        <p:nvSpPr>
          <p:cNvPr id="30" name="Freeform 29"/>
          <p:cNvSpPr/>
          <p:nvPr/>
        </p:nvSpPr>
        <p:spPr>
          <a:xfrm>
            <a:off x="5480026" y="817202"/>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31" name="Freeform 30"/>
          <p:cNvSpPr/>
          <p:nvPr/>
        </p:nvSpPr>
        <p:spPr>
          <a:xfrm>
            <a:off x="4250036" y="825604"/>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32" name="Freeform 31"/>
          <p:cNvSpPr/>
          <p:nvPr/>
        </p:nvSpPr>
        <p:spPr>
          <a:xfrm>
            <a:off x="3026779" y="825604"/>
            <a:ext cx="280574" cy="298380"/>
          </a:xfrm>
          <a:custGeom>
            <a:avLst/>
            <a:gdLst>
              <a:gd name="connsiteX0" fmla="*/ 0 w 339494"/>
              <a:gd name="connsiteY0" fmla="*/ 79429 h 397144"/>
              <a:gd name="connsiteX1" fmla="*/ 169747 w 339494"/>
              <a:gd name="connsiteY1" fmla="*/ 79429 h 397144"/>
              <a:gd name="connsiteX2" fmla="*/ 169747 w 339494"/>
              <a:gd name="connsiteY2" fmla="*/ 0 h 397144"/>
              <a:gd name="connsiteX3" fmla="*/ 339494 w 339494"/>
              <a:gd name="connsiteY3" fmla="*/ 198572 h 397144"/>
              <a:gd name="connsiteX4" fmla="*/ 169747 w 339494"/>
              <a:gd name="connsiteY4" fmla="*/ 397144 h 397144"/>
              <a:gd name="connsiteX5" fmla="*/ 169747 w 339494"/>
              <a:gd name="connsiteY5" fmla="*/ 317715 h 397144"/>
              <a:gd name="connsiteX6" fmla="*/ 0 w 339494"/>
              <a:gd name="connsiteY6" fmla="*/ 317715 h 397144"/>
              <a:gd name="connsiteX7" fmla="*/ 0 w 339494"/>
              <a:gd name="connsiteY7" fmla="*/ 79429 h 3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494" h="397144">
                <a:moveTo>
                  <a:pt x="0" y="79429"/>
                </a:moveTo>
                <a:lnTo>
                  <a:pt x="169747" y="79429"/>
                </a:lnTo>
                <a:lnTo>
                  <a:pt x="169747" y="0"/>
                </a:lnTo>
                <a:lnTo>
                  <a:pt x="339494" y="198572"/>
                </a:lnTo>
                <a:lnTo>
                  <a:pt x="169747" y="397144"/>
                </a:lnTo>
                <a:lnTo>
                  <a:pt x="169747" y="317715"/>
                </a:lnTo>
                <a:lnTo>
                  <a:pt x="0" y="317715"/>
                </a:lnTo>
                <a:lnTo>
                  <a:pt x="0" y="79429"/>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9429" rIns="101848" bIns="79429" numCol="1" spcCol="1270" anchor="ctr" anchorCtr="0">
            <a:noAutofit/>
          </a:bodyPr>
          <a:lstStyle/>
          <a:p>
            <a:pPr lvl="0" algn="ctr" defTabSz="755650">
              <a:lnSpc>
                <a:spcPct val="90000"/>
              </a:lnSpc>
              <a:spcBef>
                <a:spcPct val="0"/>
              </a:spcBef>
              <a:spcAft>
                <a:spcPct val="35000"/>
              </a:spcAft>
            </a:pPr>
            <a:endParaRPr lang="en-US" sz="1400" kern="1200"/>
          </a:p>
        </p:txBody>
      </p:sp>
      <p:sp>
        <p:nvSpPr>
          <p:cNvPr id="33" name="Freeform 32"/>
          <p:cNvSpPr/>
          <p:nvPr/>
        </p:nvSpPr>
        <p:spPr>
          <a:xfrm>
            <a:off x="2082335" y="695211"/>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FFCC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sáu</a:t>
            </a:r>
            <a:endParaRPr lang="en-US" sz="2000" kern="1200">
              <a:solidFill>
                <a:srgbClr val="002060"/>
              </a:solidFill>
              <a:latin typeface="Arial-Rounded" pitchFamily="34" charset="0"/>
              <a:ea typeface="Arial-Rounded" pitchFamily="34" charset="0"/>
              <a:cs typeface="Arial-Rounded" pitchFamily="34" charset="0"/>
            </a:endParaRPr>
          </a:p>
        </p:txBody>
      </p:sp>
      <p:sp>
        <p:nvSpPr>
          <p:cNvPr id="34" name="Freeform 33"/>
          <p:cNvSpPr/>
          <p:nvPr/>
        </p:nvSpPr>
        <p:spPr>
          <a:xfrm>
            <a:off x="3314740" y="695211"/>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FFCC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cau</a:t>
            </a:r>
            <a:endParaRPr lang="en-US" sz="2000" kern="1200">
              <a:solidFill>
                <a:srgbClr val="002060"/>
              </a:solidFill>
              <a:latin typeface="Arial-Rounded" pitchFamily="34" charset="0"/>
              <a:ea typeface="Arial-Rounded" pitchFamily="34" charset="0"/>
              <a:cs typeface="Arial-Rounded" pitchFamily="34" charset="0"/>
            </a:endParaRPr>
          </a:p>
        </p:txBody>
      </p:sp>
      <p:sp>
        <p:nvSpPr>
          <p:cNvPr id="35" name="Freeform 34"/>
          <p:cNvSpPr/>
          <p:nvPr/>
        </p:nvSpPr>
        <p:spPr>
          <a:xfrm>
            <a:off x="4535474" y="703612"/>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FFCC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kern="1200" smtClean="0">
                <a:solidFill>
                  <a:srgbClr val="002060"/>
                </a:solidFill>
                <a:latin typeface="Arial-Rounded" pitchFamily="34" charset="0"/>
                <a:ea typeface="Arial-Rounded" pitchFamily="34" charset="0"/>
                <a:cs typeface="Arial-Rounded" pitchFamily="34" charset="0"/>
              </a:rPr>
              <a:t>mau</a:t>
            </a:r>
            <a:endParaRPr lang="en-US" sz="2000" kern="1200">
              <a:solidFill>
                <a:srgbClr val="002060"/>
              </a:solidFill>
              <a:latin typeface="Arial-Rounded" pitchFamily="34" charset="0"/>
              <a:ea typeface="Arial-Rounded" pitchFamily="34" charset="0"/>
              <a:cs typeface="Arial-Rounded" pitchFamily="34" charset="0"/>
            </a:endParaRPr>
          </a:p>
        </p:txBody>
      </p:sp>
      <p:sp>
        <p:nvSpPr>
          <p:cNvPr id="36" name="Freeform 35"/>
          <p:cNvSpPr/>
          <p:nvPr/>
        </p:nvSpPr>
        <p:spPr>
          <a:xfrm>
            <a:off x="5771057" y="695210"/>
            <a:ext cx="903943" cy="542365"/>
          </a:xfrm>
          <a:custGeom>
            <a:avLst/>
            <a:gdLst>
              <a:gd name="connsiteX0" fmla="*/ 0 w 1601390"/>
              <a:gd name="connsiteY0" fmla="*/ 96083 h 960834"/>
              <a:gd name="connsiteX1" fmla="*/ 96083 w 1601390"/>
              <a:gd name="connsiteY1" fmla="*/ 0 h 960834"/>
              <a:gd name="connsiteX2" fmla="*/ 1505307 w 1601390"/>
              <a:gd name="connsiteY2" fmla="*/ 0 h 960834"/>
              <a:gd name="connsiteX3" fmla="*/ 1601390 w 1601390"/>
              <a:gd name="connsiteY3" fmla="*/ 96083 h 960834"/>
              <a:gd name="connsiteX4" fmla="*/ 1601390 w 1601390"/>
              <a:gd name="connsiteY4" fmla="*/ 864751 h 960834"/>
              <a:gd name="connsiteX5" fmla="*/ 1505307 w 1601390"/>
              <a:gd name="connsiteY5" fmla="*/ 960834 h 960834"/>
              <a:gd name="connsiteX6" fmla="*/ 96083 w 1601390"/>
              <a:gd name="connsiteY6" fmla="*/ 960834 h 960834"/>
              <a:gd name="connsiteX7" fmla="*/ 0 w 1601390"/>
              <a:gd name="connsiteY7" fmla="*/ 864751 h 960834"/>
              <a:gd name="connsiteX8" fmla="*/ 0 w 1601390"/>
              <a:gd name="connsiteY8" fmla="*/ 96083 h 96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960834">
                <a:moveTo>
                  <a:pt x="0" y="96083"/>
                </a:moveTo>
                <a:cubicBezTo>
                  <a:pt x="0" y="43018"/>
                  <a:pt x="43018" y="0"/>
                  <a:pt x="96083" y="0"/>
                </a:cubicBezTo>
                <a:lnTo>
                  <a:pt x="1505307" y="0"/>
                </a:lnTo>
                <a:cubicBezTo>
                  <a:pt x="1558372" y="0"/>
                  <a:pt x="1601390" y="43018"/>
                  <a:pt x="1601390" y="96083"/>
                </a:cubicBezTo>
                <a:lnTo>
                  <a:pt x="1601390" y="864751"/>
                </a:lnTo>
                <a:cubicBezTo>
                  <a:pt x="1601390" y="917816"/>
                  <a:pt x="1558372" y="960834"/>
                  <a:pt x="1505307" y="960834"/>
                </a:cubicBezTo>
                <a:lnTo>
                  <a:pt x="96083" y="960834"/>
                </a:lnTo>
                <a:cubicBezTo>
                  <a:pt x="43018" y="960834"/>
                  <a:pt x="0" y="917816"/>
                  <a:pt x="0" y="864751"/>
                </a:cubicBezTo>
                <a:lnTo>
                  <a:pt x="0" y="96083"/>
                </a:lnTo>
                <a:close/>
              </a:path>
            </a:pathLst>
          </a:custGeom>
          <a:solidFill>
            <a:srgbClr val="FFCC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352" tIns="184352" rIns="184352" bIns="184352" numCol="1" spcCol="1270" anchor="ctr" anchorCtr="0">
            <a:noAutofit/>
          </a:bodyPr>
          <a:lstStyle/>
          <a:p>
            <a:pPr lvl="0" algn="ctr" defTabSz="1822450">
              <a:lnSpc>
                <a:spcPct val="90000"/>
              </a:lnSpc>
              <a:spcBef>
                <a:spcPct val="0"/>
              </a:spcBef>
              <a:spcAft>
                <a:spcPct val="35000"/>
              </a:spcAft>
            </a:pPr>
            <a:r>
              <a:rPr lang="en-US" sz="2000" smtClean="0">
                <a:solidFill>
                  <a:srgbClr val="002060"/>
                </a:solidFill>
                <a:latin typeface="Arial-Rounded" pitchFamily="34" charset="0"/>
                <a:ea typeface="Arial-Rounded" pitchFamily="34" charset="0"/>
                <a:cs typeface="Arial-Rounded" pitchFamily="34" charset="0"/>
              </a:rPr>
              <a:t>đau</a:t>
            </a:r>
            <a:endParaRPr lang="en-US" sz="2000" kern="1200">
              <a:solidFill>
                <a:srgbClr val="00206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984272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left)">
                                      <p:cBhvr>
                                        <p:cTn id="11" dur="500"/>
                                        <p:tgtEl>
                                          <p:spTgt spid="3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left)">
                                      <p:cBhvr>
                                        <p:cTn id="16" dur="500"/>
                                        <p:tgtEl>
                                          <p:spTgt spid="31"/>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wipe(left)">
                                      <p:cBhvr>
                                        <p:cTn id="20" dur="500"/>
                                        <p:tgtEl>
                                          <p:spTgt spid="3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left)">
                                      <p:cBhvr>
                                        <p:cTn id="25" dur="500"/>
                                        <p:tgtEl>
                                          <p:spTgt spid="30"/>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wipe(left)">
                                      <p:cBhvr>
                                        <p:cTn id="29" dur="500"/>
                                        <p:tgtEl>
                                          <p:spTgt spid="3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left)">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left)">
                                      <p:cBhvr>
                                        <p:cTn id="43" dur="500"/>
                                        <p:tgtEl>
                                          <p:spTgt spid="6"/>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left)">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wipe(left)">
                                      <p:cBhvr>
                                        <p:cTn id="52" dur="500"/>
                                        <p:tgtEl>
                                          <p:spTgt spid="2"/>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wipe(left)">
                                      <p:cBhvr>
                                        <p:cTn id="56" dur="500"/>
                                        <p:tgtEl>
                                          <p:spTgt spid="17"/>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wipe(left)">
                                      <p:cBhvr>
                                        <p:cTn id="61" dur="500"/>
                                        <p:tgtEl>
                                          <p:spTgt spid="11"/>
                                        </p:tgtEl>
                                      </p:cBhvr>
                                    </p:animEffect>
                                  </p:childTnLst>
                                </p:cTn>
                              </p:par>
                            </p:childTnLst>
                          </p:cTn>
                        </p:par>
                        <p:par>
                          <p:cTn id="62" fill="hold">
                            <p:stCondLst>
                              <p:cond delay="500"/>
                            </p:stCondLst>
                            <p:childTnLst>
                              <p:par>
                                <p:cTn id="63" presetID="22" presetClass="entr" presetSubtype="8" fill="hold" grpId="0" nodeType="after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wipe(left)">
                                      <p:cBhvr>
                                        <p:cTn id="65" dur="500"/>
                                        <p:tgtEl>
                                          <p:spTgt spid="19"/>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7"/>
                                        </p:tgtEl>
                                        <p:attrNameLst>
                                          <p:attrName>style.visibility</p:attrName>
                                        </p:attrNameLst>
                                      </p:cBhvr>
                                      <p:to>
                                        <p:strVal val="visible"/>
                                      </p:to>
                                    </p:set>
                                    <p:animEffect transition="in" filter="wipe(left)">
                                      <p:cBhvr>
                                        <p:cTn id="70" dur="500"/>
                                        <p:tgtEl>
                                          <p:spTgt spid="7"/>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wipe(left)">
                                      <p:cBhvr>
                                        <p:cTn id="74" dur="500"/>
                                        <p:tgtEl>
                                          <p:spTgt spid="20"/>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3"/>
                                        </p:tgtEl>
                                        <p:attrNameLst>
                                          <p:attrName>style.visibility</p:attrName>
                                        </p:attrNameLst>
                                      </p:cBhvr>
                                      <p:to>
                                        <p:strVal val="visible"/>
                                      </p:to>
                                    </p:set>
                                    <p:animEffect transition="in" filter="wipe(left)">
                                      <p:cBhvr>
                                        <p:cTn id="79" dur="500"/>
                                        <p:tgtEl>
                                          <p:spTgt spid="3"/>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1"/>
                                        </p:tgtEl>
                                        <p:attrNameLst>
                                          <p:attrName>style.visibility</p:attrName>
                                        </p:attrNameLst>
                                      </p:cBhvr>
                                      <p:to>
                                        <p:strVal val="visible"/>
                                      </p:to>
                                    </p:set>
                                    <p:animEffect transition="in" filter="wipe(left)">
                                      <p:cBhvr>
                                        <p:cTn id="83" dur="500"/>
                                        <p:tgtEl>
                                          <p:spTgt spid="21"/>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12"/>
                                        </p:tgtEl>
                                        <p:attrNameLst>
                                          <p:attrName>style.visibility</p:attrName>
                                        </p:attrNameLst>
                                      </p:cBhvr>
                                      <p:to>
                                        <p:strVal val="visible"/>
                                      </p:to>
                                    </p:set>
                                    <p:animEffect transition="in" filter="wipe(left)">
                                      <p:cBhvr>
                                        <p:cTn id="88" dur="500"/>
                                        <p:tgtEl>
                                          <p:spTgt spid="12"/>
                                        </p:tgtEl>
                                      </p:cBhvr>
                                    </p:animEffect>
                                  </p:childTnLst>
                                </p:cTn>
                              </p:par>
                            </p:childTnLst>
                          </p:cTn>
                        </p:par>
                        <p:par>
                          <p:cTn id="89" fill="hold">
                            <p:stCondLst>
                              <p:cond delay="500"/>
                            </p:stCondLst>
                            <p:childTnLst>
                              <p:par>
                                <p:cTn id="90" presetID="22" presetClass="entr" presetSubtype="8" fill="hold" grpId="0" nodeType="afterEffect">
                                  <p:stCondLst>
                                    <p:cond delay="0"/>
                                  </p:stCondLst>
                                  <p:childTnLst>
                                    <p:set>
                                      <p:cBhvr>
                                        <p:cTn id="91" dur="1" fill="hold">
                                          <p:stCondLst>
                                            <p:cond delay="0"/>
                                          </p:stCondLst>
                                        </p:cTn>
                                        <p:tgtEl>
                                          <p:spTgt spid="23"/>
                                        </p:tgtEl>
                                        <p:attrNameLst>
                                          <p:attrName>style.visibility</p:attrName>
                                        </p:attrNameLst>
                                      </p:cBhvr>
                                      <p:to>
                                        <p:strVal val="visible"/>
                                      </p:to>
                                    </p:set>
                                    <p:animEffect transition="in" filter="wipe(left)">
                                      <p:cBhvr>
                                        <p:cTn id="92" dur="500"/>
                                        <p:tgtEl>
                                          <p:spTgt spid="23"/>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8"/>
                                        </p:tgtEl>
                                        <p:attrNameLst>
                                          <p:attrName>style.visibility</p:attrName>
                                        </p:attrNameLst>
                                      </p:cBhvr>
                                      <p:to>
                                        <p:strVal val="visible"/>
                                      </p:to>
                                    </p:set>
                                    <p:animEffect transition="in" filter="wipe(left)">
                                      <p:cBhvr>
                                        <p:cTn id="97" dur="500"/>
                                        <p:tgtEl>
                                          <p:spTgt spid="8"/>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24"/>
                                        </p:tgtEl>
                                        <p:attrNameLst>
                                          <p:attrName>style.visibility</p:attrName>
                                        </p:attrNameLst>
                                      </p:cBhvr>
                                      <p:to>
                                        <p:strVal val="visible"/>
                                      </p:to>
                                    </p:set>
                                    <p:animEffect transition="in" filter="wipe(left)">
                                      <p:cBhvr>
                                        <p:cTn id="101" dur="500"/>
                                        <p:tgtEl>
                                          <p:spTgt spid="24"/>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8" fill="hold" grpId="0" nodeType="clickEffect">
                                  <p:stCondLst>
                                    <p:cond delay="0"/>
                                  </p:stCondLst>
                                  <p:childTnLst>
                                    <p:set>
                                      <p:cBhvr>
                                        <p:cTn id="105" dur="1" fill="hold">
                                          <p:stCondLst>
                                            <p:cond delay="0"/>
                                          </p:stCondLst>
                                        </p:cTn>
                                        <p:tgtEl>
                                          <p:spTgt spid="4"/>
                                        </p:tgtEl>
                                        <p:attrNameLst>
                                          <p:attrName>style.visibility</p:attrName>
                                        </p:attrNameLst>
                                      </p:cBhvr>
                                      <p:to>
                                        <p:strVal val="visible"/>
                                      </p:to>
                                    </p:set>
                                    <p:animEffect transition="in" filter="wipe(left)">
                                      <p:cBhvr>
                                        <p:cTn id="106" dur="500"/>
                                        <p:tgtEl>
                                          <p:spTgt spid="4"/>
                                        </p:tgtEl>
                                      </p:cBhvr>
                                    </p:animEffect>
                                  </p:childTnLst>
                                </p:cTn>
                              </p:par>
                            </p:childTnLst>
                          </p:cTn>
                        </p:par>
                        <p:par>
                          <p:cTn id="107" fill="hold">
                            <p:stCondLst>
                              <p:cond delay="500"/>
                            </p:stCondLst>
                            <p:childTnLst>
                              <p:par>
                                <p:cTn id="108" presetID="22" presetClass="entr" presetSubtype="8" fill="hold" grpId="0" nodeType="afterEffect">
                                  <p:stCondLst>
                                    <p:cond delay="0"/>
                                  </p:stCondLst>
                                  <p:childTnLst>
                                    <p:set>
                                      <p:cBhvr>
                                        <p:cTn id="109" dur="1" fill="hold">
                                          <p:stCondLst>
                                            <p:cond delay="0"/>
                                          </p:stCondLst>
                                        </p:cTn>
                                        <p:tgtEl>
                                          <p:spTgt spid="25"/>
                                        </p:tgtEl>
                                        <p:attrNameLst>
                                          <p:attrName>style.visibility</p:attrName>
                                        </p:attrNameLst>
                                      </p:cBhvr>
                                      <p:to>
                                        <p:strVal val="visible"/>
                                      </p:to>
                                    </p:set>
                                    <p:animEffect transition="in" filter="wipe(left)">
                                      <p:cBhvr>
                                        <p:cTn id="110" dur="500"/>
                                        <p:tgtEl>
                                          <p:spTgt spid="25"/>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8" fill="hold" grpId="0" nodeType="clickEffect">
                                  <p:stCondLst>
                                    <p:cond delay="0"/>
                                  </p:stCondLst>
                                  <p:childTnLst>
                                    <p:set>
                                      <p:cBhvr>
                                        <p:cTn id="114" dur="1" fill="hold">
                                          <p:stCondLst>
                                            <p:cond delay="0"/>
                                          </p:stCondLst>
                                        </p:cTn>
                                        <p:tgtEl>
                                          <p:spTgt spid="13"/>
                                        </p:tgtEl>
                                        <p:attrNameLst>
                                          <p:attrName>style.visibility</p:attrName>
                                        </p:attrNameLst>
                                      </p:cBhvr>
                                      <p:to>
                                        <p:strVal val="visible"/>
                                      </p:to>
                                    </p:set>
                                    <p:animEffect transition="in" filter="wipe(left)">
                                      <p:cBhvr>
                                        <p:cTn id="115" dur="500"/>
                                        <p:tgtEl>
                                          <p:spTgt spid="13"/>
                                        </p:tgtEl>
                                      </p:cBhvr>
                                    </p:animEffect>
                                  </p:childTnLst>
                                </p:cTn>
                              </p:par>
                            </p:childTnLst>
                          </p:cTn>
                        </p:par>
                        <p:par>
                          <p:cTn id="116" fill="hold">
                            <p:stCondLst>
                              <p:cond delay="500"/>
                            </p:stCondLst>
                            <p:childTnLst>
                              <p:par>
                                <p:cTn id="117" presetID="22" presetClass="entr" presetSubtype="8" fill="hold" grpId="0" nodeType="afterEffect">
                                  <p:stCondLst>
                                    <p:cond delay="0"/>
                                  </p:stCondLst>
                                  <p:childTnLst>
                                    <p:set>
                                      <p:cBhvr>
                                        <p:cTn id="118" dur="1" fill="hold">
                                          <p:stCondLst>
                                            <p:cond delay="0"/>
                                          </p:stCondLst>
                                        </p:cTn>
                                        <p:tgtEl>
                                          <p:spTgt spid="27"/>
                                        </p:tgtEl>
                                        <p:attrNameLst>
                                          <p:attrName>style.visibility</p:attrName>
                                        </p:attrNameLst>
                                      </p:cBhvr>
                                      <p:to>
                                        <p:strVal val="visible"/>
                                      </p:to>
                                    </p:set>
                                    <p:animEffect transition="in" filter="wipe(left)">
                                      <p:cBhvr>
                                        <p:cTn id="119" dur="500"/>
                                        <p:tgtEl>
                                          <p:spTgt spid="27"/>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8" fill="hold" grpId="0" nodeType="clickEffect">
                                  <p:stCondLst>
                                    <p:cond delay="0"/>
                                  </p:stCondLst>
                                  <p:childTnLst>
                                    <p:set>
                                      <p:cBhvr>
                                        <p:cTn id="123" dur="1" fill="hold">
                                          <p:stCondLst>
                                            <p:cond delay="0"/>
                                          </p:stCondLst>
                                        </p:cTn>
                                        <p:tgtEl>
                                          <p:spTgt spid="9"/>
                                        </p:tgtEl>
                                        <p:attrNameLst>
                                          <p:attrName>style.visibility</p:attrName>
                                        </p:attrNameLst>
                                      </p:cBhvr>
                                      <p:to>
                                        <p:strVal val="visible"/>
                                      </p:to>
                                    </p:set>
                                    <p:animEffect transition="in" filter="wipe(left)">
                                      <p:cBhvr>
                                        <p:cTn id="124" dur="500"/>
                                        <p:tgtEl>
                                          <p:spTgt spid="9"/>
                                        </p:tgtEl>
                                      </p:cBhvr>
                                    </p:animEffect>
                                  </p:childTnLst>
                                </p:cTn>
                              </p:par>
                            </p:childTnLst>
                          </p:cTn>
                        </p:par>
                        <p:par>
                          <p:cTn id="125" fill="hold">
                            <p:stCondLst>
                              <p:cond delay="500"/>
                            </p:stCondLst>
                            <p:childTnLst>
                              <p:par>
                                <p:cTn id="126" presetID="22" presetClass="entr" presetSubtype="8" fill="hold" grpId="0" nodeType="afterEffect">
                                  <p:stCondLst>
                                    <p:cond delay="0"/>
                                  </p:stCondLst>
                                  <p:childTnLst>
                                    <p:set>
                                      <p:cBhvr>
                                        <p:cTn id="127" dur="1" fill="hold">
                                          <p:stCondLst>
                                            <p:cond delay="0"/>
                                          </p:stCondLst>
                                        </p:cTn>
                                        <p:tgtEl>
                                          <p:spTgt spid="28"/>
                                        </p:tgtEl>
                                        <p:attrNameLst>
                                          <p:attrName>style.visibility</p:attrName>
                                        </p:attrNameLst>
                                      </p:cBhvr>
                                      <p:to>
                                        <p:strVal val="visible"/>
                                      </p:to>
                                    </p:set>
                                    <p:animEffect transition="in" filter="wipe(left)">
                                      <p:cBhvr>
                                        <p:cTn id="128" dur="500"/>
                                        <p:tgtEl>
                                          <p:spTgt spid="28"/>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8" fill="hold" grpId="0" nodeType="clickEffect">
                                  <p:stCondLst>
                                    <p:cond delay="0"/>
                                  </p:stCondLst>
                                  <p:childTnLst>
                                    <p:set>
                                      <p:cBhvr>
                                        <p:cTn id="132" dur="1" fill="hold">
                                          <p:stCondLst>
                                            <p:cond delay="0"/>
                                          </p:stCondLst>
                                        </p:cTn>
                                        <p:tgtEl>
                                          <p:spTgt spid="5"/>
                                        </p:tgtEl>
                                        <p:attrNameLst>
                                          <p:attrName>style.visibility</p:attrName>
                                        </p:attrNameLst>
                                      </p:cBhvr>
                                      <p:to>
                                        <p:strVal val="visible"/>
                                      </p:to>
                                    </p:set>
                                    <p:animEffect transition="in" filter="wipe(left)">
                                      <p:cBhvr>
                                        <p:cTn id="133" dur="500"/>
                                        <p:tgtEl>
                                          <p:spTgt spid="5"/>
                                        </p:tgtEl>
                                      </p:cBhvr>
                                    </p:animEffect>
                                  </p:childTnLst>
                                </p:cTn>
                              </p:par>
                            </p:childTnLst>
                          </p:cTn>
                        </p:par>
                        <p:par>
                          <p:cTn id="134" fill="hold">
                            <p:stCondLst>
                              <p:cond delay="500"/>
                            </p:stCondLst>
                            <p:childTnLst>
                              <p:par>
                                <p:cTn id="135" presetID="22" presetClass="entr" presetSubtype="8" fill="hold" grpId="0" nodeType="afterEffect">
                                  <p:stCondLst>
                                    <p:cond delay="0"/>
                                  </p:stCondLst>
                                  <p:childTnLst>
                                    <p:set>
                                      <p:cBhvr>
                                        <p:cTn id="136" dur="1" fill="hold">
                                          <p:stCondLst>
                                            <p:cond delay="0"/>
                                          </p:stCondLst>
                                        </p:cTn>
                                        <p:tgtEl>
                                          <p:spTgt spid="29"/>
                                        </p:tgtEl>
                                        <p:attrNameLst>
                                          <p:attrName>style.visibility</p:attrName>
                                        </p:attrNameLst>
                                      </p:cBhvr>
                                      <p:to>
                                        <p:strVal val="visible"/>
                                      </p:to>
                                    </p:set>
                                    <p:animEffect transition="in" filter="wipe(left)">
                                      <p:cBhvr>
                                        <p:cTn id="13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5" grpId="0" animBg="1"/>
      <p:bldP spid="16" grpId="0" animBg="1"/>
      <p:bldP spid="17" grpId="0" animBg="1"/>
      <p:bldP spid="19" grpId="0" animBg="1"/>
      <p:bldP spid="20" grpId="0" animBg="1"/>
      <p:bldP spid="21" grpId="0" animBg="1"/>
      <p:bldP spid="23" grpId="0" animBg="1"/>
      <p:bldP spid="24" grpId="0" animBg="1"/>
      <p:bldP spid="25" grpId="0" animBg="1"/>
      <p:bldP spid="27" grpId="0" animBg="1"/>
      <p:bldP spid="28" grpId="0" animBg="1"/>
      <p:bldP spid="29" grpId="0" animBg="1"/>
      <p:bldP spid="30" grpId="0" animBg="1"/>
      <p:bldP spid="31" grpId="0" animBg="1"/>
      <p:bldP spid="32" grpId="0" animBg="1"/>
      <p:bldP spid="34" grpId="0" animBg="1"/>
      <p:bldP spid="35" grpId="0" animBg="1"/>
      <p:bldP spid="3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331845" y="349791"/>
            <a:ext cx="8735955" cy="530345"/>
            <a:chOff x="63500" y="1339190"/>
            <a:chExt cx="8735955" cy="530345"/>
          </a:xfrm>
        </p:grpSpPr>
        <p:sp>
          <p:nvSpPr>
            <p:cNvPr id="30" name="Rounded Rectangle 29"/>
            <p:cNvSpPr/>
            <p:nvPr/>
          </p:nvSpPr>
          <p:spPr>
            <a:xfrm>
              <a:off x="451033" y="1339190"/>
              <a:ext cx="8348422" cy="5303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smtClean="0">
                  <a:solidFill>
                    <a:srgbClr val="0070C0"/>
                  </a:solidFill>
                  <a:latin typeface="Arial-Rounded" pitchFamily="34" charset="0"/>
                  <a:ea typeface="Arial-Rounded" pitchFamily="34" charset="0"/>
                  <a:cs typeface="Arial-Rounded" pitchFamily="34" charset="0"/>
                </a:rPr>
                <a:t>Luyện chính tả</a:t>
              </a:r>
              <a:endParaRPr lang="en-US" sz="2800" b="1" i="1">
                <a:solidFill>
                  <a:srgbClr val="0070C0"/>
                </a:solidFill>
                <a:latin typeface="Arial-Rounded" pitchFamily="34" charset="0"/>
                <a:ea typeface="Arial-Rounded" pitchFamily="34" charset="0"/>
                <a:cs typeface="Arial-Rounded" pitchFamily="34" charset="0"/>
              </a:endParaRPr>
            </a:p>
          </p:txBody>
        </p:sp>
        <p:sp>
          <p:nvSpPr>
            <p:cNvPr id="31" name="Oval 30"/>
            <p:cNvSpPr/>
            <p:nvPr/>
          </p:nvSpPr>
          <p:spPr>
            <a:xfrm>
              <a:off x="63500" y="1366659"/>
              <a:ext cx="457200" cy="457200"/>
            </a:xfrm>
            <a:prstGeom prst="ellips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smtClean="0">
                  <a:solidFill>
                    <a:schemeClr val="bg1"/>
                  </a:solidFill>
                  <a:latin typeface="Arial Rounded MT Bold" pitchFamily="34" charset="0"/>
                  <a:ea typeface="Arial-Rounded" pitchFamily="34" charset="0"/>
                  <a:cs typeface="Arial-Rounded" pitchFamily="34" charset="0"/>
                </a:rPr>
                <a:t>3</a:t>
              </a:r>
              <a:endParaRPr lang="en-US" sz="3200">
                <a:solidFill>
                  <a:schemeClr val="bg1"/>
                </a:solidFill>
                <a:latin typeface="Arial Rounded MT Bold" pitchFamily="34" charset="0"/>
                <a:ea typeface="Arial-Rounded" pitchFamily="34" charset="0"/>
                <a:cs typeface="Arial-Rounded" pitchFamily="34" charset="0"/>
              </a:endParaRPr>
            </a:p>
          </p:txBody>
        </p:sp>
      </p:grpSp>
      <p:sp>
        <p:nvSpPr>
          <p:cNvPr id="11" name="Rounded Rectangle 10"/>
          <p:cNvSpPr/>
          <p:nvPr/>
        </p:nvSpPr>
        <p:spPr>
          <a:xfrm>
            <a:off x="680850" y="1044695"/>
            <a:ext cx="8348422" cy="5303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smtClean="0">
                <a:solidFill>
                  <a:srgbClr val="0070C0"/>
                </a:solidFill>
                <a:latin typeface="Arial-Rounded" pitchFamily="34" charset="0"/>
                <a:ea typeface="Arial-Rounded" pitchFamily="34" charset="0"/>
                <a:cs typeface="Arial-Rounded" pitchFamily="34" charset="0"/>
              </a:rPr>
              <a:t>a) Viết 2 tiếng bắt đầu bằng c, k.</a:t>
            </a:r>
            <a:endParaRPr lang="en-US" sz="2800" b="1" i="1">
              <a:solidFill>
                <a:srgbClr val="0070C0"/>
              </a:solidFill>
              <a:latin typeface="Arial-Rounded" pitchFamily="34" charset="0"/>
              <a:ea typeface="Arial-Rounded" pitchFamily="34" charset="0"/>
              <a:cs typeface="Arial-Rounded" pitchFamily="34" charset="0"/>
            </a:endParaRPr>
          </a:p>
        </p:txBody>
      </p:sp>
      <p:sp>
        <p:nvSpPr>
          <p:cNvPr id="12" name="Rounded Rectangle 11"/>
          <p:cNvSpPr/>
          <p:nvPr/>
        </p:nvSpPr>
        <p:spPr>
          <a:xfrm>
            <a:off x="680850" y="1657350"/>
            <a:ext cx="8348422" cy="5303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smtClean="0">
                <a:solidFill>
                  <a:srgbClr val="0070C0"/>
                </a:solidFill>
                <a:latin typeface="Arial-Rounded" pitchFamily="34" charset="0"/>
                <a:ea typeface="Arial-Rounded" pitchFamily="34" charset="0"/>
                <a:cs typeface="Arial-Rounded" pitchFamily="34" charset="0"/>
              </a:rPr>
              <a:t>b) Viết 2 tiếng bắt đầu bằng g, gh.</a:t>
            </a:r>
            <a:endParaRPr lang="en-US" sz="2800" b="1" i="1">
              <a:solidFill>
                <a:srgbClr val="0070C0"/>
              </a:solidFill>
              <a:latin typeface="Arial-Rounded" pitchFamily="34" charset="0"/>
              <a:ea typeface="Arial-Rounded" pitchFamily="34" charset="0"/>
              <a:cs typeface="Arial-Rounded" pitchFamily="34" charset="0"/>
            </a:endParaRPr>
          </a:p>
        </p:txBody>
      </p:sp>
      <p:sp>
        <p:nvSpPr>
          <p:cNvPr id="13" name="Rounded Rectangle 12"/>
          <p:cNvSpPr/>
          <p:nvPr/>
        </p:nvSpPr>
        <p:spPr>
          <a:xfrm>
            <a:off x="680850" y="2270005"/>
            <a:ext cx="8348422" cy="5303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smtClean="0">
                <a:solidFill>
                  <a:srgbClr val="0070C0"/>
                </a:solidFill>
                <a:latin typeface="Arial-Rounded" pitchFamily="34" charset="0"/>
                <a:ea typeface="Arial-Rounded" pitchFamily="34" charset="0"/>
                <a:cs typeface="Arial-Rounded" pitchFamily="34" charset="0"/>
              </a:rPr>
              <a:t>c) Viết 2 tiếng bắt đầu bằng ng, ngh.</a:t>
            </a:r>
            <a:endParaRPr lang="en-US" sz="2800" b="1" i="1">
              <a:solidFill>
                <a:srgbClr val="0070C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15075597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1489346"/>
            <a:ext cx="4319675" cy="2882954"/>
          </a:xfrm>
          <a:prstGeom prst="rect">
            <a:avLst/>
          </a:prstGeom>
        </p:spPr>
      </p:pic>
      <p:grpSp>
        <p:nvGrpSpPr>
          <p:cNvPr id="29" name="Group 28"/>
          <p:cNvGrpSpPr/>
          <p:nvPr/>
        </p:nvGrpSpPr>
        <p:grpSpPr>
          <a:xfrm>
            <a:off x="148272" y="123199"/>
            <a:ext cx="8735955" cy="530345"/>
            <a:chOff x="63500" y="1339190"/>
            <a:chExt cx="8735955" cy="530345"/>
          </a:xfrm>
        </p:grpSpPr>
        <p:sp>
          <p:nvSpPr>
            <p:cNvPr id="30" name="Rounded Rectangle 29"/>
            <p:cNvSpPr/>
            <p:nvPr/>
          </p:nvSpPr>
          <p:spPr>
            <a:xfrm>
              <a:off x="451033" y="1339190"/>
              <a:ext cx="8348422" cy="5303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smtClean="0">
                  <a:solidFill>
                    <a:srgbClr val="0070C0"/>
                  </a:solidFill>
                  <a:latin typeface="Arial-Rounded" pitchFamily="34" charset="0"/>
                  <a:ea typeface="Arial-Rounded" pitchFamily="34" charset="0"/>
                  <a:cs typeface="Arial-Rounded" pitchFamily="34" charset="0"/>
                </a:rPr>
                <a:t>Đọc</a:t>
              </a:r>
              <a:endParaRPr lang="en-US" sz="2800" b="1" i="1">
                <a:solidFill>
                  <a:srgbClr val="0070C0"/>
                </a:solidFill>
                <a:latin typeface="Arial-Rounded" pitchFamily="34" charset="0"/>
                <a:ea typeface="Arial-Rounded" pitchFamily="34" charset="0"/>
                <a:cs typeface="Arial-Rounded" pitchFamily="34" charset="0"/>
              </a:endParaRPr>
            </a:p>
          </p:txBody>
        </p:sp>
        <p:sp>
          <p:nvSpPr>
            <p:cNvPr id="31" name="Oval 30"/>
            <p:cNvSpPr/>
            <p:nvPr/>
          </p:nvSpPr>
          <p:spPr>
            <a:xfrm>
              <a:off x="63500" y="1366659"/>
              <a:ext cx="457200" cy="457200"/>
            </a:xfrm>
            <a:prstGeom prst="ellips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smtClean="0">
                  <a:solidFill>
                    <a:schemeClr val="bg1"/>
                  </a:solidFill>
                  <a:latin typeface="Arial Rounded MT Bold" pitchFamily="34" charset="0"/>
                  <a:ea typeface="Arial-Rounded" pitchFamily="34" charset="0"/>
                  <a:cs typeface="Arial-Rounded" pitchFamily="34" charset="0"/>
                </a:rPr>
                <a:t>4</a:t>
              </a:r>
              <a:endParaRPr lang="en-US" sz="3200">
                <a:solidFill>
                  <a:schemeClr val="bg1"/>
                </a:solidFill>
                <a:latin typeface="Arial Rounded MT Bold" pitchFamily="34" charset="0"/>
                <a:ea typeface="Arial-Rounded" pitchFamily="34" charset="0"/>
                <a:cs typeface="Arial-Rounded" pitchFamily="34" charset="0"/>
              </a:endParaRPr>
            </a:p>
          </p:txBody>
        </p:sp>
      </p:grpSp>
      <p:sp>
        <p:nvSpPr>
          <p:cNvPr id="11" name="Title 1"/>
          <p:cNvSpPr txBox="1">
            <a:spLocks/>
          </p:cNvSpPr>
          <p:nvPr/>
        </p:nvSpPr>
        <p:spPr>
          <a:xfrm>
            <a:off x="4419600" y="1721148"/>
            <a:ext cx="4536141" cy="2419350"/>
          </a:xfrm>
          <a:prstGeom prst="rect">
            <a:avLst/>
          </a:prstGeom>
        </p:spPr>
        <p:txBody>
          <a:bodyPr vert="horz" lIns="68471" tIns="34235" rIns="68471" bIns="34235"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2400">
                <a:solidFill>
                  <a:srgbClr val="0070C0"/>
                </a:solidFill>
                <a:latin typeface="Arial-Rounded" pitchFamily="34" charset="0"/>
                <a:ea typeface="Arial-Rounded" pitchFamily="34" charset="0"/>
                <a:cs typeface="Arial-Rounded" pitchFamily="34" charset="0"/>
              </a:rPr>
              <a:t> </a:t>
            </a:r>
            <a:r>
              <a:rPr lang="en-US" sz="2400" smtClean="0">
                <a:solidFill>
                  <a:srgbClr val="0070C0"/>
                </a:solidFill>
                <a:latin typeface="Arial-Rounded" pitchFamily="34" charset="0"/>
                <a:ea typeface="Arial-Rounded" pitchFamily="34" charset="0"/>
                <a:cs typeface="Arial-Rounded" pitchFamily="34" charset="0"/>
              </a:rPr>
              <a:t>       Bầu trời ngày một xanh thêm. Nắng vàng ngày càng rực rỡ. Vườn cây lại đâm chồi nảy lộc. Rồi vườn cây ra hoa. Hoa bưởi nồng nàn. Hoa nhãn ngọt. Hoa cau thơm dịu. Vườn cây lại rộn rã tiếng chim. Những anh chích choè nhanh nhảu. Những chú khướu lắm điều. Những bác cu gáy trầm ngâm.</a:t>
            </a:r>
            <a:endParaRPr lang="en-US" sz="2000">
              <a:solidFill>
                <a:srgbClr val="0070C0"/>
              </a:solidFill>
              <a:latin typeface="Arial-Rounded" pitchFamily="34" charset="0"/>
              <a:ea typeface="Arial-Rounded" pitchFamily="34" charset="0"/>
              <a:cs typeface="Arial-Rounded" pitchFamily="34" charset="0"/>
            </a:endParaRPr>
          </a:p>
        </p:txBody>
      </p:sp>
      <p:sp>
        <p:nvSpPr>
          <p:cNvPr id="12" name="Title 1"/>
          <p:cNvSpPr txBox="1">
            <a:spLocks/>
          </p:cNvSpPr>
          <p:nvPr/>
        </p:nvSpPr>
        <p:spPr>
          <a:xfrm>
            <a:off x="4844901" y="567039"/>
            <a:ext cx="3789083" cy="730577"/>
          </a:xfrm>
          <a:prstGeom prst="rect">
            <a:avLst/>
          </a:prstGeom>
        </p:spPr>
        <p:txBody>
          <a:bodyPr vert="horz" lIns="68471" tIns="34235" rIns="68471" bIns="34235"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2800" b="1" smtClean="0">
                <a:solidFill>
                  <a:srgbClr val="0070C0"/>
                </a:solidFill>
                <a:latin typeface="Arial-Rounded" pitchFamily="34" charset="0"/>
                <a:ea typeface="Arial-Rounded" pitchFamily="34" charset="0"/>
                <a:cs typeface="Arial-Rounded" pitchFamily="34" charset="0"/>
              </a:rPr>
              <a:t>Mùa xuân đến</a:t>
            </a:r>
          </a:p>
        </p:txBody>
      </p:sp>
    </p:spTree>
    <p:extLst>
      <p:ext uri="{BB962C8B-B14F-4D97-AF65-F5344CB8AC3E}">
        <p14:creationId xmlns:p14="http://schemas.microsoft.com/office/powerpoint/2010/main" val="36460604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331845" y="349791"/>
            <a:ext cx="8735955" cy="530345"/>
            <a:chOff x="63500" y="1339190"/>
            <a:chExt cx="8735955" cy="530345"/>
          </a:xfrm>
        </p:grpSpPr>
        <p:sp>
          <p:nvSpPr>
            <p:cNvPr id="30" name="Rounded Rectangle 29"/>
            <p:cNvSpPr/>
            <p:nvPr/>
          </p:nvSpPr>
          <p:spPr>
            <a:xfrm>
              <a:off x="451033" y="1339190"/>
              <a:ext cx="8348422" cy="5303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smtClean="0">
                  <a:solidFill>
                    <a:srgbClr val="0070C0"/>
                  </a:solidFill>
                  <a:latin typeface="Arial-Rounded" pitchFamily="34" charset="0"/>
                  <a:ea typeface="Arial-Rounded" pitchFamily="34" charset="0"/>
                  <a:cs typeface="Arial-Rounded" pitchFamily="34" charset="0"/>
                </a:rPr>
                <a:t>Tìm trong đoạn văn trên những tiếng cùng vần với nhau </a:t>
              </a:r>
              <a:endParaRPr lang="en-US" sz="2400" b="1" i="1">
                <a:solidFill>
                  <a:srgbClr val="0070C0"/>
                </a:solidFill>
                <a:latin typeface="Arial-Rounded" pitchFamily="34" charset="0"/>
                <a:ea typeface="Arial-Rounded" pitchFamily="34" charset="0"/>
                <a:cs typeface="Arial-Rounded" pitchFamily="34" charset="0"/>
              </a:endParaRPr>
            </a:p>
          </p:txBody>
        </p:sp>
        <p:sp>
          <p:nvSpPr>
            <p:cNvPr id="31" name="Oval 30"/>
            <p:cNvSpPr/>
            <p:nvPr/>
          </p:nvSpPr>
          <p:spPr>
            <a:xfrm>
              <a:off x="63500" y="1366659"/>
              <a:ext cx="457200" cy="457200"/>
            </a:xfrm>
            <a:prstGeom prst="ellips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smtClean="0">
                  <a:solidFill>
                    <a:schemeClr val="bg1"/>
                  </a:solidFill>
                  <a:latin typeface="Arial Rounded MT Bold" pitchFamily="34" charset="0"/>
                  <a:ea typeface="Arial-Rounded" pitchFamily="34" charset="0"/>
                  <a:cs typeface="Arial-Rounded" pitchFamily="34" charset="0"/>
                </a:rPr>
                <a:t>5</a:t>
              </a:r>
              <a:endParaRPr lang="en-US" sz="3200">
                <a:solidFill>
                  <a:schemeClr val="bg1"/>
                </a:solidFill>
                <a:latin typeface="Arial Rounded MT Bold" pitchFamily="34" charset="0"/>
                <a:ea typeface="Arial-Rounded" pitchFamily="34" charset="0"/>
                <a:cs typeface="Arial-Rounded" pitchFamily="34" charset="0"/>
              </a:endParaRPr>
            </a:p>
          </p:txBody>
        </p:sp>
      </p:grpSp>
      <p:sp>
        <p:nvSpPr>
          <p:cNvPr id="8" name="Rounded Rectangle 7"/>
          <p:cNvSpPr/>
          <p:nvPr/>
        </p:nvSpPr>
        <p:spPr>
          <a:xfrm>
            <a:off x="2684215" y="867641"/>
            <a:ext cx="3785136" cy="484909"/>
          </a:xfrm>
          <a:prstGeom prst="roundRect">
            <a:avLst/>
          </a:prstGeom>
          <a:noFill/>
          <a:ln>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rgbClr val="00B0F0"/>
                </a:solidFill>
                <a:latin typeface="Arial-Rounded" pitchFamily="34" charset="0"/>
                <a:ea typeface="Arial-Rounded" pitchFamily="34" charset="0"/>
                <a:cs typeface="Arial-Rounded" pitchFamily="34" charset="0"/>
              </a:rPr>
              <a:t>Mẫu: ngày – nảy</a:t>
            </a:r>
            <a:endParaRPr lang="en-US" sz="2000" b="1">
              <a:solidFill>
                <a:srgbClr val="00B0F0"/>
              </a:solidFill>
              <a:latin typeface="Arial-Rounded" pitchFamily="34" charset="0"/>
              <a:ea typeface="Arial-Rounded" pitchFamily="34" charset="0"/>
              <a:cs typeface="Arial-Rounded" pitchFamily="34" charset="0"/>
            </a:endParaRPr>
          </a:p>
        </p:txBody>
      </p:sp>
      <p:sp>
        <p:nvSpPr>
          <p:cNvPr id="9" name="Freeform 8"/>
          <p:cNvSpPr/>
          <p:nvPr/>
        </p:nvSpPr>
        <p:spPr>
          <a:xfrm>
            <a:off x="1493179" y="1608964"/>
            <a:ext cx="1039019" cy="1115186"/>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0070C0"/>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15" tIns="537925" rIns="18416" bIns="537924" numCol="1" spcCol="1270" anchor="ctr" anchorCtr="0">
            <a:noAutofit/>
          </a:bodyPr>
          <a:lstStyle/>
          <a:p>
            <a:pPr lvl="0" algn="ctr" defTabSz="1289050">
              <a:lnSpc>
                <a:spcPct val="90000"/>
              </a:lnSpc>
              <a:spcBef>
                <a:spcPct val="0"/>
              </a:spcBef>
              <a:spcAft>
                <a:spcPct val="35000"/>
              </a:spcAft>
            </a:pPr>
            <a:r>
              <a:rPr lang="en-US" sz="3200" smtClean="0">
                <a:solidFill>
                  <a:schemeClr val="bg1"/>
                </a:solidFill>
                <a:latin typeface="Arial-Rounded" pitchFamily="34" charset="0"/>
                <a:ea typeface="Arial-Rounded" pitchFamily="34" charset="0"/>
                <a:cs typeface="Arial-Rounded" pitchFamily="34" charset="0"/>
              </a:rPr>
              <a:t>âm</a:t>
            </a:r>
            <a:endParaRPr lang="en-US" sz="3200" kern="1200">
              <a:solidFill>
                <a:schemeClr val="bg1"/>
              </a:solidFill>
              <a:latin typeface="Arial-Rounded" pitchFamily="34" charset="0"/>
              <a:ea typeface="Arial-Rounded" pitchFamily="34" charset="0"/>
              <a:cs typeface="Arial-Rounded" pitchFamily="34" charset="0"/>
            </a:endParaRPr>
          </a:p>
        </p:txBody>
      </p:sp>
      <p:sp>
        <p:nvSpPr>
          <p:cNvPr id="10" name="Freeform 9"/>
          <p:cNvSpPr/>
          <p:nvPr/>
        </p:nvSpPr>
        <p:spPr>
          <a:xfrm>
            <a:off x="2532196" y="1626561"/>
            <a:ext cx="5056981" cy="704088"/>
          </a:xfrm>
          <a:custGeom>
            <a:avLst/>
            <a:gdLst>
              <a:gd name="connsiteX0" fmla="*/ 160804 w 964803"/>
              <a:gd name="connsiteY0" fmla="*/ 0 h 5056981"/>
              <a:gd name="connsiteX1" fmla="*/ 803999 w 964803"/>
              <a:gd name="connsiteY1" fmla="*/ 0 h 5056981"/>
              <a:gd name="connsiteX2" fmla="*/ 964803 w 964803"/>
              <a:gd name="connsiteY2" fmla="*/ 160804 h 5056981"/>
              <a:gd name="connsiteX3" fmla="*/ 964803 w 964803"/>
              <a:gd name="connsiteY3" fmla="*/ 5056981 h 5056981"/>
              <a:gd name="connsiteX4" fmla="*/ 964803 w 964803"/>
              <a:gd name="connsiteY4" fmla="*/ 5056981 h 5056981"/>
              <a:gd name="connsiteX5" fmla="*/ 0 w 964803"/>
              <a:gd name="connsiteY5" fmla="*/ 5056981 h 5056981"/>
              <a:gd name="connsiteX6" fmla="*/ 0 w 964803"/>
              <a:gd name="connsiteY6" fmla="*/ 5056981 h 5056981"/>
              <a:gd name="connsiteX7" fmla="*/ 0 w 964803"/>
              <a:gd name="connsiteY7" fmla="*/ 160804 h 5056981"/>
              <a:gd name="connsiteX8" fmla="*/ 160804 w 964803"/>
              <a:gd name="connsiteY8" fmla="*/ 0 h 505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803" h="5056981">
                <a:moveTo>
                  <a:pt x="964803" y="842850"/>
                </a:moveTo>
                <a:lnTo>
                  <a:pt x="964803" y="4214131"/>
                </a:lnTo>
                <a:cubicBezTo>
                  <a:pt x="964803" y="4679625"/>
                  <a:pt x="951068" y="5056978"/>
                  <a:pt x="934124" y="5056978"/>
                </a:cubicBezTo>
                <a:lnTo>
                  <a:pt x="0" y="5056978"/>
                </a:lnTo>
                <a:lnTo>
                  <a:pt x="0" y="5056978"/>
                </a:lnTo>
                <a:lnTo>
                  <a:pt x="0" y="3"/>
                </a:lnTo>
                <a:lnTo>
                  <a:pt x="0" y="3"/>
                </a:lnTo>
                <a:lnTo>
                  <a:pt x="934124" y="3"/>
                </a:lnTo>
                <a:cubicBezTo>
                  <a:pt x="951068" y="3"/>
                  <a:pt x="964803" y="377356"/>
                  <a:pt x="964803" y="842850"/>
                </a:cubicBezTo>
                <a:close/>
              </a:path>
            </a:pathLst>
          </a:custGeom>
          <a:ln>
            <a:solidFill>
              <a:srgbClr val="0070C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92024" tIns="64243" rIns="64243" bIns="64243" numCol="1" spcCol="1270" anchor="ctr" anchorCtr="0">
            <a:noAutofit/>
          </a:bodyPr>
          <a:lstStyle/>
          <a:p>
            <a:pPr marL="0" lvl="1" algn="ctr" defTabSz="1200150">
              <a:spcBef>
                <a:spcPct val="0"/>
              </a:spcBef>
            </a:pPr>
            <a:r>
              <a:rPr lang="en-US" sz="3200" smtClean="0">
                <a:solidFill>
                  <a:srgbClr val="0070C0"/>
                </a:solidFill>
                <a:latin typeface="Arial-Rounded" pitchFamily="34" charset="0"/>
                <a:ea typeface="Arial-Rounded" pitchFamily="34" charset="0"/>
                <a:cs typeface="Arial-Rounded" pitchFamily="34" charset="0"/>
              </a:rPr>
              <a:t>đâm – trầm – ngâm</a:t>
            </a:r>
            <a:endParaRPr lang="en-US" sz="3200" kern="1200">
              <a:solidFill>
                <a:srgbClr val="0070C0"/>
              </a:solidFill>
              <a:latin typeface="Arial-Rounded" pitchFamily="34" charset="0"/>
              <a:ea typeface="Arial-Rounded" pitchFamily="34" charset="0"/>
              <a:cs typeface="Arial-Rounded" pitchFamily="34" charset="0"/>
            </a:endParaRPr>
          </a:p>
        </p:txBody>
      </p:sp>
      <p:sp>
        <p:nvSpPr>
          <p:cNvPr id="14" name="Freeform 13"/>
          <p:cNvSpPr/>
          <p:nvPr/>
        </p:nvSpPr>
        <p:spPr>
          <a:xfrm>
            <a:off x="1493179" y="2675764"/>
            <a:ext cx="1039018" cy="1115186"/>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00B050"/>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15" tIns="537924" rIns="18415" bIns="537924" numCol="1" spcCol="1270" anchor="ctr" anchorCtr="0">
            <a:noAutofit/>
          </a:bodyPr>
          <a:lstStyle/>
          <a:p>
            <a:pPr lvl="0" algn="ctr" defTabSz="1289050">
              <a:lnSpc>
                <a:spcPct val="90000"/>
              </a:lnSpc>
              <a:spcBef>
                <a:spcPct val="0"/>
              </a:spcBef>
              <a:spcAft>
                <a:spcPct val="35000"/>
              </a:spcAft>
            </a:pPr>
            <a:r>
              <a:rPr lang="en-US" sz="3200" kern="1200" smtClean="0">
                <a:solidFill>
                  <a:schemeClr val="bg1"/>
                </a:solidFill>
                <a:latin typeface="Arial-Rounded" pitchFamily="34" charset="0"/>
                <a:ea typeface="Arial-Rounded" pitchFamily="34" charset="0"/>
                <a:cs typeface="Arial-Rounded" pitchFamily="34" charset="0"/>
              </a:rPr>
              <a:t>anh</a:t>
            </a:r>
            <a:endParaRPr lang="en-US" sz="3200" kern="1200">
              <a:solidFill>
                <a:schemeClr val="bg1"/>
              </a:solidFill>
              <a:latin typeface="Arial-Rounded" pitchFamily="34" charset="0"/>
              <a:ea typeface="Arial-Rounded" pitchFamily="34" charset="0"/>
              <a:cs typeface="Arial-Rounded" pitchFamily="34" charset="0"/>
            </a:endParaRPr>
          </a:p>
        </p:txBody>
      </p:sp>
      <p:sp>
        <p:nvSpPr>
          <p:cNvPr id="15" name="Freeform 14"/>
          <p:cNvSpPr/>
          <p:nvPr/>
        </p:nvSpPr>
        <p:spPr>
          <a:xfrm>
            <a:off x="2532196" y="2683086"/>
            <a:ext cx="5056981" cy="704088"/>
          </a:xfrm>
          <a:custGeom>
            <a:avLst/>
            <a:gdLst>
              <a:gd name="connsiteX0" fmla="*/ 160804 w 964803"/>
              <a:gd name="connsiteY0" fmla="*/ 0 h 5056981"/>
              <a:gd name="connsiteX1" fmla="*/ 803999 w 964803"/>
              <a:gd name="connsiteY1" fmla="*/ 0 h 5056981"/>
              <a:gd name="connsiteX2" fmla="*/ 964803 w 964803"/>
              <a:gd name="connsiteY2" fmla="*/ 160804 h 5056981"/>
              <a:gd name="connsiteX3" fmla="*/ 964803 w 964803"/>
              <a:gd name="connsiteY3" fmla="*/ 5056981 h 5056981"/>
              <a:gd name="connsiteX4" fmla="*/ 964803 w 964803"/>
              <a:gd name="connsiteY4" fmla="*/ 5056981 h 5056981"/>
              <a:gd name="connsiteX5" fmla="*/ 0 w 964803"/>
              <a:gd name="connsiteY5" fmla="*/ 5056981 h 5056981"/>
              <a:gd name="connsiteX6" fmla="*/ 0 w 964803"/>
              <a:gd name="connsiteY6" fmla="*/ 5056981 h 5056981"/>
              <a:gd name="connsiteX7" fmla="*/ 0 w 964803"/>
              <a:gd name="connsiteY7" fmla="*/ 160804 h 5056981"/>
              <a:gd name="connsiteX8" fmla="*/ 160804 w 964803"/>
              <a:gd name="connsiteY8" fmla="*/ 0 h 505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803" h="5056981">
                <a:moveTo>
                  <a:pt x="964803" y="842850"/>
                </a:moveTo>
                <a:lnTo>
                  <a:pt x="964803" y="4214131"/>
                </a:lnTo>
                <a:cubicBezTo>
                  <a:pt x="964803" y="4679625"/>
                  <a:pt x="951068" y="5056978"/>
                  <a:pt x="934124" y="5056978"/>
                </a:cubicBezTo>
                <a:lnTo>
                  <a:pt x="0" y="5056978"/>
                </a:lnTo>
                <a:lnTo>
                  <a:pt x="0" y="5056978"/>
                </a:lnTo>
                <a:lnTo>
                  <a:pt x="0" y="3"/>
                </a:lnTo>
                <a:lnTo>
                  <a:pt x="0" y="3"/>
                </a:lnTo>
                <a:lnTo>
                  <a:pt x="934124" y="3"/>
                </a:lnTo>
                <a:cubicBezTo>
                  <a:pt x="951068" y="3"/>
                  <a:pt x="964803" y="377356"/>
                  <a:pt x="964803" y="842850"/>
                </a:cubicBezTo>
                <a:close/>
              </a:path>
            </a:pathLst>
          </a:custGeom>
          <a:ln>
            <a:solidFill>
              <a:srgbClr val="00B05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92024" tIns="64243" rIns="64243" bIns="64244" numCol="1" spcCol="1270" anchor="ctr" anchorCtr="0">
            <a:noAutofit/>
          </a:bodyPr>
          <a:lstStyle/>
          <a:p>
            <a:pPr marL="0" lvl="1" algn="ctr" defTabSz="1200150">
              <a:lnSpc>
                <a:spcPct val="90000"/>
              </a:lnSpc>
              <a:spcBef>
                <a:spcPct val="0"/>
              </a:spcBef>
              <a:spcAft>
                <a:spcPct val="15000"/>
              </a:spcAft>
            </a:pPr>
            <a:r>
              <a:rPr lang="en-US" sz="3200" smtClean="0">
                <a:solidFill>
                  <a:srgbClr val="00B050"/>
                </a:solidFill>
                <a:latin typeface="Arial-Rounded" pitchFamily="34" charset="0"/>
                <a:ea typeface="Arial-Rounded" pitchFamily="34" charset="0"/>
                <a:cs typeface="Arial-Rounded" pitchFamily="34" charset="0"/>
              </a:rPr>
              <a:t>xanh – anh – nhanh </a:t>
            </a:r>
            <a:endParaRPr lang="en-US" sz="3200" kern="1200">
              <a:solidFill>
                <a:srgbClr val="00B050"/>
              </a:solidFill>
              <a:latin typeface="Arial-Rounded" pitchFamily="34" charset="0"/>
              <a:ea typeface="Arial-Rounded" pitchFamily="34" charset="0"/>
              <a:cs typeface="Arial-Rounded" pitchFamily="34" charset="0"/>
            </a:endParaRPr>
          </a:p>
        </p:txBody>
      </p:sp>
      <p:sp>
        <p:nvSpPr>
          <p:cNvPr id="16" name="Freeform 15"/>
          <p:cNvSpPr/>
          <p:nvPr/>
        </p:nvSpPr>
        <p:spPr>
          <a:xfrm>
            <a:off x="1493179" y="3784704"/>
            <a:ext cx="1039018" cy="1115186"/>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FF3399"/>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15" tIns="537924" rIns="18415" bIns="537924" numCol="1" spcCol="1270" anchor="ctr" anchorCtr="0">
            <a:noAutofit/>
          </a:bodyPr>
          <a:lstStyle/>
          <a:p>
            <a:pPr lvl="0" algn="ctr" defTabSz="1289050">
              <a:lnSpc>
                <a:spcPct val="90000"/>
              </a:lnSpc>
              <a:spcBef>
                <a:spcPct val="0"/>
              </a:spcBef>
              <a:spcAft>
                <a:spcPct val="35000"/>
              </a:spcAft>
            </a:pPr>
            <a:r>
              <a:rPr lang="en-US" sz="3200" smtClean="0">
                <a:solidFill>
                  <a:schemeClr val="bg1"/>
                </a:solidFill>
                <a:latin typeface="Arial-Rounded" pitchFamily="34" charset="0"/>
                <a:ea typeface="Arial-Rounded" pitchFamily="34" charset="0"/>
                <a:cs typeface="Arial-Rounded" pitchFamily="34" charset="0"/>
              </a:rPr>
              <a:t>ay</a:t>
            </a:r>
            <a:endParaRPr lang="en-US" sz="3200" kern="1200">
              <a:solidFill>
                <a:schemeClr val="bg1"/>
              </a:solidFill>
              <a:latin typeface="Arial-Rounded" pitchFamily="34" charset="0"/>
              <a:ea typeface="Arial-Rounded" pitchFamily="34" charset="0"/>
              <a:cs typeface="Arial-Rounded" pitchFamily="34" charset="0"/>
            </a:endParaRPr>
          </a:p>
        </p:txBody>
      </p:sp>
      <p:sp>
        <p:nvSpPr>
          <p:cNvPr id="17" name="Freeform 16"/>
          <p:cNvSpPr/>
          <p:nvPr/>
        </p:nvSpPr>
        <p:spPr>
          <a:xfrm>
            <a:off x="2532196" y="3794152"/>
            <a:ext cx="5056981" cy="704088"/>
          </a:xfrm>
          <a:custGeom>
            <a:avLst/>
            <a:gdLst>
              <a:gd name="connsiteX0" fmla="*/ 160804 w 964803"/>
              <a:gd name="connsiteY0" fmla="*/ 0 h 5056981"/>
              <a:gd name="connsiteX1" fmla="*/ 803999 w 964803"/>
              <a:gd name="connsiteY1" fmla="*/ 0 h 5056981"/>
              <a:gd name="connsiteX2" fmla="*/ 964803 w 964803"/>
              <a:gd name="connsiteY2" fmla="*/ 160804 h 5056981"/>
              <a:gd name="connsiteX3" fmla="*/ 964803 w 964803"/>
              <a:gd name="connsiteY3" fmla="*/ 5056981 h 5056981"/>
              <a:gd name="connsiteX4" fmla="*/ 964803 w 964803"/>
              <a:gd name="connsiteY4" fmla="*/ 5056981 h 5056981"/>
              <a:gd name="connsiteX5" fmla="*/ 0 w 964803"/>
              <a:gd name="connsiteY5" fmla="*/ 5056981 h 5056981"/>
              <a:gd name="connsiteX6" fmla="*/ 0 w 964803"/>
              <a:gd name="connsiteY6" fmla="*/ 5056981 h 5056981"/>
              <a:gd name="connsiteX7" fmla="*/ 0 w 964803"/>
              <a:gd name="connsiteY7" fmla="*/ 160804 h 5056981"/>
              <a:gd name="connsiteX8" fmla="*/ 160804 w 964803"/>
              <a:gd name="connsiteY8" fmla="*/ 0 h 505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803" h="5056981">
                <a:moveTo>
                  <a:pt x="964803" y="842850"/>
                </a:moveTo>
                <a:lnTo>
                  <a:pt x="964803" y="4214131"/>
                </a:lnTo>
                <a:cubicBezTo>
                  <a:pt x="964803" y="4679625"/>
                  <a:pt x="951068" y="5056978"/>
                  <a:pt x="934124" y="5056978"/>
                </a:cubicBezTo>
                <a:lnTo>
                  <a:pt x="0" y="5056978"/>
                </a:lnTo>
                <a:lnTo>
                  <a:pt x="0" y="5056978"/>
                </a:lnTo>
                <a:lnTo>
                  <a:pt x="0" y="3"/>
                </a:lnTo>
                <a:lnTo>
                  <a:pt x="0" y="3"/>
                </a:lnTo>
                <a:lnTo>
                  <a:pt x="934124" y="3"/>
                </a:lnTo>
                <a:cubicBezTo>
                  <a:pt x="951068" y="3"/>
                  <a:pt x="964803" y="377356"/>
                  <a:pt x="964803" y="842850"/>
                </a:cubicBezTo>
                <a:close/>
              </a:path>
            </a:pathLst>
          </a:custGeom>
          <a:ln>
            <a:solidFill>
              <a:srgbClr val="FF3399"/>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92024" tIns="64243" rIns="64243" bIns="64244" numCol="1" spcCol="1270" anchor="ctr" anchorCtr="0">
            <a:noAutofit/>
          </a:bodyPr>
          <a:lstStyle/>
          <a:p>
            <a:pPr marL="0" lvl="1" algn="ctr" defTabSz="1200150">
              <a:lnSpc>
                <a:spcPct val="90000"/>
              </a:lnSpc>
              <a:spcBef>
                <a:spcPct val="0"/>
              </a:spcBef>
              <a:spcAft>
                <a:spcPct val="15000"/>
              </a:spcAft>
            </a:pPr>
            <a:r>
              <a:rPr lang="en-US" sz="3200" smtClean="0">
                <a:solidFill>
                  <a:srgbClr val="FF3399"/>
                </a:solidFill>
                <a:latin typeface="Arial-Rounded" pitchFamily="34" charset="0"/>
                <a:ea typeface="Arial-Rounded" pitchFamily="34" charset="0"/>
                <a:cs typeface="Arial-Rounded" pitchFamily="34" charset="0"/>
              </a:rPr>
              <a:t>ngày – nảy – gáy</a:t>
            </a:r>
            <a:endParaRPr lang="en-US" sz="3200" kern="1200">
              <a:solidFill>
                <a:srgbClr val="FF3399"/>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206959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left)">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4" grpId="0" animBg="1"/>
      <p:bldP spid="15" grpId="0" animBg="1"/>
      <p:bldP spid="16" grpId="0"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1493179" y="129068"/>
            <a:ext cx="1039019" cy="1115186"/>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0070C0"/>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15" tIns="537925" rIns="18416" bIns="537924" numCol="1" spcCol="1270" anchor="ctr" anchorCtr="0">
            <a:noAutofit/>
          </a:bodyPr>
          <a:lstStyle/>
          <a:p>
            <a:pPr lvl="0" algn="ctr" defTabSz="1289050">
              <a:lnSpc>
                <a:spcPct val="90000"/>
              </a:lnSpc>
              <a:spcBef>
                <a:spcPct val="0"/>
              </a:spcBef>
              <a:spcAft>
                <a:spcPct val="35000"/>
              </a:spcAft>
            </a:pPr>
            <a:r>
              <a:rPr lang="en-US" sz="3200" smtClean="0">
                <a:solidFill>
                  <a:schemeClr val="bg1"/>
                </a:solidFill>
                <a:latin typeface="Arial-Rounded" pitchFamily="34" charset="0"/>
                <a:ea typeface="Arial-Rounded" pitchFamily="34" charset="0"/>
                <a:cs typeface="Arial-Rounded" pitchFamily="34" charset="0"/>
              </a:rPr>
              <a:t>âm</a:t>
            </a:r>
            <a:endParaRPr lang="en-US" sz="3200" kern="1200">
              <a:solidFill>
                <a:schemeClr val="bg1"/>
              </a:solidFill>
              <a:latin typeface="Arial-Rounded" pitchFamily="34" charset="0"/>
              <a:ea typeface="Arial-Rounded" pitchFamily="34" charset="0"/>
              <a:cs typeface="Arial-Rounded" pitchFamily="34" charset="0"/>
            </a:endParaRPr>
          </a:p>
        </p:txBody>
      </p:sp>
      <p:sp>
        <p:nvSpPr>
          <p:cNvPr id="5" name="Freeform 4"/>
          <p:cNvSpPr/>
          <p:nvPr/>
        </p:nvSpPr>
        <p:spPr>
          <a:xfrm>
            <a:off x="2532196" y="146665"/>
            <a:ext cx="5056981" cy="704088"/>
          </a:xfrm>
          <a:custGeom>
            <a:avLst/>
            <a:gdLst>
              <a:gd name="connsiteX0" fmla="*/ 160804 w 964803"/>
              <a:gd name="connsiteY0" fmla="*/ 0 h 5056981"/>
              <a:gd name="connsiteX1" fmla="*/ 803999 w 964803"/>
              <a:gd name="connsiteY1" fmla="*/ 0 h 5056981"/>
              <a:gd name="connsiteX2" fmla="*/ 964803 w 964803"/>
              <a:gd name="connsiteY2" fmla="*/ 160804 h 5056981"/>
              <a:gd name="connsiteX3" fmla="*/ 964803 w 964803"/>
              <a:gd name="connsiteY3" fmla="*/ 5056981 h 5056981"/>
              <a:gd name="connsiteX4" fmla="*/ 964803 w 964803"/>
              <a:gd name="connsiteY4" fmla="*/ 5056981 h 5056981"/>
              <a:gd name="connsiteX5" fmla="*/ 0 w 964803"/>
              <a:gd name="connsiteY5" fmla="*/ 5056981 h 5056981"/>
              <a:gd name="connsiteX6" fmla="*/ 0 w 964803"/>
              <a:gd name="connsiteY6" fmla="*/ 5056981 h 5056981"/>
              <a:gd name="connsiteX7" fmla="*/ 0 w 964803"/>
              <a:gd name="connsiteY7" fmla="*/ 160804 h 5056981"/>
              <a:gd name="connsiteX8" fmla="*/ 160804 w 964803"/>
              <a:gd name="connsiteY8" fmla="*/ 0 h 505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803" h="5056981">
                <a:moveTo>
                  <a:pt x="964803" y="842850"/>
                </a:moveTo>
                <a:lnTo>
                  <a:pt x="964803" y="4214131"/>
                </a:lnTo>
                <a:cubicBezTo>
                  <a:pt x="964803" y="4679625"/>
                  <a:pt x="951068" y="5056978"/>
                  <a:pt x="934124" y="5056978"/>
                </a:cubicBezTo>
                <a:lnTo>
                  <a:pt x="0" y="5056978"/>
                </a:lnTo>
                <a:lnTo>
                  <a:pt x="0" y="5056978"/>
                </a:lnTo>
                <a:lnTo>
                  <a:pt x="0" y="3"/>
                </a:lnTo>
                <a:lnTo>
                  <a:pt x="0" y="3"/>
                </a:lnTo>
                <a:lnTo>
                  <a:pt x="934124" y="3"/>
                </a:lnTo>
                <a:cubicBezTo>
                  <a:pt x="951068" y="3"/>
                  <a:pt x="964803" y="377356"/>
                  <a:pt x="964803" y="842850"/>
                </a:cubicBezTo>
                <a:close/>
              </a:path>
            </a:pathLst>
          </a:custGeom>
          <a:ln>
            <a:solidFill>
              <a:srgbClr val="0070C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92024" tIns="64243" rIns="64243" bIns="64243" numCol="1" spcCol="1270" anchor="ctr" anchorCtr="0">
            <a:noAutofit/>
          </a:bodyPr>
          <a:lstStyle/>
          <a:p>
            <a:pPr marL="0" lvl="1" algn="ctr" defTabSz="1200150">
              <a:spcBef>
                <a:spcPct val="0"/>
              </a:spcBef>
            </a:pPr>
            <a:r>
              <a:rPr lang="en-US" sz="3200" smtClean="0">
                <a:solidFill>
                  <a:srgbClr val="0070C0"/>
                </a:solidFill>
                <a:latin typeface="Arial-Rounded" pitchFamily="34" charset="0"/>
                <a:ea typeface="Arial-Rounded" pitchFamily="34" charset="0"/>
                <a:cs typeface="Arial-Rounded" pitchFamily="34" charset="0"/>
              </a:rPr>
              <a:t>đâm – trầm – ngâm</a:t>
            </a:r>
            <a:endParaRPr lang="en-US" sz="3200" kern="1200">
              <a:solidFill>
                <a:srgbClr val="0070C0"/>
              </a:solidFill>
              <a:latin typeface="Arial-Rounded" pitchFamily="34" charset="0"/>
              <a:ea typeface="Arial-Rounded" pitchFamily="34" charset="0"/>
              <a:cs typeface="Arial-Rounded" pitchFamily="34" charset="0"/>
            </a:endParaRPr>
          </a:p>
        </p:txBody>
      </p:sp>
      <p:sp>
        <p:nvSpPr>
          <p:cNvPr id="6" name="Freeform 5"/>
          <p:cNvSpPr/>
          <p:nvPr/>
        </p:nvSpPr>
        <p:spPr>
          <a:xfrm>
            <a:off x="1493179" y="1072580"/>
            <a:ext cx="1039018" cy="1115186"/>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00B050"/>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15" tIns="537924" rIns="18415" bIns="537924" numCol="1" spcCol="1270" anchor="ctr" anchorCtr="0">
            <a:noAutofit/>
          </a:bodyPr>
          <a:lstStyle/>
          <a:p>
            <a:pPr lvl="0" algn="ctr" defTabSz="1289050">
              <a:lnSpc>
                <a:spcPct val="90000"/>
              </a:lnSpc>
              <a:spcBef>
                <a:spcPct val="0"/>
              </a:spcBef>
              <a:spcAft>
                <a:spcPct val="35000"/>
              </a:spcAft>
            </a:pPr>
            <a:r>
              <a:rPr lang="en-US" sz="3200" kern="1200" smtClean="0">
                <a:solidFill>
                  <a:schemeClr val="bg1"/>
                </a:solidFill>
                <a:latin typeface="Arial-Rounded" pitchFamily="34" charset="0"/>
                <a:ea typeface="Arial-Rounded" pitchFamily="34" charset="0"/>
                <a:cs typeface="Arial-Rounded" pitchFamily="34" charset="0"/>
              </a:rPr>
              <a:t>anh</a:t>
            </a:r>
            <a:endParaRPr lang="en-US" sz="3200" kern="1200">
              <a:solidFill>
                <a:schemeClr val="bg1"/>
              </a:solidFill>
              <a:latin typeface="Arial-Rounded" pitchFamily="34" charset="0"/>
              <a:ea typeface="Arial-Rounded" pitchFamily="34" charset="0"/>
              <a:cs typeface="Arial-Rounded" pitchFamily="34" charset="0"/>
            </a:endParaRPr>
          </a:p>
        </p:txBody>
      </p:sp>
      <p:sp>
        <p:nvSpPr>
          <p:cNvPr id="7" name="Freeform 6"/>
          <p:cNvSpPr/>
          <p:nvPr/>
        </p:nvSpPr>
        <p:spPr>
          <a:xfrm>
            <a:off x="2532196" y="1079902"/>
            <a:ext cx="5056981" cy="704088"/>
          </a:xfrm>
          <a:custGeom>
            <a:avLst/>
            <a:gdLst>
              <a:gd name="connsiteX0" fmla="*/ 160804 w 964803"/>
              <a:gd name="connsiteY0" fmla="*/ 0 h 5056981"/>
              <a:gd name="connsiteX1" fmla="*/ 803999 w 964803"/>
              <a:gd name="connsiteY1" fmla="*/ 0 h 5056981"/>
              <a:gd name="connsiteX2" fmla="*/ 964803 w 964803"/>
              <a:gd name="connsiteY2" fmla="*/ 160804 h 5056981"/>
              <a:gd name="connsiteX3" fmla="*/ 964803 w 964803"/>
              <a:gd name="connsiteY3" fmla="*/ 5056981 h 5056981"/>
              <a:gd name="connsiteX4" fmla="*/ 964803 w 964803"/>
              <a:gd name="connsiteY4" fmla="*/ 5056981 h 5056981"/>
              <a:gd name="connsiteX5" fmla="*/ 0 w 964803"/>
              <a:gd name="connsiteY5" fmla="*/ 5056981 h 5056981"/>
              <a:gd name="connsiteX6" fmla="*/ 0 w 964803"/>
              <a:gd name="connsiteY6" fmla="*/ 5056981 h 5056981"/>
              <a:gd name="connsiteX7" fmla="*/ 0 w 964803"/>
              <a:gd name="connsiteY7" fmla="*/ 160804 h 5056981"/>
              <a:gd name="connsiteX8" fmla="*/ 160804 w 964803"/>
              <a:gd name="connsiteY8" fmla="*/ 0 h 505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803" h="5056981">
                <a:moveTo>
                  <a:pt x="964803" y="842850"/>
                </a:moveTo>
                <a:lnTo>
                  <a:pt x="964803" y="4214131"/>
                </a:lnTo>
                <a:cubicBezTo>
                  <a:pt x="964803" y="4679625"/>
                  <a:pt x="951068" y="5056978"/>
                  <a:pt x="934124" y="5056978"/>
                </a:cubicBezTo>
                <a:lnTo>
                  <a:pt x="0" y="5056978"/>
                </a:lnTo>
                <a:lnTo>
                  <a:pt x="0" y="5056978"/>
                </a:lnTo>
                <a:lnTo>
                  <a:pt x="0" y="3"/>
                </a:lnTo>
                <a:lnTo>
                  <a:pt x="0" y="3"/>
                </a:lnTo>
                <a:lnTo>
                  <a:pt x="934124" y="3"/>
                </a:lnTo>
                <a:cubicBezTo>
                  <a:pt x="951068" y="3"/>
                  <a:pt x="964803" y="377356"/>
                  <a:pt x="964803" y="842850"/>
                </a:cubicBezTo>
                <a:close/>
              </a:path>
            </a:pathLst>
          </a:custGeom>
          <a:ln>
            <a:solidFill>
              <a:srgbClr val="00B05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92024" tIns="64243" rIns="64243" bIns="64244" numCol="1" spcCol="1270" anchor="ctr" anchorCtr="0">
            <a:noAutofit/>
          </a:bodyPr>
          <a:lstStyle/>
          <a:p>
            <a:pPr marL="0" lvl="1" algn="ctr" defTabSz="1200150">
              <a:lnSpc>
                <a:spcPct val="90000"/>
              </a:lnSpc>
              <a:spcBef>
                <a:spcPct val="0"/>
              </a:spcBef>
              <a:spcAft>
                <a:spcPct val="15000"/>
              </a:spcAft>
            </a:pPr>
            <a:r>
              <a:rPr lang="en-US" sz="3200" smtClean="0">
                <a:solidFill>
                  <a:srgbClr val="00B050"/>
                </a:solidFill>
                <a:latin typeface="Arial-Rounded" pitchFamily="34" charset="0"/>
                <a:ea typeface="Arial-Rounded" pitchFamily="34" charset="0"/>
                <a:cs typeface="Arial-Rounded" pitchFamily="34" charset="0"/>
              </a:rPr>
              <a:t>xanh – anh – nhanh </a:t>
            </a:r>
            <a:endParaRPr lang="en-US" sz="3200" kern="1200">
              <a:solidFill>
                <a:srgbClr val="00B050"/>
              </a:solidFill>
              <a:latin typeface="Arial-Rounded" pitchFamily="34" charset="0"/>
              <a:ea typeface="Arial-Rounded" pitchFamily="34" charset="0"/>
              <a:cs typeface="Arial-Rounded" pitchFamily="34" charset="0"/>
            </a:endParaRPr>
          </a:p>
        </p:txBody>
      </p:sp>
      <p:sp>
        <p:nvSpPr>
          <p:cNvPr id="8" name="Freeform 7"/>
          <p:cNvSpPr/>
          <p:nvPr/>
        </p:nvSpPr>
        <p:spPr>
          <a:xfrm>
            <a:off x="1493179" y="1992972"/>
            <a:ext cx="1039018" cy="1115186"/>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FF3399"/>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15" tIns="537924" rIns="18415" bIns="537924" numCol="1" spcCol="1270" anchor="ctr" anchorCtr="0">
            <a:noAutofit/>
          </a:bodyPr>
          <a:lstStyle/>
          <a:p>
            <a:pPr lvl="0" algn="ctr" defTabSz="1289050">
              <a:lnSpc>
                <a:spcPct val="90000"/>
              </a:lnSpc>
              <a:spcBef>
                <a:spcPct val="0"/>
              </a:spcBef>
              <a:spcAft>
                <a:spcPct val="35000"/>
              </a:spcAft>
            </a:pPr>
            <a:r>
              <a:rPr lang="en-US" sz="3200" smtClean="0">
                <a:solidFill>
                  <a:schemeClr val="bg1"/>
                </a:solidFill>
                <a:latin typeface="Arial-Rounded" pitchFamily="34" charset="0"/>
                <a:ea typeface="Arial-Rounded" pitchFamily="34" charset="0"/>
                <a:cs typeface="Arial-Rounded" pitchFamily="34" charset="0"/>
              </a:rPr>
              <a:t>ay</a:t>
            </a:r>
            <a:endParaRPr lang="en-US" sz="3200" kern="1200">
              <a:solidFill>
                <a:schemeClr val="bg1"/>
              </a:solidFill>
              <a:latin typeface="Arial-Rounded" pitchFamily="34" charset="0"/>
              <a:ea typeface="Arial-Rounded" pitchFamily="34" charset="0"/>
              <a:cs typeface="Arial-Rounded" pitchFamily="34" charset="0"/>
            </a:endParaRPr>
          </a:p>
        </p:txBody>
      </p:sp>
      <p:sp>
        <p:nvSpPr>
          <p:cNvPr id="9" name="Freeform 8"/>
          <p:cNvSpPr/>
          <p:nvPr/>
        </p:nvSpPr>
        <p:spPr>
          <a:xfrm>
            <a:off x="2532196" y="2002420"/>
            <a:ext cx="5056981" cy="704088"/>
          </a:xfrm>
          <a:custGeom>
            <a:avLst/>
            <a:gdLst>
              <a:gd name="connsiteX0" fmla="*/ 160804 w 964803"/>
              <a:gd name="connsiteY0" fmla="*/ 0 h 5056981"/>
              <a:gd name="connsiteX1" fmla="*/ 803999 w 964803"/>
              <a:gd name="connsiteY1" fmla="*/ 0 h 5056981"/>
              <a:gd name="connsiteX2" fmla="*/ 964803 w 964803"/>
              <a:gd name="connsiteY2" fmla="*/ 160804 h 5056981"/>
              <a:gd name="connsiteX3" fmla="*/ 964803 w 964803"/>
              <a:gd name="connsiteY3" fmla="*/ 5056981 h 5056981"/>
              <a:gd name="connsiteX4" fmla="*/ 964803 w 964803"/>
              <a:gd name="connsiteY4" fmla="*/ 5056981 h 5056981"/>
              <a:gd name="connsiteX5" fmla="*/ 0 w 964803"/>
              <a:gd name="connsiteY5" fmla="*/ 5056981 h 5056981"/>
              <a:gd name="connsiteX6" fmla="*/ 0 w 964803"/>
              <a:gd name="connsiteY6" fmla="*/ 5056981 h 5056981"/>
              <a:gd name="connsiteX7" fmla="*/ 0 w 964803"/>
              <a:gd name="connsiteY7" fmla="*/ 160804 h 5056981"/>
              <a:gd name="connsiteX8" fmla="*/ 160804 w 964803"/>
              <a:gd name="connsiteY8" fmla="*/ 0 h 505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803" h="5056981">
                <a:moveTo>
                  <a:pt x="964803" y="842850"/>
                </a:moveTo>
                <a:lnTo>
                  <a:pt x="964803" y="4214131"/>
                </a:lnTo>
                <a:cubicBezTo>
                  <a:pt x="964803" y="4679625"/>
                  <a:pt x="951068" y="5056978"/>
                  <a:pt x="934124" y="5056978"/>
                </a:cubicBezTo>
                <a:lnTo>
                  <a:pt x="0" y="5056978"/>
                </a:lnTo>
                <a:lnTo>
                  <a:pt x="0" y="5056978"/>
                </a:lnTo>
                <a:lnTo>
                  <a:pt x="0" y="3"/>
                </a:lnTo>
                <a:lnTo>
                  <a:pt x="0" y="3"/>
                </a:lnTo>
                <a:lnTo>
                  <a:pt x="934124" y="3"/>
                </a:lnTo>
                <a:cubicBezTo>
                  <a:pt x="951068" y="3"/>
                  <a:pt x="964803" y="377356"/>
                  <a:pt x="964803" y="842850"/>
                </a:cubicBezTo>
                <a:close/>
              </a:path>
            </a:pathLst>
          </a:custGeom>
          <a:ln>
            <a:solidFill>
              <a:srgbClr val="FF3399"/>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92024" tIns="64243" rIns="64243" bIns="64244" numCol="1" spcCol="1270" anchor="ctr" anchorCtr="0">
            <a:noAutofit/>
          </a:bodyPr>
          <a:lstStyle/>
          <a:p>
            <a:pPr marL="0" lvl="1" algn="ctr" defTabSz="1200150">
              <a:lnSpc>
                <a:spcPct val="90000"/>
              </a:lnSpc>
              <a:spcBef>
                <a:spcPct val="0"/>
              </a:spcBef>
              <a:spcAft>
                <a:spcPct val="15000"/>
              </a:spcAft>
            </a:pPr>
            <a:r>
              <a:rPr lang="en-US" sz="3200" smtClean="0">
                <a:solidFill>
                  <a:srgbClr val="FF3399"/>
                </a:solidFill>
                <a:latin typeface="Arial-Rounded" pitchFamily="34" charset="0"/>
                <a:ea typeface="Arial-Rounded" pitchFamily="34" charset="0"/>
                <a:cs typeface="Arial-Rounded" pitchFamily="34" charset="0"/>
              </a:rPr>
              <a:t>ngày – nảy – gáy</a:t>
            </a:r>
            <a:endParaRPr lang="en-US" sz="3200" kern="1200">
              <a:solidFill>
                <a:srgbClr val="FF3399"/>
              </a:solidFill>
              <a:latin typeface="Arial-Rounded" pitchFamily="34" charset="0"/>
              <a:ea typeface="Arial-Rounded" pitchFamily="34" charset="0"/>
              <a:cs typeface="Arial-Rounded" pitchFamily="34" charset="0"/>
            </a:endParaRPr>
          </a:p>
        </p:txBody>
      </p:sp>
      <p:sp>
        <p:nvSpPr>
          <p:cNvPr id="10" name="Freeform 9"/>
          <p:cNvSpPr/>
          <p:nvPr/>
        </p:nvSpPr>
        <p:spPr>
          <a:xfrm>
            <a:off x="1503452" y="2941432"/>
            <a:ext cx="1039018" cy="1115186"/>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FFC000"/>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15" tIns="537924" rIns="18415" bIns="537924" numCol="1" spcCol="1270" anchor="ctr" anchorCtr="0">
            <a:noAutofit/>
          </a:bodyPr>
          <a:lstStyle/>
          <a:p>
            <a:pPr lvl="0" algn="ctr" defTabSz="1289050">
              <a:lnSpc>
                <a:spcPct val="90000"/>
              </a:lnSpc>
              <a:spcBef>
                <a:spcPct val="0"/>
              </a:spcBef>
              <a:spcAft>
                <a:spcPct val="35000"/>
              </a:spcAft>
            </a:pPr>
            <a:r>
              <a:rPr lang="en-US" sz="3200" smtClean="0">
                <a:solidFill>
                  <a:schemeClr val="bg1"/>
                </a:solidFill>
                <a:latin typeface="Arial-Rounded" pitchFamily="34" charset="0"/>
                <a:ea typeface="Arial-Rounded" pitchFamily="34" charset="0"/>
                <a:cs typeface="Arial-Rounded" pitchFamily="34" charset="0"/>
              </a:rPr>
              <a:t>ang</a:t>
            </a:r>
            <a:endParaRPr lang="en-US" sz="3200" kern="1200">
              <a:solidFill>
                <a:schemeClr val="bg1"/>
              </a:solidFill>
              <a:latin typeface="Arial-Rounded" pitchFamily="34" charset="0"/>
              <a:ea typeface="Arial-Rounded" pitchFamily="34" charset="0"/>
              <a:cs typeface="Arial-Rounded" pitchFamily="34" charset="0"/>
            </a:endParaRPr>
          </a:p>
        </p:txBody>
      </p:sp>
      <p:sp>
        <p:nvSpPr>
          <p:cNvPr id="11" name="Freeform 10"/>
          <p:cNvSpPr/>
          <p:nvPr/>
        </p:nvSpPr>
        <p:spPr>
          <a:xfrm>
            <a:off x="2542469" y="2950880"/>
            <a:ext cx="5056981" cy="704088"/>
          </a:xfrm>
          <a:custGeom>
            <a:avLst/>
            <a:gdLst>
              <a:gd name="connsiteX0" fmla="*/ 160804 w 964803"/>
              <a:gd name="connsiteY0" fmla="*/ 0 h 5056981"/>
              <a:gd name="connsiteX1" fmla="*/ 803999 w 964803"/>
              <a:gd name="connsiteY1" fmla="*/ 0 h 5056981"/>
              <a:gd name="connsiteX2" fmla="*/ 964803 w 964803"/>
              <a:gd name="connsiteY2" fmla="*/ 160804 h 5056981"/>
              <a:gd name="connsiteX3" fmla="*/ 964803 w 964803"/>
              <a:gd name="connsiteY3" fmla="*/ 5056981 h 5056981"/>
              <a:gd name="connsiteX4" fmla="*/ 964803 w 964803"/>
              <a:gd name="connsiteY4" fmla="*/ 5056981 h 5056981"/>
              <a:gd name="connsiteX5" fmla="*/ 0 w 964803"/>
              <a:gd name="connsiteY5" fmla="*/ 5056981 h 5056981"/>
              <a:gd name="connsiteX6" fmla="*/ 0 w 964803"/>
              <a:gd name="connsiteY6" fmla="*/ 5056981 h 5056981"/>
              <a:gd name="connsiteX7" fmla="*/ 0 w 964803"/>
              <a:gd name="connsiteY7" fmla="*/ 160804 h 5056981"/>
              <a:gd name="connsiteX8" fmla="*/ 160804 w 964803"/>
              <a:gd name="connsiteY8" fmla="*/ 0 h 505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803" h="5056981">
                <a:moveTo>
                  <a:pt x="964803" y="842850"/>
                </a:moveTo>
                <a:lnTo>
                  <a:pt x="964803" y="4214131"/>
                </a:lnTo>
                <a:cubicBezTo>
                  <a:pt x="964803" y="4679625"/>
                  <a:pt x="951068" y="5056978"/>
                  <a:pt x="934124" y="5056978"/>
                </a:cubicBezTo>
                <a:lnTo>
                  <a:pt x="0" y="5056978"/>
                </a:lnTo>
                <a:lnTo>
                  <a:pt x="0" y="5056978"/>
                </a:lnTo>
                <a:lnTo>
                  <a:pt x="0" y="3"/>
                </a:lnTo>
                <a:lnTo>
                  <a:pt x="0" y="3"/>
                </a:lnTo>
                <a:lnTo>
                  <a:pt x="934124" y="3"/>
                </a:lnTo>
                <a:cubicBezTo>
                  <a:pt x="951068" y="3"/>
                  <a:pt x="964803" y="377356"/>
                  <a:pt x="964803" y="842850"/>
                </a:cubicBezTo>
                <a:close/>
              </a:path>
            </a:pathLst>
          </a:custGeom>
          <a:ln>
            <a:solidFill>
              <a:srgbClr val="FFC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92024" tIns="64243" rIns="64243" bIns="64244" numCol="1" spcCol="1270" anchor="ctr" anchorCtr="0">
            <a:noAutofit/>
          </a:bodyPr>
          <a:lstStyle/>
          <a:p>
            <a:pPr marL="0" lvl="1" algn="ctr" defTabSz="1200150">
              <a:lnSpc>
                <a:spcPct val="90000"/>
              </a:lnSpc>
              <a:spcBef>
                <a:spcPct val="0"/>
              </a:spcBef>
              <a:spcAft>
                <a:spcPct val="15000"/>
              </a:spcAft>
            </a:pPr>
            <a:r>
              <a:rPr lang="en-US" sz="3200" smtClean="0">
                <a:solidFill>
                  <a:srgbClr val="FFC000"/>
                </a:solidFill>
                <a:latin typeface="Arial-Rounded" pitchFamily="34" charset="0"/>
                <a:ea typeface="Arial-Rounded" pitchFamily="34" charset="0"/>
                <a:cs typeface="Arial-Rounded" pitchFamily="34" charset="0"/>
              </a:rPr>
              <a:t>vàng – càng</a:t>
            </a:r>
            <a:endParaRPr lang="en-US" sz="3200" kern="1200">
              <a:solidFill>
                <a:srgbClr val="FFC000"/>
              </a:solidFill>
              <a:latin typeface="Arial-Rounded" pitchFamily="34" charset="0"/>
              <a:ea typeface="Arial-Rounded" pitchFamily="34" charset="0"/>
              <a:cs typeface="Arial-Rounded" pitchFamily="34" charset="0"/>
            </a:endParaRPr>
          </a:p>
        </p:txBody>
      </p:sp>
      <p:sp>
        <p:nvSpPr>
          <p:cNvPr id="12" name="Freeform 11"/>
          <p:cNvSpPr/>
          <p:nvPr/>
        </p:nvSpPr>
        <p:spPr>
          <a:xfrm>
            <a:off x="1513726" y="3894964"/>
            <a:ext cx="1039018" cy="1115186"/>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FF0000"/>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415" tIns="537924" rIns="18415" bIns="537924" numCol="1" spcCol="1270" anchor="ctr" anchorCtr="0">
            <a:noAutofit/>
          </a:bodyPr>
          <a:lstStyle/>
          <a:p>
            <a:pPr lvl="0" algn="ctr" defTabSz="1289050">
              <a:lnSpc>
                <a:spcPct val="90000"/>
              </a:lnSpc>
              <a:spcBef>
                <a:spcPct val="0"/>
              </a:spcBef>
              <a:spcAft>
                <a:spcPct val="35000"/>
              </a:spcAft>
            </a:pPr>
            <a:r>
              <a:rPr lang="en-US" sz="3200" dirty="0" err="1" smtClean="0">
                <a:solidFill>
                  <a:schemeClr val="bg1"/>
                </a:solidFill>
                <a:latin typeface="Arial-Rounded" pitchFamily="34" charset="0"/>
                <a:ea typeface="Arial-Rounded" pitchFamily="34" charset="0"/>
                <a:cs typeface="Arial-Rounded" pitchFamily="34" charset="0"/>
              </a:rPr>
              <a:t>ôi</a:t>
            </a:r>
            <a:endParaRPr lang="en-US" sz="3200" kern="1200" dirty="0">
              <a:solidFill>
                <a:schemeClr val="bg1"/>
              </a:solidFill>
              <a:latin typeface="Arial-Rounded" pitchFamily="34" charset="0"/>
              <a:ea typeface="Arial-Rounded" pitchFamily="34" charset="0"/>
              <a:cs typeface="Arial-Rounded" pitchFamily="34" charset="0"/>
            </a:endParaRPr>
          </a:p>
        </p:txBody>
      </p:sp>
      <p:sp>
        <p:nvSpPr>
          <p:cNvPr id="13" name="Freeform 12"/>
          <p:cNvSpPr/>
          <p:nvPr/>
        </p:nvSpPr>
        <p:spPr>
          <a:xfrm>
            <a:off x="2552743" y="3904412"/>
            <a:ext cx="5056981" cy="704088"/>
          </a:xfrm>
          <a:custGeom>
            <a:avLst/>
            <a:gdLst>
              <a:gd name="connsiteX0" fmla="*/ 160804 w 964803"/>
              <a:gd name="connsiteY0" fmla="*/ 0 h 5056981"/>
              <a:gd name="connsiteX1" fmla="*/ 803999 w 964803"/>
              <a:gd name="connsiteY1" fmla="*/ 0 h 5056981"/>
              <a:gd name="connsiteX2" fmla="*/ 964803 w 964803"/>
              <a:gd name="connsiteY2" fmla="*/ 160804 h 5056981"/>
              <a:gd name="connsiteX3" fmla="*/ 964803 w 964803"/>
              <a:gd name="connsiteY3" fmla="*/ 5056981 h 5056981"/>
              <a:gd name="connsiteX4" fmla="*/ 964803 w 964803"/>
              <a:gd name="connsiteY4" fmla="*/ 5056981 h 5056981"/>
              <a:gd name="connsiteX5" fmla="*/ 0 w 964803"/>
              <a:gd name="connsiteY5" fmla="*/ 5056981 h 5056981"/>
              <a:gd name="connsiteX6" fmla="*/ 0 w 964803"/>
              <a:gd name="connsiteY6" fmla="*/ 5056981 h 5056981"/>
              <a:gd name="connsiteX7" fmla="*/ 0 w 964803"/>
              <a:gd name="connsiteY7" fmla="*/ 160804 h 5056981"/>
              <a:gd name="connsiteX8" fmla="*/ 160804 w 964803"/>
              <a:gd name="connsiteY8" fmla="*/ 0 h 505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803" h="5056981">
                <a:moveTo>
                  <a:pt x="964803" y="842850"/>
                </a:moveTo>
                <a:lnTo>
                  <a:pt x="964803" y="4214131"/>
                </a:lnTo>
                <a:cubicBezTo>
                  <a:pt x="964803" y="4679625"/>
                  <a:pt x="951068" y="5056978"/>
                  <a:pt x="934124" y="5056978"/>
                </a:cubicBezTo>
                <a:lnTo>
                  <a:pt x="0" y="5056978"/>
                </a:lnTo>
                <a:lnTo>
                  <a:pt x="0" y="5056978"/>
                </a:lnTo>
                <a:lnTo>
                  <a:pt x="0" y="3"/>
                </a:lnTo>
                <a:lnTo>
                  <a:pt x="0" y="3"/>
                </a:lnTo>
                <a:lnTo>
                  <a:pt x="934124" y="3"/>
                </a:lnTo>
                <a:cubicBezTo>
                  <a:pt x="951068" y="3"/>
                  <a:pt x="964803" y="377356"/>
                  <a:pt x="964803" y="842850"/>
                </a:cubicBezTo>
                <a:close/>
              </a:path>
            </a:pathLst>
          </a:custGeom>
          <a:ln>
            <a:solidFill>
              <a:srgbClr val="FF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92024" tIns="64243" rIns="64243" bIns="64244" numCol="1" spcCol="1270" anchor="ctr" anchorCtr="0">
            <a:noAutofit/>
          </a:bodyPr>
          <a:lstStyle/>
          <a:p>
            <a:pPr marL="0" lvl="1" algn="ctr" defTabSz="1200150">
              <a:lnSpc>
                <a:spcPct val="90000"/>
              </a:lnSpc>
              <a:spcBef>
                <a:spcPct val="0"/>
              </a:spcBef>
              <a:spcAft>
                <a:spcPct val="15000"/>
              </a:spcAft>
            </a:pPr>
            <a:r>
              <a:rPr lang="en-US" sz="3200" smtClean="0">
                <a:solidFill>
                  <a:srgbClr val="FF0000"/>
                </a:solidFill>
                <a:latin typeface="Arial-Rounded" pitchFamily="34" charset="0"/>
                <a:ea typeface="Arial-Rounded" pitchFamily="34" charset="0"/>
                <a:cs typeface="Arial-Rounded" pitchFamily="34" charset="0"/>
              </a:rPr>
              <a:t>chồi – rồi</a:t>
            </a:r>
            <a:endParaRPr lang="en-US" sz="3200" kern="12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1257845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1101</TotalTime>
  <Words>557</Words>
  <Application>Microsoft Office PowerPoint</Application>
  <PresentationFormat>On-screen Show (16:9)</PresentationFormat>
  <Paragraphs>124</Paragraphs>
  <Slides>11</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.VnArial</vt:lpstr>
      <vt:lpstr>.VnCooper</vt:lpstr>
      <vt:lpstr>Arial</vt:lpstr>
      <vt:lpstr>Arial Rounded MT Bold</vt:lpstr>
      <vt:lpstr>Arial-Rounded</vt:lpstr>
      <vt:lpstr>Arrus-Black</vt:lpstr>
      <vt:lpstr>AvantGarde</vt:lpstr>
      <vt:lpstr>Bandit</vt:lpstr>
      <vt:lpstr>Calibri</vt:lpstr>
      <vt:lpstr>Office Theme</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95</cp:revision>
  <dcterms:created xsi:type="dcterms:W3CDTF">2020-08-19T08:52:38Z</dcterms:created>
  <dcterms:modified xsi:type="dcterms:W3CDTF">2022-01-09T12:03:46Z</dcterms:modified>
</cp:coreProperties>
</file>