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sldIdLst>
    <p:sldId id="310" r:id="rId2"/>
    <p:sldId id="257" r:id="rId3"/>
    <p:sldId id="258" r:id="rId4"/>
    <p:sldId id="259" r:id="rId5"/>
    <p:sldId id="311" r:id="rId6"/>
    <p:sldId id="261" r:id="rId7"/>
    <p:sldId id="313" r:id="rId8"/>
    <p:sldId id="267" r:id="rId9"/>
    <p:sldId id="314" r:id="rId10"/>
    <p:sldId id="315" r:id="rId11"/>
    <p:sldId id="316" r:id="rId12"/>
    <p:sldId id="319" r:id="rId13"/>
    <p:sldId id="317" r:id="rId14"/>
    <p:sldId id="320" r:id="rId15"/>
    <p:sldId id="321" r:id="rId16"/>
    <p:sldId id="322" r:id="rId17"/>
    <p:sldId id="318" r:id="rId18"/>
    <p:sldId id="262" r:id="rId19"/>
    <p:sldId id="326" r:id="rId20"/>
    <p:sldId id="327" r:id="rId21"/>
    <p:sldId id="328" r:id="rId22"/>
    <p:sldId id="329" r:id="rId23"/>
    <p:sldId id="323" r:id="rId24"/>
    <p:sldId id="324" r:id="rId25"/>
    <p:sldId id="325" r:id="rId26"/>
    <p:sldId id="330" r:id="rId27"/>
    <p:sldId id="331" r:id="rId28"/>
    <p:sldId id="332" r:id="rId29"/>
    <p:sldId id="333" r:id="rId30"/>
    <p:sldId id="335" r:id="rId31"/>
    <p:sldId id="334" r:id="rId32"/>
    <p:sldId id="336" r:id="rId33"/>
    <p:sldId id="338" r:id="rId34"/>
    <p:sldId id="339" r:id="rId35"/>
    <p:sldId id="342" r:id="rId36"/>
    <p:sldId id="340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A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3C250B-8CEB-4044-9539-18FEC6BFF2F5}" type="datetimeFigureOut">
              <a:rPr lang="en-US" smtClean="0"/>
              <a:t>1/1/2022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12F1F7-D1F5-4BC7-81DD-0CF6575955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00074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E3572-CF07-4F37-932D-1517422B1216}" type="datetimeFigureOut">
              <a:rPr lang="en-US" smtClean="0"/>
              <a:t>1/1/2022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3AFA9-B5A5-4FA1-A735-D20DAD9FE7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853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E3572-CF07-4F37-932D-1517422B1216}" type="datetimeFigureOut">
              <a:rPr lang="en-US" smtClean="0"/>
              <a:t>1/1/2022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3AFA9-B5A5-4FA1-A735-D20DAD9FE7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063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E3572-CF07-4F37-932D-1517422B1216}" type="datetimeFigureOut">
              <a:rPr lang="en-US" smtClean="0"/>
              <a:t>1/1/2022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3AFA9-B5A5-4FA1-A735-D20DAD9FE7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060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2670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E3572-CF07-4F37-932D-1517422B1216}" type="datetimeFigureOut">
              <a:rPr lang="en-US" smtClean="0"/>
              <a:t>1/1/2022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3AFA9-B5A5-4FA1-A735-D20DAD9FE7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6369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E3572-CF07-4F37-932D-1517422B1216}" type="datetimeFigureOut">
              <a:rPr lang="en-US" smtClean="0"/>
              <a:t>1/1/2022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3AFA9-B5A5-4FA1-A735-D20DAD9FE7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3491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E3572-CF07-4F37-932D-1517422B1216}" type="datetimeFigureOut">
              <a:rPr lang="en-US" smtClean="0"/>
              <a:t>1/1/2022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3AFA9-B5A5-4FA1-A735-D20DAD9FE7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0089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E3572-CF07-4F37-932D-1517422B1216}" type="datetimeFigureOut">
              <a:rPr lang="en-US" smtClean="0"/>
              <a:t>1/1/2022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3AFA9-B5A5-4FA1-A735-D20DAD9FE7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602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E3572-CF07-4F37-932D-1517422B1216}" type="datetimeFigureOut">
              <a:rPr lang="en-US" smtClean="0"/>
              <a:t>1/1/2022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3AFA9-B5A5-4FA1-A735-D20DAD9FE7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0160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E3572-CF07-4F37-932D-1517422B1216}" type="datetimeFigureOut">
              <a:rPr lang="en-US" smtClean="0"/>
              <a:t>1/1/2022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3AFA9-B5A5-4FA1-A735-D20DAD9FE7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503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E3572-CF07-4F37-932D-1517422B1216}" type="datetimeFigureOut">
              <a:rPr lang="en-US" smtClean="0"/>
              <a:t>1/1/2022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3AFA9-B5A5-4FA1-A735-D20DAD9FE7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193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E3572-CF07-4F37-932D-1517422B1216}" type="datetimeFigureOut">
              <a:rPr lang="en-US" smtClean="0"/>
              <a:t>1/1/2022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3AFA9-B5A5-4FA1-A735-D20DAD9FE7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882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CE3572-CF07-4F37-932D-1517422B1216}" type="datetimeFigureOut">
              <a:rPr lang="en-US" smtClean="0"/>
              <a:t>1/1/2022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A3AFA9-B5A5-4FA1-A735-D20DAD9FE7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5933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slide" Target="slide1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31.jpg"/><Relationship Id="rId12" Type="http://schemas.openxmlformats.org/officeDocument/2006/relationships/image" Target="../media/image36.png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image" Target="../media/image30.jpg"/><Relationship Id="rId11" Type="http://schemas.openxmlformats.org/officeDocument/2006/relationships/image" Target="../media/image35.jpg"/><Relationship Id="rId5" Type="http://schemas.openxmlformats.org/officeDocument/2006/relationships/image" Target="../media/image29.jpg"/><Relationship Id="rId10" Type="http://schemas.openxmlformats.org/officeDocument/2006/relationships/image" Target="../media/image34.jpg"/><Relationship Id="rId4" Type="http://schemas.openxmlformats.org/officeDocument/2006/relationships/image" Target="../media/image28.jpg"/><Relationship Id="rId9" Type="http://schemas.openxmlformats.org/officeDocument/2006/relationships/image" Target="../media/image33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slide" Target="slide1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39.png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image" Target="../media/image38.jpg"/><Relationship Id="rId5" Type="http://schemas.openxmlformats.org/officeDocument/2006/relationships/image" Target="../media/image36.png"/><Relationship Id="rId10" Type="http://schemas.openxmlformats.org/officeDocument/2006/relationships/image" Target="../media/image42.jpg"/><Relationship Id="rId4" Type="http://schemas.openxmlformats.org/officeDocument/2006/relationships/image" Target="../media/image37.jpg"/><Relationship Id="rId9" Type="http://schemas.openxmlformats.org/officeDocument/2006/relationships/image" Target="../media/image41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microsoft.com/office/2007/relationships/hdphoto" Target="../media/hdphoto7.wdp"/><Relationship Id="rId5" Type="http://schemas.openxmlformats.org/officeDocument/2006/relationships/image" Target="../media/image43.png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51.jp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46.jpg"/><Relationship Id="rId12" Type="http://schemas.openxmlformats.org/officeDocument/2006/relationships/image" Target="../media/image36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45.jpg"/><Relationship Id="rId11" Type="http://schemas.openxmlformats.org/officeDocument/2006/relationships/image" Target="../media/image50.jpg"/><Relationship Id="rId5" Type="http://schemas.openxmlformats.org/officeDocument/2006/relationships/image" Target="../media/image44.jpg"/><Relationship Id="rId10" Type="http://schemas.openxmlformats.org/officeDocument/2006/relationships/image" Target="../media/image49.jpg"/><Relationship Id="rId4" Type="http://schemas.openxmlformats.org/officeDocument/2006/relationships/image" Target="../media/image8.png"/><Relationship Id="rId9" Type="http://schemas.openxmlformats.org/officeDocument/2006/relationships/image" Target="../media/image48.jpg"/><Relationship Id="rId14" Type="http://schemas.openxmlformats.org/officeDocument/2006/relationships/image" Target="../media/image52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7" Type="http://schemas.microsoft.com/office/2007/relationships/hdphoto" Target="../media/hdphoto5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3.png"/><Relationship Id="rId5" Type="http://schemas.openxmlformats.org/officeDocument/2006/relationships/image" Target="../media/image5.png"/><Relationship Id="rId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microsoft.com/office/2007/relationships/hdphoto" Target="../media/hdphoto1.wdp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56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5.jpg"/><Relationship Id="rId5" Type="http://schemas.openxmlformats.org/officeDocument/2006/relationships/image" Target="../media/image54.jpg"/><Relationship Id="rId4" Type="http://schemas.openxmlformats.org/officeDocument/2006/relationships/image" Target="../media/image8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jpg"/><Relationship Id="rId3" Type="http://schemas.openxmlformats.org/officeDocument/2006/relationships/image" Target="../media/image22.png"/><Relationship Id="rId7" Type="http://schemas.openxmlformats.org/officeDocument/2006/relationships/image" Target="../media/image59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8.jpg"/><Relationship Id="rId5" Type="http://schemas.openxmlformats.org/officeDocument/2006/relationships/image" Target="../media/image57.jpeg"/><Relationship Id="rId4" Type="http://schemas.openxmlformats.org/officeDocument/2006/relationships/image" Target="../media/image8.png"/><Relationship Id="rId9" Type="http://schemas.openxmlformats.org/officeDocument/2006/relationships/image" Target="../media/image61.jpg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7" Type="http://schemas.microsoft.com/office/2007/relationships/hdphoto" Target="../media/hdphoto5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3.png"/><Relationship Id="rId5" Type="http://schemas.openxmlformats.org/officeDocument/2006/relationships/image" Target="../media/image5.png"/><Relationship Id="rId4" Type="http://schemas.openxmlformats.org/officeDocument/2006/relationships/image" Target="../media/image17.png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2.xml"/><Relationship Id="rId6" Type="http://schemas.microsoft.com/office/2007/relationships/hdphoto" Target="../media/hdphoto8.wdp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jpg"/><Relationship Id="rId3" Type="http://schemas.microsoft.com/office/2007/relationships/hdphoto" Target="../media/hdphoto3.wdp"/><Relationship Id="rId7" Type="http://schemas.openxmlformats.org/officeDocument/2006/relationships/image" Target="../media/image68.jpg"/><Relationship Id="rId12" Type="http://schemas.openxmlformats.org/officeDocument/2006/relationships/image" Target="../media/image73.jp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7.png"/><Relationship Id="rId11" Type="http://schemas.openxmlformats.org/officeDocument/2006/relationships/image" Target="../media/image72.png"/><Relationship Id="rId5" Type="http://schemas.openxmlformats.org/officeDocument/2006/relationships/image" Target="../media/image66.png"/><Relationship Id="rId10" Type="http://schemas.openxmlformats.org/officeDocument/2006/relationships/image" Target="../media/image71.jpg"/><Relationship Id="rId4" Type="http://schemas.openxmlformats.org/officeDocument/2006/relationships/image" Target="../media/image65.jpg"/><Relationship Id="rId9" Type="http://schemas.openxmlformats.org/officeDocument/2006/relationships/image" Target="../media/image70.jpg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2.xml"/><Relationship Id="rId6" Type="http://schemas.microsoft.com/office/2007/relationships/hdphoto" Target="../media/hdphoto8.wdp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microsoft.com/office/2007/relationships/hdphoto" Target="../media/hdphoto3.wdp"/><Relationship Id="rId7" Type="http://schemas.openxmlformats.org/officeDocument/2006/relationships/image" Target="../media/image76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5.png"/><Relationship Id="rId5" Type="http://schemas.microsoft.com/office/2007/relationships/hdphoto" Target="../media/hdphoto9.wdp"/><Relationship Id="rId4" Type="http://schemas.openxmlformats.org/officeDocument/2006/relationships/image" Target="../media/image74.png"/><Relationship Id="rId9" Type="http://schemas.microsoft.com/office/2007/relationships/hdphoto" Target="../media/hdphoto8.wdp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microsoft.com/office/2007/relationships/hdphoto" Target="../media/hdphoto1.wdp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microsoft.com/office/2007/relationships/hdphoto" Target="../media/hdphoto1.wdp"/><Relationship Id="rId5" Type="http://schemas.openxmlformats.org/officeDocument/2006/relationships/image" Target="../media/image6.png"/><Relationship Id="rId4" Type="http://schemas.openxmlformats.org/officeDocument/2006/relationships/image" Target="../media/image27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microsoft.com/office/2007/relationships/hdphoto" Target="../media/hdphoto1.wdp"/><Relationship Id="rId5" Type="http://schemas.openxmlformats.org/officeDocument/2006/relationships/image" Target="../media/image6.png"/><Relationship Id="rId4" Type="http://schemas.openxmlformats.org/officeDocument/2006/relationships/image" Target="../media/image27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microsoft.com/office/2007/relationships/hdphoto" Target="../media/hdphoto2.wdp"/><Relationship Id="rId7" Type="http://schemas.openxmlformats.org/officeDocument/2006/relationships/image" Target="../media/image16.png"/><Relationship Id="rId12" Type="http://schemas.microsoft.com/office/2007/relationships/hdphoto" Target="../media/hdphoto5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Relationship Id="rId6" Type="http://schemas.microsoft.com/office/2007/relationships/hdphoto" Target="../media/hdphoto3.wdp"/><Relationship Id="rId11" Type="http://schemas.openxmlformats.org/officeDocument/2006/relationships/image" Target="../media/image18.png"/><Relationship Id="rId5" Type="http://schemas.openxmlformats.org/officeDocument/2006/relationships/image" Target="../media/image15.png"/><Relationship Id="rId10" Type="http://schemas.openxmlformats.org/officeDocument/2006/relationships/image" Target="../media/image5.png"/><Relationship Id="rId4" Type="http://schemas.openxmlformats.org/officeDocument/2006/relationships/image" Target="../media/image14.jpg"/><Relationship Id="rId9" Type="http://schemas.openxmlformats.org/officeDocument/2006/relationships/image" Target="../media/image1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microsoft.com/office/2007/relationships/hdphoto" Target="../media/hdphoto1.wdp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18.png"/><Relationship Id="rId3" Type="http://schemas.openxmlformats.org/officeDocument/2006/relationships/image" Target="../media/image12.png"/><Relationship Id="rId7" Type="http://schemas.openxmlformats.org/officeDocument/2006/relationships/image" Target="../media/image15.png"/><Relationship Id="rId12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jpg"/><Relationship Id="rId11" Type="http://schemas.openxmlformats.org/officeDocument/2006/relationships/image" Target="../media/image17.png"/><Relationship Id="rId5" Type="http://schemas.microsoft.com/office/2007/relationships/hdphoto" Target="../media/hdphoto2.wdp"/><Relationship Id="rId10" Type="http://schemas.microsoft.com/office/2007/relationships/hdphoto" Target="../media/hdphoto4.wdp"/><Relationship Id="rId4" Type="http://schemas.openxmlformats.org/officeDocument/2006/relationships/image" Target="../media/image13.png"/><Relationship Id="rId9" Type="http://schemas.openxmlformats.org/officeDocument/2006/relationships/image" Target="../media/image16.png"/><Relationship Id="rId14" Type="http://schemas.microsoft.com/office/2007/relationships/hdphoto" Target="../media/hdphoto5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microsoft.com/office/2007/relationships/hdphoto" Target="../media/hdphoto6.wdp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038"/>
          <a:stretch/>
        </p:blipFill>
        <p:spPr>
          <a:xfrm>
            <a:off x="-47275" y="903159"/>
            <a:ext cx="12327924" cy="5954841"/>
          </a:xfrm>
          <a:prstGeom prst="rect">
            <a:avLst/>
          </a:prstGeom>
        </p:spPr>
      </p:pic>
      <p:pic>
        <p:nvPicPr>
          <p:cNvPr id="2" name="y2mate.com - Trái Đất Này Là Của Chúng Mình  Bé Thanh Ngân  Video Lyrics_v720P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375661" y="1154999"/>
            <a:ext cx="9423403" cy="5300665"/>
          </a:xfrm>
          <a:prstGeom prst="rect">
            <a:avLst/>
          </a:prstGeom>
        </p:spPr>
      </p:pic>
      <p:sp>
        <p:nvSpPr>
          <p:cNvPr id="5" name="Arrow: Pentagon 4"/>
          <p:cNvSpPr/>
          <p:nvPr/>
        </p:nvSpPr>
        <p:spPr>
          <a:xfrm>
            <a:off x="0" y="182880"/>
            <a:ext cx="3383280" cy="731520"/>
          </a:xfrm>
          <a:prstGeom prst="homePlate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KHỞI ĐỘNG</a:t>
            </a:r>
          </a:p>
        </p:txBody>
      </p:sp>
      <p:sp>
        <p:nvSpPr>
          <p:cNvPr id="6" name="Arrow: Chevron 5"/>
          <p:cNvSpPr/>
          <p:nvPr/>
        </p:nvSpPr>
        <p:spPr>
          <a:xfrm>
            <a:off x="3145536" y="201168"/>
            <a:ext cx="749808" cy="704088"/>
          </a:xfrm>
          <a:prstGeom prst="chevron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5484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-520495" y="-73151"/>
            <a:ext cx="6967015" cy="1097280"/>
            <a:chOff x="-456487" y="-19536"/>
            <a:chExt cx="8686086" cy="1481329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8310" b="34859"/>
            <a:stretch/>
          </p:blipFill>
          <p:spPr>
            <a:xfrm>
              <a:off x="-456487" y="-19536"/>
              <a:ext cx="8686086" cy="1481329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256744" y="325029"/>
              <a:ext cx="7259622" cy="7894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Các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sự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vật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có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trong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sinh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quyển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5193792" y="1022090"/>
            <a:ext cx="2359152" cy="1007422"/>
            <a:chOff x="2597663" y="3305333"/>
            <a:chExt cx="1533350" cy="526729"/>
          </a:xfrm>
        </p:grpSpPr>
        <p:grpSp>
          <p:nvGrpSpPr>
            <p:cNvPr id="6" name="Group 5"/>
            <p:cNvGrpSpPr/>
            <p:nvPr/>
          </p:nvGrpSpPr>
          <p:grpSpPr>
            <a:xfrm>
              <a:off x="2597663" y="3305333"/>
              <a:ext cx="1533350" cy="526729"/>
              <a:chOff x="958362" y="4152445"/>
              <a:chExt cx="1533350" cy="526729"/>
            </a:xfrm>
          </p:grpSpPr>
          <p:sp>
            <p:nvSpPr>
              <p:cNvPr id="8" name="Rectangle: Rounded Corners 7"/>
              <p:cNvSpPr/>
              <p:nvPr/>
            </p:nvSpPr>
            <p:spPr>
              <a:xfrm>
                <a:off x="988228" y="4189281"/>
                <a:ext cx="1503484" cy="489893"/>
              </a:xfrm>
              <a:prstGeom prst="roundRect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Rectangle: Rounded Corners 8"/>
              <p:cNvSpPr/>
              <p:nvPr/>
            </p:nvSpPr>
            <p:spPr>
              <a:xfrm>
                <a:off x="958362" y="4152445"/>
                <a:ext cx="1503484" cy="489893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" name="Rectangle: Rounded Corners 9"/>
              <p:cNvSpPr/>
              <p:nvPr/>
            </p:nvSpPr>
            <p:spPr>
              <a:xfrm>
                <a:off x="995082" y="4189281"/>
                <a:ext cx="1428750" cy="416337"/>
              </a:xfrm>
              <a:prstGeom prst="roundRect">
                <a:avLst/>
              </a:prstGeom>
              <a:noFill/>
              <a:ln w="9525">
                <a:solidFill>
                  <a:schemeClr val="accent6">
                    <a:lumMod val="7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" name="Rectangle: Rounded Corners 6"/>
            <p:cNvSpPr/>
            <p:nvPr/>
          </p:nvSpPr>
          <p:spPr>
            <a:xfrm>
              <a:off x="2634165" y="3328790"/>
              <a:ext cx="1466981" cy="429716"/>
            </a:xfrm>
            <a:prstGeom prst="roundRect">
              <a:avLst/>
            </a:prstGeom>
            <a:noFill/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err="1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Động</a:t>
              </a:r>
              <a:r>
                <a:rPr lang="en-US" sz="3200" b="1" dirty="0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vật</a:t>
              </a:r>
              <a:endParaRPr lang="en-US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1643041" y="2394961"/>
            <a:ext cx="3329854" cy="1188729"/>
            <a:chOff x="2597663" y="3305333"/>
            <a:chExt cx="1533350" cy="526729"/>
          </a:xfrm>
        </p:grpSpPr>
        <p:grpSp>
          <p:nvGrpSpPr>
            <p:cNvPr id="24" name="Group 23"/>
            <p:cNvGrpSpPr/>
            <p:nvPr/>
          </p:nvGrpSpPr>
          <p:grpSpPr>
            <a:xfrm>
              <a:off x="2597663" y="3305333"/>
              <a:ext cx="1533350" cy="526729"/>
              <a:chOff x="958362" y="4152445"/>
              <a:chExt cx="1533350" cy="526729"/>
            </a:xfrm>
          </p:grpSpPr>
          <p:sp>
            <p:nvSpPr>
              <p:cNvPr id="26" name="Rectangle: Rounded Corners 25"/>
              <p:cNvSpPr/>
              <p:nvPr/>
            </p:nvSpPr>
            <p:spPr>
              <a:xfrm>
                <a:off x="988228" y="4189281"/>
                <a:ext cx="1503484" cy="489893"/>
              </a:xfrm>
              <a:prstGeom prst="roundRect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27" name="Rectangle: Rounded Corners 26">
                <a:hlinkClick r:id="rId3" action="ppaction://hlinksldjump"/>
              </p:cNvPr>
              <p:cNvSpPr/>
              <p:nvPr/>
            </p:nvSpPr>
            <p:spPr>
              <a:xfrm>
                <a:off x="958362" y="4152445"/>
                <a:ext cx="1503484" cy="489893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  <p:sp>
            <p:nvSpPr>
              <p:cNvPr id="28" name="Rectangle: Rounded Corners 27"/>
              <p:cNvSpPr/>
              <p:nvPr/>
            </p:nvSpPr>
            <p:spPr>
              <a:xfrm>
                <a:off x="995082" y="4189281"/>
                <a:ext cx="1428750" cy="416337"/>
              </a:xfrm>
              <a:prstGeom prst="roundRect">
                <a:avLst/>
              </a:prstGeom>
              <a:noFill/>
              <a:ln w="9525">
                <a:solidFill>
                  <a:schemeClr val="accent6">
                    <a:lumMod val="7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</p:grpSp>
        <p:sp>
          <p:nvSpPr>
            <p:cNvPr id="25" name="Rectangle: Rounded Corners 24"/>
            <p:cNvSpPr/>
            <p:nvPr/>
          </p:nvSpPr>
          <p:spPr>
            <a:xfrm>
              <a:off x="2634165" y="3328790"/>
              <a:ext cx="1466981" cy="429716"/>
            </a:xfrm>
            <a:prstGeom prst="roundRect">
              <a:avLst/>
            </a:prstGeom>
            <a:noFill/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err="1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Động</a:t>
              </a:r>
              <a:r>
                <a:rPr lang="en-US" sz="2800" dirty="0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vật</a:t>
              </a:r>
              <a:r>
                <a:rPr lang="en-US" sz="2800" dirty="0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  <a:p>
              <a:pPr algn="ctr"/>
              <a:r>
                <a:rPr lang="en-US" sz="2800" dirty="0" err="1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không</a:t>
              </a:r>
              <a:r>
                <a:rPr lang="en-US" sz="2800" dirty="0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xương</a:t>
              </a:r>
              <a:r>
                <a:rPr lang="en-US" sz="2800" dirty="0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sống</a:t>
              </a:r>
              <a:endParaRPr lang="en-US" sz="28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7552944" y="2311829"/>
            <a:ext cx="3329854" cy="1188729"/>
            <a:chOff x="2597663" y="3305333"/>
            <a:chExt cx="1533350" cy="526729"/>
          </a:xfrm>
        </p:grpSpPr>
        <p:grpSp>
          <p:nvGrpSpPr>
            <p:cNvPr id="30" name="Group 29"/>
            <p:cNvGrpSpPr/>
            <p:nvPr/>
          </p:nvGrpSpPr>
          <p:grpSpPr>
            <a:xfrm>
              <a:off x="2597663" y="3305333"/>
              <a:ext cx="1533350" cy="526729"/>
              <a:chOff x="958362" y="4152445"/>
              <a:chExt cx="1533350" cy="526729"/>
            </a:xfrm>
          </p:grpSpPr>
          <p:sp>
            <p:nvSpPr>
              <p:cNvPr id="32" name="Rectangle: Rounded Corners 31"/>
              <p:cNvSpPr/>
              <p:nvPr/>
            </p:nvSpPr>
            <p:spPr>
              <a:xfrm>
                <a:off x="988228" y="4189281"/>
                <a:ext cx="1503484" cy="489893"/>
              </a:xfrm>
              <a:prstGeom prst="roundRect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33" name="Rectangle: Rounded Corners 32"/>
              <p:cNvSpPr/>
              <p:nvPr/>
            </p:nvSpPr>
            <p:spPr>
              <a:xfrm>
                <a:off x="958362" y="4152445"/>
                <a:ext cx="1503484" cy="489893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  <p:sp>
            <p:nvSpPr>
              <p:cNvPr id="34" name="Rectangle: Rounded Corners 33"/>
              <p:cNvSpPr/>
              <p:nvPr/>
            </p:nvSpPr>
            <p:spPr>
              <a:xfrm>
                <a:off x="995082" y="4189281"/>
                <a:ext cx="1428750" cy="416337"/>
              </a:xfrm>
              <a:prstGeom prst="roundRect">
                <a:avLst/>
              </a:prstGeom>
              <a:noFill/>
              <a:ln w="9525">
                <a:solidFill>
                  <a:schemeClr val="accent6">
                    <a:lumMod val="7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</p:grpSp>
        <p:sp>
          <p:nvSpPr>
            <p:cNvPr id="31" name="Rectangle: Rounded Corners 30">
              <a:hlinkClick r:id="rId4" action="ppaction://hlinksldjump"/>
            </p:cNvPr>
            <p:cNvSpPr/>
            <p:nvPr/>
          </p:nvSpPr>
          <p:spPr>
            <a:xfrm>
              <a:off x="2634165" y="3328790"/>
              <a:ext cx="1466981" cy="429716"/>
            </a:xfrm>
            <a:prstGeom prst="roundRect">
              <a:avLst/>
            </a:prstGeom>
            <a:noFill/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err="1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Động</a:t>
              </a:r>
              <a:r>
                <a:rPr lang="en-US" sz="2800" dirty="0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vật</a:t>
              </a:r>
              <a:r>
                <a:rPr lang="en-US" sz="2800" dirty="0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  <a:p>
              <a:pPr algn="ctr"/>
              <a:r>
                <a:rPr lang="en-US" sz="2800" dirty="0" err="1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có</a:t>
              </a:r>
              <a:r>
                <a:rPr lang="en-US" sz="2800" dirty="0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xương</a:t>
              </a:r>
              <a:r>
                <a:rPr lang="en-US" sz="2800" dirty="0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sống</a:t>
              </a:r>
              <a:endParaRPr lang="en-US" sz="28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cxnSp>
        <p:nvCxnSpPr>
          <p:cNvPr id="36" name="Straight Arrow Connector 35"/>
          <p:cNvCxnSpPr/>
          <p:nvPr/>
        </p:nvCxnSpPr>
        <p:spPr>
          <a:xfrm flipH="1">
            <a:off x="3315172" y="2059706"/>
            <a:ext cx="3081172" cy="418387"/>
          </a:xfrm>
          <a:prstGeom prst="straightConnector1">
            <a:avLst/>
          </a:prstGeom>
          <a:ln w="5715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>
            <a:stCxn id="8" idx="2"/>
            <a:endCxn id="31" idx="0"/>
          </p:cNvCxnSpPr>
          <p:nvPr/>
        </p:nvCxnSpPr>
        <p:spPr>
          <a:xfrm>
            <a:off x="6396344" y="2029512"/>
            <a:ext cx="2828731" cy="335255"/>
          </a:xfrm>
          <a:prstGeom prst="straightConnector1">
            <a:avLst/>
          </a:prstGeom>
          <a:ln w="5715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4" name="图片 2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647"/>
          <a:stretch/>
        </p:blipFill>
        <p:spPr>
          <a:xfrm>
            <a:off x="-107454" y="4336024"/>
            <a:ext cx="4872540" cy="3251259"/>
          </a:xfrm>
          <a:prstGeom prst="rect">
            <a:avLst/>
          </a:prstGeom>
        </p:spPr>
      </p:pic>
      <p:pic>
        <p:nvPicPr>
          <p:cNvPr id="45" name="图片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830123" y="3699743"/>
            <a:ext cx="5132439" cy="2792972"/>
          </a:xfrm>
          <a:prstGeom prst="rect">
            <a:avLst/>
          </a:prstGeom>
        </p:spPr>
      </p:pic>
      <p:sp>
        <p:nvSpPr>
          <p:cNvPr id="46" name="TextBox 45"/>
          <p:cNvSpPr txBox="1"/>
          <p:nvPr/>
        </p:nvSpPr>
        <p:spPr>
          <a:xfrm>
            <a:off x="4625286" y="3899550"/>
            <a:ext cx="354211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loài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xương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3254590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43840" y="219752"/>
            <a:ext cx="3329854" cy="1188729"/>
            <a:chOff x="2597663" y="3305333"/>
            <a:chExt cx="1533350" cy="526729"/>
          </a:xfrm>
        </p:grpSpPr>
        <p:grpSp>
          <p:nvGrpSpPr>
            <p:cNvPr id="3" name="Group 2"/>
            <p:cNvGrpSpPr/>
            <p:nvPr/>
          </p:nvGrpSpPr>
          <p:grpSpPr>
            <a:xfrm>
              <a:off x="2597663" y="3305333"/>
              <a:ext cx="1533350" cy="526729"/>
              <a:chOff x="958362" y="4152445"/>
              <a:chExt cx="1533350" cy="526729"/>
            </a:xfrm>
          </p:grpSpPr>
          <p:sp>
            <p:nvSpPr>
              <p:cNvPr id="5" name="Rectangle: Rounded Corners 4"/>
              <p:cNvSpPr/>
              <p:nvPr/>
            </p:nvSpPr>
            <p:spPr>
              <a:xfrm>
                <a:off x="988228" y="4189281"/>
                <a:ext cx="1503484" cy="489893"/>
              </a:xfrm>
              <a:prstGeom prst="roundRect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6" name="Rectangle: Rounded Corners 5"/>
              <p:cNvSpPr/>
              <p:nvPr/>
            </p:nvSpPr>
            <p:spPr>
              <a:xfrm>
                <a:off x="958362" y="4152445"/>
                <a:ext cx="1503484" cy="489893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  <p:sp>
            <p:nvSpPr>
              <p:cNvPr id="7" name="Rectangle: Rounded Corners 6"/>
              <p:cNvSpPr/>
              <p:nvPr/>
            </p:nvSpPr>
            <p:spPr>
              <a:xfrm>
                <a:off x="995082" y="4189281"/>
                <a:ext cx="1428750" cy="416337"/>
              </a:xfrm>
              <a:prstGeom prst="roundRect">
                <a:avLst/>
              </a:prstGeom>
              <a:noFill/>
              <a:ln w="9525">
                <a:solidFill>
                  <a:schemeClr val="accent6">
                    <a:lumMod val="7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</p:grpSp>
        <p:sp>
          <p:nvSpPr>
            <p:cNvPr id="4" name="Rectangle: Rounded Corners 3"/>
            <p:cNvSpPr/>
            <p:nvPr/>
          </p:nvSpPr>
          <p:spPr>
            <a:xfrm>
              <a:off x="2634165" y="3328790"/>
              <a:ext cx="1466981" cy="429716"/>
            </a:xfrm>
            <a:prstGeom prst="roundRect">
              <a:avLst/>
            </a:prstGeom>
            <a:noFill/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err="1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Động</a:t>
              </a:r>
              <a:r>
                <a:rPr lang="en-US" sz="2800" dirty="0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vật</a:t>
              </a:r>
              <a:r>
                <a:rPr lang="en-US" sz="2800" dirty="0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  <a:p>
              <a:pPr algn="ctr"/>
              <a:r>
                <a:rPr lang="en-US" sz="2800" dirty="0" err="1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không</a:t>
              </a:r>
              <a:r>
                <a:rPr lang="en-US" sz="2800" dirty="0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xương</a:t>
              </a:r>
              <a:r>
                <a:rPr lang="en-US" sz="2800" dirty="0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sống</a:t>
              </a:r>
              <a:endParaRPr lang="en-US" sz="28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2372106" y="1491613"/>
            <a:ext cx="7722870" cy="5134279"/>
            <a:chOff x="2372106" y="1491613"/>
            <a:chExt cx="7722870" cy="5134279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72106" y="1491613"/>
              <a:ext cx="7722870" cy="5134279"/>
            </a:xfrm>
            <a:prstGeom prst="rect">
              <a:avLst/>
            </a:prstGeom>
          </p:spPr>
        </p:pic>
        <p:grpSp>
          <p:nvGrpSpPr>
            <p:cNvPr id="9" name="Group 8"/>
            <p:cNvGrpSpPr/>
            <p:nvPr/>
          </p:nvGrpSpPr>
          <p:grpSpPr>
            <a:xfrm>
              <a:off x="4568614" y="5437163"/>
              <a:ext cx="3329854" cy="1188729"/>
              <a:chOff x="2597663" y="3305333"/>
              <a:chExt cx="1533350" cy="526729"/>
            </a:xfrm>
          </p:grpSpPr>
          <p:grpSp>
            <p:nvGrpSpPr>
              <p:cNvPr id="10" name="Group 9"/>
              <p:cNvGrpSpPr/>
              <p:nvPr/>
            </p:nvGrpSpPr>
            <p:grpSpPr>
              <a:xfrm>
                <a:off x="2597663" y="3305333"/>
                <a:ext cx="1533350" cy="526729"/>
                <a:chOff x="958362" y="4152445"/>
                <a:chExt cx="1533350" cy="526729"/>
              </a:xfrm>
            </p:grpSpPr>
            <p:sp>
              <p:nvSpPr>
                <p:cNvPr id="12" name="Rectangle: Rounded Corners 11"/>
                <p:cNvSpPr/>
                <p:nvPr/>
              </p:nvSpPr>
              <p:spPr>
                <a:xfrm>
                  <a:off x="988228" y="4189281"/>
                  <a:ext cx="1503484" cy="489893"/>
                </a:xfrm>
                <a:prstGeom prst="roundRect">
                  <a:avLst/>
                </a:prstGeom>
                <a:solidFill>
                  <a:schemeClr val="accent6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/>
                </a:p>
              </p:txBody>
            </p:sp>
            <p:sp>
              <p:nvSpPr>
                <p:cNvPr id="13" name="Rectangle: Rounded Corners 12"/>
                <p:cNvSpPr/>
                <p:nvPr/>
              </p:nvSpPr>
              <p:spPr>
                <a:xfrm>
                  <a:off x="958362" y="4152445"/>
                  <a:ext cx="1503484" cy="489893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 dirty="0"/>
                </a:p>
              </p:txBody>
            </p:sp>
            <p:sp>
              <p:nvSpPr>
                <p:cNvPr id="14" name="Rectangle: Rounded Corners 13"/>
                <p:cNvSpPr/>
                <p:nvPr/>
              </p:nvSpPr>
              <p:spPr>
                <a:xfrm>
                  <a:off x="995082" y="4189281"/>
                  <a:ext cx="1428750" cy="416337"/>
                </a:xfrm>
                <a:prstGeom prst="roundRect">
                  <a:avLst/>
                </a:prstGeom>
                <a:noFill/>
                <a:ln w="9525">
                  <a:solidFill>
                    <a:schemeClr val="accent6">
                      <a:lumMod val="75000"/>
                    </a:schemeClr>
                  </a:solidFill>
                  <a:prstDash val="sys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/>
                </a:p>
              </p:txBody>
            </p:sp>
          </p:grpSp>
          <p:sp>
            <p:nvSpPr>
              <p:cNvPr id="11" name="Rectangle: Rounded Corners 10"/>
              <p:cNvSpPr/>
              <p:nvPr/>
            </p:nvSpPr>
            <p:spPr>
              <a:xfrm>
                <a:off x="2634165" y="3328790"/>
                <a:ext cx="1466981" cy="429716"/>
              </a:xfrm>
              <a:prstGeom prst="roundRect">
                <a:avLst/>
              </a:prstGeom>
              <a:noFill/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accent6">
                        <a:lumMod val="7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CUA HOÀNG ĐẾ</a:t>
                </a:r>
              </a:p>
            </p:txBody>
          </p:sp>
        </p:grpSp>
      </p:grpSp>
      <p:grpSp>
        <p:nvGrpSpPr>
          <p:cNvPr id="24" name="Group 23"/>
          <p:cNvGrpSpPr/>
          <p:nvPr/>
        </p:nvGrpSpPr>
        <p:grpSpPr>
          <a:xfrm>
            <a:off x="3179064" y="1500680"/>
            <a:ext cx="6833616" cy="5125212"/>
            <a:chOff x="1505712" y="626364"/>
            <a:chExt cx="6833616" cy="5125212"/>
          </a:xfrm>
        </p:grpSpPr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05712" y="626364"/>
              <a:ext cx="6833616" cy="5125212"/>
            </a:xfrm>
            <a:prstGeom prst="rect">
              <a:avLst/>
            </a:prstGeom>
          </p:spPr>
        </p:pic>
        <p:grpSp>
          <p:nvGrpSpPr>
            <p:cNvPr id="18" name="Group 17"/>
            <p:cNvGrpSpPr/>
            <p:nvPr/>
          </p:nvGrpSpPr>
          <p:grpSpPr>
            <a:xfrm>
              <a:off x="6695487" y="4410174"/>
              <a:ext cx="1423411" cy="1188729"/>
              <a:chOff x="2597663" y="3305333"/>
              <a:chExt cx="1533350" cy="526729"/>
            </a:xfrm>
          </p:grpSpPr>
          <p:grpSp>
            <p:nvGrpSpPr>
              <p:cNvPr id="19" name="Group 18"/>
              <p:cNvGrpSpPr/>
              <p:nvPr/>
            </p:nvGrpSpPr>
            <p:grpSpPr>
              <a:xfrm>
                <a:off x="2597663" y="3305333"/>
                <a:ext cx="1533350" cy="526729"/>
                <a:chOff x="958362" y="4152445"/>
                <a:chExt cx="1533350" cy="526729"/>
              </a:xfrm>
            </p:grpSpPr>
            <p:sp>
              <p:nvSpPr>
                <p:cNvPr id="21" name="Rectangle: Rounded Corners 20"/>
                <p:cNvSpPr/>
                <p:nvPr/>
              </p:nvSpPr>
              <p:spPr>
                <a:xfrm>
                  <a:off x="988228" y="4189281"/>
                  <a:ext cx="1503484" cy="489893"/>
                </a:xfrm>
                <a:prstGeom prst="roundRect">
                  <a:avLst/>
                </a:prstGeom>
                <a:solidFill>
                  <a:schemeClr val="accent6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/>
                </a:p>
              </p:txBody>
            </p:sp>
            <p:sp>
              <p:nvSpPr>
                <p:cNvPr id="22" name="Rectangle: Rounded Corners 21"/>
                <p:cNvSpPr/>
                <p:nvPr/>
              </p:nvSpPr>
              <p:spPr>
                <a:xfrm>
                  <a:off x="958362" y="4152445"/>
                  <a:ext cx="1503484" cy="489893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 dirty="0"/>
                </a:p>
              </p:txBody>
            </p:sp>
            <p:sp>
              <p:nvSpPr>
                <p:cNvPr id="23" name="Rectangle: Rounded Corners 22"/>
                <p:cNvSpPr/>
                <p:nvPr/>
              </p:nvSpPr>
              <p:spPr>
                <a:xfrm>
                  <a:off x="995082" y="4189281"/>
                  <a:ext cx="1428750" cy="416337"/>
                </a:xfrm>
                <a:prstGeom prst="roundRect">
                  <a:avLst/>
                </a:prstGeom>
                <a:noFill/>
                <a:ln w="9525">
                  <a:solidFill>
                    <a:schemeClr val="accent6">
                      <a:lumMod val="75000"/>
                    </a:schemeClr>
                  </a:solidFill>
                  <a:prstDash val="sys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/>
                </a:p>
              </p:txBody>
            </p:sp>
          </p:grpSp>
          <p:sp>
            <p:nvSpPr>
              <p:cNvPr id="20" name="Rectangle: Rounded Corners 19"/>
              <p:cNvSpPr/>
              <p:nvPr/>
            </p:nvSpPr>
            <p:spPr>
              <a:xfrm>
                <a:off x="2634165" y="3328790"/>
                <a:ext cx="1466981" cy="429716"/>
              </a:xfrm>
              <a:prstGeom prst="roundRect">
                <a:avLst/>
              </a:prstGeom>
              <a:noFill/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accent6">
                        <a:lumMod val="7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TÔM</a:t>
                </a:r>
              </a:p>
            </p:txBody>
          </p:sp>
        </p:grpSp>
      </p:grpSp>
      <p:grpSp>
        <p:nvGrpSpPr>
          <p:cNvPr id="32" name="Group 31"/>
          <p:cNvGrpSpPr/>
          <p:nvPr/>
        </p:nvGrpSpPr>
        <p:grpSpPr>
          <a:xfrm>
            <a:off x="1791629" y="1575739"/>
            <a:ext cx="9144000" cy="4762500"/>
            <a:chOff x="1791629" y="1575739"/>
            <a:chExt cx="9144000" cy="4762500"/>
          </a:xfrm>
        </p:grpSpPr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91629" y="1575739"/>
              <a:ext cx="9144000" cy="4762500"/>
            </a:xfrm>
            <a:prstGeom prst="rect">
              <a:avLst/>
            </a:prstGeom>
          </p:spPr>
        </p:pic>
        <p:grpSp>
          <p:nvGrpSpPr>
            <p:cNvPr id="26" name="Group 25"/>
            <p:cNvGrpSpPr/>
            <p:nvPr/>
          </p:nvGrpSpPr>
          <p:grpSpPr>
            <a:xfrm>
              <a:off x="7401154" y="5328178"/>
              <a:ext cx="3329854" cy="921640"/>
              <a:chOff x="2597663" y="3305333"/>
              <a:chExt cx="1533350" cy="526729"/>
            </a:xfrm>
          </p:grpSpPr>
          <p:grpSp>
            <p:nvGrpSpPr>
              <p:cNvPr id="27" name="Group 26"/>
              <p:cNvGrpSpPr/>
              <p:nvPr/>
            </p:nvGrpSpPr>
            <p:grpSpPr>
              <a:xfrm>
                <a:off x="2597663" y="3305333"/>
                <a:ext cx="1533350" cy="526729"/>
                <a:chOff x="958362" y="4152445"/>
                <a:chExt cx="1533350" cy="526729"/>
              </a:xfrm>
            </p:grpSpPr>
            <p:sp>
              <p:nvSpPr>
                <p:cNvPr id="29" name="Rectangle: Rounded Corners 28"/>
                <p:cNvSpPr/>
                <p:nvPr/>
              </p:nvSpPr>
              <p:spPr>
                <a:xfrm>
                  <a:off x="988228" y="4189281"/>
                  <a:ext cx="1503484" cy="489893"/>
                </a:xfrm>
                <a:prstGeom prst="roundRect">
                  <a:avLst/>
                </a:prstGeom>
                <a:solidFill>
                  <a:schemeClr val="accent6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/>
                </a:p>
              </p:txBody>
            </p:sp>
            <p:sp>
              <p:nvSpPr>
                <p:cNvPr id="30" name="Rectangle: Rounded Corners 29"/>
                <p:cNvSpPr/>
                <p:nvPr/>
              </p:nvSpPr>
              <p:spPr>
                <a:xfrm>
                  <a:off x="958362" y="4152445"/>
                  <a:ext cx="1503484" cy="489893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 dirty="0"/>
                </a:p>
              </p:txBody>
            </p:sp>
            <p:sp>
              <p:nvSpPr>
                <p:cNvPr id="31" name="Rectangle: Rounded Corners 30"/>
                <p:cNvSpPr/>
                <p:nvPr/>
              </p:nvSpPr>
              <p:spPr>
                <a:xfrm>
                  <a:off x="995082" y="4189281"/>
                  <a:ext cx="1428750" cy="416337"/>
                </a:xfrm>
                <a:prstGeom prst="roundRect">
                  <a:avLst/>
                </a:prstGeom>
                <a:noFill/>
                <a:ln w="9525">
                  <a:solidFill>
                    <a:schemeClr val="accent6">
                      <a:lumMod val="75000"/>
                    </a:schemeClr>
                  </a:solidFill>
                  <a:prstDash val="sys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/>
                </a:p>
              </p:txBody>
            </p:sp>
          </p:grpSp>
          <p:sp>
            <p:nvSpPr>
              <p:cNvPr id="28" name="Rectangle: Rounded Corners 27"/>
              <p:cNvSpPr/>
              <p:nvPr/>
            </p:nvSpPr>
            <p:spPr>
              <a:xfrm>
                <a:off x="2634165" y="3328790"/>
                <a:ext cx="1466981" cy="429716"/>
              </a:xfrm>
              <a:prstGeom prst="roundRect">
                <a:avLst/>
              </a:prstGeom>
              <a:noFill/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accent6">
                        <a:lumMod val="7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SỨA BIỂN</a:t>
                </a:r>
              </a:p>
            </p:txBody>
          </p:sp>
        </p:grpSp>
      </p:grpSp>
      <p:grpSp>
        <p:nvGrpSpPr>
          <p:cNvPr id="40" name="Group 39"/>
          <p:cNvGrpSpPr/>
          <p:nvPr/>
        </p:nvGrpSpPr>
        <p:grpSpPr>
          <a:xfrm>
            <a:off x="2690441" y="1536144"/>
            <a:ext cx="7193635" cy="4778060"/>
            <a:chOff x="2690441" y="1536144"/>
            <a:chExt cx="7193635" cy="4778060"/>
          </a:xfrm>
        </p:grpSpPr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90441" y="1536144"/>
              <a:ext cx="7193635" cy="4778060"/>
            </a:xfrm>
            <a:prstGeom prst="rect">
              <a:avLst/>
            </a:prstGeom>
          </p:spPr>
        </p:pic>
        <p:grpSp>
          <p:nvGrpSpPr>
            <p:cNvPr id="34" name="Group 33"/>
            <p:cNvGrpSpPr/>
            <p:nvPr/>
          </p:nvGrpSpPr>
          <p:grpSpPr>
            <a:xfrm>
              <a:off x="7072379" y="5413435"/>
              <a:ext cx="2692146" cy="749114"/>
              <a:chOff x="2597663" y="3305333"/>
              <a:chExt cx="1533350" cy="526729"/>
            </a:xfrm>
          </p:grpSpPr>
          <p:grpSp>
            <p:nvGrpSpPr>
              <p:cNvPr id="35" name="Group 34"/>
              <p:cNvGrpSpPr/>
              <p:nvPr/>
            </p:nvGrpSpPr>
            <p:grpSpPr>
              <a:xfrm>
                <a:off x="2597663" y="3305333"/>
                <a:ext cx="1533350" cy="526729"/>
                <a:chOff x="958362" y="4152445"/>
                <a:chExt cx="1533350" cy="526729"/>
              </a:xfrm>
            </p:grpSpPr>
            <p:sp>
              <p:nvSpPr>
                <p:cNvPr id="37" name="Rectangle: Rounded Corners 36"/>
                <p:cNvSpPr/>
                <p:nvPr/>
              </p:nvSpPr>
              <p:spPr>
                <a:xfrm>
                  <a:off x="988228" y="4189281"/>
                  <a:ext cx="1503484" cy="489893"/>
                </a:xfrm>
                <a:prstGeom prst="roundRect">
                  <a:avLst/>
                </a:prstGeom>
                <a:solidFill>
                  <a:schemeClr val="accent6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/>
                </a:p>
              </p:txBody>
            </p:sp>
            <p:sp>
              <p:nvSpPr>
                <p:cNvPr id="38" name="Rectangle: Rounded Corners 37"/>
                <p:cNvSpPr/>
                <p:nvPr/>
              </p:nvSpPr>
              <p:spPr>
                <a:xfrm>
                  <a:off x="958362" y="4152445"/>
                  <a:ext cx="1503484" cy="489893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 dirty="0"/>
                </a:p>
              </p:txBody>
            </p:sp>
            <p:sp>
              <p:nvSpPr>
                <p:cNvPr id="39" name="Rectangle: Rounded Corners 38"/>
                <p:cNvSpPr/>
                <p:nvPr/>
              </p:nvSpPr>
              <p:spPr>
                <a:xfrm>
                  <a:off x="995082" y="4189281"/>
                  <a:ext cx="1428750" cy="416337"/>
                </a:xfrm>
                <a:prstGeom prst="roundRect">
                  <a:avLst/>
                </a:prstGeom>
                <a:noFill/>
                <a:ln w="9525">
                  <a:solidFill>
                    <a:schemeClr val="accent6">
                      <a:lumMod val="75000"/>
                    </a:schemeClr>
                  </a:solidFill>
                  <a:prstDash val="sys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/>
                </a:p>
              </p:txBody>
            </p:sp>
          </p:grpSp>
          <p:sp>
            <p:nvSpPr>
              <p:cNvPr id="36" name="Rectangle: Rounded Corners 35"/>
              <p:cNvSpPr/>
              <p:nvPr/>
            </p:nvSpPr>
            <p:spPr>
              <a:xfrm>
                <a:off x="2634165" y="3328790"/>
                <a:ext cx="1466981" cy="429716"/>
              </a:xfrm>
              <a:prstGeom prst="roundRect">
                <a:avLst/>
              </a:prstGeom>
              <a:noFill/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accent6">
                        <a:lumMod val="7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BẠCH TUỘC</a:t>
                </a:r>
              </a:p>
            </p:txBody>
          </p:sp>
        </p:grpSp>
      </p:grpSp>
      <p:grpSp>
        <p:nvGrpSpPr>
          <p:cNvPr id="48" name="Group 47"/>
          <p:cNvGrpSpPr/>
          <p:nvPr/>
        </p:nvGrpSpPr>
        <p:grpSpPr>
          <a:xfrm>
            <a:off x="1818432" y="1536144"/>
            <a:ext cx="8895076" cy="5003480"/>
            <a:chOff x="1818432" y="1536144"/>
            <a:chExt cx="8895076" cy="5003480"/>
          </a:xfrm>
        </p:grpSpPr>
        <p:pic>
          <p:nvPicPr>
            <p:cNvPr id="41" name="Picture 40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18432" y="1536144"/>
              <a:ext cx="8895076" cy="5003480"/>
            </a:xfrm>
            <a:prstGeom prst="rect">
              <a:avLst/>
            </a:prstGeom>
          </p:spPr>
        </p:pic>
        <p:grpSp>
          <p:nvGrpSpPr>
            <p:cNvPr id="42" name="Group 41"/>
            <p:cNvGrpSpPr/>
            <p:nvPr/>
          </p:nvGrpSpPr>
          <p:grpSpPr>
            <a:xfrm>
              <a:off x="8162383" y="5356484"/>
              <a:ext cx="2174522" cy="954945"/>
              <a:chOff x="2597663" y="3305333"/>
              <a:chExt cx="1533350" cy="526729"/>
            </a:xfrm>
          </p:grpSpPr>
          <p:grpSp>
            <p:nvGrpSpPr>
              <p:cNvPr id="43" name="Group 42"/>
              <p:cNvGrpSpPr/>
              <p:nvPr/>
            </p:nvGrpSpPr>
            <p:grpSpPr>
              <a:xfrm>
                <a:off x="2597663" y="3305333"/>
                <a:ext cx="1533350" cy="526729"/>
                <a:chOff x="958362" y="4152445"/>
                <a:chExt cx="1533350" cy="526729"/>
              </a:xfrm>
            </p:grpSpPr>
            <p:sp>
              <p:nvSpPr>
                <p:cNvPr id="45" name="Rectangle: Rounded Corners 44"/>
                <p:cNvSpPr/>
                <p:nvPr/>
              </p:nvSpPr>
              <p:spPr>
                <a:xfrm>
                  <a:off x="988228" y="4189281"/>
                  <a:ext cx="1503484" cy="489893"/>
                </a:xfrm>
                <a:prstGeom prst="roundRect">
                  <a:avLst/>
                </a:prstGeom>
                <a:solidFill>
                  <a:schemeClr val="accent6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/>
                </a:p>
              </p:txBody>
            </p:sp>
            <p:sp>
              <p:nvSpPr>
                <p:cNvPr id="46" name="Rectangle: Rounded Corners 45"/>
                <p:cNvSpPr/>
                <p:nvPr/>
              </p:nvSpPr>
              <p:spPr>
                <a:xfrm>
                  <a:off x="958362" y="4152445"/>
                  <a:ext cx="1503484" cy="489893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 dirty="0"/>
                </a:p>
              </p:txBody>
            </p:sp>
            <p:sp>
              <p:nvSpPr>
                <p:cNvPr id="47" name="Rectangle: Rounded Corners 46"/>
                <p:cNvSpPr/>
                <p:nvPr/>
              </p:nvSpPr>
              <p:spPr>
                <a:xfrm>
                  <a:off x="995082" y="4189281"/>
                  <a:ext cx="1428750" cy="416337"/>
                </a:xfrm>
                <a:prstGeom prst="roundRect">
                  <a:avLst/>
                </a:prstGeom>
                <a:noFill/>
                <a:ln w="9525">
                  <a:solidFill>
                    <a:schemeClr val="accent6">
                      <a:lumMod val="75000"/>
                    </a:schemeClr>
                  </a:solidFill>
                  <a:prstDash val="sys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/>
                </a:p>
              </p:txBody>
            </p:sp>
          </p:grpSp>
          <p:sp>
            <p:nvSpPr>
              <p:cNvPr id="44" name="Rectangle: Rounded Corners 43"/>
              <p:cNvSpPr/>
              <p:nvPr/>
            </p:nvSpPr>
            <p:spPr>
              <a:xfrm>
                <a:off x="2634165" y="3328790"/>
                <a:ext cx="1466981" cy="429716"/>
              </a:xfrm>
              <a:prstGeom prst="roundRect">
                <a:avLst/>
              </a:prstGeom>
              <a:noFill/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accent6">
                        <a:lumMod val="7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SAN HÔ</a:t>
                </a:r>
              </a:p>
            </p:txBody>
          </p:sp>
        </p:grpSp>
      </p:grpSp>
      <p:grpSp>
        <p:nvGrpSpPr>
          <p:cNvPr id="56" name="Group 55"/>
          <p:cNvGrpSpPr/>
          <p:nvPr/>
        </p:nvGrpSpPr>
        <p:grpSpPr>
          <a:xfrm>
            <a:off x="2289557" y="1457122"/>
            <a:ext cx="8047348" cy="5043005"/>
            <a:chOff x="2289557" y="1457122"/>
            <a:chExt cx="8047348" cy="5043005"/>
          </a:xfrm>
        </p:grpSpPr>
        <p:pic>
          <p:nvPicPr>
            <p:cNvPr id="49" name="Picture 48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89557" y="1457122"/>
              <a:ext cx="8047348" cy="5043005"/>
            </a:xfrm>
            <a:prstGeom prst="rect">
              <a:avLst/>
            </a:prstGeom>
          </p:spPr>
        </p:pic>
        <p:grpSp>
          <p:nvGrpSpPr>
            <p:cNvPr id="50" name="Group 49"/>
            <p:cNvGrpSpPr/>
            <p:nvPr/>
          </p:nvGrpSpPr>
          <p:grpSpPr>
            <a:xfrm>
              <a:off x="7845258" y="5517159"/>
              <a:ext cx="2482549" cy="806112"/>
              <a:chOff x="2597663" y="3305333"/>
              <a:chExt cx="1533350" cy="526729"/>
            </a:xfrm>
          </p:grpSpPr>
          <p:grpSp>
            <p:nvGrpSpPr>
              <p:cNvPr id="51" name="Group 50"/>
              <p:cNvGrpSpPr/>
              <p:nvPr/>
            </p:nvGrpSpPr>
            <p:grpSpPr>
              <a:xfrm>
                <a:off x="2597663" y="3305333"/>
                <a:ext cx="1533350" cy="526729"/>
                <a:chOff x="958362" y="4152445"/>
                <a:chExt cx="1533350" cy="526729"/>
              </a:xfrm>
            </p:grpSpPr>
            <p:sp>
              <p:nvSpPr>
                <p:cNvPr id="53" name="Rectangle: Rounded Corners 52"/>
                <p:cNvSpPr/>
                <p:nvPr/>
              </p:nvSpPr>
              <p:spPr>
                <a:xfrm>
                  <a:off x="988228" y="4189281"/>
                  <a:ext cx="1503484" cy="489893"/>
                </a:xfrm>
                <a:prstGeom prst="roundRect">
                  <a:avLst/>
                </a:prstGeom>
                <a:solidFill>
                  <a:schemeClr val="accent6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/>
                </a:p>
              </p:txBody>
            </p:sp>
            <p:sp>
              <p:nvSpPr>
                <p:cNvPr id="54" name="Rectangle: Rounded Corners 53"/>
                <p:cNvSpPr/>
                <p:nvPr/>
              </p:nvSpPr>
              <p:spPr>
                <a:xfrm>
                  <a:off x="958362" y="4152445"/>
                  <a:ext cx="1503484" cy="489893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 dirty="0"/>
                </a:p>
              </p:txBody>
            </p:sp>
            <p:sp>
              <p:nvSpPr>
                <p:cNvPr id="55" name="Rectangle: Rounded Corners 54"/>
                <p:cNvSpPr/>
                <p:nvPr/>
              </p:nvSpPr>
              <p:spPr>
                <a:xfrm>
                  <a:off x="995082" y="4189281"/>
                  <a:ext cx="1428750" cy="416337"/>
                </a:xfrm>
                <a:prstGeom prst="roundRect">
                  <a:avLst/>
                </a:prstGeom>
                <a:noFill/>
                <a:ln w="9525">
                  <a:solidFill>
                    <a:schemeClr val="accent6">
                      <a:lumMod val="75000"/>
                    </a:schemeClr>
                  </a:solidFill>
                  <a:prstDash val="sys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/>
                </a:p>
              </p:txBody>
            </p:sp>
          </p:grpSp>
          <p:sp>
            <p:nvSpPr>
              <p:cNvPr id="52" name="Rectangle: Rounded Corners 51"/>
              <p:cNvSpPr/>
              <p:nvPr/>
            </p:nvSpPr>
            <p:spPr>
              <a:xfrm>
                <a:off x="2634165" y="3328790"/>
                <a:ext cx="1466981" cy="429716"/>
              </a:xfrm>
              <a:prstGeom prst="roundRect">
                <a:avLst/>
              </a:prstGeom>
              <a:noFill/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accent6">
                        <a:lumMod val="7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SAO BIỂN</a:t>
                </a:r>
              </a:p>
            </p:txBody>
          </p:sp>
        </p:grpSp>
      </p:grpSp>
      <p:grpSp>
        <p:nvGrpSpPr>
          <p:cNvPr id="64" name="Group 63"/>
          <p:cNvGrpSpPr/>
          <p:nvPr/>
        </p:nvGrpSpPr>
        <p:grpSpPr>
          <a:xfrm>
            <a:off x="2917210" y="1491613"/>
            <a:ext cx="7221494" cy="5089748"/>
            <a:chOff x="2917210" y="1491613"/>
            <a:chExt cx="7221494" cy="5089748"/>
          </a:xfrm>
        </p:grpSpPr>
        <p:pic>
          <p:nvPicPr>
            <p:cNvPr id="57" name="Picture 56"/>
            <p:cNvPicPr>
              <a:picLocks noChangeAspect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026"/>
            <a:stretch/>
          </p:blipFill>
          <p:spPr>
            <a:xfrm>
              <a:off x="2917210" y="1491613"/>
              <a:ext cx="7221494" cy="5089748"/>
            </a:xfrm>
            <a:prstGeom prst="rect">
              <a:avLst/>
            </a:prstGeom>
          </p:spPr>
        </p:pic>
        <p:grpSp>
          <p:nvGrpSpPr>
            <p:cNvPr id="58" name="Group 57"/>
            <p:cNvGrpSpPr/>
            <p:nvPr/>
          </p:nvGrpSpPr>
          <p:grpSpPr>
            <a:xfrm>
              <a:off x="7353795" y="5731727"/>
              <a:ext cx="2694667" cy="699925"/>
              <a:chOff x="2597663" y="3305333"/>
              <a:chExt cx="1533350" cy="526729"/>
            </a:xfrm>
          </p:grpSpPr>
          <p:grpSp>
            <p:nvGrpSpPr>
              <p:cNvPr id="59" name="Group 58"/>
              <p:cNvGrpSpPr/>
              <p:nvPr/>
            </p:nvGrpSpPr>
            <p:grpSpPr>
              <a:xfrm>
                <a:off x="2597663" y="3305333"/>
                <a:ext cx="1533350" cy="526729"/>
                <a:chOff x="958362" y="4152445"/>
                <a:chExt cx="1533350" cy="526729"/>
              </a:xfrm>
            </p:grpSpPr>
            <p:sp>
              <p:nvSpPr>
                <p:cNvPr id="61" name="Rectangle: Rounded Corners 60"/>
                <p:cNvSpPr/>
                <p:nvPr/>
              </p:nvSpPr>
              <p:spPr>
                <a:xfrm>
                  <a:off x="988228" y="4189281"/>
                  <a:ext cx="1503484" cy="489893"/>
                </a:xfrm>
                <a:prstGeom prst="roundRect">
                  <a:avLst/>
                </a:prstGeom>
                <a:solidFill>
                  <a:schemeClr val="accent6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/>
                </a:p>
              </p:txBody>
            </p:sp>
            <p:sp>
              <p:nvSpPr>
                <p:cNvPr id="62" name="Rectangle: Rounded Corners 61"/>
                <p:cNvSpPr/>
                <p:nvPr/>
              </p:nvSpPr>
              <p:spPr>
                <a:xfrm>
                  <a:off x="958362" y="4152445"/>
                  <a:ext cx="1503484" cy="489893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 dirty="0"/>
                </a:p>
              </p:txBody>
            </p:sp>
            <p:sp>
              <p:nvSpPr>
                <p:cNvPr id="63" name="Rectangle: Rounded Corners 62"/>
                <p:cNvSpPr/>
                <p:nvPr/>
              </p:nvSpPr>
              <p:spPr>
                <a:xfrm>
                  <a:off x="995082" y="4189281"/>
                  <a:ext cx="1428750" cy="416337"/>
                </a:xfrm>
                <a:prstGeom prst="roundRect">
                  <a:avLst/>
                </a:prstGeom>
                <a:noFill/>
                <a:ln w="9525">
                  <a:solidFill>
                    <a:schemeClr val="accent6">
                      <a:lumMod val="75000"/>
                    </a:schemeClr>
                  </a:solidFill>
                  <a:prstDash val="sys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/>
                </a:p>
              </p:txBody>
            </p:sp>
          </p:grpSp>
          <p:sp>
            <p:nvSpPr>
              <p:cNvPr id="60" name="Rectangle: Rounded Corners 59"/>
              <p:cNvSpPr/>
              <p:nvPr/>
            </p:nvSpPr>
            <p:spPr>
              <a:xfrm>
                <a:off x="2634165" y="3328790"/>
                <a:ext cx="1466981" cy="429716"/>
              </a:xfrm>
              <a:prstGeom prst="roundRect">
                <a:avLst/>
              </a:prstGeom>
              <a:noFill/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accent6">
                        <a:lumMod val="7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GIUN ĐẤT</a:t>
                </a:r>
              </a:p>
            </p:txBody>
          </p:sp>
        </p:grpSp>
      </p:grpSp>
      <p:pic>
        <p:nvPicPr>
          <p:cNvPr id="65" name="Picture 6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3138" y="1489509"/>
            <a:ext cx="7704575" cy="5136383"/>
          </a:xfrm>
          <a:prstGeom prst="rect">
            <a:avLst/>
          </a:prstGeom>
        </p:spPr>
      </p:pic>
      <p:grpSp>
        <p:nvGrpSpPr>
          <p:cNvPr id="69" name="Group 68"/>
          <p:cNvGrpSpPr/>
          <p:nvPr/>
        </p:nvGrpSpPr>
        <p:grpSpPr>
          <a:xfrm>
            <a:off x="6884627" y="5312966"/>
            <a:ext cx="3329854" cy="1188729"/>
            <a:chOff x="2597663" y="3305333"/>
            <a:chExt cx="1533350" cy="526729"/>
          </a:xfrm>
        </p:grpSpPr>
        <p:grpSp>
          <p:nvGrpSpPr>
            <p:cNvPr id="70" name="Group 69"/>
            <p:cNvGrpSpPr/>
            <p:nvPr/>
          </p:nvGrpSpPr>
          <p:grpSpPr>
            <a:xfrm>
              <a:off x="2597663" y="3305333"/>
              <a:ext cx="1533350" cy="526729"/>
              <a:chOff x="958362" y="4152445"/>
              <a:chExt cx="1533350" cy="526729"/>
            </a:xfrm>
          </p:grpSpPr>
          <p:sp>
            <p:nvSpPr>
              <p:cNvPr id="72" name="Rectangle: Rounded Corners 71"/>
              <p:cNvSpPr/>
              <p:nvPr/>
            </p:nvSpPr>
            <p:spPr>
              <a:xfrm>
                <a:off x="988228" y="4189281"/>
                <a:ext cx="1503484" cy="489893"/>
              </a:xfrm>
              <a:prstGeom prst="roundRect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73" name="Rectangle: Rounded Corners 72"/>
              <p:cNvSpPr/>
              <p:nvPr/>
            </p:nvSpPr>
            <p:spPr>
              <a:xfrm>
                <a:off x="958362" y="4152445"/>
                <a:ext cx="1503484" cy="489893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  <p:sp>
            <p:nvSpPr>
              <p:cNvPr id="74" name="Rectangle: Rounded Corners 73"/>
              <p:cNvSpPr/>
              <p:nvPr/>
            </p:nvSpPr>
            <p:spPr>
              <a:xfrm>
                <a:off x="995082" y="4189281"/>
                <a:ext cx="1428750" cy="416337"/>
              </a:xfrm>
              <a:prstGeom prst="roundRect">
                <a:avLst/>
              </a:prstGeom>
              <a:noFill/>
              <a:ln w="9525">
                <a:solidFill>
                  <a:schemeClr val="accent6">
                    <a:lumMod val="7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</p:grpSp>
        <p:sp>
          <p:nvSpPr>
            <p:cNvPr id="71" name="Rectangle: Rounded Corners 70"/>
            <p:cNvSpPr/>
            <p:nvPr/>
          </p:nvSpPr>
          <p:spPr>
            <a:xfrm>
              <a:off x="2634165" y="3328790"/>
              <a:ext cx="1466981" cy="429716"/>
            </a:xfrm>
            <a:prstGeom prst="roundRect">
              <a:avLst/>
            </a:prstGeom>
            <a:noFill/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BỌ NGỰA</a:t>
              </a:r>
            </a:p>
          </p:txBody>
        </p:sp>
      </p:grpSp>
      <p:pic>
        <p:nvPicPr>
          <p:cNvPr id="75" name="Ban-Giao-Huong-Dat-Troi-5-Phut-karate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5986" end="139862.9375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054896" y="36831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883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19178" fill="hold"/>
                                        <p:tgtEl>
                                          <p:spTgt spid="7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41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100"/>
                            </p:stCondLst>
                            <p:childTnLst>
                              <p:par>
                                <p:cTn id="16" presetID="10" presetClass="exit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1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6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4522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9122"/>
                            </p:stCondLst>
                            <p:childTnLst>
                              <p:par>
                                <p:cTn id="24" presetID="10" presetClass="exit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1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9622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42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3822"/>
                            </p:stCondLst>
                            <p:childTnLst>
                              <p:par>
                                <p:cTn id="32" presetID="10" presetClass="exit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1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4322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4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8322"/>
                            </p:stCondLst>
                            <p:childTnLst>
                              <p:par>
                                <p:cTn id="40" presetID="10" presetClass="exit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1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8822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42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3022"/>
                            </p:stCondLst>
                            <p:childTnLst>
                              <p:par>
                                <p:cTn id="48" presetID="10" presetClass="exit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1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3522"/>
                            </p:stCondLst>
                            <p:childTnLst>
                              <p:par>
                                <p:cTn id="52" presetID="10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46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8222"/>
                            </p:stCondLst>
                            <p:childTnLst>
                              <p:par>
                                <p:cTn id="56" presetID="10" presetClass="exit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1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8722"/>
                            </p:stCondLst>
                            <p:childTnLst>
                              <p:par>
                                <p:cTn id="6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42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2922"/>
                            </p:stCondLst>
                            <p:childTnLst>
                              <p:par>
                                <p:cTn id="64" presetID="10" presetClass="exit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1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33422"/>
                            </p:stCondLst>
                            <p:childTnLst>
                              <p:par>
                                <p:cTn id="6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34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36822"/>
                            </p:stCondLst>
                            <p:childTnLst>
                              <p:par>
                                <p:cTn id="7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-520495" y="-73151"/>
            <a:ext cx="6967015" cy="1097280"/>
            <a:chOff x="-456487" y="-19536"/>
            <a:chExt cx="8686086" cy="1481329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8310" b="34859"/>
            <a:stretch/>
          </p:blipFill>
          <p:spPr>
            <a:xfrm>
              <a:off x="-456487" y="-19536"/>
              <a:ext cx="8686086" cy="1481329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256744" y="325029"/>
              <a:ext cx="7259622" cy="7894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Các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sự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vật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có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trong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sinh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quyển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5193792" y="1022090"/>
            <a:ext cx="2359152" cy="1007422"/>
            <a:chOff x="2597663" y="3305333"/>
            <a:chExt cx="1533350" cy="526729"/>
          </a:xfrm>
        </p:grpSpPr>
        <p:grpSp>
          <p:nvGrpSpPr>
            <p:cNvPr id="6" name="Group 5"/>
            <p:cNvGrpSpPr/>
            <p:nvPr/>
          </p:nvGrpSpPr>
          <p:grpSpPr>
            <a:xfrm>
              <a:off x="2597663" y="3305333"/>
              <a:ext cx="1533350" cy="526729"/>
              <a:chOff x="958362" y="4152445"/>
              <a:chExt cx="1533350" cy="526729"/>
            </a:xfrm>
          </p:grpSpPr>
          <p:sp>
            <p:nvSpPr>
              <p:cNvPr id="8" name="Rectangle: Rounded Corners 7"/>
              <p:cNvSpPr/>
              <p:nvPr/>
            </p:nvSpPr>
            <p:spPr>
              <a:xfrm>
                <a:off x="988228" y="4189281"/>
                <a:ext cx="1503484" cy="489893"/>
              </a:xfrm>
              <a:prstGeom prst="roundRect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Rectangle: Rounded Corners 8"/>
              <p:cNvSpPr/>
              <p:nvPr/>
            </p:nvSpPr>
            <p:spPr>
              <a:xfrm>
                <a:off x="958362" y="4152445"/>
                <a:ext cx="1503484" cy="489893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" name="Rectangle: Rounded Corners 9"/>
              <p:cNvSpPr/>
              <p:nvPr/>
            </p:nvSpPr>
            <p:spPr>
              <a:xfrm>
                <a:off x="995082" y="4189281"/>
                <a:ext cx="1428750" cy="416337"/>
              </a:xfrm>
              <a:prstGeom prst="roundRect">
                <a:avLst/>
              </a:prstGeom>
              <a:noFill/>
              <a:ln w="9525">
                <a:solidFill>
                  <a:schemeClr val="accent6">
                    <a:lumMod val="7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" name="Rectangle: Rounded Corners 6"/>
            <p:cNvSpPr/>
            <p:nvPr/>
          </p:nvSpPr>
          <p:spPr>
            <a:xfrm>
              <a:off x="2634165" y="3328790"/>
              <a:ext cx="1466981" cy="429716"/>
            </a:xfrm>
            <a:prstGeom prst="roundRect">
              <a:avLst/>
            </a:prstGeom>
            <a:noFill/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err="1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Động</a:t>
              </a:r>
              <a:r>
                <a:rPr lang="en-US" sz="3200" b="1" dirty="0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vật</a:t>
              </a:r>
              <a:endParaRPr lang="en-US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1643041" y="2394961"/>
            <a:ext cx="3329854" cy="1188729"/>
            <a:chOff x="2597663" y="3305333"/>
            <a:chExt cx="1533350" cy="526729"/>
          </a:xfrm>
        </p:grpSpPr>
        <p:grpSp>
          <p:nvGrpSpPr>
            <p:cNvPr id="24" name="Group 23"/>
            <p:cNvGrpSpPr/>
            <p:nvPr/>
          </p:nvGrpSpPr>
          <p:grpSpPr>
            <a:xfrm>
              <a:off x="2597663" y="3305333"/>
              <a:ext cx="1533350" cy="526729"/>
              <a:chOff x="958362" y="4152445"/>
              <a:chExt cx="1533350" cy="526729"/>
            </a:xfrm>
          </p:grpSpPr>
          <p:sp>
            <p:nvSpPr>
              <p:cNvPr id="26" name="Rectangle: Rounded Corners 25"/>
              <p:cNvSpPr/>
              <p:nvPr/>
            </p:nvSpPr>
            <p:spPr>
              <a:xfrm>
                <a:off x="988228" y="4189281"/>
                <a:ext cx="1503484" cy="489893"/>
              </a:xfrm>
              <a:prstGeom prst="roundRect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27" name="Rectangle: Rounded Corners 26">
                <a:hlinkClick r:id="rId3" action="ppaction://hlinksldjump"/>
              </p:cNvPr>
              <p:cNvSpPr/>
              <p:nvPr/>
            </p:nvSpPr>
            <p:spPr>
              <a:xfrm>
                <a:off x="958362" y="4152445"/>
                <a:ext cx="1503484" cy="489893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  <p:sp>
            <p:nvSpPr>
              <p:cNvPr id="28" name="Rectangle: Rounded Corners 27"/>
              <p:cNvSpPr/>
              <p:nvPr/>
            </p:nvSpPr>
            <p:spPr>
              <a:xfrm>
                <a:off x="995082" y="4189281"/>
                <a:ext cx="1428750" cy="416337"/>
              </a:xfrm>
              <a:prstGeom prst="roundRect">
                <a:avLst/>
              </a:prstGeom>
              <a:noFill/>
              <a:ln w="9525">
                <a:solidFill>
                  <a:schemeClr val="accent6">
                    <a:lumMod val="7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</p:grpSp>
        <p:sp>
          <p:nvSpPr>
            <p:cNvPr id="25" name="Rectangle: Rounded Corners 24"/>
            <p:cNvSpPr/>
            <p:nvPr/>
          </p:nvSpPr>
          <p:spPr>
            <a:xfrm>
              <a:off x="2634165" y="3328790"/>
              <a:ext cx="1466981" cy="429716"/>
            </a:xfrm>
            <a:prstGeom prst="roundRect">
              <a:avLst/>
            </a:prstGeom>
            <a:noFill/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err="1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Động</a:t>
              </a:r>
              <a:r>
                <a:rPr lang="en-US" sz="2800" dirty="0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vật</a:t>
              </a:r>
              <a:r>
                <a:rPr lang="en-US" sz="2800" dirty="0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  <a:p>
              <a:pPr algn="ctr"/>
              <a:r>
                <a:rPr lang="en-US" sz="2800" dirty="0" err="1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không</a:t>
              </a:r>
              <a:r>
                <a:rPr lang="en-US" sz="2800" dirty="0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xương</a:t>
              </a:r>
              <a:r>
                <a:rPr lang="en-US" sz="2800" dirty="0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sống</a:t>
              </a:r>
              <a:endParaRPr lang="en-US" sz="28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7552944" y="2311829"/>
            <a:ext cx="3329854" cy="1188729"/>
            <a:chOff x="2597663" y="3305333"/>
            <a:chExt cx="1533350" cy="526729"/>
          </a:xfrm>
        </p:grpSpPr>
        <p:grpSp>
          <p:nvGrpSpPr>
            <p:cNvPr id="30" name="Group 29"/>
            <p:cNvGrpSpPr/>
            <p:nvPr/>
          </p:nvGrpSpPr>
          <p:grpSpPr>
            <a:xfrm>
              <a:off x="2597663" y="3305333"/>
              <a:ext cx="1533350" cy="526729"/>
              <a:chOff x="958362" y="4152445"/>
              <a:chExt cx="1533350" cy="526729"/>
            </a:xfrm>
          </p:grpSpPr>
          <p:sp>
            <p:nvSpPr>
              <p:cNvPr id="32" name="Rectangle: Rounded Corners 31"/>
              <p:cNvSpPr/>
              <p:nvPr/>
            </p:nvSpPr>
            <p:spPr>
              <a:xfrm>
                <a:off x="988228" y="4189281"/>
                <a:ext cx="1503484" cy="489893"/>
              </a:xfrm>
              <a:prstGeom prst="roundRect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33" name="Rectangle: Rounded Corners 32"/>
              <p:cNvSpPr/>
              <p:nvPr/>
            </p:nvSpPr>
            <p:spPr>
              <a:xfrm>
                <a:off x="958362" y="4152445"/>
                <a:ext cx="1503484" cy="489893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  <p:sp>
            <p:nvSpPr>
              <p:cNvPr id="34" name="Rectangle: Rounded Corners 33"/>
              <p:cNvSpPr/>
              <p:nvPr/>
            </p:nvSpPr>
            <p:spPr>
              <a:xfrm>
                <a:off x="995082" y="4189281"/>
                <a:ext cx="1428750" cy="416337"/>
              </a:xfrm>
              <a:prstGeom prst="roundRect">
                <a:avLst/>
              </a:prstGeom>
              <a:noFill/>
              <a:ln w="9525">
                <a:solidFill>
                  <a:schemeClr val="accent6">
                    <a:lumMod val="7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</p:grpSp>
        <p:sp>
          <p:nvSpPr>
            <p:cNvPr id="31" name="Rectangle: Rounded Corners 30">
              <a:hlinkClick r:id="rId4" action="ppaction://hlinksldjump"/>
            </p:cNvPr>
            <p:cNvSpPr/>
            <p:nvPr/>
          </p:nvSpPr>
          <p:spPr>
            <a:xfrm>
              <a:off x="2634165" y="3328790"/>
              <a:ext cx="1466981" cy="429716"/>
            </a:xfrm>
            <a:prstGeom prst="roundRect">
              <a:avLst/>
            </a:prstGeom>
            <a:noFill/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err="1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Động</a:t>
              </a:r>
              <a:r>
                <a:rPr lang="en-US" sz="2800" dirty="0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vật</a:t>
              </a:r>
              <a:r>
                <a:rPr lang="en-US" sz="2800" dirty="0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  <a:p>
              <a:pPr algn="ctr"/>
              <a:r>
                <a:rPr lang="en-US" sz="2800" dirty="0" err="1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có</a:t>
              </a:r>
              <a:r>
                <a:rPr lang="en-US" sz="2800" dirty="0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xương</a:t>
              </a:r>
              <a:r>
                <a:rPr lang="en-US" sz="2800" dirty="0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sống</a:t>
              </a:r>
              <a:endParaRPr lang="en-US" sz="28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cxnSp>
        <p:nvCxnSpPr>
          <p:cNvPr id="36" name="Straight Arrow Connector 35"/>
          <p:cNvCxnSpPr>
            <a:stCxn id="8" idx="2"/>
            <a:endCxn id="25" idx="0"/>
          </p:cNvCxnSpPr>
          <p:nvPr/>
        </p:nvCxnSpPr>
        <p:spPr>
          <a:xfrm flipH="1">
            <a:off x="3315172" y="2029512"/>
            <a:ext cx="3081172" cy="418387"/>
          </a:xfrm>
          <a:prstGeom prst="straightConnector1">
            <a:avLst/>
          </a:prstGeom>
          <a:ln w="5715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>
            <a:stCxn id="8" idx="2"/>
            <a:endCxn id="31" idx="0"/>
          </p:cNvCxnSpPr>
          <p:nvPr/>
        </p:nvCxnSpPr>
        <p:spPr>
          <a:xfrm>
            <a:off x="6396344" y="2029512"/>
            <a:ext cx="2828731" cy="335255"/>
          </a:xfrm>
          <a:prstGeom prst="straightConnector1">
            <a:avLst/>
          </a:prstGeom>
          <a:ln w="5715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1856720" y="3677690"/>
            <a:ext cx="311617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Sứa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tôm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mực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giun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bọ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ngựa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bọ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cứng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san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hô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,…</a:t>
            </a:r>
          </a:p>
        </p:txBody>
      </p:sp>
      <p:pic>
        <p:nvPicPr>
          <p:cNvPr id="35" name="图片 2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647"/>
          <a:stretch/>
        </p:blipFill>
        <p:spPr>
          <a:xfrm flipH="1">
            <a:off x="8742535" y="4266574"/>
            <a:ext cx="4872540" cy="3251259"/>
          </a:xfrm>
          <a:prstGeom prst="rect">
            <a:avLst/>
          </a:prstGeom>
        </p:spPr>
      </p:pic>
      <p:pic>
        <p:nvPicPr>
          <p:cNvPr id="37" name="图片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384" y="3677690"/>
            <a:ext cx="5132439" cy="2792972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5735936" y="3923910"/>
            <a:ext cx="354211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loài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xương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2418003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3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02071" y="162588"/>
            <a:ext cx="3329854" cy="1188729"/>
            <a:chOff x="2597663" y="3305333"/>
            <a:chExt cx="1533350" cy="526729"/>
          </a:xfrm>
        </p:grpSpPr>
        <p:grpSp>
          <p:nvGrpSpPr>
            <p:cNvPr id="3" name="Group 2"/>
            <p:cNvGrpSpPr/>
            <p:nvPr/>
          </p:nvGrpSpPr>
          <p:grpSpPr>
            <a:xfrm>
              <a:off x="2597663" y="3305333"/>
              <a:ext cx="1533350" cy="526729"/>
              <a:chOff x="958362" y="4152445"/>
              <a:chExt cx="1533350" cy="526729"/>
            </a:xfrm>
          </p:grpSpPr>
          <p:sp>
            <p:nvSpPr>
              <p:cNvPr id="5" name="Rectangle: Rounded Corners 4"/>
              <p:cNvSpPr/>
              <p:nvPr/>
            </p:nvSpPr>
            <p:spPr>
              <a:xfrm>
                <a:off x="988228" y="4189281"/>
                <a:ext cx="1503484" cy="489893"/>
              </a:xfrm>
              <a:prstGeom prst="roundRect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6" name="Rectangle: Rounded Corners 5"/>
              <p:cNvSpPr/>
              <p:nvPr/>
            </p:nvSpPr>
            <p:spPr>
              <a:xfrm>
                <a:off x="958362" y="4152445"/>
                <a:ext cx="1503484" cy="489893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  <p:sp>
            <p:nvSpPr>
              <p:cNvPr id="7" name="Rectangle: Rounded Corners 6"/>
              <p:cNvSpPr/>
              <p:nvPr/>
            </p:nvSpPr>
            <p:spPr>
              <a:xfrm>
                <a:off x="995082" y="4189281"/>
                <a:ext cx="1428750" cy="416337"/>
              </a:xfrm>
              <a:prstGeom prst="roundRect">
                <a:avLst/>
              </a:prstGeom>
              <a:noFill/>
              <a:ln w="9525">
                <a:solidFill>
                  <a:schemeClr val="accent6">
                    <a:lumMod val="7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</p:grpSp>
        <p:sp>
          <p:nvSpPr>
            <p:cNvPr id="4" name="Rectangle: Rounded Corners 3"/>
            <p:cNvSpPr/>
            <p:nvPr/>
          </p:nvSpPr>
          <p:spPr>
            <a:xfrm>
              <a:off x="2634165" y="3328790"/>
              <a:ext cx="1466981" cy="429716"/>
            </a:xfrm>
            <a:prstGeom prst="roundRect">
              <a:avLst/>
            </a:prstGeom>
            <a:noFill/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err="1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Động</a:t>
              </a:r>
              <a:r>
                <a:rPr lang="en-US" sz="2800" dirty="0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vật</a:t>
              </a:r>
              <a:r>
                <a:rPr lang="en-US" sz="2800" dirty="0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  <a:p>
              <a:pPr algn="ctr"/>
              <a:r>
                <a:rPr lang="en-US" sz="2800" dirty="0" err="1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có</a:t>
              </a:r>
              <a:r>
                <a:rPr lang="en-US" sz="2800" dirty="0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xương</a:t>
              </a:r>
              <a:r>
                <a:rPr lang="en-US" sz="2800" dirty="0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sống</a:t>
              </a:r>
              <a:endParaRPr lang="en-US" sz="28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1980526" y="1423056"/>
            <a:ext cx="8512366" cy="4797879"/>
            <a:chOff x="1799427" y="1548491"/>
            <a:chExt cx="8512366" cy="4797879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99427" y="1548491"/>
              <a:ext cx="8512366" cy="4797879"/>
            </a:xfrm>
            <a:prstGeom prst="rect">
              <a:avLst/>
            </a:prstGeom>
          </p:spPr>
        </p:pic>
        <p:grpSp>
          <p:nvGrpSpPr>
            <p:cNvPr id="9" name="Group 8"/>
            <p:cNvGrpSpPr/>
            <p:nvPr/>
          </p:nvGrpSpPr>
          <p:grpSpPr>
            <a:xfrm>
              <a:off x="7739743" y="5508171"/>
              <a:ext cx="2408668" cy="730831"/>
              <a:chOff x="2597663" y="3305333"/>
              <a:chExt cx="1533350" cy="526729"/>
            </a:xfrm>
          </p:grpSpPr>
          <p:grpSp>
            <p:nvGrpSpPr>
              <p:cNvPr id="10" name="Group 9"/>
              <p:cNvGrpSpPr/>
              <p:nvPr/>
            </p:nvGrpSpPr>
            <p:grpSpPr>
              <a:xfrm>
                <a:off x="2597663" y="3305333"/>
                <a:ext cx="1533350" cy="526729"/>
                <a:chOff x="958362" y="4152445"/>
                <a:chExt cx="1533350" cy="526729"/>
              </a:xfrm>
            </p:grpSpPr>
            <p:sp>
              <p:nvSpPr>
                <p:cNvPr id="12" name="Rectangle: Rounded Corners 11"/>
                <p:cNvSpPr/>
                <p:nvPr/>
              </p:nvSpPr>
              <p:spPr>
                <a:xfrm>
                  <a:off x="988228" y="4189281"/>
                  <a:ext cx="1503484" cy="489893"/>
                </a:xfrm>
                <a:prstGeom prst="roundRect">
                  <a:avLst/>
                </a:prstGeom>
                <a:solidFill>
                  <a:schemeClr val="accent6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/>
                </a:p>
              </p:txBody>
            </p:sp>
            <p:sp>
              <p:nvSpPr>
                <p:cNvPr id="13" name="Rectangle: Rounded Corners 12"/>
                <p:cNvSpPr/>
                <p:nvPr/>
              </p:nvSpPr>
              <p:spPr>
                <a:xfrm>
                  <a:off x="958362" y="4152445"/>
                  <a:ext cx="1503484" cy="489893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 dirty="0"/>
                </a:p>
              </p:txBody>
            </p:sp>
            <p:sp>
              <p:nvSpPr>
                <p:cNvPr id="14" name="Rectangle: Rounded Corners 13"/>
                <p:cNvSpPr/>
                <p:nvPr/>
              </p:nvSpPr>
              <p:spPr>
                <a:xfrm>
                  <a:off x="995082" y="4189281"/>
                  <a:ext cx="1428750" cy="416337"/>
                </a:xfrm>
                <a:prstGeom prst="roundRect">
                  <a:avLst/>
                </a:prstGeom>
                <a:noFill/>
                <a:ln w="9525">
                  <a:solidFill>
                    <a:schemeClr val="accent6">
                      <a:lumMod val="75000"/>
                    </a:schemeClr>
                  </a:solidFill>
                  <a:prstDash val="sys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/>
                </a:p>
              </p:txBody>
            </p:sp>
          </p:grpSp>
          <p:sp>
            <p:nvSpPr>
              <p:cNvPr id="11" name="Rectangle: Rounded Corners 10"/>
              <p:cNvSpPr/>
              <p:nvPr/>
            </p:nvSpPr>
            <p:spPr>
              <a:xfrm>
                <a:off x="2634165" y="3328790"/>
                <a:ext cx="1466981" cy="429716"/>
              </a:xfrm>
              <a:prstGeom prst="roundRect">
                <a:avLst/>
              </a:prstGeom>
              <a:noFill/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accent6">
                        <a:lumMod val="7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CÁ HEO</a:t>
                </a:r>
              </a:p>
            </p:txBody>
          </p:sp>
        </p:grpSp>
      </p:grpSp>
      <p:pic>
        <p:nvPicPr>
          <p:cNvPr id="16" name="Ban-Giao-Huong-Dat-Troi-5-Phut-karate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5986" end="139862.9375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054896" y="368319"/>
            <a:ext cx="487363" cy="487363"/>
          </a:xfrm>
          <a:prstGeom prst="rect">
            <a:avLst/>
          </a:prstGeom>
        </p:spPr>
      </p:pic>
      <p:grpSp>
        <p:nvGrpSpPr>
          <p:cNvPr id="24" name="Group 23"/>
          <p:cNvGrpSpPr/>
          <p:nvPr/>
        </p:nvGrpSpPr>
        <p:grpSpPr>
          <a:xfrm>
            <a:off x="2011135" y="1321123"/>
            <a:ext cx="8300658" cy="5193840"/>
            <a:chOff x="2011135" y="1321123"/>
            <a:chExt cx="8300658" cy="5193840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11135" y="1321123"/>
              <a:ext cx="8300658" cy="5193840"/>
            </a:xfrm>
            <a:prstGeom prst="rect">
              <a:avLst/>
            </a:prstGeom>
          </p:spPr>
        </p:pic>
        <p:grpSp>
          <p:nvGrpSpPr>
            <p:cNvPr id="18" name="Group 17"/>
            <p:cNvGrpSpPr/>
            <p:nvPr/>
          </p:nvGrpSpPr>
          <p:grpSpPr>
            <a:xfrm>
              <a:off x="8011885" y="5559281"/>
              <a:ext cx="2212725" cy="936155"/>
              <a:chOff x="2597663" y="3305333"/>
              <a:chExt cx="1533350" cy="526729"/>
            </a:xfrm>
          </p:grpSpPr>
          <p:grpSp>
            <p:nvGrpSpPr>
              <p:cNvPr id="19" name="Group 18"/>
              <p:cNvGrpSpPr/>
              <p:nvPr/>
            </p:nvGrpSpPr>
            <p:grpSpPr>
              <a:xfrm>
                <a:off x="2597663" y="3305333"/>
                <a:ext cx="1533350" cy="526729"/>
                <a:chOff x="958362" y="4152445"/>
                <a:chExt cx="1533350" cy="526729"/>
              </a:xfrm>
            </p:grpSpPr>
            <p:sp>
              <p:nvSpPr>
                <p:cNvPr id="21" name="Rectangle: Rounded Corners 20"/>
                <p:cNvSpPr/>
                <p:nvPr/>
              </p:nvSpPr>
              <p:spPr>
                <a:xfrm>
                  <a:off x="988228" y="4189281"/>
                  <a:ext cx="1503484" cy="489893"/>
                </a:xfrm>
                <a:prstGeom prst="roundRect">
                  <a:avLst/>
                </a:prstGeom>
                <a:solidFill>
                  <a:schemeClr val="accent6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/>
                </a:p>
              </p:txBody>
            </p:sp>
            <p:sp>
              <p:nvSpPr>
                <p:cNvPr id="22" name="Rectangle: Rounded Corners 21"/>
                <p:cNvSpPr/>
                <p:nvPr/>
              </p:nvSpPr>
              <p:spPr>
                <a:xfrm>
                  <a:off x="958362" y="4152445"/>
                  <a:ext cx="1503484" cy="489893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 dirty="0"/>
                </a:p>
              </p:txBody>
            </p:sp>
            <p:sp>
              <p:nvSpPr>
                <p:cNvPr id="23" name="Rectangle: Rounded Corners 22"/>
                <p:cNvSpPr/>
                <p:nvPr/>
              </p:nvSpPr>
              <p:spPr>
                <a:xfrm>
                  <a:off x="995082" y="4189281"/>
                  <a:ext cx="1428750" cy="416337"/>
                </a:xfrm>
                <a:prstGeom prst="roundRect">
                  <a:avLst/>
                </a:prstGeom>
                <a:noFill/>
                <a:ln w="9525">
                  <a:solidFill>
                    <a:schemeClr val="accent6">
                      <a:lumMod val="75000"/>
                    </a:schemeClr>
                  </a:solidFill>
                  <a:prstDash val="sys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/>
                </a:p>
              </p:txBody>
            </p:sp>
          </p:grpSp>
          <p:sp>
            <p:nvSpPr>
              <p:cNvPr id="20" name="Rectangle: Rounded Corners 19"/>
              <p:cNvSpPr/>
              <p:nvPr/>
            </p:nvSpPr>
            <p:spPr>
              <a:xfrm>
                <a:off x="2634165" y="3328790"/>
                <a:ext cx="1466981" cy="429716"/>
              </a:xfrm>
              <a:prstGeom prst="roundRect">
                <a:avLst/>
              </a:prstGeom>
              <a:noFill/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accent6">
                        <a:lumMod val="7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CÁ VOI</a:t>
                </a:r>
              </a:p>
            </p:txBody>
          </p:sp>
        </p:grpSp>
      </p:grpSp>
      <p:grpSp>
        <p:nvGrpSpPr>
          <p:cNvPr id="32" name="Group 31"/>
          <p:cNvGrpSpPr/>
          <p:nvPr/>
        </p:nvGrpSpPr>
        <p:grpSpPr>
          <a:xfrm>
            <a:off x="2492635" y="1314101"/>
            <a:ext cx="7758805" cy="5181335"/>
            <a:chOff x="2492635" y="1314101"/>
            <a:chExt cx="7758805" cy="5181335"/>
          </a:xfrm>
        </p:grpSpPr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92635" y="1314101"/>
              <a:ext cx="7698451" cy="5181335"/>
            </a:xfrm>
            <a:prstGeom prst="rect">
              <a:avLst/>
            </a:prstGeom>
          </p:spPr>
        </p:pic>
        <p:grpSp>
          <p:nvGrpSpPr>
            <p:cNvPr id="26" name="Group 25"/>
            <p:cNvGrpSpPr/>
            <p:nvPr/>
          </p:nvGrpSpPr>
          <p:grpSpPr>
            <a:xfrm>
              <a:off x="6921586" y="5244640"/>
              <a:ext cx="3329854" cy="1188729"/>
              <a:chOff x="2597663" y="3305333"/>
              <a:chExt cx="1533350" cy="526729"/>
            </a:xfrm>
          </p:grpSpPr>
          <p:grpSp>
            <p:nvGrpSpPr>
              <p:cNvPr id="27" name="Group 26"/>
              <p:cNvGrpSpPr/>
              <p:nvPr/>
            </p:nvGrpSpPr>
            <p:grpSpPr>
              <a:xfrm>
                <a:off x="2597663" y="3305333"/>
                <a:ext cx="1533350" cy="526729"/>
                <a:chOff x="958362" y="4152445"/>
                <a:chExt cx="1533350" cy="526729"/>
              </a:xfrm>
            </p:grpSpPr>
            <p:sp>
              <p:nvSpPr>
                <p:cNvPr id="29" name="Rectangle: Rounded Corners 28"/>
                <p:cNvSpPr/>
                <p:nvPr/>
              </p:nvSpPr>
              <p:spPr>
                <a:xfrm>
                  <a:off x="988228" y="4189281"/>
                  <a:ext cx="1503484" cy="489893"/>
                </a:xfrm>
                <a:prstGeom prst="roundRect">
                  <a:avLst/>
                </a:prstGeom>
                <a:solidFill>
                  <a:schemeClr val="accent6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/>
                </a:p>
              </p:txBody>
            </p:sp>
            <p:sp>
              <p:nvSpPr>
                <p:cNvPr id="30" name="Rectangle: Rounded Corners 29"/>
                <p:cNvSpPr/>
                <p:nvPr/>
              </p:nvSpPr>
              <p:spPr>
                <a:xfrm>
                  <a:off x="958362" y="4152445"/>
                  <a:ext cx="1503484" cy="489893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 dirty="0"/>
                </a:p>
              </p:txBody>
            </p:sp>
            <p:sp>
              <p:nvSpPr>
                <p:cNvPr id="31" name="Rectangle: Rounded Corners 30"/>
                <p:cNvSpPr/>
                <p:nvPr/>
              </p:nvSpPr>
              <p:spPr>
                <a:xfrm>
                  <a:off x="995082" y="4189281"/>
                  <a:ext cx="1428750" cy="416337"/>
                </a:xfrm>
                <a:prstGeom prst="roundRect">
                  <a:avLst/>
                </a:prstGeom>
                <a:noFill/>
                <a:ln w="9525">
                  <a:solidFill>
                    <a:schemeClr val="accent6">
                      <a:lumMod val="75000"/>
                    </a:schemeClr>
                  </a:solidFill>
                  <a:prstDash val="sys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/>
                </a:p>
              </p:txBody>
            </p:sp>
          </p:grpSp>
          <p:sp>
            <p:nvSpPr>
              <p:cNvPr id="28" name="Rectangle: Rounded Corners 27"/>
              <p:cNvSpPr/>
              <p:nvPr/>
            </p:nvSpPr>
            <p:spPr>
              <a:xfrm>
                <a:off x="2634165" y="3328790"/>
                <a:ext cx="1466981" cy="429716"/>
              </a:xfrm>
              <a:prstGeom prst="roundRect">
                <a:avLst/>
              </a:prstGeom>
              <a:noFill/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accent6">
                        <a:lumMod val="7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SẾU ĐẦU ĐỎ</a:t>
                </a:r>
              </a:p>
            </p:txBody>
          </p:sp>
        </p:grpSp>
      </p:grpSp>
      <p:grpSp>
        <p:nvGrpSpPr>
          <p:cNvPr id="40" name="Group 39"/>
          <p:cNvGrpSpPr/>
          <p:nvPr/>
        </p:nvGrpSpPr>
        <p:grpSpPr>
          <a:xfrm>
            <a:off x="2405452" y="1350596"/>
            <a:ext cx="7727371" cy="5108343"/>
            <a:chOff x="2405452" y="1350596"/>
            <a:chExt cx="7727371" cy="5108343"/>
          </a:xfrm>
        </p:grpSpPr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05452" y="1350596"/>
              <a:ext cx="7662514" cy="5108343"/>
            </a:xfrm>
            <a:prstGeom prst="rect">
              <a:avLst/>
            </a:prstGeom>
          </p:spPr>
        </p:pic>
        <p:grpSp>
          <p:nvGrpSpPr>
            <p:cNvPr id="34" name="Group 33"/>
            <p:cNvGrpSpPr/>
            <p:nvPr/>
          </p:nvGrpSpPr>
          <p:grpSpPr>
            <a:xfrm>
              <a:off x="7665950" y="5555879"/>
              <a:ext cx="2466873" cy="836407"/>
              <a:chOff x="2597663" y="3305333"/>
              <a:chExt cx="1533350" cy="526729"/>
            </a:xfrm>
          </p:grpSpPr>
          <p:grpSp>
            <p:nvGrpSpPr>
              <p:cNvPr id="35" name="Group 34"/>
              <p:cNvGrpSpPr/>
              <p:nvPr/>
            </p:nvGrpSpPr>
            <p:grpSpPr>
              <a:xfrm>
                <a:off x="2597663" y="3305333"/>
                <a:ext cx="1533350" cy="526729"/>
                <a:chOff x="958362" y="4152445"/>
                <a:chExt cx="1533350" cy="526729"/>
              </a:xfrm>
            </p:grpSpPr>
            <p:sp>
              <p:nvSpPr>
                <p:cNvPr id="37" name="Rectangle: Rounded Corners 36"/>
                <p:cNvSpPr/>
                <p:nvPr/>
              </p:nvSpPr>
              <p:spPr>
                <a:xfrm>
                  <a:off x="988228" y="4189281"/>
                  <a:ext cx="1503484" cy="489893"/>
                </a:xfrm>
                <a:prstGeom prst="roundRect">
                  <a:avLst/>
                </a:prstGeom>
                <a:solidFill>
                  <a:schemeClr val="accent6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/>
                </a:p>
              </p:txBody>
            </p:sp>
            <p:sp>
              <p:nvSpPr>
                <p:cNvPr id="38" name="Rectangle: Rounded Corners 37"/>
                <p:cNvSpPr/>
                <p:nvPr/>
              </p:nvSpPr>
              <p:spPr>
                <a:xfrm>
                  <a:off x="958362" y="4152445"/>
                  <a:ext cx="1503484" cy="489893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 dirty="0"/>
                </a:p>
              </p:txBody>
            </p:sp>
            <p:sp>
              <p:nvSpPr>
                <p:cNvPr id="39" name="Rectangle: Rounded Corners 38"/>
                <p:cNvSpPr/>
                <p:nvPr/>
              </p:nvSpPr>
              <p:spPr>
                <a:xfrm>
                  <a:off x="995082" y="4189281"/>
                  <a:ext cx="1428750" cy="416337"/>
                </a:xfrm>
                <a:prstGeom prst="roundRect">
                  <a:avLst/>
                </a:prstGeom>
                <a:noFill/>
                <a:ln w="9525">
                  <a:solidFill>
                    <a:schemeClr val="accent6">
                      <a:lumMod val="75000"/>
                    </a:schemeClr>
                  </a:solidFill>
                  <a:prstDash val="sys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/>
                </a:p>
              </p:txBody>
            </p:sp>
          </p:grpSp>
          <p:sp>
            <p:nvSpPr>
              <p:cNvPr id="36" name="Rectangle: Rounded Corners 35"/>
              <p:cNvSpPr/>
              <p:nvPr/>
            </p:nvSpPr>
            <p:spPr>
              <a:xfrm>
                <a:off x="2634165" y="3328790"/>
                <a:ext cx="1466981" cy="429716"/>
              </a:xfrm>
              <a:prstGeom prst="roundRect">
                <a:avLst/>
              </a:prstGeom>
              <a:noFill/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accent6">
                        <a:lumMod val="7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ĐÀ ĐIỂU</a:t>
                </a:r>
              </a:p>
            </p:txBody>
          </p:sp>
        </p:grpSp>
      </p:grpSp>
      <p:grpSp>
        <p:nvGrpSpPr>
          <p:cNvPr id="48" name="Group 47"/>
          <p:cNvGrpSpPr/>
          <p:nvPr/>
        </p:nvGrpSpPr>
        <p:grpSpPr>
          <a:xfrm>
            <a:off x="2497370" y="1373838"/>
            <a:ext cx="7592786" cy="5061857"/>
            <a:chOff x="2497370" y="1373838"/>
            <a:chExt cx="7592786" cy="5061857"/>
          </a:xfrm>
        </p:grpSpPr>
        <p:pic>
          <p:nvPicPr>
            <p:cNvPr id="41" name="Picture 40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97370" y="1373838"/>
              <a:ext cx="7592786" cy="5061857"/>
            </a:xfrm>
            <a:prstGeom prst="rect">
              <a:avLst/>
            </a:prstGeom>
          </p:spPr>
        </p:pic>
        <p:grpSp>
          <p:nvGrpSpPr>
            <p:cNvPr id="42" name="Group 41"/>
            <p:cNvGrpSpPr/>
            <p:nvPr/>
          </p:nvGrpSpPr>
          <p:grpSpPr>
            <a:xfrm>
              <a:off x="6568185" y="5522784"/>
              <a:ext cx="3329854" cy="759722"/>
              <a:chOff x="2597663" y="3305333"/>
              <a:chExt cx="1533350" cy="526729"/>
            </a:xfrm>
          </p:grpSpPr>
          <p:grpSp>
            <p:nvGrpSpPr>
              <p:cNvPr id="43" name="Group 42"/>
              <p:cNvGrpSpPr/>
              <p:nvPr/>
            </p:nvGrpSpPr>
            <p:grpSpPr>
              <a:xfrm>
                <a:off x="2597663" y="3305333"/>
                <a:ext cx="1533350" cy="526729"/>
                <a:chOff x="958362" y="4152445"/>
                <a:chExt cx="1533350" cy="526729"/>
              </a:xfrm>
            </p:grpSpPr>
            <p:sp>
              <p:nvSpPr>
                <p:cNvPr id="45" name="Rectangle: Rounded Corners 44"/>
                <p:cNvSpPr/>
                <p:nvPr/>
              </p:nvSpPr>
              <p:spPr>
                <a:xfrm>
                  <a:off x="988228" y="4189281"/>
                  <a:ext cx="1503484" cy="489893"/>
                </a:xfrm>
                <a:prstGeom prst="roundRect">
                  <a:avLst/>
                </a:prstGeom>
                <a:solidFill>
                  <a:schemeClr val="accent6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/>
                </a:p>
              </p:txBody>
            </p:sp>
            <p:sp>
              <p:nvSpPr>
                <p:cNvPr id="46" name="Rectangle: Rounded Corners 45"/>
                <p:cNvSpPr/>
                <p:nvPr/>
              </p:nvSpPr>
              <p:spPr>
                <a:xfrm>
                  <a:off x="958362" y="4152445"/>
                  <a:ext cx="1503484" cy="489893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 dirty="0"/>
                </a:p>
              </p:txBody>
            </p:sp>
            <p:sp>
              <p:nvSpPr>
                <p:cNvPr id="47" name="Rectangle: Rounded Corners 46"/>
                <p:cNvSpPr/>
                <p:nvPr/>
              </p:nvSpPr>
              <p:spPr>
                <a:xfrm>
                  <a:off x="995082" y="4189281"/>
                  <a:ext cx="1428750" cy="416337"/>
                </a:xfrm>
                <a:prstGeom prst="roundRect">
                  <a:avLst/>
                </a:prstGeom>
                <a:noFill/>
                <a:ln w="9525">
                  <a:solidFill>
                    <a:schemeClr val="accent6">
                      <a:lumMod val="75000"/>
                    </a:schemeClr>
                  </a:solidFill>
                  <a:prstDash val="sys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/>
                </a:p>
              </p:txBody>
            </p:sp>
          </p:grpSp>
          <p:sp>
            <p:nvSpPr>
              <p:cNvPr id="44" name="Rectangle: Rounded Corners 43"/>
              <p:cNvSpPr/>
              <p:nvPr/>
            </p:nvSpPr>
            <p:spPr>
              <a:xfrm>
                <a:off x="2634165" y="3328790"/>
                <a:ext cx="1466981" cy="429716"/>
              </a:xfrm>
              <a:prstGeom prst="roundRect">
                <a:avLst/>
              </a:prstGeom>
              <a:noFill/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accent6">
                        <a:lumMod val="7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BÁO</a:t>
                </a:r>
              </a:p>
            </p:txBody>
          </p:sp>
        </p:grpSp>
      </p:grpSp>
      <p:grpSp>
        <p:nvGrpSpPr>
          <p:cNvPr id="56" name="Group 55"/>
          <p:cNvGrpSpPr/>
          <p:nvPr/>
        </p:nvGrpSpPr>
        <p:grpSpPr>
          <a:xfrm>
            <a:off x="2744072" y="1358339"/>
            <a:ext cx="7195575" cy="5093118"/>
            <a:chOff x="2744072" y="1358339"/>
            <a:chExt cx="7195575" cy="5093118"/>
          </a:xfrm>
        </p:grpSpPr>
        <p:pic>
          <p:nvPicPr>
            <p:cNvPr id="49" name="Picture 48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44072" y="1358339"/>
              <a:ext cx="7195575" cy="5093118"/>
            </a:xfrm>
            <a:prstGeom prst="rect">
              <a:avLst/>
            </a:prstGeom>
          </p:spPr>
        </p:pic>
        <p:grpSp>
          <p:nvGrpSpPr>
            <p:cNvPr id="50" name="Group 49"/>
            <p:cNvGrpSpPr/>
            <p:nvPr/>
          </p:nvGrpSpPr>
          <p:grpSpPr>
            <a:xfrm>
              <a:off x="6549073" y="5536037"/>
              <a:ext cx="3329854" cy="856249"/>
              <a:chOff x="2597663" y="3305333"/>
              <a:chExt cx="1533350" cy="526729"/>
            </a:xfrm>
          </p:grpSpPr>
          <p:grpSp>
            <p:nvGrpSpPr>
              <p:cNvPr id="51" name="Group 50"/>
              <p:cNvGrpSpPr/>
              <p:nvPr/>
            </p:nvGrpSpPr>
            <p:grpSpPr>
              <a:xfrm>
                <a:off x="2597663" y="3305333"/>
                <a:ext cx="1533350" cy="526729"/>
                <a:chOff x="958362" y="4152445"/>
                <a:chExt cx="1533350" cy="526729"/>
              </a:xfrm>
            </p:grpSpPr>
            <p:sp>
              <p:nvSpPr>
                <p:cNvPr id="53" name="Rectangle: Rounded Corners 52"/>
                <p:cNvSpPr/>
                <p:nvPr/>
              </p:nvSpPr>
              <p:spPr>
                <a:xfrm>
                  <a:off x="988228" y="4189281"/>
                  <a:ext cx="1503484" cy="489893"/>
                </a:xfrm>
                <a:prstGeom prst="roundRect">
                  <a:avLst/>
                </a:prstGeom>
                <a:solidFill>
                  <a:schemeClr val="accent6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/>
                </a:p>
              </p:txBody>
            </p:sp>
            <p:sp>
              <p:nvSpPr>
                <p:cNvPr id="54" name="Rectangle: Rounded Corners 53"/>
                <p:cNvSpPr/>
                <p:nvPr/>
              </p:nvSpPr>
              <p:spPr>
                <a:xfrm>
                  <a:off x="958362" y="4152445"/>
                  <a:ext cx="1503484" cy="489893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 dirty="0"/>
                </a:p>
              </p:txBody>
            </p:sp>
            <p:sp>
              <p:nvSpPr>
                <p:cNvPr id="55" name="Rectangle: Rounded Corners 54"/>
                <p:cNvSpPr/>
                <p:nvPr/>
              </p:nvSpPr>
              <p:spPr>
                <a:xfrm>
                  <a:off x="995082" y="4189281"/>
                  <a:ext cx="1428750" cy="416337"/>
                </a:xfrm>
                <a:prstGeom prst="roundRect">
                  <a:avLst/>
                </a:prstGeom>
                <a:noFill/>
                <a:ln w="9525">
                  <a:solidFill>
                    <a:schemeClr val="accent6">
                      <a:lumMod val="75000"/>
                    </a:schemeClr>
                  </a:solidFill>
                  <a:prstDash val="sys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/>
                </a:p>
              </p:txBody>
            </p:sp>
          </p:grpSp>
          <p:sp>
            <p:nvSpPr>
              <p:cNvPr id="52" name="Rectangle: Rounded Corners 51"/>
              <p:cNvSpPr/>
              <p:nvPr/>
            </p:nvSpPr>
            <p:spPr>
              <a:xfrm>
                <a:off x="2634165" y="3328790"/>
                <a:ext cx="1466981" cy="429716"/>
              </a:xfrm>
              <a:prstGeom prst="roundRect">
                <a:avLst/>
              </a:prstGeom>
              <a:noFill/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accent6">
                        <a:lumMod val="7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HƯƠU CAO CỔ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753081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9178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8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80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3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9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200"/>
                            </p:stCondLst>
                            <p:childTnLst>
                              <p:par>
                                <p:cTn id="21" presetID="10" presetClass="exit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1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7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9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600"/>
                            </p:stCondLst>
                            <p:childTnLst>
                              <p:par>
                                <p:cTn id="29" presetID="10" presetClass="exit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1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31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37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6800"/>
                            </p:stCondLst>
                            <p:childTnLst>
                              <p:par>
                                <p:cTn id="37" presetID="10" presetClass="exit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1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73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39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1200"/>
                            </p:stCondLst>
                            <p:childTnLst>
                              <p:par>
                                <p:cTn id="45" presetID="10" presetClass="exit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1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17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3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-520495" y="-73151"/>
            <a:ext cx="6967015" cy="1097280"/>
            <a:chOff x="-456487" y="-19536"/>
            <a:chExt cx="8686086" cy="1481329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8310" b="34859"/>
            <a:stretch/>
          </p:blipFill>
          <p:spPr>
            <a:xfrm>
              <a:off x="-456487" y="-19536"/>
              <a:ext cx="8686086" cy="1481329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256744" y="325029"/>
              <a:ext cx="7259622" cy="7894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Các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sự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vật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có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trong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sinh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quyển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5193792" y="1022090"/>
            <a:ext cx="2359152" cy="1007422"/>
            <a:chOff x="2597663" y="3305333"/>
            <a:chExt cx="1533350" cy="526729"/>
          </a:xfrm>
        </p:grpSpPr>
        <p:grpSp>
          <p:nvGrpSpPr>
            <p:cNvPr id="6" name="Group 5"/>
            <p:cNvGrpSpPr/>
            <p:nvPr/>
          </p:nvGrpSpPr>
          <p:grpSpPr>
            <a:xfrm>
              <a:off x="2597663" y="3305333"/>
              <a:ext cx="1533350" cy="526729"/>
              <a:chOff x="958362" y="4152445"/>
              <a:chExt cx="1533350" cy="526729"/>
            </a:xfrm>
          </p:grpSpPr>
          <p:sp>
            <p:nvSpPr>
              <p:cNvPr id="8" name="Rectangle: Rounded Corners 7"/>
              <p:cNvSpPr/>
              <p:nvPr/>
            </p:nvSpPr>
            <p:spPr>
              <a:xfrm>
                <a:off x="988228" y="4189281"/>
                <a:ext cx="1503484" cy="489893"/>
              </a:xfrm>
              <a:prstGeom prst="roundRect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Rectangle: Rounded Corners 8"/>
              <p:cNvSpPr/>
              <p:nvPr/>
            </p:nvSpPr>
            <p:spPr>
              <a:xfrm>
                <a:off x="958362" y="4152445"/>
                <a:ext cx="1503484" cy="489893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" name="Rectangle: Rounded Corners 9"/>
              <p:cNvSpPr/>
              <p:nvPr/>
            </p:nvSpPr>
            <p:spPr>
              <a:xfrm>
                <a:off x="995082" y="4189281"/>
                <a:ext cx="1428750" cy="416337"/>
              </a:xfrm>
              <a:prstGeom prst="roundRect">
                <a:avLst/>
              </a:prstGeom>
              <a:noFill/>
              <a:ln w="9525">
                <a:solidFill>
                  <a:schemeClr val="accent6">
                    <a:lumMod val="7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" name="Rectangle: Rounded Corners 6"/>
            <p:cNvSpPr/>
            <p:nvPr/>
          </p:nvSpPr>
          <p:spPr>
            <a:xfrm>
              <a:off x="2634165" y="3328790"/>
              <a:ext cx="1466981" cy="429716"/>
            </a:xfrm>
            <a:prstGeom prst="roundRect">
              <a:avLst/>
            </a:prstGeom>
            <a:noFill/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err="1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Động</a:t>
              </a:r>
              <a:r>
                <a:rPr lang="en-US" sz="3200" b="1" dirty="0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vật</a:t>
              </a:r>
              <a:endParaRPr lang="en-US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1643041" y="2394961"/>
            <a:ext cx="3329854" cy="1188729"/>
            <a:chOff x="2597663" y="3305333"/>
            <a:chExt cx="1533350" cy="526729"/>
          </a:xfrm>
        </p:grpSpPr>
        <p:grpSp>
          <p:nvGrpSpPr>
            <p:cNvPr id="24" name="Group 23"/>
            <p:cNvGrpSpPr/>
            <p:nvPr/>
          </p:nvGrpSpPr>
          <p:grpSpPr>
            <a:xfrm>
              <a:off x="2597663" y="3305333"/>
              <a:ext cx="1533350" cy="526729"/>
              <a:chOff x="958362" y="4152445"/>
              <a:chExt cx="1533350" cy="526729"/>
            </a:xfrm>
          </p:grpSpPr>
          <p:sp>
            <p:nvSpPr>
              <p:cNvPr id="26" name="Rectangle: Rounded Corners 25"/>
              <p:cNvSpPr/>
              <p:nvPr/>
            </p:nvSpPr>
            <p:spPr>
              <a:xfrm>
                <a:off x="988228" y="4189281"/>
                <a:ext cx="1503484" cy="489893"/>
              </a:xfrm>
              <a:prstGeom prst="roundRect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27" name="Rectangle: Rounded Corners 26">
                <a:hlinkClick r:id="rId3" action="ppaction://hlinksldjump"/>
              </p:cNvPr>
              <p:cNvSpPr/>
              <p:nvPr/>
            </p:nvSpPr>
            <p:spPr>
              <a:xfrm>
                <a:off x="958362" y="4152445"/>
                <a:ext cx="1503484" cy="489893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  <p:sp>
            <p:nvSpPr>
              <p:cNvPr id="28" name="Rectangle: Rounded Corners 27"/>
              <p:cNvSpPr/>
              <p:nvPr/>
            </p:nvSpPr>
            <p:spPr>
              <a:xfrm>
                <a:off x="995082" y="4189281"/>
                <a:ext cx="1428750" cy="416337"/>
              </a:xfrm>
              <a:prstGeom prst="roundRect">
                <a:avLst/>
              </a:prstGeom>
              <a:noFill/>
              <a:ln w="9525">
                <a:solidFill>
                  <a:schemeClr val="accent6">
                    <a:lumMod val="7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</p:grpSp>
        <p:sp>
          <p:nvSpPr>
            <p:cNvPr id="25" name="Rectangle: Rounded Corners 24"/>
            <p:cNvSpPr/>
            <p:nvPr/>
          </p:nvSpPr>
          <p:spPr>
            <a:xfrm>
              <a:off x="2634165" y="3328790"/>
              <a:ext cx="1466981" cy="429716"/>
            </a:xfrm>
            <a:prstGeom prst="roundRect">
              <a:avLst/>
            </a:prstGeom>
            <a:noFill/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err="1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Động</a:t>
              </a:r>
              <a:r>
                <a:rPr lang="en-US" sz="2800" dirty="0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vật</a:t>
              </a:r>
              <a:r>
                <a:rPr lang="en-US" sz="2800" dirty="0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  <a:p>
              <a:pPr algn="ctr"/>
              <a:r>
                <a:rPr lang="en-US" sz="2800" dirty="0" err="1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không</a:t>
              </a:r>
              <a:r>
                <a:rPr lang="en-US" sz="2800" dirty="0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xương</a:t>
              </a:r>
              <a:r>
                <a:rPr lang="en-US" sz="2800" dirty="0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sống</a:t>
              </a:r>
              <a:endParaRPr lang="en-US" sz="28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7552944" y="2311829"/>
            <a:ext cx="3329854" cy="1188729"/>
            <a:chOff x="2597663" y="3305333"/>
            <a:chExt cx="1533350" cy="526729"/>
          </a:xfrm>
        </p:grpSpPr>
        <p:grpSp>
          <p:nvGrpSpPr>
            <p:cNvPr id="30" name="Group 29"/>
            <p:cNvGrpSpPr/>
            <p:nvPr/>
          </p:nvGrpSpPr>
          <p:grpSpPr>
            <a:xfrm>
              <a:off x="2597663" y="3305333"/>
              <a:ext cx="1533350" cy="526729"/>
              <a:chOff x="958362" y="4152445"/>
              <a:chExt cx="1533350" cy="526729"/>
            </a:xfrm>
          </p:grpSpPr>
          <p:sp>
            <p:nvSpPr>
              <p:cNvPr id="32" name="Rectangle: Rounded Corners 31"/>
              <p:cNvSpPr/>
              <p:nvPr/>
            </p:nvSpPr>
            <p:spPr>
              <a:xfrm>
                <a:off x="988228" y="4189281"/>
                <a:ext cx="1503484" cy="489893"/>
              </a:xfrm>
              <a:prstGeom prst="roundRect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33" name="Rectangle: Rounded Corners 32"/>
              <p:cNvSpPr/>
              <p:nvPr/>
            </p:nvSpPr>
            <p:spPr>
              <a:xfrm>
                <a:off x="958362" y="4152445"/>
                <a:ext cx="1503484" cy="489893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  <p:sp>
            <p:nvSpPr>
              <p:cNvPr id="34" name="Rectangle: Rounded Corners 33"/>
              <p:cNvSpPr/>
              <p:nvPr/>
            </p:nvSpPr>
            <p:spPr>
              <a:xfrm>
                <a:off x="995082" y="4189281"/>
                <a:ext cx="1428750" cy="416337"/>
              </a:xfrm>
              <a:prstGeom prst="roundRect">
                <a:avLst/>
              </a:prstGeom>
              <a:noFill/>
              <a:ln w="9525">
                <a:solidFill>
                  <a:schemeClr val="accent6">
                    <a:lumMod val="7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</p:grpSp>
        <p:sp>
          <p:nvSpPr>
            <p:cNvPr id="31" name="Rectangle: Rounded Corners 30">
              <a:hlinkClick r:id="rId4" action="ppaction://hlinksldjump"/>
            </p:cNvPr>
            <p:cNvSpPr/>
            <p:nvPr/>
          </p:nvSpPr>
          <p:spPr>
            <a:xfrm>
              <a:off x="2634165" y="3328790"/>
              <a:ext cx="1466981" cy="429716"/>
            </a:xfrm>
            <a:prstGeom prst="roundRect">
              <a:avLst/>
            </a:prstGeom>
            <a:noFill/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err="1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Động</a:t>
              </a:r>
              <a:r>
                <a:rPr lang="en-US" sz="2800" dirty="0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vật</a:t>
              </a:r>
              <a:r>
                <a:rPr lang="en-US" sz="2800" dirty="0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  <a:p>
              <a:pPr algn="ctr"/>
              <a:r>
                <a:rPr lang="en-US" sz="2800" dirty="0" err="1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có</a:t>
              </a:r>
              <a:r>
                <a:rPr lang="en-US" sz="2800" dirty="0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xương</a:t>
              </a:r>
              <a:r>
                <a:rPr lang="en-US" sz="2800" dirty="0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sống</a:t>
              </a:r>
              <a:endParaRPr lang="en-US" sz="28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cxnSp>
        <p:nvCxnSpPr>
          <p:cNvPr id="36" name="Straight Arrow Connector 35"/>
          <p:cNvCxnSpPr>
            <a:stCxn id="8" idx="2"/>
            <a:endCxn id="25" idx="0"/>
          </p:cNvCxnSpPr>
          <p:nvPr/>
        </p:nvCxnSpPr>
        <p:spPr>
          <a:xfrm flipH="1">
            <a:off x="3315172" y="2029512"/>
            <a:ext cx="3081172" cy="418387"/>
          </a:xfrm>
          <a:prstGeom prst="straightConnector1">
            <a:avLst/>
          </a:prstGeom>
          <a:ln w="5715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>
            <a:stCxn id="8" idx="2"/>
            <a:endCxn id="31" idx="0"/>
          </p:cNvCxnSpPr>
          <p:nvPr/>
        </p:nvCxnSpPr>
        <p:spPr>
          <a:xfrm>
            <a:off x="6396344" y="2029512"/>
            <a:ext cx="2828731" cy="335255"/>
          </a:xfrm>
          <a:prstGeom prst="straightConnector1">
            <a:avLst/>
          </a:prstGeom>
          <a:ln w="5715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1856720" y="3677690"/>
            <a:ext cx="311617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Sứa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tôm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mực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giun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bọ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ngựa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bọ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cứng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san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hô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,…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7908475" y="3544399"/>
            <a:ext cx="311617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mập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lóc,voi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ngựa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vịt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vẹt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vạc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sếu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1740432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Picture 5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58" b="37746"/>
          <a:stretch/>
        </p:blipFill>
        <p:spPr>
          <a:xfrm>
            <a:off x="0" y="2343039"/>
            <a:ext cx="12327924" cy="4514961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-520495" y="-73151"/>
            <a:ext cx="6967015" cy="1097280"/>
            <a:chOff x="-456487" y="-19536"/>
            <a:chExt cx="8686086" cy="1481329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8310" b="34859"/>
            <a:stretch/>
          </p:blipFill>
          <p:spPr>
            <a:xfrm>
              <a:off x="-456487" y="-19536"/>
              <a:ext cx="8686086" cy="1481329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256744" y="325029"/>
              <a:ext cx="7259622" cy="7894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Các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sự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vật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có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trong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sinh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quyển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307159" y="1100748"/>
            <a:ext cx="2359152" cy="1007422"/>
            <a:chOff x="2597663" y="3305333"/>
            <a:chExt cx="1533350" cy="526729"/>
          </a:xfrm>
        </p:grpSpPr>
        <p:grpSp>
          <p:nvGrpSpPr>
            <p:cNvPr id="6" name="Group 5"/>
            <p:cNvGrpSpPr/>
            <p:nvPr/>
          </p:nvGrpSpPr>
          <p:grpSpPr>
            <a:xfrm>
              <a:off x="2597663" y="3305333"/>
              <a:ext cx="1533350" cy="526729"/>
              <a:chOff x="958362" y="4152445"/>
              <a:chExt cx="1533350" cy="526729"/>
            </a:xfrm>
          </p:grpSpPr>
          <p:sp>
            <p:nvSpPr>
              <p:cNvPr id="8" name="Rectangle: Rounded Corners 7"/>
              <p:cNvSpPr/>
              <p:nvPr/>
            </p:nvSpPr>
            <p:spPr>
              <a:xfrm>
                <a:off x="988228" y="4189281"/>
                <a:ext cx="1503484" cy="489893"/>
              </a:xfrm>
              <a:prstGeom prst="roundRect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Rectangle: Rounded Corners 8"/>
              <p:cNvSpPr/>
              <p:nvPr/>
            </p:nvSpPr>
            <p:spPr>
              <a:xfrm>
                <a:off x="958362" y="4152445"/>
                <a:ext cx="1503484" cy="489893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" name="Rectangle: Rounded Corners 9"/>
              <p:cNvSpPr/>
              <p:nvPr/>
            </p:nvSpPr>
            <p:spPr>
              <a:xfrm>
                <a:off x="995082" y="4189281"/>
                <a:ext cx="1428750" cy="416337"/>
              </a:xfrm>
              <a:prstGeom prst="roundRect">
                <a:avLst/>
              </a:prstGeom>
              <a:noFill/>
              <a:ln w="9525">
                <a:solidFill>
                  <a:schemeClr val="accent6">
                    <a:lumMod val="7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" name="Rectangle: Rounded Corners 6"/>
            <p:cNvSpPr/>
            <p:nvPr/>
          </p:nvSpPr>
          <p:spPr>
            <a:xfrm>
              <a:off x="2634165" y="3328790"/>
              <a:ext cx="1466981" cy="429716"/>
            </a:xfrm>
            <a:prstGeom prst="roundRect">
              <a:avLst/>
            </a:prstGeom>
            <a:noFill/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err="1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Thực</a:t>
              </a:r>
              <a:r>
                <a:rPr lang="en-US" sz="3200" b="1" dirty="0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vật</a:t>
              </a:r>
              <a:endParaRPr lang="en-US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53" name="图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2262" y="1513994"/>
            <a:ext cx="6537881" cy="366533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62" b="100000" l="9856" r="89904">
                        <a14:foregroundMark x1="36298" y1="37981" x2="51442" y2="43750"/>
                        <a14:foregroundMark x1="52644" y1="47837" x2="43510" y2="37740"/>
                        <a14:foregroundMark x1="45913" y1="36538" x2="48317" y2="38942"/>
                        <a14:foregroundMark x1="35337" y1="48558" x2="43029" y2="42548"/>
                        <a14:foregroundMark x1="39904" y1="49519" x2="48798" y2="40865"/>
                        <a14:foregroundMark x1="45192" y1="50721" x2="52644" y2="343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5449" y="3018973"/>
            <a:ext cx="3674610" cy="3674610"/>
          </a:xfrm>
          <a:prstGeom prst="rect">
            <a:avLst/>
          </a:prstGeom>
        </p:spPr>
      </p:pic>
      <p:sp>
        <p:nvSpPr>
          <p:cNvPr id="55" name="TextBox 54"/>
          <p:cNvSpPr txBox="1"/>
          <p:nvPr/>
        </p:nvSpPr>
        <p:spPr>
          <a:xfrm>
            <a:off x="3687098" y="2178622"/>
            <a:ext cx="40651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loài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3717343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-520495" y="-73151"/>
            <a:ext cx="6967015" cy="1097280"/>
            <a:chOff x="-456487" y="-19536"/>
            <a:chExt cx="8686086" cy="1481329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8310" b="34859"/>
            <a:stretch/>
          </p:blipFill>
          <p:spPr>
            <a:xfrm>
              <a:off x="-456487" y="-19536"/>
              <a:ext cx="8686086" cy="1481329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256744" y="325029"/>
              <a:ext cx="7259622" cy="7894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Các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sự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vật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có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trong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sinh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quyển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307159" y="1100748"/>
            <a:ext cx="2359152" cy="1007422"/>
            <a:chOff x="2597663" y="3305333"/>
            <a:chExt cx="1533350" cy="526729"/>
          </a:xfrm>
        </p:grpSpPr>
        <p:grpSp>
          <p:nvGrpSpPr>
            <p:cNvPr id="6" name="Group 5"/>
            <p:cNvGrpSpPr/>
            <p:nvPr/>
          </p:nvGrpSpPr>
          <p:grpSpPr>
            <a:xfrm>
              <a:off x="2597663" y="3305333"/>
              <a:ext cx="1533350" cy="526729"/>
              <a:chOff x="958362" y="4152445"/>
              <a:chExt cx="1533350" cy="526729"/>
            </a:xfrm>
          </p:grpSpPr>
          <p:sp>
            <p:nvSpPr>
              <p:cNvPr id="8" name="Rectangle: Rounded Corners 7"/>
              <p:cNvSpPr/>
              <p:nvPr/>
            </p:nvSpPr>
            <p:spPr>
              <a:xfrm>
                <a:off x="988228" y="4189281"/>
                <a:ext cx="1503484" cy="489893"/>
              </a:xfrm>
              <a:prstGeom prst="roundRect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Rectangle: Rounded Corners 8"/>
              <p:cNvSpPr/>
              <p:nvPr/>
            </p:nvSpPr>
            <p:spPr>
              <a:xfrm>
                <a:off x="958362" y="4152445"/>
                <a:ext cx="1503484" cy="489893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" name="Rectangle: Rounded Corners 9"/>
              <p:cNvSpPr/>
              <p:nvPr/>
            </p:nvSpPr>
            <p:spPr>
              <a:xfrm>
                <a:off x="995082" y="4189281"/>
                <a:ext cx="1428750" cy="416337"/>
              </a:xfrm>
              <a:prstGeom prst="roundRect">
                <a:avLst/>
              </a:prstGeom>
              <a:noFill/>
              <a:ln w="9525">
                <a:solidFill>
                  <a:schemeClr val="accent6">
                    <a:lumMod val="7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" name="Rectangle: Rounded Corners 6"/>
            <p:cNvSpPr/>
            <p:nvPr/>
          </p:nvSpPr>
          <p:spPr>
            <a:xfrm>
              <a:off x="2634165" y="3328790"/>
              <a:ext cx="1466981" cy="429716"/>
            </a:xfrm>
            <a:prstGeom prst="roundRect">
              <a:avLst/>
            </a:prstGeom>
            <a:noFill/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err="1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Thực</a:t>
              </a:r>
              <a:r>
                <a:rPr lang="en-US" sz="3200" b="1" dirty="0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vật</a:t>
              </a:r>
              <a:endParaRPr lang="en-US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3775293" y="1293988"/>
            <a:ext cx="7034010" cy="5270554"/>
            <a:chOff x="3608180" y="1279362"/>
            <a:chExt cx="7034010" cy="5270554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08180" y="1279362"/>
              <a:ext cx="7034010" cy="5270554"/>
            </a:xfrm>
            <a:prstGeom prst="rect">
              <a:avLst/>
            </a:prstGeom>
          </p:spPr>
        </p:pic>
        <p:grpSp>
          <p:nvGrpSpPr>
            <p:cNvPr id="12" name="Group 11"/>
            <p:cNvGrpSpPr/>
            <p:nvPr/>
          </p:nvGrpSpPr>
          <p:grpSpPr>
            <a:xfrm>
              <a:off x="7966488" y="5353200"/>
              <a:ext cx="2359152" cy="1007422"/>
              <a:chOff x="2597663" y="3305333"/>
              <a:chExt cx="1533350" cy="526729"/>
            </a:xfrm>
          </p:grpSpPr>
          <p:grpSp>
            <p:nvGrpSpPr>
              <p:cNvPr id="13" name="Group 12"/>
              <p:cNvGrpSpPr/>
              <p:nvPr/>
            </p:nvGrpSpPr>
            <p:grpSpPr>
              <a:xfrm>
                <a:off x="2597663" y="3305333"/>
                <a:ext cx="1533350" cy="526729"/>
                <a:chOff x="958362" y="4152445"/>
                <a:chExt cx="1533350" cy="526729"/>
              </a:xfrm>
            </p:grpSpPr>
            <p:sp>
              <p:nvSpPr>
                <p:cNvPr id="15" name="Rectangle: Rounded Corners 14"/>
                <p:cNvSpPr/>
                <p:nvPr/>
              </p:nvSpPr>
              <p:spPr>
                <a:xfrm>
                  <a:off x="988228" y="4189281"/>
                  <a:ext cx="1503484" cy="489893"/>
                </a:xfrm>
                <a:prstGeom prst="roundRect">
                  <a:avLst/>
                </a:prstGeom>
                <a:solidFill>
                  <a:schemeClr val="accent6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" name="Rectangle: Rounded Corners 15"/>
                <p:cNvSpPr/>
                <p:nvPr/>
              </p:nvSpPr>
              <p:spPr>
                <a:xfrm>
                  <a:off x="958362" y="4152445"/>
                  <a:ext cx="1503484" cy="489893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7" name="Rectangle: Rounded Corners 16"/>
                <p:cNvSpPr/>
                <p:nvPr/>
              </p:nvSpPr>
              <p:spPr>
                <a:xfrm>
                  <a:off x="995082" y="4189281"/>
                  <a:ext cx="1428750" cy="416337"/>
                </a:xfrm>
                <a:prstGeom prst="roundRect">
                  <a:avLst/>
                </a:prstGeom>
                <a:noFill/>
                <a:ln w="9525">
                  <a:solidFill>
                    <a:schemeClr val="accent6">
                      <a:lumMod val="75000"/>
                    </a:schemeClr>
                  </a:solidFill>
                  <a:prstDash val="sys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4" name="Rectangle: Rounded Corners 13"/>
              <p:cNvSpPr/>
              <p:nvPr/>
            </p:nvSpPr>
            <p:spPr>
              <a:xfrm>
                <a:off x="2634165" y="3328790"/>
                <a:ext cx="1466981" cy="429716"/>
              </a:xfrm>
              <a:prstGeom prst="roundRect">
                <a:avLst/>
              </a:prstGeom>
              <a:noFill/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b="1" dirty="0">
                    <a:solidFill>
                      <a:schemeClr val="accent6">
                        <a:lumMod val="7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CÂY CAM</a:t>
                </a:r>
              </a:p>
            </p:txBody>
          </p:sp>
        </p:grpSp>
      </p:grpSp>
      <p:grpSp>
        <p:nvGrpSpPr>
          <p:cNvPr id="26" name="Group 25"/>
          <p:cNvGrpSpPr/>
          <p:nvPr/>
        </p:nvGrpSpPr>
        <p:grpSpPr>
          <a:xfrm>
            <a:off x="3214778" y="1275189"/>
            <a:ext cx="7910666" cy="5273777"/>
            <a:chOff x="2952750" y="1333499"/>
            <a:chExt cx="7910666" cy="5273777"/>
          </a:xfrm>
        </p:grpSpPr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52750" y="1333499"/>
              <a:ext cx="7910666" cy="5273777"/>
            </a:xfrm>
            <a:prstGeom prst="rect">
              <a:avLst/>
            </a:prstGeom>
          </p:spPr>
        </p:pic>
        <p:grpSp>
          <p:nvGrpSpPr>
            <p:cNvPr id="20" name="Group 19"/>
            <p:cNvGrpSpPr/>
            <p:nvPr/>
          </p:nvGrpSpPr>
          <p:grpSpPr>
            <a:xfrm>
              <a:off x="7361804" y="5596631"/>
              <a:ext cx="3286605" cy="1007422"/>
              <a:chOff x="2597663" y="3305333"/>
              <a:chExt cx="1533350" cy="526729"/>
            </a:xfrm>
          </p:grpSpPr>
          <p:grpSp>
            <p:nvGrpSpPr>
              <p:cNvPr id="21" name="Group 20"/>
              <p:cNvGrpSpPr/>
              <p:nvPr/>
            </p:nvGrpSpPr>
            <p:grpSpPr>
              <a:xfrm>
                <a:off x="2597663" y="3305333"/>
                <a:ext cx="1533350" cy="526729"/>
                <a:chOff x="958362" y="4152445"/>
                <a:chExt cx="1533350" cy="526729"/>
              </a:xfrm>
            </p:grpSpPr>
            <p:sp>
              <p:nvSpPr>
                <p:cNvPr id="23" name="Rectangle: Rounded Corners 22"/>
                <p:cNvSpPr/>
                <p:nvPr/>
              </p:nvSpPr>
              <p:spPr>
                <a:xfrm>
                  <a:off x="988228" y="4189281"/>
                  <a:ext cx="1503484" cy="489893"/>
                </a:xfrm>
                <a:prstGeom prst="roundRect">
                  <a:avLst/>
                </a:prstGeom>
                <a:solidFill>
                  <a:schemeClr val="accent6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" name="Rectangle: Rounded Corners 23"/>
                <p:cNvSpPr/>
                <p:nvPr/>
              </p:nvSpPr>
              <p:spPr>
                <a:xfrm>
                  <a:off x="958362" y="4152445"/>
                  <a:ext cx="1503484" cy="489893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5" name="Rectangle: Rounded Corners 24"/>
                <p:cNvSpPr/>
                <p:nvPr/>
              </p:nvSpPr>
              <p:spPr>
                <a:xfrm>
                  <a:off x="995082" y="4189281"/>
                  <a:ext cx="1428750" cy="416337"/>
                </a:xfrm>
                <a:prstGeom prst="roundRect">
                  <a:avLst/>
                </a:prstGeom>
                <a:noFill/>
                <a:ln w="9525">
                  <a:solidFill>
                    <a:schemeClr val="accent6">
                      <a:lumMod val="75000"/>
                    </a:schemeClr>
                  </a:solidFill>
                  <a:prstDash val="sys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22" name="Rectangle: Rounded Corners 21"/>
              <p:cNvSpPr/>
              <p:nvPr/>
            </p:nvSpPr>
            <p:spPr>
              <a:xfrm>
                <a:off x="2634165" y="3328790"/>
                <a:ext cx="1466981" cy="429716"/>
              </a:xfrm>
              <a:prstGeom prst="roundRect">
                <a:avLst/>
              </a:prstGeom>
              <a:noFill/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b="1" dirty="0">
                    <a:solidFill>
                      <a:schemeClr val="accent6">
                        <a:lumMod val="7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XƯƠNG RỒNG</a:t>
                </a:r>
              </a:p>
            </p:txBody>
          </p:sp>
        </p:grpSp>
      </p:grpSp>
      <p:grpSp>
        <p:nvGrpSpPr>
          <p:cNvPr id="34" name="Group 33"/>
          <p:cNvGrpSpPr/>
          <p:nvPr/>
        </p:nvGrpSpPr>
        <p:grpSpPr>
          <a:xfrm>
            <a:off x="3283428" y="1100805"/>
            <a:ext cx="7620000" cy="5715000"/>
            <a:chOff x="281434" y="1690742"/>
            <a:chExt cx="7620000" cy="5715000"/>
          </a:xfrm>
        </p:grpSpPr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1434" y="1690742"/>
              <a:ext cx="7620000" cy="5715000"/>
            </a:xfrm>
            <a:prstGeom prst="rect">
              <a:avLst/>
            </a:prstGeom>
          </p:spPr>
        </p:pic>
        <p:grpSp>
          <p:nvGrpSpPr>
            <p:cNvPr id="28" name="Group 27"/>
            <p:cNvGrpSpPr/>
            <p:nvPr/>
          </p:nvGrpSpPr>
          <p:grpSpPr>
            <a:xfrm>
              <a:off x="5105301" y="6091815"/>
              <a:ext cx="2359152" cy="1007422"/>
              <a:chOff x="2597663" y="3305333"/>
              <a:chExt cx="1533350" cy="526729"/>
            </a:xfrm>
          </p:grpSpPr>
          <p:grpSp>
            <p:nvGrpSpPr>
              <p:cNvPr id="29" name="Group 28"/>
              <p:cNvGrpSpPr/>
              <p:nvPr/>
            </p:nvGrpSpPr>
            <p:grpSpPr>
              <a:xfrm>
                <a:off x="2597663" y="3305333"/>
                <a:ext cx="1533350" cy="526729"/>
                <a:chOff x="958362" y="4152445"/>
                <a:chExt cx="1533350" cy="526729"/>
              </a:xfrm>
            </p:grpSpPr>
            <p:sp>
              <p:nvSpPr>
                <p:cNvPr id="31" name="Rectangle: Rounded Corners 30"/>
                <p:cNvSpPr/>
                <p:nvPr/>
              </p:nvSpPr>
              <p:spPr>
                <a:xfrm>
                  <a:off x="988228" y="4189281"/>
                  <a:ext cx="1503484" cy="489893"/>
                </a:xfrm>
                <a:prstGeom prst="roundRect">
                  <a:avLst/>
                </a:prstGeom>
                <a:solidFill>
                  <a:schemeClr val="accent6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2" name="Rectangle: Rounded Corners 31"/>
                <p:cNvSpPr/>
                <p:nvPr/>
              </p:nvSpPr>
              <p:spPr>
                <a:xfrm>
                  <a:off x="958362" y="4152445"/>
                  <a:ext cx="1503484" cy="489893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3" name="Rectangle: Rounded Corners 32"/>
                <p:cNvSpPr/>
                <p:nvPr/>
              </p:nvSpPr>
              <p:spPr>
                <a:xfrm>
                  <a:off x="995082" y="4189281"/>
                  <a:ext cx="1428750" cy="416337"/>
                </a:xfrm>
                <a:prstGeom prst="roundRect">
                  <a:avLst/>
                </a:prstGeom>
                <a:noFill/>
                <a:ln w="9525">
                  <a:solidFill>
                    <a:schemeClr val="accent6">
                      <a:lumMod val="75000"/>
                    </a:schemeClr>
                  </a:solidFill>
                  <a:prstDash val="sys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30" name="Rectangle: Rounded Corners 29"/>
              <p:cNvSpPr/>
              <p:nvPr/>
            </p:nvSpPr>
            <p:spPr>
              <a:xfrm>
                <a:off x="2634165" y="3328790"/>
                <a:ext cx="1466981" cy="429716"/>
              </a:xfrm>
              <a:prstGeom prst="roundRect">
                <a:avLst/>
              </a:prstGeom>
              <a:noFill/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b="1" dirty="0">
                    <a:solidFill>
                      <a:schemeClr val="accent6">
                        <a:lumMod val="7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CÂY SẾN</a:t>
                </a:r>
              </a:p>
            </p:txBody>
          </p:sp>
        </p:grpSp>
      </p:grpSp>
      <p:grpSp>
        <p:nvGrpSpPr>
          <p:cNvPr id="42" name="Group 41"/>
          <p:cNvGrpSpPr/>
          <p:nvPr/>
        </p:nvGrpSpPr>
        <p:grpSpPr>
          <a:xfrm>
            <a:off x="3352078" y="1100748"/>
            <a:ext cx="7620000" cy="5229225"/>
            <a:chOff x="307159" y="2037717"/>
            <a:chExt cx="7620000" cy="5229225"/>
          </a:xfrm>
        </p:grpSpPr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7159" y="2037717"/>
              <a:ext cx="7620000" cy="5229225"/>
            </a:xfrm>
            <a:prstGeom prst="rect">
              <a:avLst/>
            </a:prstGeom>
          </p:spPr>
        </p:pic>
        <p:grpSp>
          <p:nvGrpSpPr>
            <p:cNvPr id="36" name="Group 35"/>
            <p:cNvGrpSpPr/>
            <p:nvPr/>
          </p:nvGrpSpPr>
          <p:grpSpPr>
            <a:xfrm>
              <a:off x="4742785" y="6070518"/>
              <a:ext cx="3130133" cy="1007422"/>
              <a:chOff x="2597663" y="3305333"/>
              <a:chExt cx="1533350" cy="526729"/>
            </a:xfrm>
          </p:grpSpPr>
          <p:grpSp>
            <p:nvGrpSpPr>
              <p:cNvPr id="37" name="Group 36"/>
              <p:cNvGrpSpPr/>
              <p:nvPr/>
            </p:nvGrpSpPr>
            <p:grpSpPr>
              <a:xfrm>
                <a:off x="2597663" y="3305333"/>
                <a:ext cx="1533350" cy="526729"/>
                <a:chOff x="958362" y="4152445"/>
                <a:chExt cx="1533350" cy="526729"/>
              </a:xfrm>
            </p:grpSpPr>
            <p:sp>
              <p:nvSpPr>
                <p:cNvPr id="39" name="Rectangle: Rounded Corners 38"/>
                <p:cNvSpPr/>
                <p:nvPr/>
              </p:nvSpPr>
              <p:spPr>
                <a:xfrm>
                  <a:off x="988228" y="4189281"/>
                  <a:ext cx="1503484" cy="489893"/>
                </a:xfrm>
                <a:prstGeom prst="roundRect">
                  <a:avLst/>
                </a:prstGeom>
                <a:solidFill>
                  <a:schemeClr val="accent6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0" name="Rectangle: Rounded Corners 39"/>
                <p:cNvSpPr/>
                <p:nvPr/>
              </p:nvSpPr>
              <p:spPr>
                <a:xfrm>
                  <a:off x="958362" y="4152445"/>
                  <a:ext cx="1503484" cy="489893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41" name="Rectangle: Rounded Corners 40"/>
                <p:cNvSpPr/>
                <p:nvPr/>
              </p:nvSpPr>
              <p:spPr>
                <a:xfrm>
                  <a:off x="995082" y="4189281"/>
                  <a:ext cx="1428750" cy="416337"/>
                </a:xfrm>
                <a:prstGeom prst="roundRect">
                  <a:avLst/>
                </a:prstGeom>
                <a:noFill/>
                <a:ln w="9525">
                  <a:solidFill>
                    <a:schemeClr val="accent6">
                      <a:lumMod val="75000"/>
                    </a:schemeClr>
                  </a:solidFill>
                  <a:prstDash val="sys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38" name="Rectangle: Rounded Corners 37"/>
              <p:cNvSpPr/>
              <p:nvPr/>
            </p:nvSpPr>
            <p:spPr>
              <a:xfrm>
                <a:off x="2634165" y="3328790"/>
                <a:ext cx="1466981" cy="429716"/>
              </a:xfrm>
              <a:prstGeom prst="roundRect">
                <a:avLst/>
              </a:prstGeom>
              <a:noFill/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b="1" dirty="0">
                    <a:solidFill>
                      <a:schemeClr val="accent6">
                        <a:lumMod val="7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CÂY CAO SU</a:t>
                </a:r>
              </a:p>
            </p:txBody>
          </p:sp>
        </p:grpSp>
      </p:grpSp>
      <p:grpSp>
        <p:nvGrpSpPr>
          <p:cNvPr id="50" name="Group 49"/>
          <p:cNvGrpSpPr/>
          <p:nvPr/>
        </p:nvGrpSpPr>
        <p:grpSpPr>
          <a:xfrm>
            <a:off x="3737372" y="1190000"/>
            <a:ext cx="7166056" cy="5374542"/>
            <a:chOff x="3737372" y="1190000"/>
            <a:chExt cx="7166056" cy="5374542"/>
          </a:xfrm>
        </p:grpSpPr>
        <p:pic>
          <p:nvPicPr>
            <p:cNvPr id="43" name="Picture 42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37372" y="1190000"/>
              <a:ext cx="7166056" cy="5374542"/>
            </a:xfrm>
            <a:prstGeom prst="rect">
              <a:avLst/>
            </a:prstGeom>
          </p:spPr>
        </p:pic>
        <p:grpSp>
          <p:nvGrpSpPr>
            <p:cNvPr id="44" name="Group 43"/>
            <p:cNvGrpSpPr/>
            <p:nvPr/>
          </p:nvGrpSpPr>
          <p:grpSpPr>
            <a:xfrm>
              <a:off x="8233783" y="5322087"/>
              <a:ext cx="2359152" cy="1007422"/>
              <a:chOff x="2597663" y="3305333"/>
              <a:chExt cx="1533350" cy="526729"/>
            </a:xfrm>
          </p:grpSpPr>
          <p:grpSp>
            <p:nvGrpSpPr>
              <p:cNvPr id="45" name="Group 44"/>
              <p:cNvGrpSpPr/>
              <p:nvPr/>
            </p:nvGrpSpPr>
            <p:grpSpPr>
              <a:xfrm>
                <a:off x="2597663" y="3305333"/>
                <a:ext cx="1533350" cy="526729"/>
                <a:chOff x="958362" y="4152445"/>
                <a:chExt cx="1533350" cy="526729"/>
              </a:xfrm>
            </p:grpSpPr>
            <p:sp>
              <p:nvSpPr>
                <p:cNvPr id="47" name="Rectangle: Rounded Corners 46"/>
                <p:cNvSpPr/>
                <p:nvPr/>
              </p:nvSpPr>
              <p:spPr>
                <a:xfrm>
                  <a:off x="988228" y="4189281"/>
                  <a:ext cx="1503484" cy="489893"/>
                </a:xfrm>
                <a:prstGeom prst="roundRect">
                  <a:avLst/>
                </a:prstGeom>
                <a:solidFill>
                  <a:schemeClr val="accent6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8" name="Rectangle: Rounded Corners 47"/>
                <p:cNvSpPr/>
                <p:nvPr/>
              </p:nvSpPr>
              <p:spPr>
                <a:xfrm>
                  <a:off x="958362" y="4152445"/>
                  <a:ext cx="1503484" cy="489893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49" name="Rectangle: Rounded Corners 48"/>
                <p:cNvSpPr/>
                <p:nvPr/>
              </p:nvSpPr>
              <p:spPr>
                <a:xfrm>
                  <a:off x="995082" y="4189281"/>
                  <a:ext cx="1428750" cy="416337"/>
                </a:xfrm>
                <a:prstGeom prst="roundRect">
                  <a:avLst/>
                </a:prstGeom>
                <a:noFill/>
                <a:ln w="9525">
                  <a:solidFill>
                    <a:schemeClr val="accent6">
                      <a:lumMod val="75000"/>
                    </a:schemeClr>
                  </a:solidFill>
                  <a:prstDash val="sys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46" name="Rectangle: Rounded Corners 45"/>
              <p:cNvSpPr/>
              <p:nvPr/>
            </p:nvSpPr>
            <p:spPr>
              <a:xfrm>
                <a:off x="2634165" y="3328790"/>
                <a:ext cx="1466981" cy="429716"/>
              </a:xfrm>
              <a:prstGeom prst="roundRect">
                <a:avLst/>
              </a:prstGeom>
              <a:noFill/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b="1" dirty="0">
                    <a:solidFill>
                      <a:schemeClr val="accent6">
                        <a:lumMod val="7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RÊU</a:t>
                </a:r>
              </a:p>
            </p:txBody>
          </p:sp>
        </p:grpSp>
      </p:grpSp>
      <p:grpSp>
        <p:nvGrpSpPr>
          <p:cNvPr id="58" name="Group 57"/>
          <p:cNvGrpSpPr/>
          <p:nvPr/>
        </p:nvGrpSpPr>
        <p:grpSpPr>
          <a:xfrm>
            <a:off x="3260358" y="1502949"/>
            <a:ext cx="8542819" cy="4801846"/>
            <a:chOff x="3260358" y="1502949"/>
            <a:chExt cx="8542819" cy="4801846"/>
          </a:xfrm>
        </p:grpSpPr>
        <p:pic>
          <p:nvPicPr>
            <p:cNvPr id="51" name="Picture 50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60358" y="1502949"/>
              <a:ext cx="8542819" cy="4801846"/>
            </a:xfrm>
            <a:prstGeom prst="rect">
              <a:avLst/>
            </a:prstGeom>
          </p:spPr>
        </p:pic>
        <p:grpSp>
          <p:nvGrpSpPr>
            <p:cNvPr id="52" name="Group 51"/>
            <p:cNvGrpSpPr/>
            <p:nvPr/>
          </p:nvGrpSpPr>
          <p:grpSpPr>
            <a:xfrm>
              <a:off x="8985589" y="5170548"/>
              <a:ext cx="2726034" cy="1007422"/>
              <a:chOff x="2597663" y="3305333"/>
              <a:chExt cx="1533350" cy="526729"/>
            </a:xfrm>
          </p:grpSpPr>
          <p:grpSp>
            <p:nvGrpSpPr>
              <p:cNvPr id="53" name="Group 52"/>
              <p:cNvGrpSpPr/>
              <p:nvPr/>
            </p:nvGrpSpPr>
            <p:grpSpPr>
              <a:xfrm>
                <a:off x="2597663" y="3305333"/>
                <a:ext cx="1533350" cy="526729"/>
                <a:chOff x="958362" y="4152445"/>
                <a:chExt cx="1533350" cy="526729"/>
              </a:xfrm>
            </p:grpSpPr>
            <p:sp>
              <p:nvSpPr>
                <p:cNvPr id="55" name="Rectangle: Rounded Corners 54"/>
                <p:cNvSpPr/>
                <p:nvPr/>
              </p:nvSpPr>
              <p:spPr>
                <a:xfrm>
                  <a:off x="988228" y="4189281"/>
                  <a:ext cx="1503484" cy="489893"/>
                </a:xfrm>
                <a:prstGeom prst="roundRect">
                  <a:avLst/>
                </a:prstGeom>
                <a:solidFill>
                  <a:schemeClr val="accent6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6" name="Rectangle: Rounded Corners 55"/>
                <p:cNvSpPr/>
                <p:nvPr/>
              </p:nvSpPr>
              <p:spPr>
                <a:xfrm>
                  <a:off x="958362" y="4152445"/>
                  <a:ext cx="1503484" cy="489893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57" name="Rectangle: Rounded Corners 56"/>
                <p:cNvSpPr/>
                <p:nvPr/>
              </p:nvSpPr>
              <p:spPr>
                <a:xfrm>
                  <a:off x="995082" y="4189281"/>
                  <a:ext cx="1428750" cy="416337"/>
                </a:xfrm>
                <a:prstGeom prst="roundRect">
                  <a:avLst/>
                </a:prstGeom>
                <a:noFill/>
                <a:ln w="9525">
                  <a:solidFill>
                    <a:schemeClr val="accent6">
                      <a:lumMod val="75000"/>
                    </a:schemeClr>
                  </a:solidFill>
                  <a:prstDash val="sys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54" name="Rectangle: Rounded Corners 53"/>
              <p:cNvSpPr/>
              <p:nvPr/>
            </p:nvSpPr>
            <p:spPr>
              <a:xfrm>
                <a:off x="2634165" y="3328790"/>
                <a:ext cx="1466981" cy="429716"/>
              </a:xfrm>
              <a:prstGeom prst="roundRect">
                <a:avLst/>
              </a:prstGeom>
              <a:noFill/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b="1" dirty="0">
                    <a:solidFill>
                      <a:schemeClr val="accent6">
                        <a:lumMod val="7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CAM THẢO</a:t>
                </a:r>
              </a:p>
            </p:txBody>
          </p:sp>
        </p:grpSp>
      </p:grpSp>
      <p:grpSp>
        <p:nvGrpSpPr>
          <p:cNvPr id="66" name="Group 65"/>
          <p:cNvGrpSpPr/>
          <p:nvPr/>
        </p:nvGrpSpPr>
        <p:grpSpPr>
          <a:xfrm>
            <a:off x="3214778" y="1502949"/>
            <a:ext cx="8544821" cy="4706327"/>
            <a:chOff x="3214778" y="1502949"/>
            <a:chExt cx="8544821" cy="4706327"/>
          </a:xfrm>
        </p:grpSpPr>
        <p:pic>
          <p:nvPicPr>
            <p:cNvPr id="59" name="Picture 58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14778" y="1502949"/>
              <a:ext cx="8544821" cy="4706327"/>
            </a:xfrm>
            <a:prstGeom prst="rect">
              <a:avLst/>
            </a:prstGeom>
          </p:spPr>
        </p:pic>
        <p:grpSp>
          <p:nvGrpSpPr>
            <p:cNvPr id="60" name="Group 59"/>
            <p:cNvGrpSpPr/>
            <p:nvPr/>
          </p:nvGrpSpPr>
          <p:grpSpPr>
            <a:xfrm>
              <a:off x="9115427" y="5036222"/>
              <a:ext cx="2359152" cy="1007422"/>
              <a:chOff x="2597663" y="3305333"/>
              <a:chExt cx="1533350" cy="526729"/>
            </a:xfrm>
          </p:grpSpPr>
          <p:grpSp>
            <p:nvGrpSpPr>
              <p:cNvPr id="61" name="Group 60"/>
              <p:cNvGrpSpPr/>
              <p:nvPr/>
            </p:nvGrpSpPr>
            <p:grpSpPr>
              <a:xfrm>
                <a:off x="2597663" y="3305333"/>
                <a:ext cx="1533350" cy="526729"/>
                <a:chOff x="958362" y="4152445"/>
                <a:chExt cx="1533350" cy="526729"/>
              </a:xfrm>
            </p:grpSpPr>
            <p:sp>
              <p:nvSpPr>
                <p:cNvPr id="63" name="Rectangle: Rounded Corners 62"/>
                <p:cNvSpPr/>
                <p:nvPr/>
              </p:nvSpPr>
              <p:spPr>
                <a:xfrm>
                  <a:off x="988228" y="4189281"/>
                  <a:ext cx="1503484" cy="489893"/>
                </a:xfrm>
                <a:prstGeom prst="roundRect">
                  <a:avLst/>
                </a:prstGeom>
                <a:solidFill>
                  <a:schemeClr val="accent6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4" name="Rectangle: Rounded Corners 63"/>
                <p:cNvSpPr/>
                <p:nvPr/>
              </p:nvSpPr>
              <p:spPr>
                <a:xfrm>
                  <a:off x="958362" y="4152445"/>
                  <a:ext cx="1503484" cy="489893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65" name="Rectangle: Rounded Corners 64"/>
                <p:cNvSpPr/>
                <p:nvPr/>
              </p:nvSpPr>
              <p:spPr>
                <a:xfrm>
                  <a:off x="995082" y="4189281"/>
                  <a:ext cx="1428750" cy="416337"/>
                </a:xfrm>
                <a:prstGeom prst="roundRect">
                  <a:avLst/>
                </a:prstGeom>
                <a:noFill/>
                <a:ln w="9525">
                  <a:solidFill>
                    <a:schemeClr val="accent6">
                      <a:lumMod val="75000"/>
                    </a:schemeClr>
                  </a:solidFill>
                  <a:prstDash val="sys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62" name="Rectangle: Rounded Corners 61"/>
              <p:cNvSpPr/>
              <p:nvPr/>
            </p:nvSpPr>
            <p:spPr>
              <a:xfrm>
                <a:off x="2634165" y="3328790"/>
                <a:ext cx="1466981" cy="429716"/>
              </a:xfrm>
              <a:prstGeom prst="roundRect">
                <a:avLst/>
              </a:prstGeom>
              <a:noFill/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b="1" dirty="0">
                    <a:solidFill>
                      <a:schemeClr val="accent6">
                        <a:lumMod val="7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LÚA</a:t>
                </a:r>
              </a:p>
            </p:txBody>
          </p:sp>
        </p:grpSp>
      </p:grpSp>
      <p:pic>
        <p:nvPicPr>
          <p:cNvPr id="67" name="HeartAndSoul-KennyG-339504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315814" y="279494"/>
            <a:ext cx="487363" cy="487363"/>
          </a:xfrm>
          <a:prstGeom prst="rect">
            <a:avLst/>
          </a:prstGeom>
        </p:spPr>
      </p:pic>
      <p:grpSp>
        <p:nvGrpSpPr>
          <p:cNvPr id="75" name="Group 74"/>
          <p:cNvGrpSpPr/>
          <p:nvPr/>
        </p:nvGrpSpPr>
        <p:grpSpPr>
          <a:xfrm>
            <a:off x="3544029" y="1261206"/>
            <a:ext cx="7920282" cy="5284537"/>
            <a:chOff x="3714864" y="1101565"/>
            <a:chExt cx="7920282" cy="5284537"/>
          </a:xfrm>
        </p:grpSpPr>
        <p:pic>
          <p:nvPicPr>
            <p:cNvPr id="68" name="Picture 67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14864" y="1101565"/>
              <a:ext cx="7920282" cy="5284537"/>
            </a:xfrm>
            <a:prstGeom prst="rect">
              <a:avLst/>
            </a:prstGeom>
          </p:spPr>
        </p:pic>
        <p:grpSp>
          <p:nvGrpSpPr>
            <p:cNvPr id="69" name="Group 68"/>
            <p:cNvGrpSpPr/>
            <p:nvPr/>
          </p:nvGrpSpPr>
          <p:grpSpPr>
            <a:xfrm>
              <a:off x="8775290" y="5192258"/>
              <a:ext cx="2773234" cy="1007422"/>
              <a:chOff x="2597663" y="3305333"/>
              <a:chExt cx="1533350" cy="526729"/>
            </a:xfrm>
          </p:grpSpPr>
          <p:grpSp>
            <p:nvGrpSpPr>
              <p:cNvPr id="70" name="Group 69"/>
              <p:cNvGrpSpPr/>
              <p:nvPr/>
            </p:nvGrpSpPr>
            <p:grpSpPr>
              <a:xfrm>
                <a:off x="2597663" y="3305333"/>
                <a:ext cx="1533350" cy="526729"/>
                <a:chOff x="958362" y="4152445"/>
                <a:chExt cx="1533350" cy="526729"/>
              </a:xfrm>
            </p:grpSpPr>
            <p:sp>
              <p:nvSpPr>
                <p:cNvPr id="72" name="Rectangle: Rounded Corners 71"/>
                <p:cNvSpPr/>
                <p:nvPr/>
              </p:nvSpPr>
              <p:spPr>
                <a:xfrm>
                  <a:off x="988228" y="4189281"/>
                  <a:ext cx="1503484" cy="489893"/>
                </a:xfrm>
                <a:prstGeom prst="roundRect">
                  <a:avLst/>
                </a:prstGeom>
                <a:solidFill>
                  <a:schemeClr val="accent6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3" name="Rectangle: Rounded Corners 72"/>
                <p:cNvSpPr/>
                <p:nvPr/>
              </p:nvSpPr>
              <p:spPr>
                <a:xfrm>
                  <a:off x="958362" y="4152445"/>
                  <a:ext cx="1503484" cy="489893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4" name="Rectangle: Rounded Corners 73"/>
                <p:cNvSpPr/>
                <p:nvPr/>
              </p:nvSpPr>
              <p:spPr>
                <a:xfrm>
                  <a:off x="995082" y="4189281"/>
                  <a:ext cx="1428750" cy="416337"/>
                </a:xfrm>
                <a:prstGeom prst="roundRect">
                  <a:avLst/>
                </a:prstGeom>
                <a:noFill/>
                <a:ln w="9525">
                  <a:solidFill>
                    <a:schemeClr val="accent6">
                      <a:lumMod val="75000"/>
                    </a:schemeClr>
                  </a:solidFill>
                  <a:prstDash val="sys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1" name="Rectangle: Rounded Corners 70"/>
              <p:cNvSpPr/>
              <p:nvPr/>
            </p:nvSpPr>
            <p:spPr>
              <a:xfrm>
                <a:off x="2634165" y="3328790"/>
                <a:ext cx="1466981" cy="429716"/>
              </a:xfrm>
              <a:prstGeom prst="roundRect">
                <a:avLst/>
              </a:prstGeom>
              <a:noFill/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b="1" dirty="0">
                    <a:solidFill>
                      <a:schemeClr val="accent6">
                        <a:lumMod val="7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CÂY SU </a:t>
                </a:r>
                <a:r>
                  <a:rPr lang="en-US" sz="3200" b="1" dirty="0" err="1">
                    <a:solidFill>
                      <a:schemeClr val="accent6">
                        <a:lumMod val="7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SU</a:t>
                </a:r>
                <a:endParaRPr lang="en-US" sz="3200" b="1" dirty="0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83" name="Group 82"/>
          <p:cNvGrpSpPr/>
          <p:nvPr/>
        </p:nvGrpSpPr>
        <p:grpSpPr>
          <a:xfrm>
            <a:off x="3378357" y="1198513"/>
            <a:ext cx="7955524" cy="5303683"/>
            <a:chOff x="3378357" y="1198513"/>
            <a:chExt cx="7955524" cy="5303683"/>
          </a:xfrm>
        </p:grpSpPr>
        <p:pic>
          <p:nvPicPr>
            <p:cNvPr id="76" name="Picture 75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78357" y="1198513"/>
              <a:ext cx="7955524" cy="5303683"/>
            </a:xfrm>
            <a:prstGeom prst="rect">
              <a:avLst/>
            </a:prstGeom>
          </p:spPr>
        </p:pic>
        <p:grpSp>
          <p:nvGrpSpPr>
            <p:cNvPr id="77" name="Group 76"/>
            <p:cNvGrpSpPr/>
            <p:nvPr/>
          </p:nvGrpSpPr>
          <p:grpSpPr>
            <a:xfrm>
              <a:off x="7411015" y="5331922"/>
              <a:ext cx="3712464" cy="1007422"/>
              <a:chOff x="2597663" y="3305333"/>
              <a:chExt cx="1533350" cy="526729"/>
            </a:xfrm>
          </p:grpSpPr>
          <p:grpSp>
            <p:nvGrpSpPr>
              <p:cNvPr id="78" name="Group 77"/>
              <p:cNvGrpSpPr/>
              <p:nvPr/>
            </p:nvGrpSpPr>
            <p:grpSpPr>
              <a:xfrm>
                <a:off x="2597663" y="3305333"/>
                <a:ext cx="1533350" cy="526729"/>
                <a:chOff x="958362" y="4152445"/>
                <a:chExt cx="1533350" cy="526729"/>
              </a:xfrm>
            </p:grpSpPr>
            <p:sp>
              <p:nvSpPr>
                <p:cNvPr id="80" name="Rectangle: Rounded Corners 79"/>
                <p:cNvSpPr/>
                <p:nvPr/>
              </p:nvSpPr>
              <p:spPr>
                <a:xfrm>
                  <a:off x="988228" y="4189281"/>
                  <a:ext cx="1503484" cy="489893"/>
                </a:xfrm>
                <a:prstGeom prst="roundRect">
                  <a:avLst/>
                </a:prstGeom>
                <a:solidFill>
                  <a:schemeClr val="accent6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: Rounded Corners 80"/>
                <p:cNvSpPr/>
                <p:nvPr/>
              </p:nvSpPr>
              <p:spPr>
                <a:xfrm>
                  <a:off x="958362" y="4152445"/>
                  <a:ext cx="1503484" cy="489893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: Rounded Corners 81"/>
                <p:cNvSpPr/>
                <p:nvPr/>
              </p:nvSpPr>
              <p:spPr>
                <a:xfrm>
                  <a:off x="995082" y="4189281"/>
                  <a:ext cx="1428750" cy="416337"/>
                </a:xfrm>
                <a:prstGeom prst="roundRect">
                  <a:avLst/>
                </a:prstGeom>
                <a:noFill/>
                <a:ln w="9525">
                  <a:solidFill>
                    <a:schemeClr val="accent6">
                      <a:lumMod val="75000"/>
                    </a:schemeClr>
                  </a:solidFill>
                  <a:prstDash val="sys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9" name="Rectangle: Rounded Corners 78"/>
              <p:cNvSpPr/>
              <p:nvPr/>
            </p:nvSpPr>
            <p:spPr>
              <a:xfrm>
                <a:off x="2634165" y="3328790"/>
                <a:ext cx="1466981" cy="429716"/>
              </a:xfrm>
              <a:prstGeom prst="roundRect">
                <a:avLst/>
              </a:prstGeom>
              <a:noFill/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b="1" dirty="0">
                    <a:solidFill>
                      <a:schemeClr val="accent6">
                        <a:lumMod val="7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CÂY XÀ LÁCH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614458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5184" fill="hold"/>
                                        <p:tgtEl>
                                          <p:spTgt spid="6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75184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xit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3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000"/>
                            </p:stCondLst>
                            <p:childTnLst>
                              <p:par>
                                <p:cTn id="25" presetID="10" presetClass="exit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8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300"/>
                            </p:stCondLst>
                            <p:childTnLst>
                              <p:par>
                                <p:cTn id="33" presetID="10" presetClass="exit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8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32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4000"/>
                            </p:stCondLst>
                            <p:childTnLst>
                              <p:par>
                                <p:cTn id="41" presetID="10" presetClass="exit" presetSubtype="0" fill="hold" nodeType="afterEffect">
                                  <p:stCondLst>
                                    <p:cond delay="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1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48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33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8100"/>
                            </p:stCondLst>
                            <p:childTnLst>
                              <p:par>
                                <p:cTn id="49" presetID="10" presetClass="exit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1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86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3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2100"/>
                            </p:stCondLst>
                            <p:childTnLst>
                              <p:par>
                                <p:cTn id="57" presetID="10" presetClass="exit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1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26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9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5700"/>
                            </p:stCondLst>
                            <p:childTnLst>
                              <p:par>
                                <p:cTn id="65" presetID="10" presetClass="exit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1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620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34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9600"/>
                            </p:stCondLst>
                            <p:childTnLst>
                              <p:par>
                                <p:cTn id="73" presetID="10" presetClass="exit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2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30200"/>
                            </p:stCondLst>
                            <p:childTnLst>
                              <p:par>
                                <p:cTn id="7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3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8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7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Picture 5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58" b="37746"/>
          <a:stretch/>
        </p:blipFill>
        <p:spPr>
          <a:xfrm>
            <a:off x="0" y="2343039"/>
            <a:ext cx="12327924" cy="4514961"/>
          </a:xfrm>
          <a:prstGeom prst="rect">
            <a:avLst/>
          </a:prstGeom>
        </p:spPr>
      </p:pic>
      <p:grpSp>
        <p:nvGrpSpPr>
          <p:cNvPr id="53" name="Group 52"/>
          <p:cNvGrpSpPr/>
          <p:nvPr/>
        </p:nvGrpSpPr>
        <p:grpSpPr>
          <a:xfrm>
            <a:off x="1643710" y="1957243"/>
            <a:ext cx="9845283" cy="4296073"/>
            <a:chOff x="3128143" y="2508145"/>
            <a:chExt cx="5952280" cy="5587801"/>
          </a:xfrm>
        </p:grpSpPr>
        <p:sp>
          <p:nvSpPr>
            <p:cNvPr id="54" name="流程图: 文档 2"/>
            <p:cNvSpPr/>
            <p:nvPr/>
          </p:nvSpPr>
          <p:spPr>
            <a:xfrm>
              <a:off x="3128143" y="2508145"/>
              <a:ext cx="5952280" cy="5587801"/>
            </a:xfrm>
            <a:prstGeom prst="flowChartDocument">
              <a:avLst/>
            </a:prstGeom>
            <a:solidFill>
              <a:schemeClr val="bg1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5" name="流程图: 文档 30"/>
            <p:cNvSpPr/>
            <p:nvPr/>
          </p:nvSpPr>
          <p:spPr>
            <a:xfrm>
              <a:off x="3303403" y="2746327"/>
              <a:ext cx="5601760" cy="5158597"/>
            </a:xfrm>
            <a:prstGeom prst="flowChartDocument">
              <a:avLst/>
            </a:prstGeom>
            <a:noFill/>
            <a:ln>
              <a:solidFill>
                <a:schemeClr val="tx1"/>
              </a:solidFill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-520495" y="-73151"/>
            <a:ext cx="6967015" cy="1097280"/>
            <a:chOff x="-456487" y="-19536"/>
            <a:chExt cx="8686086" cy="1481329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8310" b="34859"/>
            <a:stretch/>
          </p:blipFill>
          <p:spPr>
            <a:xfrm>
              <a:off x="-456487" y="-19536"/>
              <a:ext cx="8686086" cy="1481329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256744" y="325029"/>
              <a:ext cx="7259622" cy="7894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Các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sự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vật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có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trong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sinh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quyển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5193792" y="1022090"/>
            <a:ext cx="2359152" cy="1007422"/>
            <a:chOff x="2597663" y="3305333"/>
            <a:chExt cx="1533350" cy="526729"/>
          </a:xfrm>
        </p:grpSpPr>
        <p:grpSp>
          <p:nvGrpSpPr>
            <p:cNvPr id="6" name="Group 5"/>
            <p:cNvGrpSpPr/>
            <p:nvPr/>
          </p:nvGrpSpPr>
          <p:grpSpPr>
            <a:xfrm>
              <a:off x="2597663" y="3305333"/>
              <a:ext cx="1533350" cy="526729"/>
              <a:chOff x="958362" y="4152445"/>
              <a:chExt cx="1533350" cy="526729"/>
            </a:xfrm>
          </p:grpSpPr>
          <p:sp>
            <p:nvSpPr>
              <p:cNvPr id="8" name="Rectangle: Rounded Corners 7"/>
              <p:cNvSpPr/>
              <p:nvPr/>
            </p:nvSpPr>
            <p:spPr>
              <a:xfrm>
                <a:off x="988228" y="4189281"/>
                <a:ext cx="1503484" cy="489893"/>
              </a:xfrm>
              <a:prstGeom prst="roundRect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Rectangle: Rounded Corners 8"/>
              <p:cNvSpPr/>
              <p:nvPr/>
            </p:nvSpPr>
            <p:spPr>
              <a:xfrm>
                <a:off x="958362" y="4152445"/>
                <a:ext cx="1503484" cy="489893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" name="Rectangle: Rounded Corners 9"/>
              <p:cNvSpPr/>
              <p:nvPr/>
            </p:nvSpPr>
            <p:spPr>
              <a:xfrm>
                <a:off x="995082" y="4189281"/>
                <a:ext cx="1428750" cy="416337"/>
              </a:xfrm>
              <a:prstGeom prst="roundRect">
                <a:avLst/>
              </a:prstGeom>
              <a:noFill/>
              <a:ln w="9525">
                <a:solidFill>
                  <a:schemeClr val="accent6">
                    <a:lumMod val="7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" name="Rectangle: Rounded Corners 6"/>
            <p:cNvSpPr/>
            <p:nvPr/>
          </p:nvSpPr>
          <p:spPr>
            <a:xfrm>
              <a:off x="2634165" y="3328790"/>
              <a:ext cx="1466981" cy="429716"/>
            </a:xfrm>
            <a:prstGeom prst="roundRect">
              <a:avLst/>
            </a:prstGeom>
            <a:noFill/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err="1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Thực</a:t>
              </a:r>
              <a:r>
                <a:rPr lang="en-US" sz="3200" b="1" dirty="0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vật</a:t>
              </a:r>
              <a:endParaRPr lang="en-US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43" name="TextBox 42"/>
          <p:cNvSpPr txBox="1"/>
          <p:nvPr/>
        </p:nvSpPr>
        <p:spPr>
          <a:xfrm>
            <a:off x="2302481" y="2214292"/>
            <a:ext cx="813937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lâu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gụ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sến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,..</a:t>
            </a:r>
          </a:p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muống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lách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cam,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quýt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ổi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mận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,…</a:t>
            </a:r>
          </a:p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thuốc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cam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gừng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xả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nấm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chi</a:t>
            </a:r>
          </a:p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hồng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thủy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tiên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,….</a:t>
            </a:r>
          </a:p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cỏ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rêu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2945535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2691699" y="1717558"/>
            <a:ext cx="2025933" cy="719586"/>
            <a:chOff x="2597663" y="3305333"/>
            <a:chExt cx="1533350" cy="526729"/>
          </a:xfrm>
        </p:grpSpPr>
        <p:grpSp>
          <p:nvGrpSpPr>
            <p:cNvPr id="23" name="Group 22"/>
            <p:cNvGrpSpPr/>
            <p:nvPr/>
          </p:nvGrpSpPr>
          <p:grpSpPr>
            <a:xfrm>
              <a:off x="2597663" y="3305333"/>
              <a:ext cx="1533350" cy="526729"/>
              <a:chOff x="958362" y="4152445"/>
              <a:chExt cx="1533350" cy="526729"/>
            </a:xfrm>
          </p:grpSpPr>
          <p:sp>
            <p:nvSpPr>
              <p:cNvPr id="25" name="Rectangle: Rounded Corners 24"/>
              <p:cNvSpPr/>
              <p:nvPr/>
            </p:nvSpPr>
            <p:spPr>
              <a:xfrm>
                <a:off x="988228" y="4189281"/>
                <a:ext cx="1503484" cy="489893"/>
              </a:xfrm>
              <a:prstGeom prst="roundRect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Rectangle: Rounded Corners 25"/>
              <p:cNvSpPr/>
              <p:nvPr/>
            </p:nvSpPr>
            <p:spPr>
              <a:xfrm>
                <a:off x="958362" y="4152445"/>
                <a:ext cx="1503484" cy="489893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7" name="Rectangle: Rounded Corners 26"/>
              <p:cNvSpPr/>
              <p:nvPr/>
            </p:nvSpPr>
            <p:spPr>
              <a:xfrm>
                <a:off x="995082" y="4189281"/>
                <a:ext cx="1428750" cy="416337"/>
              </a:xfrm>
              <a:prstGeom prst="roundRect">
                <a:avLst/>
              </a:prstGeom>
              <a:noFill/>
              <a:ln w="9525">
                <a:solidFill>
                  <a:schemeClr val="accent6">
                    <a:lumMod val="7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4" name="Rectangle: Rounded Corners 23"/>
            <p:cNvSpPr/>
            <p:nvPr/>
          </p:nvSpPr>
          <p:spPr>
            <a:xfrm>
              <a:off x="2634165" y="3328790"/>
              <a:ext cx="1466981" cy="429716"/>
            </a:xfrm>
            <a:prstGeom prst="roundRect">
              <a:avLst/>
            </a:prstGeom>
            <a:noFill/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err="1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Các</a:t>
              </a:r>
              <a:r>
                <a:rPr lang="en-US" sz="2800" b="1" dirty="0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sự</a:t>
              </a:r>
              <a:r>
                <a:rPr lang="en-US" sz="2800" b="1" dirty="0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vật</a:t>
              </a:r>
              <a:endParaRPr lang="en-US" sz="28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3858336" y="4290512"/>
            <a:ext cx="1747767" cy="485106"/>
            <a:chOff x="2597663" y="3305333"/>
            <a:chExt cx="1503484" cy="489893"/>
          </a:xfrm>
          <a:solidFill>
            <a:schemeClr val="bg1"/>
          </a:solidFill>
        </p:grpSpPr>
        <p:grpSp>
          <p:nvGrpSpPr>
            <p:cNvPr id="35" name="Group 34"/>
            <p:cNvGrpSpPr/>
            <p:nvPr/>
          </p:nvGrpSpPr>
          <p:grpSpPr>
            <a:xfrm>
              <a:off x="2597663" y="3305333"/>
              <a:ext cx="1503484" cy="489893"/>
              <a:chOff x="958362" y="4152445"/>
              <a:chExt cx="1503484" cy="489893"/>
            </a:xfrm>
            <a:grpFill/>
          </p:grpSpPr>
          <p:sp>
            <p:nvSpPr>
              <p:cNvPr id="38" name="Rectangle: Rounded Corners 37"/>
              <p:cNvSpPr/>
              <p:nvPr/>
            </p:nvSpPr>
            <p:spPr>
              <a:xfrm>
                <a:off x="958362" y="4152445"/>
                <a:ext cx="1503484" cy="489893"/>
              </a:xfrm>
              <a:prstGeom prst="roundRect">
                <a:avLst/>
              </a:prstGeom>
              <a:grpFill/>
              <a:ln w="1905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9" name="Rectangle: Rounded Corners 38"/>
              <p:cNvSpPr/>
              <p:nvPr/>
            </p:nvSpPr>
            <p:spPr>
              <a:xfrm>
                <a:off x="995082" y="4189281"/>
                <a:ext cx="1428750" cy="416337"/>
              </a:xfrm>
              <a:prstGeom prst="roundRect">
                <a:avLst/>
              </a:prstGeom>
              <a:grpFill/>
              <a:ln w="9525">
                <a:solidFill>
                  <a:schemeClr val="accent6">
                    <a:lumMod val="7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36" name="Rectangle: Rounded Corners 35"/>
            <p:cNvSpPr/>
            <p:nvPr/>
          </p:nvSpPr>
          <p:spPr>
            <a:xfrm>
              <a:off x="2610957" y="3328790"/>
              <a:ext cx="1466981" cy="429716"/>
            </a:xfrm>
            <a:prstGeom prst="roundRect">
              <a:avLst/>
            </a:prstGeom>
            <a:grpFill/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Thực</a:t>
              </a:r>
              <a:r>
                <a:rPr lang="en-US" sz="24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vật</a:t>
              </a:r>
              <a:endPara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5182711" y="2136705"/>
            <a:ext cx="1747767" cy="500232"/>
            <a:chOff x="2597663" y="3305333"/>
            <a:chExt cx="1503484" cy="489893"/>
          </a:xfrm>
          <a:solidFill>
            <a:schemeClr val="bg1"/>
          </a:solidFill>
        </p:grpSpPr>
        <p:grpSp>
          <p:nvGrpSpPr>
            <p:cNvPr id="51" name="Group 50"/>
            <p:cNvGrpSpPr/>
            <p:nvPr/>
          </p:nvGrpSpPr>
          <p:grpSpPr>
            <a:xfrm>
              <a:off x="2597663" y="3305333"/>
              <a:ext cx="1503484" cy="489893"/>
              <a:chOff x="958362" y="4152445"/>
              <a:chExt cx="1503484" cy="489893"/>
            </a:xfrm>
            <a:grpFill/>
          </p:grpSpPr>
          <p:sp>
            <p:nvSpPr>
              <p:cNvPr id="53" name="Rectangle: Rounded Corners 52"/>
              <p:cNvSpPr/>
              <p:nvPr/>
            </p:nvSpPr>
            <p:spPr>
              <a:xfrm>
                <a:off x="958362" y="4152445"/>
                <a:ext cx="1503484" cy="489893"/>
              </a:xfrm>
              <a:prstGeom prst="roundRect">
                <a:avLst/>
              </a:prstGeom>
              <a:grpFill/>
              <a:ln w="1905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4" name="Rectangle: Rounded Corners 53"/>
              <p:cNvSpPr/>
              <p:nvPr/>
            </p:nvSpPr>
            <p:spPr>
              <a:xfrm>
                <a:off x="995082" y="4189281"/>
                <a:ext cx="1428750" cy="416337"/>
              </a:xfrm>
              <a:prstGeom prst="roundRect">
                <a:avLst/>
              </a:prstGeom>
              <a:grpFill/>
              <a:ln w="9525">
                <a:solidFill>
                  <a:schemeClr val="accent6">
                    <a:lumMod val="7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2" name="Rectangle: Rounded Corners 51"/>
            <p:cNvSpPr/>
            <p:nvPr/>
          </p:nvSpPr>
          <p:spPr>
            <a:xfrm>
              <a:off x="2610957" y="3328790"/>
              <a:ext cx="1466981" cy="429716"/>
            </a:xfrm>
            <a:prstGeom prst="roundRect">
              <a:avLst/>
            </a:prstGeom>
            <a:grpFill/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Động</a:t>
              </a:r>
              <a:r>
                <a:rPr lang="en-US" sz="24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vật</a:t>
              </a:r>
              <a:endPara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5" name="Group 54"/>
          <p:cNvGrpSpPr/>
          <p:nvPr/>
        </p:nvGrpSpPr>
        <p:grpSpPr>
          <a:xfrm>
            <a:off x="5434883" y="532905"/>
            <a:ext cx="1778718" cy="557429"/>
            <a:chOff x="2597663" y="3305333"/>
            <a:chExt cx="1503484" cy="489893"/>
          </a:xfrm>
          <a:solidFill>
            <a:schemeClr val="bg1"/>
          </a:solidFill>
        </p:grpSpPr>
        <p:grpSp>
          <p:nvGrpSpPr>
            <p:cNvPr id="56" name="Group 55"/>
            <p:cNvGrpSpPr/>
            <p:nvPr/>
          </p:nvGrpSpPr>
          <p:grpSpPr>
            <a:xfrm>
              <a:off x="2597663" y="3305333"/>
              <a:ext cx="1503484" cy="489893"/>
              <a:chOff x="958362" y="4152445"/>
              <a:chExt cx="1503484" cy="489893"/>
            </a:xfrm>
            <a:grpFill/>
          </p:grpSpPr>
          <p:sp>
            <p:nvSpPr>
              <p:cNvPr id="58" name="Rectangle: Rounded Corners 57"/>
              <p:cNvSpPr/>
              <p:nvPr/>
            </p:nvSpPr>
            <p:spPr>
              <a:xfrm>
                <a:off x="958362" y="4152445"/>
                <a:ext cx="1503484" cy="489893"/>
              </a:xfrm>
              <a:prstGeom prst="roundRect">
                <a:avLst/>
              </a:prstGeom>
              <a:grpFill/>
              <a:ln w="1905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9" name="Rectangle: Rounded Corners 58"/>
              <p:cNvSpPr/>
              <p:nvPr/>
            </p:nvSpPr>
            <p:spPr>
              <a:xfrm>
                <a:off x="995082" y="4189281"/>
                <a:ext cx="1428750" cy="416337"/>
              </a:xfrm>
              <a:prstGeom prst="roundRect">
                <a:avLst/>
              </a:prstGeom>
              <a:grpFill/>
              <a:ln w="9525">
                <a:solidFill>
                  <a:schemeClr val="accent6">
                    <a:lumMod val="7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7" name="Rectangle: Rounded Corners 56"/>
            <p:cNvSpPr/>
            <p:nvPr/>
          </p:nvSpPr>
          <p:spPr>
            <a:xfrm>
              <a:off x="2610957" y="3328790"/>
              <a:ext cx="1466981" cy="429716"/>
            </a:xfrm>
            <a:prstGeom prst="roundRect">
              <a:avLst/>
            </a:prstGeom>
            <a:grpFill/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Con </a:t>
              </a:r>
              <a:r>
                <a:rPr lang="en-US" sz="24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người</a:t>
              </a:r>
              <a:endPara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cxnSp>
        <p:nvCxnSpPr>
          <p:cNvPr id="72" name="Connector: Curved 71"/>
          <p:cNvCxnSpPr>
            <a:endCxn id="24" idx="1"/>
          </p:cNvCxnSpPr>
          <p:nvPr/>
        </p:nvCxnSpPr>
        <p:spPr>
          <a:xfrm flipV="1">
            <a:off x="2503720" y="2043131"/>
            <a:ext cx="236207" cy="1727836"/>
          </a:xfrm>
          <a:prstGeom prst="curvedConnector3">
            <a:avLst/>
          </a:prstGeom>
          <a:ln w="5715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Connector: Curved 73"/>
          <p:cNvCxnSpPr>
            <a:stCxn id="25" idx="3"/>
            <a:endCxn id="57" idx="1"/>
          </p:cNvCxnSpPr>
          <p:nvPr/>
        </p:nvCxnSpPr>
        <p:spPr>
          <a:xfrm flipV="1">
            <a:off x="4717632" y="804074"/>
            <a:ext cx="732979" cy="1298439"/>
          </a:xfrm>
          <a:prstGeom prst="curvedConnector3">
            <a:avLst/>
          </a:prstGeom>
          <a:ln w="381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Connector: Curved 75"/>
          <p:cNvCxnSpPr>
            <a:stCxn id="25" idx="3"/>
            <a:endCxn id="52" idx="1"/>
          </p:cNvCxnSpPr>
          <p:nvPr/>
        </p:nvCxnSpPr>
        <p:spPr>
          <a:xfrm>
            <a:off x="4717632" y="2102513"/>
            <a:ext cx="480533" cy="277537"/>
          </a:xfrm>
          <a:prstGeom prst="curvedConnector3">
            <a:avLst/>
          </a:prstGeom>
          <a:ln w="28575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Connector: Curved 77"/>
          <p:cNvCxnSpPr>
            <a:stCxn id="24" idx="3"/>
            <a:endCxn id="36" idx="1"/>
          </p:cNvCxnSpPr>
          <p:nvPr/>
        </p:nvCxnSpPr>
        <p:spPr>
          <a:xfrm flipH="1">
            <a:off x="3873790" y="2043131"/>
            <a:ext cx="804380" cy="2483368"/>
          </a:xfrm>
          <a:prstGeom prst="curvedConnector5">
            <a:avLst>
              <a:gd name="adj1" fmla="val -28419"/>
              <a:gd name="adj2" fmla="val 51626"/>
              <a:gd name="adj3" fmla="val 128419"/>
            </a:avLst>
          </a:prstGeom>
          <a:ln w="28575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0" name="Group 59"/>
          <p:cNvGrpSpPr/>
          <p:nvPr/>
        </p:nvGrpSpPr>
        <p:grpSpPr>
          <a:xfrm>
            <a:off x="262217" y="2626046"/>
            <a:ext cx="2283757" cy="1907019"/>
            <a:chOff x="6820431" y="915503"/>
            <a:chExt cx="2283757" cy="1907019"/>
          </a:xfrm>
        </p:grpSpPr>
        <p:grpSp>
          <p:nvGrpSpPr>
            <p:cNvPr id="61" name="Group 60"/>
            <p:cNvGrpSpPr/>
            <p:nvPr/>
          </p:nvGrpSpPr>
          <p:grpSpPr>
            <a:xfrm>
              <a:off x="7147062" y="915503"/>
              <a:ext cx="1957126" cy="1907019"/>
              <a:chOff x="6391656" y="940326"/>
              <a:chExt cx="2194915" cy="1866884"/>
            </a:xfrm>
          </p:grpSpPr>
          <p:pic>
            <p:nvPicPr>
              <p:cNvPr id="80" name="Picture 79"/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9779" b="89872" l="0" r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27467" b="27067"/>
              <a:stretch/>
            </p:blipFill>
            <p:spPr>
              <a:xfrm>
                <a:off x="6391656" y="1786682"/>
                <a:ext cx="2194915" cy="1020528"/>
              </a:xfrm>
              <a:prstGeom prst="rect">
                <a:avLst/>
              </a:prstGeom>
            </p:spPr>
          </p:pic>
          <p:pic>
            <p:nvPicPr>
              <p:cNvPr id="81" name="Picture 80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671815" y="940326"/>
                <a:ext cx="827055" cy="1016489"/>
              </a:xfrm>
              <a:prstGeom prst="rect">
                <a:avLst/>
              </a:prstGeom>
            </p:spPr>
          </p:pic>
        </p:grpSp>
        <p:grpSp>
          <p:nvGrpSpPr>
            <p:cNvPr id="63" name="Group 62"/>
            <p:cNvGrpSpPr/>
            <p:nvPr/>
          </p:nvGrpSpPr>
          <p:grpSpPr>
            <a:xfrm>
              <a:off x="7057606" y="992642"/>
              <a:ext cx="1533350" cy="526729"/>
              <a:chOff x="2597663" y="3305333"/>
              <a:chExt cx="1533350" cy="526729"/>
            </a:xfrm>
          </p:grpSpPr>
          <p:grpSp>
            <p:nvGrpSpPr>
              <p:cNvPr id="71" name="Group 70"/>
              <p:cNvGrpSpPr/>
              <p:nvPr/>
            </p:nvGrpSpPr>
            <p:grpSpPr>
              <a:xfrm>
                <a:off x="2597663" y="3305333"/>
                <a:ext cx="1533350" cy="526729"/>
                <a:chOff x="958362" y="4152445"/>
                <a:chExt cx="1533350" cy="526729"/>
              </a:xfrm>
            </p:grpSpPr>
            <p:sp>
              <p:nvSpPr>
                <p:cNvPr id="75" name="Rectangle: Rounded Corners 74"/>
                <p:cNvSpPr/>
                <p:nvPr/>
              </p:nvSpPr>
              <p:spPr>
                <a:xfrm>
                  <a:off x="988228" y="4189281"/>
                  <a:ext cx="1503484" cy="489893"/>
                </a:xfrm>
                <a:prstGeom prst="roundRect">
                  <a:avLst/>
                </a:prstGeom>
                <a:solidFill>
                  <a:schemeClr val="accent6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7" name="Rectangle: Rounded Corners 76"/>
                <p:cNvSpPr/>
                <p:nvPr/>
              </p:nvSpPr>
              <p:spPr>
                <a:xfrm>
                  <a:off x="958362" y="4152445"/>
                  <a:ext cx="1503484" cy="489893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: Rounded Corners 78"/>
                <p:cNvSpPr/>
                <p:nvPr/>
              </p:nvSpPr>
              <p:spPr>
                <a:xfrm>
                  <a:off x="995082" y="4189281"/>
                  <a:ext cx="1428750" cy="416337"/>
                </a:xfrm>
                <a:prstGeom prst="roundRect">
                  <a:avLst/>
                </a:prstGeom>
                <a:noFill/>
                <a:ln w="9525">
                  <a:solidFill>
                    <a:schemeClr val="accent6">
                      <a:lumMod val="75000"/>
                    </a:schemeClr>
                  </a:solidFill>
                  <a:prstDash val="sys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3" name="Rectangle: Rounded Corners 72"/>
              <p:cNvSpPr/>
              <p:nvPr/>
            </p:nvSpPr>
            <p:spPr>
              <a:xfrm>
                <a:off x="2634166" y="3328790"/>
                <a:ext cx="1466981" cy="429716"/>
              </a:xfrm>
              <a:prstGeom prst="roundRect">
                <a:avLst/>
              </a:prstGeom>
              <a:noFill/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 err="1">
                    <a:solidFill>
                      <a:schemeClr val="accent6">
                        <a:lumMod val="7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Sinh</a:t>
                </a:r>
                <a:r>
                  <a:rPr lang="en-US" sz="2000" b="1" dirty="0">
                    <a:solidFill>
                      <a:schemeClr val="accent6">
                        <a:lumMod val="7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b="1" dirty="0" err="1">
                    <a:solidFill>
                      <a:schemeClr val="accent6">
                        <a:lumMod val="7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quyển</a:t>
                </a:r>
                <a:endParaRPr lang="en-US" sz="2000" b="1" dirty="0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pic>
          <p:nvPicPr>
            <p:cNvPr id="64" name="图片 4"/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0270" t="27848" r="5032" b="7510"/>
            <a:stretch/>
          </p:blipFill>
          <p:spPr>
            <a:xfrm rot="1696399">
              <a:off x="6820431" y="1674755"/>
              <a:ext cx="1538690" cy="733896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0" name="Picture 69"/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0000" b="90000" l="0" r="97923">
                          <a14:foregroundMark x1="80351" y1="79623" x2="85783" y2="84717"/>
                          <a14:foregroundMark x1="52875" y1="80377" x2="54473" y2="7754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24281" y="1394341"/>
              <a:ext cx="827205" cy="700349"/>
            </a:xfrm>
            <a:prstGeom prst="rect">
              <a:avLst/>
            </a:prstGeom>
          </p:spPr>
        </p:pic>
      </p:grpSp>
      <p:grpSp>
        <p:nvGrpSpPr>
          <p:cNvPr id="21" name="Group 20"/>
          <p:cNvGrpSpPr/>
          <p:nvPr/>
        </p:nvGrpSpPr>
        <p:grpSpPr>
          <a:xfrm>
            <a:off x="7535467" y="1090334"/>
            <a:ext cx="4671466" cy="2714899"/>
            <a:chOff x="7535467" y="1090334"/>
            <a:chExt cx="4671466" cy="2714899"/>
          </a:xfrm>
        </p:grpSpPr>
        <p:sp>
          <p:nvSpPr>
            <p:cNvPr id="19" name="Rectangle: Rounded Corners 18"/>
            <p:cNvSpPr/>
            <p:nvPr/>
          </p:nvSpPr>
          <p:spPr>
            <a:xfrm>
              <a:off x="7535467" y="1090334"/>
              <a:ext cx="4671465" cy="2714899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8" name="Group 17"/>
            <p:cNvGrpSpPr/>
            <p:nvPr/>
          </p:nvGrpSpPr>
          <p:grpSpPr>
            <a:xfrm>
              <a:off x="7665727" y="1207602"/>
              <a:ext cx="4541206" cy="2301961"/>
              <a:chOff x="7650794" y="1289280"/>
              <a:chExt cx="4541206" cy="2301961"/>
            </a:xfrm>
          </p:grpSpPr>
          <p:sp>
            <p:nvSpPr>
              <p:cNvPr id="101" name="TextBox 100"/>
              <p:cNvSpPr txBox="1"/>
              <p:nvPr/>
            </p:nvSpPr>
            <p:spPr>
              <a:xfrm>
                <a:off x="7650795" y="2944910"/>
                <a:ext cx="454120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Hổ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báo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cáo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khỉ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vượn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rắn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thằn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lằn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dê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lợn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gà,ngỗng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,…</a:t>
                </a:r>
              </a:p>
            </p:txBody>
          </p:sp>
          <p:sp>
            <p:nvSpPr>
              <p:cNvPr id="102" name="TextBox 101"/>
              <p:cNvSpPr txBox="1"/>
              <p:nvPr/>
            </p:nvSpPr>
            <p:spPr>
              <a:xfrm>
                <a:off x="7650794" y="2522303"/>
                <a:ext cx="454120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Cò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vạc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bồ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nông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sếu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đại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bàng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đà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điểu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…</a:t>
                </a:r>
              </a:p>
            </p:txBody>
          </p:sp>
          <p:sp>
            <p:nvSpPr>
              <p:cNvPr id="103" name="TextBox 102"/>
              <p:cNvSpPr txBox="1"/>
              <p:nvPr/>
            </p:nvSpPr>
            <p:spPr>
              <a:xfrm>
                <a:off x="7650795" y="1940282"/>
                <a:ext cx="454120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Cá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heo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cá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mập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cá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lóc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cá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trê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cá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bảy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màu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cá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rô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cá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chép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…</a:t>
                </a:r>
              </a:p>
            </p:txBody>
          </p:sp>
          <p:sp>
            <p:nvSpPr>
              <p:cNvPr id="83" name="TextBox 82"/>
              <p:cNvSpPr txBox="1"/>
              <p:nvPr/>
            </p:nvSpPr>
            <p:spPr>
              <a:xfrm>
                <a:off x="7650795" y="1289280"/>
                <a:ext cx="4541205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Sứa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tôm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cua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mực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giun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bọ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ngựa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bọ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cánh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cứng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sao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biển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san </a:t>
                </a:r>
                <a:r>
                  <a:rPr lang="en-US" sz="2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hô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,…</a:t>
                </a:r>
              </a:p>
            </p:txBody>
          </p:sp>
        </p:grpSp>
      </p:grpSp>
      <p:grpSp>
        <p:nvGrpSpPr>
          <p:cNvPr id="28" name="Group 27"/>
          <p:cNvGrpSpPr/>
          <p:nvPr/>
        </p:nvGrpSpPr>
        <p:grpSpPr>
          <a:xfrm>
            <a:off x="6349614" y="4290512"/>
            <a:ext cx="4865537" cy="2311161"/>
            <a:chOff x="7124902" y="4340362"/>
            <a:chExt cx="4865537" cy="2311161"/>
          </a:xfrm>
        </p:grpSpPr>
        <p:sp>
          <p:nvSpPr>
            <p:cNvPr id="87" name="Rectangle: Rounded Corners 86"/>
            <p:cNvSpPr/>
            <p:nvPr/>
          </p:nvSpPr>
          <p:spPr>
            <a:xfrm>
              <a:off x="7124902" y="4340362"/>
              <a:ext cx="4865537" cy="2311161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TextBox 84"/>
            <p:cNvSpPr txBox="1"/>
            <p:nvPr/>
          </p:nvSpPr>
          <p:spPr>
            <a:xfrm>
              <a:off x="7203646" y="4458778"/>
              <a:ext cx="4786793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Cây</a:t>
              </a: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lâu</a:t>
              </a: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năm</a:t>
              </a: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: </a:t>
              </a:r>
              <a:r>
                <a:rPr 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lim</a:t>
              </a: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gụ</a:t>
              </a: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sến</a:t>
              </a: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táu</a:t>
              </a: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,..</a:t>
              </a:r>
            </a:p>
            <a:p>
              <a:r>
                <a:rPr 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Cây</a:t>
              </a: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rau</a:t>
              </a: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: </a:t>
              </a:r>
              <a:r>
                <a:rPr 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rau</a:t>
              </a: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muống</a:t>
              </a: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cây</a:t>
              </a: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cả</a:t>
              </a: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xà</a:t>
              </a: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lách</a:t>
              </a:r>
              <a:endParaRPr lang="en-US" sz="2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r>
                <a:rPr 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Cây</a:t>
              </a: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ăn</a:t>
              </a: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quả</a:t>
              </a: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: cam, </a:t>
              </a:r>
              <a:r>
                <a:rPr 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quýt</a:t>
              </a: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ổi</a:t>
              </a: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mận</a:t>
              </a: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,…</a:t>
              </a:r>
            </a:p>
            <a:p>
              <a:r>
                <a:rPr 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Cây</a:t>
              </a: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thuốc</a:t>
              </a: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: cam </a:t>
              </a:r>
              <a:r>
                <a:rPr 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thảo</a:t>
              </a: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gừng</a:t>
              </a: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xả</a:t>
              </a: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nấm</a:t>
              </a: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linh</a:t>
              </a: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chi</a:t>
              </a:r>
            </a:p>
            <a:p>
              <a:r>
                <a:rPr 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Cây</a:t>
              </a: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cảnh</a:t>
              </a: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: </a:t>
              </a:r>
              <a:r>
                <a:rPr 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hoa</a:t>
              </a: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hồng</a:t>
              </a: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hoa</a:t>
              </a: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ly</a:t>
              </a: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hoa</a:t>
              </a: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thủy</a:t>
              </a: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tiên</a:t>
              </a: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,….</a:t>
              </a:r>
            </a:p>
            <a:p>
              <a:r>
                <a:rPr 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Cây</a:t>
              </a: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cỏ</a:t>
              </a: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rêu</a:t>
              </a:r>
              <a:r>
                <a: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…</a:t>
              </a:r>
            </a:p>
          </p:txBody>
        </p:sp>
      </p:grpSp>
      <p:cxnSp>
        <p:nvCxnSpPr>
          <p:cNvPr id="30" name="Connector: Curved 29"/>
          <p:cNvCxnSpPr>
            <a:stCxn id="52" idx="3"/>
            <a:endCxn id="19" idx="1"/>
          </p:cNvCxnSpPr>
          <p:nvPr/>
        </p:nvCxnSpPr>
        <p:spPr>
          <a:xfrm>
            <a:off x="6903498" y="2380050"/>
            <a:ext cx="631969" cy="67734"/>
          </a:xfrm>
          <a:prstGeom prst="curvedConnector3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or: Curved 31"/>
          <p:cNvCxnSpPr>
            <a:stCxn id="36" idx="3"/>
            <a:endCxn id="87" idx="1"/>
          </p:cNvCxnSpPr>
          <p:nvPr/>
        </p:nvCxnSpPr>
        <p:spPr>
          <a:xfrm>
            <a:off x="5579123" y="4526499"/>
            <a:ext cx="770491" cy="919594"/>
          </a:xfrm>
          <a:prstGeom prst="curvedConnector3">
            <a:avLst>
              <a:gd name="adj1" fmla="val 50000"/>
            </a:avLst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496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1157" y="-1137591"/>
            <a:ext cx="12327924" cy="9309970"/>
          </a:xfrm>
          <a:prstGeom prst="rect">
            <a:avLst/>
          </a:prstGeom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C361A7A7-97A2-4681-9047-2A60984DB0F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711235" y="395125"/>
            <a:ext cx="6244537" cy="6244537"/>
          </a:xfrm>
          <a:prstGeom prst="rect">
            <a:avLst/>
          </a:prstGeom>
        </p:spPr>
      </p:pic>
      <p:grpSp>
        <p:nvGrpSpPr>
          <p:cNvPr id="6" name="Group 1261">
            <a:extLst>
              <a:ext uri="{FF2B5EF4-FFF2-40B4-BE49-F238E27FC236}">
                <a16:creationId xmlns:a16="http://schemas.microsoft.com/office/drawing/2014/main" id="{41F0EF85-80F2-4E72-B02A-137D26ED4473}"/>
              </a:ext>
            </a:extLst>
          </p:cNvPr>
          <p:cNvGrpSpPr/>
          <p:nvPr/>
        </p:nvGrpSpPr>
        <p:grpSpPr>
          <a:xfrm>
            <a:off x="5944860" y="1544368"/>
            <a:ext cx="467620" cy="422875"/>
            <a:chOff x="0" y="0"/>
            <a:chExt cx="935237" cy="845748"/>
          </a:xfrm>
        </p:grpSpPr>
        <p:sp>
          <p:nvSpPr>
            <p:cNvPr id="7" name="Shape 1259">
              <a:extLst>
                <a:ext uri="{FF2B5EF4-FFF2-40B4-BE49-F238E27FC236}">
                  <a16:creationId xmlns:a16="http://schemas.microsoft.com/office/drawing/2014/main" id="{5EFAC5C0-C945-49F5-8729-231EBA3B4F0E}"/>
                </a:ext>
              </a:extLst>
            </p:cNvPr>
            <p:cNvSpPr/>
            <p:nvPr/>
          </p:nvSpPr>
          <p:spPr>
            <a:xfrm>
              <a:off x="0" y="0"/>
              <a:ext cx="935238" cy="8457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987" y="21600"/>
                  </a:moveTo>
                  <a:lnTo>
                    <a:pt x="1467" y="11753"/>
                  </a:lnTo>
                  <a:cubicBezTo>
                    <a:pt x="531" y="10505"/>
                    <a:pt x="0" y="8841"/>
                    <a:pt x="0" y="7108"/>
                  </a:cubicBezTo>
                  <a:cubicBezTo>
                    <a:pt x="0" y="3224"/>
                    <a:pt x="2903" y="0"/>
                    <a:pt x="6399" y="0"/>
                  </a:cubicBezTo>
                  <a:cubicBezTo>
                    <a:pt x="8022" y="0"/>
                    <a:pt x="9645" y="659"/>
                    <a:pt x="10800" y="1942"/>
                  </a:cubicBezTo>
                  <a:cubicBezTo>
                    <a:pt x="11955" y="763"/>
                    <a:pt x="13578" y="0"/>
                    <a:pt x="15170" y="0"/>
                  </a:cubicBezTo>
                  <a:cubicBezTo>
                    <a:pt x="18697" y="0"/>
                    <a:pt x="21600" y="3224"/>
                    <a:pt x="21600" y="7108"/>
                  </a:cubicBezTo>
                  <a:cubicBezTo>
                    <a:pt x="21600" y="8772"/>
                    <a:pt x="21069" y="10436"/>
                    <a:pt x="20102" y="11753"/>
                  </a:cubicBezTo>
                  <a:lnTo>
                    <a:pt x="20039" y="11857"/>
                  </a:lnTo>
                  <a:lnTo>
                    <a:pt x="12610" y="19346"/>
                  </a:lnTo>
                  <a:lnTo>
                    <a:pt x="11736" y="18202"/>
                  </a:lnTo>
                  <a:lnTo>
                    <a:pt x="19103" y="10783"/>
                  </a:lnTo>
                  <a:cubicBezTo>
                    <a:pt x="19852" y="9812"/>
                    <a:pt x="20258" y="8460"/>
                    <a:pt x="20258" y="7212"/>
                  </a:cubicBezTo>
                  <a:cubicBezTo>
                    <a:pt x="20258" y="4126"/>
                    <a:pt x="17948" y="1560"/>
                    <a:pt x="15170" y="1560"/>
                  </a:cubicBezTo>
                  <a:cubicBezTo>
                    <a:pt x="13703" y="1560"/>
                    <a:pt x="12267" y="2323"/>
                    <a:pt x="11331" y="3536"/>
                  </a:cubicBezTo>
                  <a:lnTo>
                    <a:pt x="10800" y="4195"/>
                  </a:lnTo>
                  <a:lnTo>
                    <a:pt x="10269" y="3536"/>
                  </a:lnTo>
                  <a:cubicBezTo>
                    <a:pt x="9302" y="2254"/>
                    <a:pt x="7897" y="1560"/>
                    <a:pt x="6399" y="1560"/>
                  </a:cubicBezTo>
                  <a:cubicBezTo>
                    <a:pt x="3652" y="1560"/>
                    <a:pt x="1342" y="4126"/>
                    <a:pt x="1342" y="7212"/>
                  </a:cubicBezTo>
                  <a:cubicBezTo>
                    <a:pt x="1342" y="8460"/>
                    <a:pt x="1748" y="9812"/>
                    <a:pt x="2497" y="10783"/>
                  </a:cubicBezTo>
                  <a:lnTo>
                    <a:pt x="11955" y="20456"/>
                  </a:lnTo>
                  <a:lnTo>
                    <a:pt x="10987" y="21600"/>
                  </a:lnTo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8" name="Shape 1260">
              <a:extLst>
                <a:ext uri="{FF2B5EF4-FFF2-40B4-BE49-F238E27FC236}">
                  <a16:creationId xmlns:a16="http://schemas.microsoft.com/office/drawing/2014/main" id="{5703AF66-1116-4F91-9898-9206F4200530}"/>
                </a:ext>
              </a:extLst>
            </p:cNvPr>
            <p:cNvSpPr/>
            <p:nvPr/>
          </p:nvSpPr>
          <p:spPr>
            <a:xfrm>
              <a:off x="113344" y="119310"/>
              <a:ext cx="619062" cy="5355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485" y="21600"/>
                  </a:moveTo>
                  <a:lnTo>
                    <a:pt x="1134" y="10527"/>
                  </a:lnTo>
                  <a:cubicBezTo>
                    <a:pt x="425" y="9327"/>
                    <a:pt x="0" y="7909"/>
                    <a:pt x="0" y="6491"/>
                  </a:cubicBezTo>
                  <a:cubicBezTo>
                    <a:pt x="0" y="2945"/>
                    <a:pt x="2552" y="0"/>
                    <a:pt x="5625" y="0"/>
                  </a:cubicBezTo>
                  <a:lnTo>
                    <a:pt x="5625" y="2400"/>
                  </a:lnTo>
                  <a:cubicBezTo>
                    <a:pt x="3687" y="2400"/>
                    <a:pt x="2080" y="4255"/>
                    <a:pt x="2080" y="6491"/>
                  </a:cubicBezTo>
                  <a:cubicBezTo>
                    <a:pt x="2080" y="7364"/>
                    <a:pt x="2269" y="8291"/>
                    <a:pt x="2789" y="9000"/>
                  </a:cubicBezTo>
                  <a:lnTo>
                    <a:pt x="12903" y="19855"/>
                  </a:lnTo>
                  <a:lnTo>
                    <a:pt x="11485" y="21600"/>
                  </a:lnTo>
                  <a:close/>
                  <a:moveTo>
                    <a:pt x="15739" y="4855"/>
                  </a:moveTo>
                  <a:lnTo>
                    <a:pt x="13896" y="3655"/>
                  </a:lnTo>
                  <a:cubicBezTo>
                    <a:pt x="14652" y="2127"/>
                    <a:pt x="15881" y="1091"/>
                    <a:pt x="17299" y="600"/>
                  </a:cubicBezTo>
                  <a:cubicBezTo>
                    <a:pt x="18717" y="164"/>
                    <a:pt x="20277" y="382"/>
                    <a:pt x="21600" y="1200"/>
                  </a:cubicBezTo>
                  <a:lnTo>
                    <a:pt x="20560" y="3327"/>
                  </a:lnTo>
                  <a:cubicBezTo>
                    <a:pt x="19757" y="2836"/>
                    <a:pt x="18717" y="2618"/>
                    <a:pt x="17819" y="2945"/>
                  </a:cubicBezTo>
                  <a:cubicBezTo>
                    <a:pt x="16968" y="3218"/>
                    <a:pt x="16259" y="3927"/>
                    <a:pt x="15739" y="4855"/>
                  </a:cubicBezTo>
                  <a:close/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9" name="Group 1261">
            <a:extLst>
              <a:ext uri="{FF2B5EF4-FFF2-40B4-BE49-F238E27FC236}">
                <a16:creationId xmlns:a16="http://schemas.microsoft.com/office/drawing/2014/main" id="{5D8EE7F1-9A9A-4ACE-88A5-6F4CCCAE09E5}"/>
              </a:ext>
            </a:extLst>
          </p:cNvPr>
          <p:cNvGrpSpPr/>
          <p:nvPr/>
        </p:nvGrpSpPr>
        <p:grpSpPr>
          <a:xfrm>
            <a:off x="8093514" y="4318048"/>
            <a:ext cx="467620" cy="422875"/>
            <a:chOff x="0" y="0"/>
            <a:chExt cx="935237" cy="845748"/>
          </a:xfrm>
        </p:grpSpPr>
        <p:sp>
          <p:nvSpPr>
            <p:cNvPr id="10" name="Shape 1259">
              <a:extLst>
                <a:ext uri="{FF2B5EF4-FFF2-40B4-BE49-F238E27FC236}">
                  <a16:creationId xmlns:a16="http://schemas.microsoft.com/office/drawing/2014/main" id="{C73AAC1B-4297-44F6-9C0B-0CF3BDD3E4D9}"/>
                </a:ext>
              </a:extLst>
            </p:cNvPr>
            <p:cNvSpPr/>
            <p:nvPr/>
          </p:nvSpPr>
          <p:spPr>
            <a:xfrm>
              <a:off x="0" y="0"/>
              <a:ext cx="935238" cy="8457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987" y="21600"/>
                  </a:moveTo>
                  <a:lnTo>
                    <a:pt x="1467" y="11753"/>
                  </a:lnTo>
                  <a:cubicBezTo>
                    <a:pt x="531" y="10505"/>
                    <a:pt x="0" y="8841"/>
                    <a:pt x="0" y="7108"/>
                  </a:cubicBezTo>
                  <a:cubicBezTo>
                    <a:pt x="0" y="3224"/>
                    <a:pt x="2903" y="0"/>
                    <a:pt x="6399" y="0"/>
                  </a:cubicBezTo>
                  <a:cubicBezTo>
                    <a:pt x="8022" y="0"/>
                    <a:pt x="9645" y="659"/>
                    <a:pt x="10800" y="1942"/>
                  </a:cubicBezTo>
                  <a:cubicBezTo>
                    <a:pt x="11955" y="763"/>
                    <a:pt x="13578" y="0"/>
                    <a:pt x="15170" y="0"/>
                  </a:cubicBezTo>
                  <a:cubicBezTo>
                    <a:pt x="18697" y="0"/>
                    <a:pt x="21600" y="3224"/>
                    <a:pt x="21600" y="7108"/>
                  </a:cubicBezTo>
                  <a:cubicBezTo>
                    <a:pt x="21600" y="8772"/>
                    <a:pt x="21069" y="10436"/>
                    <a:pt x="20102" y="11753"/>
                  </a:cubicBezTo>
                  <a:lnTo>
                    <a:pt x="20039" y="11857"/>
                  </a:lnTo>
                  <a:lnTo>
                    <a:pt x="12610" y="19346"/>
                  </a:lnTo>
                  <a:lnTo>
                    <a:pt x="11736" y="18202"/>
                  </a:lnTo>
                  <a:lnTo>
                    <a:pt x="19103" y="10783"/>
                  </a:lnTo>
                  <a:cubicBezTo>
                    <a:pt x="19852" y="9812"/>
                    <a:pt x="20258" y="8460"/>
                    <a:pt x="20258" y="7212"/>
                  </a:cubicBezTo>
                  <a:cubicBezTo>
                    <a:pt x="20258" y="4126"/>
                    <a:pt x="17948" y="1560"/>
                    <a:pt x="15170" y="1560"/>
                  </a:cubicBezTo>
                  <a:cubicBezTo>
                    <a:pt x="13703" y="1560"/>
                    <a:pt x="12267" y="2323"/>
                    <a:pt x="11331" y="3536"/>
                  </a:cubicBezTo>
                  <a:lnTo>
                    <a:pt x="10800" y="4195"/>
                  </a:lnTo>
                  <a:lnTo>
                    <a:pt x="10269" y="3536"/>
                  </a:lnTo>
                  <a:cubicBezTo>
                    <a:pt x="9302" y="2254"/>
                    <a:pt x="7897" y="1560"/>
                    <a:pt x="6399" y="1560"/>
                  </a:cubicBezTo>
                  <a:cubicBezTo>
                    <a:pt x="3652" y="1560"/>
                    <a:pt x="1342" y="4126"/>
                    <a:pt x="1342" y="7212"/>
                  </a:cubicBezTo>
                  <a:cubicBezTo>
                    <a:pt x="1342" y="8460"/>
                    <a:pt x="1748" y="9812"/>
                    <a:pt x="2497" y="10783"/>
                  </a:cubicBezTo>
                  <a:lnTo>
                    <a:pt x="11955" y="20456"/>
                  </a:lnTo>
                  <a:lnTo>
                    <a:pt x="10987" y="21600"/>
                  </a:lnTo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11" name="Shape 1260">
              <a:extLst>
                <a:ext uri="{FF2B5EF4-FFF2-40B4-BE49-F238E27FC236}">
                  <a16:creationId xmlns:a16="http://schemas.microsoft.com/office/drawing/2014/main" id="{C2FA47F9-9068-4EDB-83B4-DD05548A10F3}"/>
                </a:ext>
              </a:extLst>
            </p:cNvPr>
            <p:cNvSpPr/>
            <p:nvPr/>
          </p:nvSpPr>
          <p:spPr>
            <a:xfrm>
              <a:off x="113344" y="119310"/>
              <a:ext cx="619062" cy="5355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485" y="21600"/>
                  </a:moveTo>
                  <a:lnTo>
                    <a:pt x="1134" y="10527"/>
                  </a:lnTo>
                  <a:cubicBezTo>
                    <a:pt x="425" y="9327"/>
                    <a:pt x="0" y="7909"/>
                    <a:pt x="0" y="6491"/>
                  </a:cubicBezTo>
                  <a:cubicBezTo>
                    <a:pt x="0" y="2945"/>
                    <a:pt x="2552" y="0"/>
                    <a:pt x="5625" y="0"/>
                  </a:cubicBezTo>
                  <a:lnTo>
                    <a:pt x="5625" y="2400"/>
                  </a:lnTo>
                  <a:cubicBezTo>
                    <a:pt x="3687" y="2400"/>
                    <a:pt x="2080" y="4255"/>
                    <a:pt x="2080" y="6491"/>
                  </a:cubicBezTo>
                  <a:cubicBezTo>
                    <a:pt x="2080" y="7364"/>
                    <a:pt x="2269" y="8291"/>
                    <a:pt x="2789" y="9000"/>
                  </a:cubicBezTo>
                  <a:lnTo>
                    <a:pt x="12903" y="19855"/>
                  </a:lnTo>
                  <a:lnTo>
                    <a:pt x="11485" y="21600"/>
                  </a:lnTo>
                  <a:close/>
                  <a:moveTo>
                    <a:pt x="15739" y="4855"/>
                  </a:moveTo>
                  <a:lnTo>
                    <a:pt x="13896" y="3655"/>
                  </a:lnTo>
                  <a:cubicBezTo>
                    <a:pt x="14652" y="2127"/>
                    <a:pt x="15881" y="1091"/>
                    <a:pt x="17299" y="600"/>
                  </a:cubicBezTo>
                  <a:cubicBezTo>
                    <a:pt x="18717" y="164"/>
                    <a:pt x="20277" y="382"/>
                    <a:pt x="21600" y="1200"/>
                  </a:cubicBezTo>
                  <a:lnTo>
                    <a:pt x="20560" y="3327"/>
                  </a:lnTo>
                  <a:cubicBezTo>
                    <a:pt x="19757" y="2836"/>
                    <a:pt x="18717" y="2618"/>
                    <a:pt x="17819" y="2945"/>
                  </a:cubicBezTo>
                  <a:cubicBezTo>
                    <a:pt x="16968" y="3218"/>
                    <a:pt x="16259" y="3927"/>
                    <a:pt x="15739" y="4855"/>
                  </a:cubicBezTo>
                  <a:close/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</p:grpSp>
      <p:pic>
        <p:nvPicPr>
          <p:cNvPr id="4" name="图片 3">
            <a:extLst>
              <a:ext uri="{FF2B5EF4-FFF2-40B4-BE49-F238E27FC236}">
                <a16:creationId xmlns:a16="http://schemas.microsoft.com/office/drawing/2014/main" id="{08BA3410-3C08-4884-BB78-3DD2F1B4827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54" t="15965" b="16636"/>
          <a:stretch/>
        </p:blipFill>
        <p:spPr>
          <a:xfrm rot="19771703">
            <a:off x="3866774" y="-952127"/>
            <a:ext cx="8827248" cy="671145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31221" y="1759333"/>
            <a:ext cx="668640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quyển</a:t>
            </a:r>
            <a:endParaRPr lang="en-US" sz="40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0187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038"/>
          <a:stretch/>
        </p:blipFill>
        <p:spPr>
          <a:xfrm>
            <a:off x="-47275" y="903159"/>
            <a:ext cx="12327924" cy="595484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7285">
            <a:off x="1855958" y="358998"/>
            <a:ext cx="8779587" cy="4912829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8859BB8D-A835-4EF0-A4B4-C65CADFBCE7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270" t="27848" r="5032" b="7510"/>
          <a:stretch/>
        </p:blipFill>
        <p:spPr>
          <a:xfrm>
            <a:off x="3747888" y="3111389"/>
            <a:ext cx="8444112" cy="4027517"/>
          </a:xfrm>
          <a:prstGeom prst="rect">
            <a:avLst/>
          </a:prstGeom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4513622" y="1495348"/>
            <a:ext cx="36992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2060"/>
                </a:solidFill>
                <a:latin typeface="UTM Cookies" panose="02040603050506020204" pitchFamily="18" charset="0"/>
                <a:cs typeface="Times New Roman" panose="02020603050405020304" pitchFamily="18" charset="0"/>
              </a:rPr>
              <a:t>TIẾNG VIỆT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87810" y="2455789"/>
            <a:ext cx="71508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US" sz="7200" b="1" dirty="0">
                <a:ln w="38100">
                  <a:solidFill>
                    <a:schemeClr val="tx1"/>
                  </a:solidFill>
                </a:ln>
                <a:solidFill>
                  <a:srgbClr val="FFC000"/>
                </a:solidFill>
                <a:latin typeface="UTM Cookies" panose="02040603050506020204" pitchFamily="18" charset="0"/>
                <a:cs typeface="Times New Roman" panose="02020603050405020304" pitchFamily="18" charset="0"/>
              </a:rPr>
              <a:t>ÔN TẬP TIẾT 3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980" b="95273" l="4808" r="89980">
                        <a14:foregroundMark x1="25576" y1="30424" x2="33051" y2="36808"/>
                        <a14:foregroundMark x1="46384" y1="19030" x2="46263" y2="27354"/>
                        <a14:foregroundMark x1="39717" y1="29576" x2="40000" y2="31677"/>
                        <a14:foregroundMark x1="54707" y1="28202" x2="55434" y2="26545"/>
                        <a14:foregroundMark x1="65414" y1="23475" x2="65131" y2="30707"/>
                        <a14:foregroundMark x1="68889" y1="37657" x2="69859" y2="37091"/>
                        <a14:foregroundMark x1="72768" y1="42505" x2="81374" y2="42505"/>
                        <a14:foregroundMark x1="72485" y1="53212" x2="77212" y2="54182"/>
                        <a14:foregroundMark x1="71394" y1="60000" x2="76929" y2="66545"/>
                        <a14:foregroundMark x1="65576" y1="65980" x2="67515" y2="66263"/>
                        <a14:foregroundMark x1="59152" y1="69576" x2="65131" y2="74465"/>
                        <a14:foregroundMark x1="50020" y1="74303" x2="50545" y2="75960"/>
                        <a14:foregroundMark x1="42909" y1="74182" x2="42343" y2="79434"/>
                        <a14:foregroundMark x1="34303" y1="68606" x2="32768" y2="69455"/>
                        <a14:foregroundMark x1="29293" y1="64444" x2="26788" y2="68889"/>
                        <a14:foregroundMark x1="27071" y1="57495" x2="25980" y2="56121"/>
                        <a14:foregroundMark x1="25818" y1="50545" x2="19030" y2="47636"/>
                        <a14:foregroundMark x1="29859" y1="40121" x2="27919" y2="409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6577" y="-568814"/>
            <a:ext cx="3167877" cy="316787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48083" flipH="1">
            <a:off x="9691669" y="1075122"/>
            <a:ext cx="1349857" cy="1349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0720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0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3000"/>
                            </p:stCondLst>
                            <p:childTnLst>
                              <p:par>
                                <p:cTn id="73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1157" y="-1137591"/>
            <a:ext cx="12327924" cy="9309970"/>
          </a:xfrm>
          <a:prstGeom prst="rect">
            <a:avLst/>
          </a:prstGeom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C361A7A7-97A2-4681-9047-2A60984DB0F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51083" y="3117947"/>
            <a:ext cx="3643039" cy="3643039"/>
          </a:xfrm>
          <a:prstGeom prst="rect">
            <a:avLst/>
          </a:prstGeom>
        </p:spPr>
      </p:pic>
      <p:grpSp>
        <p:nvGrpSpPr>
          <p:cNvPr id="6" name="Group 1261">
            <a:extLst>
              <a:ext uri="{FF2B5EF4-FFF2-40B4-BE49-F238E27FC236}">
                <a16:creationId xmlns:a16="http://schemas.microsoft.com/office/drawing/2014/main" id="{41F0EF85-80F2-4E72-B02A-137D26ED4473}"/>
              </a:ext>
            </a:extLst>
          </p:cNvPr>
          <p:cNvGrpSpPr/>
          <p:nvPr/>
        </p:nvGrpSpPr>
        <p:grpSpPr>
          <a:xfrm>
            <a:off x="5944860" y="1544368"/>
            <a:ext cx="467620" cy="422875"/>
            <a:chOff x="0" y="0"/>
            <a:chExt cx="935237" cy="845748"/>
          </a:xfrm>
        </p:grpSpPr>
        <p:sp>
          <p:nvSpPr>
            <p:cNvPr id="7" name="Shape 1259">
              <a:extLst>
                <a:ext uri="{FF2B5EF4-FFF2-40B4-BE49-F238E27FC236}">
                  <a16:creationId xmlns:a16="http://schemas.microsoft.com/office/drawing/2014/main" id="{5EFAC5C0-C945-49F5-8729-231EBA3B4F0E}"/>
                </a:ext>
              </a:extLst>
            </p:cNvPr>
            <p:cNvSpPr/>
            <p:nvPr/>
          </p:nvSpPr>
          <p:spPr>
            <a:xfrm>
              <a:off x="0" y="0"/>
              <a:ext cx="935238" cy="8457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987" y="21600"/>
                  </a:moveTo>
                  <a:lnTo>
                    <a:pt x="1467" y="11753"/>
                  </a:lnTo>
                  <a:cubicBezTo>
                    <a:pt x="531" y="10505"/>
                    <a:pt x="0" y="8841"/>
                    <a:pt x="0" y="7108"/>
                  </a:cubicBezTo>
                  <a:cubicBezTo>
                    <a:pt x="0" y="3224"/>
                    <a:pt x="2903" y="0"/>
                    <a:pt x="6399" y="0"/>
                  </a:cubicBezTo>
                  <a:cubicBezTo>
                    <a:pt x="8022" y="0"/>
                    <a:pt x="9645" y="659"/>
                    <a:pt x="10800" y="1942"/>
                  </a:cubicBezTo>
                  <a:cubicBezTo>
                    <a:pt x="11955" y="763"/>
                    <a:pt x="13578" y="0"/>
                    <a:pt x="15170" y="0"/>
                  </a:cubicBezTo>
                  <a:cubicBezTo>
                    <a:pt x="18697" y="0"/>
                    <a:pt x="21600" y="3224"/>
                    <a:pt x="21600" y="7108"/>
                  </a:cubicBezTo>
                  <a:cubicBezTo>
                    <a:pt x="21600" y="8772"/>
                    <a:pt x="21069" y="10436"/>
                    <a:pt x="20102" y="11753"/>
                  </a:cubicBezTo>
                  <a:lnTo>
                    <a:pt x="20039" y="11857"/>
                  </a:lnTo>
                  <a:lnTo>
                    <a:pt x="12610" y="19346"/>
                  </a:lnTo>
                  <a:lnTo>
                    <a:pt x="11736" y="18202"/>
                  </a:lnTo>
                  <a:lnTo>
                    <a:pt x="19103" y="10783"/>
                  </a:lnTo>
                  <a:cubicBezTo>
                    <a:pt x="19852" y="9812"/>
                    <a:pt x="20258" y="8460"/>
                    <a:pt x="20258" y="7212"/>
                  </a:cubicBezTo>
                  <a:cubicBezTo>
                    <a:pt x="20258" y="4126"/>
                    <a:pt x="17948" y="1560"/>
                    <a:pt x="15170" y="1560"/>
                  </a:cubicBezTo>
                  <a:cubicBezTo>
                    <a:pt x="13703" y="1560"/>
                    <a:pt x="12267" y="2323"/>
                    <a:pt x="11331" y="3536"/>
                  </a:cubicBezTo>
                  <a:lnTo>
                    <a:pt x="10800" y="4195"/>
                  </a:lnTo>
                  <a:lnTo>
                    <a:pt x="10269" y="3536"/>
                  </a:lnTo>
                  <a:cubicBezTo>
                    <a:pt x="9302" y="2254"/>
                    <a:pt x="7897" y="1560"/>
                    <a:pt x="6399" y="1560"/>
                  </a:cubicBezTo>
                  <a:cubicBezTo>
                    <a:pt x="3652" y="1560"/>
                    <a:pt x="1342" y="4126"/>
                    <a:pt x="1342" y="7212"/>
                  </a:cubicBezTo>
                  <a:cubicBezTo>
                    <a:pt x="1342" y="8460"/>
                    <a:pt x="1748" y="9812"/>
                    <a:pt x="2497" y="10783"/>
                  </a:cubicBezTo>
                  <a:lnTo>
                    <a:pt x="11955" y="20456"/>
                  </a:lnTo>
                  <a:lnTo>
                    <a:pt x="10987" y="21600"/>
                  </a:lnTo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8" name="Shape 1260">
              <a:extLst>
                <a:ext uri="{FF2B5EF4-FFF2-40B4-BE49-F238E27FC236}">
                  <a16:creationId xmlns:a16="http://schemas.microsoft.com/office/drawing/2014/main" id="{5703AF66-1116-4F91-9898-9206F4200530}"/>
                </a:ext>
              </a:extLst>
            </p:cNvPr>
            <p:cNvSpPr/>
            <p:nvPr/>
          </p:nvSpPr>
          <p:spPr>
            <a:xfrm>
              <a:off x="113344" y="119310"/>
              <a:ext cx="619062" cy="5355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485" y="21600"/>
                  </a:moveTo>
                  <a:lnTo>
                    <a:pt x="1134" y="10527"/>
                  </a:lnTo>
                  <a:cubicBezTo>
                    <a:pt x="425" y="9327"/>
                    <a:pt x="0" y="7909"/>
                    <a:pt x="0" y="6491"/>
                  </a:cubicBezTo>
                  <a:cubicBezTo>
                    <a:pt x="0" y="2945"/>
                    <a:pt x="2552" y="0"/>
                    <a:pt x="5625" y="0"/>
                  </a:cubicBezTo>
                  <a:lnTo>
                    <a:pt x="5625" y="2400"/>
                  </a:lnTo>
                  <a:cubicBezTo>
                    <a:pt x="3687" y="2400"/>
                    <a:pt x="2080" y="4255"/>
                    <a:pt x="2080" y="6491"/>
                  </a:cubicBezTo>
                  <a:cubicBezTo>
                    <a:pt x="2080" y="7364"/>
                    <a:pt x="2269" y="8291"/>
                    <a:pt x="2789" y="9000"/>
                  </a:cubicBezTo>
                  <a:lnTo>
                    <a:pt x="12903" y="19855"/>
                  </a:lnTo>
                  <a:lnTo>
                    <a:pt x="11485" y="21600"/>
                  </a:lnTo>
                  <a:close/>
                  <a:moveTo>
                    <a:pt x="15739" y="4855"/>
                  </a:moveTo>
                  <a:lnTo>
                    <a:pt x="13896" y="3655"/>
                  </a:lnTo>
                  <a:cubicBezTo>
                    <a:pt x="14652" y="2127"/>
                    <a:pt x="15881" y="1091"/>
                    <a:pt x="17299" y="600"/>
                  </a:cubicBezTo>
                  <a:cubicBezTo>
                    <a:pt x="18717" y="164"/>
                    <a:pt x="20277" y="382"/>
                    <a:pt x="21600" y="1200"/>
                  </a:cubicBezTo>
                  <a:lnTo>
                    <a:pt x="20560" y="3327"/>
                  </a:lnTo>
                  <a:cubicBezTo>
                    <a:pt x="19757" y="2836"/>
                    <a:pt x="18717" y="2618"/>
                    <a:pt x="17819" y="2945"/>
                  </a:cubicBezTo>
                  <a:cubicBezTo>
                    <a:pt x="16968" y="3218"/>
                    <a:pt x="16259" y="3927"/>
                    <a:pt x="15739" y="4855"/>
                  </a:cubicBezTo>
                  <a:close/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9" name="Group 1261">
            <a:extLst>
              <a:ext uri="{FF2B5EF4-FFF2-40B4-BE49-F238E27FC236}">
                <a16:creationId xmlns:a16="http://schemas.microsoft.com/office/drawing/2014/main" id="{5D8EE7F1-9A9A-4ACE-88A5-6F4CCCAE09E5}"/>
              </a:ext>
            </a:extLst>
          </p:cNvPr>
          <p:cNvGrpSpPr/>
          <p:nvPr/>
        </p:nvGrpSpPr>
        <p:grpSpPr>
          <a:xfrm>
            <a:off x="8093514" y="4318048"/>
            <a:ext cx="467620" cy="422875"/>
            <a:chOff x="0" y="0"/>
            <a:chExt cx="935237" cy="845748"/>
          </a:xfrm>
        </p:grpSpPr>
        <p:sp>
          <p:nvSpPr>
            <p:cNvPr id="10" name="Shape 1259">
              <a:extLst>
                <a:ext uri="{FF2B5EF4-FFF2-40B4-BE49-F238E27FC236}">
                  <a16:creationId xmlns:a16="http://schemas.microsoft.com/office/drawing/2014/main" id="{C73AAC1B-4297-44F6-9C0B-0CF3BDD3E4D9}"/>
                </a:ext>
              </a:extLst>
            </p:cNvPr>
            <p:cNvSpPr/>
            <p:nvPr/>
          </p:nvSpPr>
          <p:spPr>
            <a:xfrm>
              <a:off x="0" y="0"/>
              <a:ext cx="935238" cy="8457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987" y="21600"/>
                  </a:moveTo>
                  <a:lnTo>
                    <a:pt x="1467" y="11753"/>
                  </a:lnTo>
                  <a:cubicBezTo>
                    <a:pt x="531" y="10505"/>
                    <a:pt x="0" y="8841"/>
                    <a:pt x="0" y="7108"/>
                  </a:cubicBezTo>
                  <a:cubicBezTo>
                    <a:pt x="0" y="3224"/>
                    <a:pt x="2903" y="0"/>
                    <a:pt x="6399" y="0"/>
                  </a:cubicBezTo>
                  <a:cubicBezTo>
                    <a:pt x="8022" y="0"/>
                    <a:pt x="9645" y="659"/>
                    <a:pt x="10800" y="1942"/>
                  </a:cubicBezTo>
                  <a:cubicBezTo>
                    <a:pt x="11955" y="763"/>
                    <a:pt x="13578" y="0"/>
                    <a:pt x="15170" y="0"/>
                  </a:cubicBezTo>
                  <a:cubicBezTo>
                    <a:pt x="18697" y="0"/>
                    <a:pt x="21600" y="3224"/>
                    <a:pt x="21600" y="7108"/>
                  </a:cubicBezTo>
                  <a:cubicBezTo>
                    <a:pt x="21600" y="8772"/>
                    <a:pt x="21069" y="10436"/>
                    <a:pt x="20102" y="11753"/>
                  </a:cubicBezTo>
                  <a:lnTo>
                    <a:pt x="20039" y="11857"/>
                  </a:lnTo>
                  <a:lnTo>
                    <a:pt x="12610" y="19346"/>
                  </a:lnTo>
                  <a:lnTo>
                    <a:pt x="11736" y="18202"/>
                  </a:lnTo>
                  <a:lnTo>
                    <a:pt x="19103" y="10783"/>
                  </a:lnTo>
                  <a:cubicBezTo>
                    <a:pt x="19852" y="9812"/>
                    <a:pt x="20258" y="8460"/>
                    <a:pt x="20258" y="7212"/>
                  </a:cubicBezTo>
                  <a:cubicBezTo>
                    <a:pt x="20258" y="4126"/>
                    <a:pt x="17948" y="1560"/>
                    <a:pt x="15170" y="1560"/>
                  </a:cubicBezTo>
                  <a:cubicBezTo>
                    <a:pt x="13703" y="1560"/>
                    <a:pt x="12267" y="2323"/>
                    <a:pt x="11331" y="3536"/>
                  </a:cubicBezTo>
                  <a:lnTo>
                    <a:pt x="10800" y="4195"/>
                  </a:lnTo>
                  <a:lnTo>
                    <a:pt x="10269" y="3536"/>
                  </a:lnTo>
                  <a:cubicBezTo>
                    <a:pt x="9302" y="2254"/>
                    <a:pt x="7897" y="1560"/>
                    <a:pt x="6399" y="1560"/>
                  </a:cubicBezTo>
                  <a:cubicBezTo>
                    <a:pt x="3652" y="1560"/>
                    <a:pt x="1342" y="4126"/>
                    <a:pt x="1342" y="7212"/>
                  </a:cubicBezTo>
                  <a:cubicBezTo>
                    <a:pt x="1342" y="8460"/>
                    <a:pt x="1748" y="9812"/>
                    <a:pt x="2497" y="10783"/>
                  </a:cubicBezTo>
                  <a:lnTo>
                    <a:pt x="11955" y="20456"/>
                  </a:lnTo>
                  <a:lnTo>
                    <a:pt x="10987" y="21600"/>
                  </a:lnTo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11" name="Shape 1260">
              <a:extLst>
                <a:ext uri="{FF2B5EF4-FFF2-40B4-BE49-F238E27FC236}">
                  <a16:creationId xmlns:a16="http://schemas.microsoft.com/office/drawing/2014/main" id="{C2FA47F9-9068-4EDB-83B4-DD05548A10F3}"/>
                </a:ext>
              </a:extLst>
            </p:cNvPr>
            <p:cNvSpPr/>
            <p:nvPr/>
          </p:nvSpPr>
          <p:spPr>
            <a:xfrm>
              <a:off x="113344" y="119310"/>
              <a:ext cx="619062" cy="5355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485" y="21600"/>
                  </a:moveTo>
                  <a:lnTo>
                    <a:pt x="1134" y="10527"/>
                  </a:lnTo>
                  <a:cubicBezTo>
                    <a:pt x="425" y="9327"/>
                    <a:pt x="0" y="7909"/>
                    <a:pt x="0" y="6491"/>
                  </a:cubicBezTo>
                  <a:cubicBezTo>
                    <a:pt x="0" y="2945"/>
                    <a:pt x="2552" y="0"/>
                    <a:pt x="5625" y="0"/>
                  </a:cubicBezTo>
                  <a:lnTo>
                    <a:pt x="5625" y="2400"/>
                  </a:lnTo>
                  <a:cubicBezTo>
                    <a:pt x="3687" y="2400"/>
                    <a:pt x="2080" y="4255"/>
                    <a:pt x="2080" y="6491"/>
                  </a:cubicBezTo>
                  <a:cubicBezTo>
                    <a:pt x="2080" y="7364"/>
                    <a:pt x="2269" y="8291"/>
                    <a:pt x="2789" y="9000"/>
                  </a:cubicBezTo>
                  <a:lnTo>
                    <a:pt x="12903" y="19855"/>
                  </a:lnTo>
                  <a:lnTo>
                    <a:pt x="11485" y="21600"/>
                  </a:lnTo>
                  <a:close/>
                  <a:moveTo>
                    <a:pt x="15739" y="4855"/>
                  </a:moveTo>
                  <a:lnTo>
                    <a:pt x="13896" y="3655"/>
                  </a:lnTo>
                  <a:cubicBezTo>
                    <a:pt x="14652" y="2127"/>
                    <a:pt x="15881" y="1091"/>
                    <a:pt x="17299" y="600"/>
                  </a:cubicBezTo>
                  <a:cubicBezTo>
                    <a:pt x="18717" y="164"/>
                    <a:pt x="20277" y="382"/>
                    <a:pt x="21600" y="1200"/>
                  </a:cubicBezTo>
                  <a:lnTo>
                    <a:pt x="20560" y="3327"/>
                  </a:lnTo>
                  <a:cubicBezTo>
                    <a:pt x="19757" y="2836"/>
                    <a:pt x="18717" y="2618"/>
                    <a:pt x="17819" y="2945"/>
                  </a:cubicBezTo>
                  <a:cubicBezTo>
                    <a:pt x="16968" y="3218"/>
                    <a:pt x="16259" y="3927"/>
                    <a:pt x="15739" y="4855"/>
                  </a:cubicBezTo>
                  <a:close/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-520495" y="-73151"/>
            <a:ext cx="7683295" cy="1097280"/>
            <a:chOff x="-456487" y="-19536"/>
            <a:chExt cx="9579104" cy="1481329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8310" b="34859"/>
            <a:stretch/>
          </p:blipFill>
          <p:spPr>
            <a:xfrm>
              <a:off x="-456487" y="-19536"/>
              <a:ext cx="9579104" cy="1481329"/>
            </a:xfrm>
            <a:prstGeom prst="rect">
              <a:avLst/>
            </a:prstGeom>
          </p:spPr>
        </p:pic>
        <p:sp>
          <p:nvSpPr>
            <p:cNvPr id="15" name="TextBox 14"/>
            <p:cNvSpPr txBox="1"/>
            <p:nvPr/>
          </p:nvSpPr>
          <p:spPr>
            <a:xfrm>
              <a:off x="256743" y="325029"/>
              <a:ext cx="7930417" cy="7894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Các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hành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động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bảo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vệ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sinh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quyển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</p:txBody>
        </p:sp>
      </p:grpSp>
      <p:sp>
        <p:nvSpPr>
          <p:cNvPr id="5" name="Rectangle: Rounded Corners 4"/>
          <p:cNvSpPr/>
          <p:nvPr/>
        </p:nvSpPr>
        <p:spPr>
          <a:xfrm>
            <a:off x="2971801" y="1295399"/>
            <a:ext cx="8763000" cy="5465587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Group 18"/>
          <p:cNvGrpSpPr/>
          <p:nvPr/>
        </p:nvGrpSpPr>
        <p:grpSpPr>
          <a:xfrm>
            <a:off x="849184" y="1295399"/>
            <a:ext cx="2267537" cy="1120853"/>
            <a:chOff x="849184" y="1295399"/>
            <a:chExt cx="2267537" cy="1120853"/>
          </a:xfrm>
        </p:grpSpPr>
        <p:sp>
          <p:nvSpPr>
            <p:cNvPr id="18" name="Arrow: Pentagon 17"/>
            <p:cNvSpPr/>
            <p:nvPr/>
          </p:nvSpPr>
          <p:spPr>
            <a:xfrm>
              <a:off x="1257300" y="1295399"/>
              <a:ext cx="1714501" cy="1120853"/>
            </a:xfrm>
            <a:prstGeom prst="homePlat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849184" y="1563437"/>
              <a:ext cx="226753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NÊN:</a:t>
              </a: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3849905" y="1563437"/>
            <a:ext cx="6791566" cy="4914409"/>
            <a:chOff x="3849905" y="1563437"/>
            <a:chExt cx="6791566" cy="4914409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49905" y="1563437"/>
              <a:ext cx="6791566" cy="4208713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4172850" y="5893071"/>
              <a:ext cx="636090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Trồng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cây</a:t>
              </a:r>
              <a:endPara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3961269" y="1604023"/>
            <a:ext cx="6654107" cy="4872806"/>
            <a:chOff x="3961269" y="1604023"/>
            <a:chExt cx="6654107" cy="4872806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61269" y="1604023"/>
              <a:ext cx="6403061" cy="4272588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>
              <a:off x="4254475" y="5892054"/>
              <a:ext cx="636090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Trồng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rừng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ngập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mặn</a:t>
              </a:r>
              <a:endPara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3800072" y="1525002"/>
            <a:ext cx="6985440" cy="5005593"/>
            <a:chOff x="3800072" y="1525002"/>
            <a:chExt cx="6985440" cy="5005593"/>
          </a:xfrm>
        </p:grpSpPr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00072" y="1525002"/>
              <a:ext cx="6985440" cy="4247148"/>
            </a:xfrm>
            <a:prstGeom prst="rect">
              <a:avLst/>
            </a:prstGeom>
          </p:spPr>
        </p:pic>
        <p:sp>
          <p:nvSpPr>
            <p:cNvPr id="26" name="TextBox 25"/>
            <p:cNvSpPr txBox="1"/>
            <p:nvPr/>
          </p:nvSpPr>
          <p:spPr>
            <a:xfrm>
              <a:off x="4172849" y="5945820"/>
              <a:ext cx="636090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Phủ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xanh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dồi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trọc</a:t>
              </a:r>
              <a:endPara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27530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1157" y="-1137591"/>
            <a:ext cx="12327924" cy="9309970"/>
          </a:xfrm>
          <a:prstGeom prst="rect">
            <a:avLst/>
          </a:prstGeom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C361A7A7-97A2-4681-9047-2A60984DB0F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51083" y="3117947"/>
            <a:ext cx="3643039" cy="3643039"/>
          </a:xfrm>
          <a:prstGeom prst="rect">
            <a:avLst/>
          </a:prstGeom>
        </p:spPr>
      </p:pic>
      <p:grpSp>
        <p:nvGrpSpPr>
          <p:cNvPr id="6" name="Group 1261">
            <a:extLst>
              <a:ext uri="{FF2B5EF4-FFF2-40B4-BE49-F238E27FC236}">
                <a16:creationId xmlns:a16="http://schemas.microsoft.com/office/drawing/2014/main" id="{41F0EF85-80F2-4E72-B02A-137D26ED4473}"/>
              </a:ext>
            </a:extLst>
          </p:cNvPr>
          <p:cNvGrpSpPr/>
          <p:nvPr/>
        </p:nvGrpSpPr>
        <p:grpSpPr>
          <a:xfrm>
            <a:off x="5944860" y="1544368"/>
            <a:ext cx="467620" cy="422875"/>
            <a:chOff x="0" y="0"/>
            <a:chExt cx="935237" cy="845748"/>
          </a:xfrm>
        </p:grpSpPr>
        <p:sp>
          <p:nvSpPr>
            <p:cNvPr id="7" name="Shape 1259">
              <a:extLst>
                <a:ext uri="{FF2B5EF4-FFF2-40B4-BE49-F238E27FC236}">
                  <a16:creationId xmlns:a16="http://schemas.microsoft.com/office/drawing/2014/main" id="{5EFAC5C0-C945-49F5-8729-231EBA3B4F0E}"/>
                </a:ext>
              </a:extLst>
            </p:cNvPr>
            <p:cNvSpPr/>
            <p:nvPr/>
          </p:nvSpPr>
          <p:spPr>
            <a:xfrm>
              <a:off x="0" y="0"/>
              <a:ext cx="935238" cy="8457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987" y="21600"/>
                  </a:moveTo>
                  <a:lnTo>
                    <a:pt x="1467" y="11753"/>
                  </a:lnTo>
                  <a:cubicBezTo>
                    <a:pt x="531" y="10505"/>
                    <a:pt x="0" y="8841"/>
                    <a:pt x="0" y="7108"/>
                  </a:cubicBezTo>
                  <a:cubicBezTo>
                    <a:pt x="0" y="3224"/>
                    <a:pt x="2903" y="0"/>
                    <a:pt x="6399" y="0"/>
                  </a:cubicBezTo>
                  <a:cubicBezTo>
                    <a:pt x="8022" y="0"/>
                    <a:pt x="9645" y="659"/>
                    <a:pt x="10800" y="1942"/>
                  </a:cubicBezTo>
                  <a:cubicBezTo>
                    <a:pt x="11955" y="763"/>
                    <a:pt x="13578" y="0"/>
                    <a:pt x="15170" y="0"/>
                  </a:cubicBezTo>
                  <a:cubicBezTo>
                    <a:pt x="18697" y="0"/>
                    <a:pt x="21600" y="3224"/>
                    <a:pt x="21600" y="7108"/>
                  </a:cubicBezTo>
                  <a:cubicBezTo>
                    <a:pt x="21600" y="8772"/>
                    <a:pt x="21069" y="10436"/>
                    <a:pt x="20102" y="11753"/>
                  </a:cubicBezTo>
                  <a:lnTo>
                    <a:pt x="20039" y="11857"/>
                  </a:lnTo>
                  <a:lnTo>
                    <a:pt x="12610" y="19346"/>
                  </a:lnTo>
                  <a:lnTo>
                    <a:pt x="11736" y="18202"/>
                  </a:lnTo>
                  <a:lnTo>
                    <a:pt x="19103" y="10783"/>
                  </a:lnTo>
                  <a:cubicBezTo>
                    <a:pt x="19852" y="9812"/>
                    <a:pt x="20258" y="8460"/>
                    <a:pt x="20258" y="7212"/>
                  </a:cubicBezTo>
                  <a:cubicBezTo>
                    <a:pt x="20258" y="4126"/>
                    <a:pt x="17948" y="1560"/>
                    <a:pt x="15170" y="1560"/>
                  </a:cubicBezTo>
                  <a:cubicBezTo>
                    <a:pt x="13703" y="1560"/>
                    <a:pt x="12267" y="2323"/>
                    <a:pt x="11331" y="3536"/>
                  </a:cubicBezTo>
                  <a:lnTo>
                    <a:pt x="10800" y="4195"/>
                  </a:lnTo>
                  <a:lnTo>
                    <a:pt x="10269" y="3536"/>
                  </a:lnTo>
                  <a:cubicBezTo>
                    <a:pt x="9302" y="2254"/>
                    <a:pt x="7897" y="1560"/>
                    <a:pt x="6399" y="1560"/>
                  </a:cubicBezTo>
                  <a:cubicBezTo>
                    <a:pt x="3652" y="1560"/>
                    <a:pt x="1342" y="4126"/>
                    <a:pt x="1342" y="7212"/>
                  </a:cubicBezTo>
                  <a:cubicBezTo>
                    <a:pt x="1342" y="8460"/>
                    <a:pt x="1748" y="9812"/>
                    <a:pt x="2497" y="10783"/>
                  </a:cubicBezTo>
                  <a:lnTo>
                    <a:pt x="11955" y="20456"/>
                  </a:lnTo>
                  <a:lnTo>
                    <a:pt x="10987" y="21600"/>
                  </a:lnTo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8" name="Shape 1260">
              <a:extLst>
                <a:ext uri="{FF2B5EF4-FFF2-40B4-BE49-F238E27FC236}">
                  <a16:creationId xmlns:a16="http://schemas.microsoft.com/office/drawing/2014/main" id="{5703AF66-1116-4F91-9898-9206F4200530}"/>
                </a:ext>
              </a:extLst>
            </p:cNvPr>
            <p:cNvSpPr/>
            <p:nvPr/>
          </p:nvSpPr>
          <p:spPr>
            <a:xfrm>
              <a:off x="113344" y="119310"/>
              <a:ext cx="619062" cy="5355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485" y="21600"/>
                  </a:moveTo>
                  <a:lnTo>
                    <a:pt x="1134" y="10527"/>
                  </a:lnTo>
                  <a:cubicBezTo>
                    <a:pt x="425" y="9327"/>
                    <a:pt x="0" y="7909"/>
                    <a:pt x="0" y="6491"/>
                  </a:cubicBezTo>
                  <a:cubicBezTo>
                    <a:pt x="0" y="2945"/>
                    <a:pt x="2552" y="0"/>
                    <a:pt x="5625" y="0"/>
                  </a:cubicBezTo>
                  <a:lnTo>
                    <a:pt x="5625" y="2400"/>
                  </a:lnTo>
                  <a:cubicBezTo>
                    <a:pt x="3687" y="2400"/>
                    <a:pt x="2080" y="4255"/>
                    <a:pt x="2080" y="6491"/>
                  </a:cubicBezTo>
                  <a:cubicBezTo>
                    <a:pt x="2080" y="7364"/>
                    <a:pt x="2269" y="8291"/>
                    <a:pt x="2789" y="9000"/>
                  </a:cubicBezTo>
                  <a:lnTo>
                    <a:pt x="12903" y="19855"/>
                  </a:lnTo>
                  <a:lnTo>
                    <a:pt x="11485" y="21600"/>
                  </a:lnTo>
                  <a:close/>
                  <a:moveTo>
                    <a:pt x="15739" y="4855"/>
                  </a:moveTo>
                  <a:lnTo>
                    <a:pt x="13896" y="3655"/>
                  </a:lnTo>
                  <a:cubicBezTo>
                    <a:pt x="14652" y="2127"/>
                    <a:pt x="15881" y="1091"/>
                    <a:pt x="17299" y="600"/>
                  </a:cubicBezTo>
                  <a:cubicBezTo>
                    <a:pt x="18717" y="164"/>
                    <a:pt x="20277" y="382"/>
                    <a:pt x="21600" y="1200"/>
                  </a:cubicBezTo>
                  <a:lnTo>
                    <a:pt x="20560" y="3327"/>
                  </a:lnTo>
                  <a:cubicBezTo>
                    <a:pt x="19757" y="2836"/>
                    <a:pt x="18717" y="2618"/>
                    <a:pt x="17819" y="2945"/>
                  </a:cubicBezTo>
                  <a:cubicBezTo>
                    <a:pt x="16968" y="3218"/>
                    <a:pt x="16259" y="3927"/>
                    <a:pt x="15739" y="4855"/>
                  </a:cubicBezTo>
                  <a:close/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9" name="Group 1261">
            <a:extLst>
              <a:ext uri="{FF2B5EF4-FFF2-40B4-BE49-F238E27FC236}">
                <a16:creationId xmlns:a16="http://schemas.microsoft.com/office/drawing/2014/main" id="{5D8EE7F1-9A9A-4ACE-88A5-6F4CCCAE09E5}"/>
              </a:ext>
            </a:extLst>
          </p:cNvPr>
          <p:cNvGrpSpPr/>
          <p:nvPr/>
        </p:nvGrpSpPr>
        <p:grpSpPr>
          <a:xfrm>
            <a:off x="8093514" y="4318048"/>
            <a:ext cx="467620" cy="422875"/>
            <a:chOff x="0" y="0"/>
            <a:chExt cx="935237" cy="845748"/>
          </a:xfrm>
        </p:grpSpPr>
        <p:sp>
          <p:nvSpPr>
            <p:cNvPr id="10" name="Shape 1259">
              <a:extLst>
                <a:ext uri="{FF2B5EF4-FFF2-40B4-BE49-F238E27FC236}">
                  <a16:creationId xmlns:a16="http://schemas.microsoft.com/office/drawing/2014/main" id="{C73AAC1B-4297-44F6-9C0B-0CF3BDD3E4D9}"/>
                </a:ext>
              </a:extLst>
            </p:cNvPr>
            <p:cNvSpPr/>
            <p:nvPr/>
          </p:nvSpPr>
          <p:spPr>
            <a:xfrm>
              <a:off x="0" y="0"/>
              <a:ext cx="935238" cy="8457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987" y="21600"/>
                  </a:moveTo>
                  <a:lnTo>
                    <a:pt x="1467" y="11753"/>
                  </a:lnTo>
                  <a:cubicBezTo>
                    <a:pt x="531" y="10505"/>
                    <a:pt x="0" y="8841"/>
                    <a:pt x="0" y="7108"/>
                  </a:cubicBezTo>
                  <a:cubicBezTo>
                    <a:pt x="0" y="3224"/>
                    <a:pt x="2903" y="0"/>
                    <a:pt x="6399" y="0"/>
                  </a:cubicBezTo>
                  <a:cubicBezTo>
                    <a:pt x="8022" y="0"/>
                    <a:pt x="9645" y="659"/>
                    <a:pt x="10800" y="1942"/>
                  </a:cubicBezTo>
                  <a:cubicBezTo>
                    <a:pt x="11955" y="763"/>
                    <a:pt x="13578" y="0"/>
                    <a:pt x="15170" y="0"/>
                  </a:cubicBezTo>
                  <a:cubicBezTo>
                    <a:pt x="18697" y="0"/>
                    <a:pt x="21600" y="3224"/>
                    <a:pt x="21600" y="7108"/>
                  </a:cubicBezTo>
                  <a:cubicBezTo>
                    <a:pt x="21600" y="8772"/>
                    <a:pt x="21069" y="10436"/>
                    <a:pt x="20102" y="11753"/>
                  </a:cubicBezTo>
                  <a:lnTo>
                    <a:pt x="20039" y="11857"/>
                  </a:lnTo>
                  <a:lnTo>
                    <a:pt x="12610" y="19346"/>
                  </a:lnTo>
                  <a:lnTo>
                    <a:pt x="11736" y="18202"/>
                  </a:lnTo>
                  <a:lnTo>
                    <a:pt x="19103" y="10783"/>
                  </a:lnTo>
                  <a:cubicBezTo>
                    <a:pt x="19852" y="9812"/>
                    <a:pt x="20258" y="8460"/>
                    <a:pt x="20258" y="7212"/>
                  </a:cubicBezTo>
                  <a:cubicBezTo>
                    <a:pt x="20258" y="4126"/>
                    <a:pt x="17948" y="1560"/>
                    <a:pt x="15170" y="1560"/>
                  </a:cubicBezTo>
                  <a:cubicBezTo>
                    <a:pt x="13703" y="1560"/>
                    <a:pt x="12267" y="2323"/>
                    <a:pt x="11331" y="3536"/>
                  </a:cubicBezTo>
                  <a:lnTo>
                    <a:pt x="10800" y="4195"/>
                  </a:lnTo>
                  <a:lnTo>
                    <a:pt x="10269" y="3536"/>
                  </a:lnTo>
                  <a:cubicBezTo>
                    <a:pt x="9302" y="2254"/>
                    <a:pt x="7897" y="1560"/>
                    <a:pt x="6399" y="1560"/>
                  </a:cubicBezTo>
                  <a:cubicBezTo>
                    <a:pt x="3652" y="1560"/>
                    <a:pt x="1342" y="4126"/>
                    <a:pt x="1342" y="7212"/>
                  </a:cubicBezTo>
                  <a:cubicBezTo>
                    <a:pt x="1342" y="8460"/>
                    <a:pt x="1748" y="9812"/>
                    <a:pt x="2497" y="10783"/>
                  </a:cubicBezTo>
                  <a:lnTo>
                    <a:pt x="11955" y="20456"/>
                  </a:lnTo>
                  <a:lnTo>
                    <a:pt x="10987" y="21600"/>
                  </a:lnTo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11" name="Shape 1260">
              <a:extLst>
                <a:ext uri="{FF2B5EF4-FFF2-40B4-BE49-F238E27FC236}">
                  <a16:creationId xmlns:a16="http://schemas.microsoft.com/office/drawing/2014/main" id="{C2FA47F9-9068-4EDB-83B4-DD05548A10F3}"/>
                </a:ext>
              </a:extLst>
            </p:cNvPr>
            <p:cNvSpPr/>
            <p:nvPr/>
          </p:nvSpPr>
          <p:spPr>
            <a:xfrm>
              <a:off x="113344" y="119310"/>
              <a:ext cx="619062" cy="5355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485" y="21600"/>
                  </a:moveTo>
                  <a:lnTo>
                    <a:pt x="1134" y="10527"/>
                  </a:lnTo>
                  <a:cubicBezTo>
                    <a:pt x="425" y="9327"/>
                    <a:pt x="0" y="7909"/>
                    <a:pt x="0" y="6491"/>
                  </a:cubicBezTo>
                  <a:cubicBezTo>
                    <a:pt x="0" y="2945"/>
                    <a:pt x="2552" y="0"/>
                    <a:pt x="5625" y="0"/>
                  </a:cubicBezTo>
                  <a:lnTo>
                    <a:pt x="5625" y="2400"/>
                  </a:lnTo>
                  <a:cubicBezTo>
                    <a:pt x="3687" y="2400"/>
                    <a:pt x="2080" y="4255"/>
                    <a:pt x="2080" y="6491"/>
                  </a:cubicBezTo>
                  <a:cubicBezTo>
                    <a:pt x="2080" y="7364"/>
                    <a:pt x="2269" y="8291"/>
                    <a:pt x="2789" y="9000"/>
                  </a:cubicBezTo>
                  <a:lnTo>
                    <a:pt x="12903" y="19855"/>
                  </a:lnTo>
                  <a:lnTo>
                    <a:pt x="11485" y="21600"/>
                  </a:lnTo>
                  <a:close/>
                  <a:moveTo>
                    <a:pt x="15739" y="4855"/>
                  </a:moveTo>
                  <a:lnTo>
                    <a:pt x="13896" y="3655"/>
                  </a:lnTo>
                  <a:cubicBezTo>
                    <a:pt x="14652" y="2127"/>
                    <a:pt x="15881" y="1091"/>
                    <a:pt x="17299" y="600"/>
                  </a:cubicBezTo>
                  <a:cubicBezTo>
                    <a:pt x="18717" y="164"/>
                    <a:pt x="20277" y="382"/>
                    <a:pt x="21600" y="1200"/>
                  </a:cubicBezTo>
                  <a:lnTo>
                    <a:pt x="20560" y="3327"/>
                  </a:lnTo>
                  <a:cubicBezTo>
                    <a:pt x="19757" y="2836"/>
                    <a:pt x="18717" y="2618"/>
                    <a:pt x="17819" y="2945"/>
                  </a:cubicBezTo>
                  <a:cubicBezTo>
                    <a:pt x="16968" y="3218"/>
                    <a:pt x="16259" y="3927"/>
                    <a:pt x="15739" y="4855"/>
                  </a:cubicBezTo>
                  <a:close/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-520495" y="-73151"/>
            <a:ext cx="7683295" cy="1097280"/>
            <a:chOff x="-456487" y="-19536"/>
            <a:chExt cx="9579104" cy="1481329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8310" b="34859"/>
            <a:stretch/>
          </p:blipFill>
          <p:spPr>
            <a:xfrm>
              <a:off x="-456487" y="-19536"/>
              <a:ext cx="9579104" cy="1481329"/>
            </a:xfrm>
            <a:prstGeom prst="rect">
              <a:avLst/>
            </a:prstGeom>
          </p:spPr>
        </p:pic>
        <p:sp>
          <p:nvSpPr>
            <p:cNvPr id="15" name="TextBox 14"/>
            <p:cNvSpPr txBox="1"/>
            <p:nvPr/>
          </p:nvSpPr>
          <p:spPr>
            <a:xfrm>
              <a:off x="256743" y="325029"/>
              <a:ext cx="7930417" cy="7894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Các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hành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động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bảo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vệ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sinh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quyển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</p:txBody>
        </p:sp>
      </p:grpSp>
      <p:sp>
        <p:nvSpPr>
          <p:cNvPr id="5" name="Rectangle: Rounded Corners 4"/>
          <p:cNvSpPr/>
          <p:nvPr/>
        </p:nvSpPr>
        <p:spPr>
          <a:xfrm>
            <a:off x="2971801" y="1295399"/>
            <a:ext cx="8763000" cy="5465587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Group 18"/>
          <p:cNvGrpSpPr/>
          <p:nvPr/>
        </p:nvGrpSpPr>
        <p:grpSpPr>
          <a:xfrm>
            <a:off x="-151776" y="1295399"/>
            <a:ext cx="3268498" cy="1120853"/>
            <a:chOff x="849184" y="1295399"/>
            <a:chExt cx="2267537" cy="1120853"/>
          </a:xfrm>
        </p:grpSpPr>
        <p:sp>
          <p:nvSpPr>
            <p:cNvPr id="18" name="Arrow: Pentagon 17"/>
            <p:cNvSpPr/>
            <p:nvPr/>
          </p:nvSpPr>
          <p:spPr>
            <a:xfrm>
              <a:off x="954479" y="1295399"/>
              <a:ext cx="2017321" cy="1120853"/>
            </a:xfrm>
            <a:prstGeom prst="homePlate">
              <a:avLst/>
            </a:prstGeom>
            <a:solidFill>
              <a:srgbClr val="FF0000"/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849184" y="1563437"/>
              <a:ext cx="226753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KHÔNG NÊN:</a:t>
              </a: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3821294" y="1562879"/>
            <a:ext cx="7010400" cy="4911936"/>
            <a:chOff x="3821294" y="1562879"/>
            <a:chExt cx="7010400" cy="4911936"/>
          </a:xfrm>
        </p:grpSpPr>
        <p:sp>
          <p:nvSpPr>
            <p:cNvPr id="20" name="TextBox 19"/>
            <p:cNvSpPr txBox="1"/>
            <p:nvPr/>
          </p:nvSpPr>
          <p:spPr>
            <a:xfrm>
              <a:off x="4172850" y="5890040"/>
              <a:ext cx="636090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Đốt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rừng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làm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rẫy</a:t>
              </a:r>
              <a:endPara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21294" y="1562879"/>
              <a:ext cx="7010400" cy="4206240"/>
            </a:xfrm>
            <a:prstGeom prst="rect">
              <a:avLst/>
            </a:prstGeom>
          </p:spPr>
        </p:pic>
      </p:grpSp>
      <p:grpSp>
        <p:nvGrpSpPr>
          <p:cNvPr id="30" name="Group 29"/>
          <p:cNvGrpSpPr/>
          <p:nvPr/>
        </p:nvGrpSpPr>
        <p:grpSpPr>
          <a:xfrm>
            <a:off x="3966215" y="1414375"/>
            <a:ext cx="6628155" cy="4999174"/>
            <a:chOff x="3966215" y="1414375"/>
            <a:chExt cx="6628155" cy="4999174"/>
          </a:xfrm>
        </p:grpSpPr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66215" y="1414375"/>
              <a:ext cx="6358885" cy="4400348"/>
            </a:xfrm>
            <a:prstGeom prst="rect">
              <a:avLst/>
            </a:prstGeom>
          </p:spPr>
        </p:pic>
        <p:sp>
          <p:nvSpPr>
            <p:cNvPr id="29" name="TextBox 28"/>
            <p:cNvSpPr txBox="1"/>
            <p:nvPr/>
          </p:nvSpPr>
          <p:spPr>
            <a:xfrm>
              <a:off x="4233469" y="5828774"/>
              <a:ext cx="636090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Đánh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bắt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cá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bằng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điện</a:t>
              </a:r>
              <a:endPara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3546060" y="1637640"/>
            <a:ext cx="7712972" cy="5054432"/>
            <a:chOff x="-3157775" y="5669560"/>
            <a:chExt cx="7712972" cy="5054432"/>
          </a:xfrm>
        </p:grpSpPr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157775" y="5669560"/>
              <a:ext cx="7712972" cy="4386753"/>
            </a:xfrm>
            <a:prstGeom prst="rect">
              <a:avLst/>
            </a:prstGeom>
          </p:spPr>
        </p:pic>
        <p:sp>
          <p:nvSpPr>
            <p:cNvPr id="32" name="TextBox 31"/>
            <p:cNvSpPr txBox="1"/>
            <p:nvPr/>
          </p:nvSpPr>
          <p:spPr>
            <a:xfrm>
              <a:off x="-2732204" y="10139217"/>
              <a:ext cx="636090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Đánh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bắt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cá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bằng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mìn</a:t>
              </a:r>
              <a:endPara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4393061" y="1637640"/>
            <a:ext cx="6399005" cy="4802387"/>
            <a:chOff x="2869724" y="3965615"/>
            <a:chExt cx="6399005" cy="4802387"/>
          </a:xfrm>
        </p:grpSpPr>
        <p:pic>
          <p:nvPicPr>
            <p:cNvPr id="34" name="Picture 33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69724" y="3965615"/>
              <a:ext cx="6249917" cy="4168695"/>
            </a:xfrm>
            <a:prstGeom prst="rect">
              <a:avLst/>
            </a:prstGeom>
          </p:spPr>
        </p:pic>
        <p:sp>
          <p:nvSpPr>
            <p:cNvPr id="35" name="TextBox 34"/>
            <p:cNvSpPr txBox="1"/>
            <p:nvPr/>
          </p:nvSpPr>
          <p:spPr>
            <a:xfrm>
              <a:off x="2907828" y="8183227"/>
              <a:ext cx="636090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Săn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bắt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thú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rừng</a:t>
              </a:r>
              <a:endPara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4109120" y="1565584"/>
            <a:ext cx="6360901" cy="5014827"/>
            <a:chOff x="-7121" y="4010384"/>
            <a:chExt cx="6360901" cy="5014827"/>
          </a:xfrm>
        </p:grpSpPr>
        <p:pic>
          <p:nvPicPr>
            <p:cNvPr id="37" name="Picture 36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0401" y="4010384"/>
              <a:ext cx="4738963" cy="4487206"/>
            </a:xfrm>
            <a:prstGeom prst="rect">
              <a:avLst/>
            </a:prstGeom>
          </p:spPr>
        </p:pic>
        <p:sp>
          <p:nvSpPr>
            <p:cNvPr id="38" name="TextBox 37"/>
            <p:cNvSpPr txBox="1"/>
            <p:nvPr/>
          </p:nvSpPr>
          <p:spPr>
            <a:xfrm>
              <a:off x="-7121" y="8440436"/>
              <a:ext cx="636090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Buôn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bán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động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vật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hoang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dã</a:t>
              </a:r>
              <a:endPara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32453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2691699" y="1717558"/>
            <a:ext cx="2025933" cy="719586"/>
            <a:chOff x="2597663" y="3305333"/>
            <a:chExt cx="1533350" cy="526729"/>
          </a:xfrm>
        </p:grpSpPr>
        <p:grpSp>
          <p:nvGrpSpPr>
            <p:cNvPr id="23" name="Group 22"/>
            <p:cNvGrpSpPr/>
            <p:nvPr/>
          </p:nvGrpSpPr>
          <p:grpSpPr>
            <a:xfrm>
              <a:off x="2597663" y="3305333"/>
              <a:ext cx="1533350" cy="526729"/>
              <a:chOff x="958362" y="4152445"/>
              <a:chExt cx="1533350" cy="526729"/>
            </a:xfrm>
          </p:grpSpPr>
          <p:sp>
            <p:nvSpPr>
              <p:cNvPr id="25" name="Rectangle: Rounded Corners 24"/>
              <p:cNvSpPr/>
              <p:nvPr/>
            </p:nvSpPr>
            <p:spPr>
              <a:xfrm>
                <a:off x="988228" y="4189281"/>
                <a:ext cx="1503484" cy="489893"/>
              </a:xfrm>
              <a:prstGeom prst="roundRect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Rectangle: Rounded Corners 25"/>
              <p:cNvSpPr/>
              <p:nvPr/>
            </p:nvSpPr>
            <p:spPr>
              <a:xfrm>
                <a:off x="958362" y="4152445"/>
                <a:ext cx="1503484" cy="489893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7" name="Rectangle: Rounded Corners 26"/>
              <p:cNvSpPr/>
              <p:nvPr/>
            </p:nvSpPr>
            <p:spPr>
              <a:xfrm>
                <a:off x="995082" y="4189281"/>
                <a:ext cx="1428750" cy="416337"/>
              </a:xfrm>
              <a:prstGeom prst="roundRect">
                <a:avLst/>
              </a:prstGeom>
              <a:noFill/>
              <a:ln w="9525">
                <a:solidFill>
                  <a:schemeClr val="accent6">
                    <a:lumMod val="7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4" name="Rectangle: Rounded Corners 23"/>
            <p:cNvSpPr/>
            <p:nvPr/>
          </p:nvSpPr>
          <p:spPr>
            <a:xfrm>
              <a:off x="2634165" y="3328790"/>
              <a:ext cx="1466981" cy="429716"/>
            </a:xfrm>
            <a:prstGeom prst="roundRect">
              <a:avLst/>
            </a:prstGeom>
            <a:noFill/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err="1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Các</a:t>
              </a:r>
              <a:r>
                <a:rPr lang="en-US" sz="2800" b="1" dirty="0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sự</a:t>
              </a:r>
              <a:r>
                <a:rPr lang="en-US" sz="2800" b="1" dirty="0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vật</a:t>
              </a:r>
              <a:endParaRPr lang="en-US" sz="28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5573359" y="2227771"/>
            <a:ext cx="1747767" cy="485106"/>
            <a:chOff x="2597663" y="3305333"/>
            <a:chExt cx="1503484" cy="489893"/>
          </a:xfrm>
          <a:solidFill>
            <a:schemeClr val="bg1"/>
          </a:solidFill>
        </p:grpSpPr>
        <p:grpSp>
          <p:nvGrpSpPr>
            <p:cNvPr id="35" name="Group 34"/>
            <p:cNvGrpSpPr/>
            <p:nvPr/>
          </p:nvGrpSpPr>
          <p:grpSpPr>
            <a:xfrm>
              <a:off x="2597663" y="3305333"/>
              <a:ext cx="1503484" cy="489893"/>
              <a:chOff x="958362" y="4152445"/>
              <a:chExt cx="1503484" cy="489893"/>
            </a:xfrm>
            <a:grpFill/>
          </p:grpSpPr>
          <p:sp>
            <p:nvSpPr>
              <p:cNvPr id="38" name="Rectangle: Rounded Corners 37"/>
              <p:cNvSpPr/>
              <p:nvPr/>
            </p:nvSpPr>
            <p:spPr>
              <a:xfrm>
                <a:off x="958362" y="4152445"/>
                <a:ext cx="1503484" cy="489893"/>
              </a:xfrm>
              <a:prstGeom prst="roundRect">
                <a:avLst/>
              </a:prstGeom>
              <a:grpFill/>
              <a:ln w="1905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9" name="Rectangle: Rounded Corners 38"/>
              <p:cNvSpPr/>
              <p:nvPr/>
            </p:nvSpPr>
            <p:spPr>
              <a:xfrm>
                <a:off x="995082" y="4189281"/>
                <a:ext cx="1428750" cy="416337"/>
              </a:xfrm>
              <a:prstGeom prst="roundRect">
                <a:avLst/>
              </a:prstGeom>
              <a:grpFill/>
              <a:ln w="9525">
                <a:solidFill>
                  <a:schemeClr val="accent6">
                    <a:lumMod val="7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36" name="Rectangle: Rounded Corners 35"/>
            <p:cNvSpPr/>
            <p:nvPr/>
          </p:nvSpPr>
          <p:spPr>
            <a:xfrm>
              <a:off x="2610957" y="3328790"/>
              <a:ext cx="1466981" cy="429716"/>
            </a:xfrm>
            <a:prstGeom prst="roundRect">
              <a:avLst/>
            </a:prstGeom>
            <a:grpFill/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Thực</a:t>
              </a:r>
              <a:r>
                <a:rPr lang="en-US" sz="24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vật</a:t>
              </a:r>
              <a:endPara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5579123" y="1427288"/>
            <a:ext cx="1747767" cy="500232"/>
            <a:chOff x="2597663" y="3305333"/>
            <a:chExt cx="1503484" cy="489893"/>
          </a:xfrm>
          <a:solidFill>
            <a:schemeClr val="bg1"/>
          </a:solidFill>
        </p:grpSpPr>
        <p:grpSp>
          <p:nvGrpSpPr>
            <p:cNvPr id="51" name="Group 50"/>
            <p:cNvGrpSpPr/>
            <p:nvPr/>
          </p:nvGrpSpPr>
          <p:grpSpPr>
            <a:xfrm>
              <a:off x="2597663" y="3305333"/>
              <a:ext cx="1503484" cy="489893"/>
              <a:chOff x="958362" y="4152445"/>
              <a:chExt cx="1503484" cy="489893"/>
            </a:xfrm>
            <a:grpFill/>
          </p:grpSpPr>
          <p:sp>
            <p:nvSpPr>
              <p:cNvPr id="53" name="Rectangle: Rounded Corners 52"/>
              <p:cNvSpPr/>
              <p:nvPr/>
            </p:nvSpPr>
            <p:spPr>
              <a:xfrm>
                <a:off x="958362" y="4152445"/>
                <a:ext cx="1503484" cy="489893"/>
              </a:xfrm>
              <a:prstGeom prst="roundRect">
                <a:avLst/>
              </a:prstGeom>
              <a:grpFill/>
              <a:ln w="1905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4" name="Rectangle: Rounded Corners 53"/>
              <p:cNvSpPr/>
              <p:nvPr/>
            </p:nvSpPr>
            <p:spPr>
              <a:xfrm>
                <a:off x="995082" y="4189281"/>
                <a:ext cx="1428750" cy="416337"/>
              </a:xfrm>
              <a:prstGeom prst="roundRect">
                <a:avLst/>
              </a:prstGeom>
              <a:grpFill/>
              <a:ln w="9525">
                <a:solidFill>
                  <a:schemeClr val="accent6">
                    <a:lumMod val="7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2" name="Rectangle: Rounded Corners 51"/>
            <p:cNvSpPr/>
            <p:nvPr/>
          </p:nvSpPr>
          <p:spPr>
            <a:xfrm>
              <a:off x="2610957" y="3328790"/>
              <a:ext cx="1466981" cy="429716"/>
            </a:xfrm>
            <a:prstGeom prst="roundRect">
              <a:avLst/>
            </a:prstGeom>
            <a:grpFill/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Động</a:t>
              </a:r>
              <a:r>
                <a:rPr lang="en-US" sz="24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vật</a:t>
              </a:r>
              <a:endPara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5" name="Group 54"/>
          <p:cNvGrpSpPr/>
          <p:nvPr/>
        </p:nvGrpSpPr>
        <p:grpSpPr>
          <a:xfrm>
            <a:off x="5434883" y="532905"/>
            <a:ext cx="1778718" cy="557429"/>
            <a:chOff x="2597663" y="3305333"/>
            <a:chExt cx="1503484" cy="489893"/>
          </a:xfrm>
          <a:solidFill>
            <a:schemeClr val="bg1"/>
          </a:solidFill>
        </p:grpSpPr>
        <p:grpSp>
          <p:nvGrpSpPr>
            <p:cNvPr id="56" name="Group 55"/>
            <p:cNvGrpSpPr/>
            <p:nvPr/>
          </p:nvGrpSpPr>
          <p:grpSpPr>
            <a:xfrm>
              <a:off x="2597663" y="3305333"/>
              <a:ext cx="1503484" cy="489893"/>
              <a:chOff x="958362" y="4152445"/>
              <a:chExt cx="1503484" cy="489893"/>
            </a:xfrm>
            <a:grpFill/>
          </p:grpSpPr>
          <p:sp>
            <p:nvSpPr>
              <p:cNvPr id="58" name="Rectangle: Rounded Corners 57"/>
              <p:cNvSpPr/>
              <p:nvPr/>
            </p:nvSpPr>
            <p:spPr>
              <a:xfrm>
                <a:off x="958362" y="4152445"/>
                <a:ext cx="1503484" cy="489893"/>
              </a:xfrm>
              <a:prstGeom prst="roundRect">
                <a:avLst/>
              </a:prstGeom>
              <a:grpFill/>
              <a:ln w="1905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9" name="Rectangle: Rounded Corners 58"/>
              <p:cNvSpPr/>
              <p:nvPr/>
            </p:nvSpPr>
            <p:spPr>
              <a:xfrm>
                <a:off x="995082" y="4189281"/>
                <a:ext cx="1428750" cy="416337"/>
              </a:xfrm>
              <a:prstGeom prst="roundRect">
                <a:avLst/>
              </a:prstGeom>
              <a:grpFill/>
              <a:ln w="9525">
                <a:solidFill>
                  <a:schemeClr val="accent6">
                    <a:lumMod val="7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7" name="Rectangle: Rounded Corners 56"/>
            <p:cNvSpPr/>
            <p:nvPr/>
          </p:nvSpPr>
          <p:spPr>
            <a:xfrm>
              <a:off x="2610957" y="3328790"/>
              <a:ext cx="1466981" cy="429716"/>
            </a:xfrm>
            <a:prstGeom prst="roundRect">
              <a:avLst/>
            </a:prstGeom>
            <a:grpFill/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Con </a:t>
              </a:r>
              <a:r>
                <a:rPr lang="en-US" sz="24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người</a:t>
              </a:r>
              <a:endPara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cxnSp>
        <p:nvCxnSpPr>
          <p:cNvPr id="72" name="Connector: Curved 71"/>
          <p:cNvCxnSpPr>
            <a:endCxn id="24" idx="1"/>
          </p:cNvCxnSpPr>
          <p:nvPr/>
        </p:nvCxnSpPr>
        <p:spPr>
          <a:xfrm flipV="1">
            <a:off x="2503720" y="2043131"/>
            <a:ext cx="236207" cy="1727836"/>
          </a:xfrm>
          <a:prstGeom prst="curvedConnector3">
            <a:avLst/>
          </a:prstGeom>
          <a:ln w="5715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Connector: Curved 73"/>
          <p:cNvCxnSpPr>
            <a:stCxn id="25" idx="3"/>
            <a:endCxn id="57" idx="1"/>
          </p:cNvCxnSpPr>
          <p:nvPr/>
        </p:nvCxnSpPr>
        <p:spPr>
          <a:xfrm flipV="1">
            <a:off x="4717632" y="804074"/>
            <a:ext cx="732979" cy="1298439"/>
          </a:xfrm>
          <a:prstGeom prst="curvedConnector3">
            <a:avLst/>
          </a:prstGeom>
          <a:ln w="381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Connector: Curved 75"/>
          <p:cNvCxnSpPr>
            <a:stCxn id="25" idx="3"/>
            <a:endCxn id="52" idx="1"/>
          </p:cNvCxnSpPr>
          <p:nvPr/>
        </p:nvCxnSpPr>
        <p:spPr>
          <a:xfrm flipV="1">
            <a:off x="4717632" y="1670633"/>
            <a:ext cx="876945" cy="431880"/>
          </a:xfrm>
          <a:prstGeom prst="curvedConnector3">
            <a:avLst/>
          </a:prstGeom>
          <a:ln w="28575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Connector: Curved 77"/>
          <p:cNvCxnSpPr>
            <a:stCxn id="24" idx="3"/>
            <a:endCxn id="36" idx="1"/>
          </p:cNvCxnSpPr>
          <p:nvPr/>
        </p:nvCxnSpPr>
        <p:spPr>
          <a:xfrm>
            <a:off x="4678170" y="2043131"/>
            <a:ext cx="910643" cy="420627"/>
          </a:xfrm>
          <a:prstGeom prst="curvedConnector3">
            <a:avLst>
              <a:gd name="adj1" fmla="val 50000"/>
            </a:avLst>
          </a:prstGeom>
          <a:ln w="28575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0" name="Group 59"/>
          <p:cNvGrpSpPr/>
          <p:nvPr/>
        </p:nvGrpSpPr>
        <p:grpSpPr>
          <a:xfrm>
            <a:off x="262217" y="2626046"/>
            <a:ext cx="2283757" cy="1907019"/>
            <a:chOff x="6820431" y="915503"/>
            <a:chExt cx="2283757" cy="1907019"/>
          </a:xfrm>
        </p:grpSpPr>
        <p:grpSp>
          <p:nvGrpSpPr>
            <p:cNvPr id="61" name="Group 60"/>
            <p:cNvGrpSpPr/>
            <p:nvPr/>
          </p:nvGrpSpPr>
          <p:grpSpPr>
            <a:xfrm>
              <a:off x="7147062" y="915503"/>
              <a:ext cx="1957126" cy="1907019"/>
              <a:chOff x="6391656" y="940326"/>
              <a:chExt cx="2194915" cy="1866884"/>
            </a:xfrm>
          </p:grpSpPr>
          <p:pic>
            <p:nvPicPr>
              <p:cNvPr id="80" name="Picture 79"/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9779" b="89872" l="0" r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27467" b="27067"/>
              <a:stretch/>
            </p:blipFill>
            <p:spPr>
              <a:xfrm>
                <a:off x="6391656" y="1786682"/>
                <a:ext cx="2194915" cy="1020528"/>
              </a:xfrm>
              <a:prstGeom prst="rect">
                <a:avLst/>
              </a:prstGeom>
            </p:spPr>
          </p:pic>
          <p:pic>
            <p:nvPicPr>
              <p:cNvPr id="81" name="Picture 80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671815" y="940326"/>
                <a:ext cx="827055" cy="1016489"/>
              </a:xfrm>
              <a:prstGeom prst="rect">
                <a:avLst/>
              </a:prstGeom>
            </p:spPr>
          </p:pic>
        </p:grpSp>
        <p:grpSp>
          <p:nvGrpSpPr>
            <p:cNvPr id="63" name="Group 62"/>
            <p:cNvGrpSpPr/>
            <p:nvPr/>
          </p:nvGrpSpPr>
          <p:grpSpPr>
            <a:xfrm>
              <a:off x="7057606" y="992642"/>
              <a:ext cx="1533350" cy="526729"/>
              <a:chOff x="2597663" y="3305333"/>
              <a:chExt cx="1533350" cy="526729"/>
            </a:xfrm>
          </p:grpSpPr>
          <p:grpSp>
            <p:nvGrpSpPr>
              <p:cNvPr id="71" name="Group 70"/>
              <p:cNvGrpSpPr/>
              <p:nvPr/>
            </p:nvGrpSpPr>
            <p:grpSpPr>
              <a:xfrm>
                <a:off x="2597663" y="3305333"/>
                <a:ext cx="1533350" cy="526729"/>
                <a:chOff x="958362" y="4152445"/>
                <a:chExt cx="1533350" cy="526729"/>
              </a:xfrm>
            </p:grpSpPr>
            <p:sp>
              <p:nvSpPr>
                <p:cNvPr id="75" name="Rectangle: Rounded Corners 74"/>
                <p:cNvSpPr/>
                <p:nvPr/>
              </p:nvSpPr>
              <p:spPr>
                <a:xfrm>
                  <a:off x="988228" y="4189281"/>
                  <a:ext cx="1503484" cy="489893"/>
                </a:xfrm>
                <a:prstGeom prst="roundRect">
                  <a:avLst/>
                </a:prstGeom>
                <a:solidFill>
                  <a:schemeClr val="accent6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7" name="Rectangle: Rounded Corners 76"/>
                <p:cNvSpPr/>
                <p:nvPr/>
              </p:nvSpPr>
              <p:spPr>
                <a:xfrm>
                  <a:off x="958362" y="4152445"/>
                  <a:ext cx="1503484" cy="489893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: Rounded Corners 78"/>
                <p:cNvSpPr/>
                <p:nvPr/>
              </p:nvSpPr>
              <p:spPr>
                <a:xfrm>
                  <a:off x="995082" y="4189281"/>
                  <a:ext cx="1428750" cy="416337"/>
                </a:xfrm>
                <a:prstGeom prst="roundRect">
                  <a:avLst/>
                </a:prstGeom>
                <a:noFill/>
                <a:ln w="9525">
                  <a:solidFill>
                    <a:schemeClr val="accent6">
                      <a:lumMod val="75000"/>
                    </a:schemeClr>
                  </a:solidFill>
                  <a:prstDash val="sys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3" name="Rectangle: Rounded Corners 72"/>
              <p:cNvSpPr/>
              <p:nvPr/>
            </p:nvSpPr>
            <p:spPr>
              <a:xfrm>
                <a:off x="2634166" y="3328790"/>
                <a:ext cx="1466981" cy="429716"/>
              </a:xfrm>
              <a:prstGeom prst="roundRect">
                <a:avLst/>
              </a:prstGeom>
              <a:noFill/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 err="1">
                    <a:solidFill>
                      <a:schemeClr val="accent6">
                        <a:lumMod val="7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Sinh</a:t>
                </a:r>
                <a:r>
                  <a:rPr lang="en-US" sz="2000" b="1" dirty="0">
                    <a:solidFill>
                      <a:schemeClr val="accent6">
                        <a:lumMod val="7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b="1" dirty="0" err="1">
                    <a:solidFill>
                      <a:schemeClr val="accent6">
                        <a:lumMod val="7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quyển</a:t>
                </a:r>
                <a:endParaRPr lang="en-US" sz="2000" b="1" dirty="0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pic>
          <p:nvPicPr>
            <p:cNvPr id="64" name="图片 4"/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0270" t="27848" r="5032" b="7510"/>
            <a:stretch/>
          </p:blipFill>
          <p:spPr>
            <a:xfrm rot="1696399">
              <a:off x="6820431" y="1674755"/>
              <a:ext cx="1538690" cy="733896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0" name="Picture 69"/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0000" b="90000" l="0" r="97923">
                          <a14:foregroundMark x1="80351" y1="79623" x2="85783" y2="84717"/>
                          <a14:foregroundMark x1="52875" y1="80377" x2="54473" y2="7754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24281" y="1394341"/>
              <a:ext cx="827205" cy="700349"/>
            </a:xfrm>
            <a:prstGeom prst="rect">
              <a:avLst/>
            </a:prstGeom>
          </p:spPr>
        </p:pic>
      </p:grpSp>
      <p:sp>
        <p:nvSpPr>
          <p:cNvPr id="3" name="Rectangle 2"/>
          <p:cNvSpPr/>
          <p:nvPr/>
        </p:nvSpPr>
        <p:spPr>
          <a:xfrm>
            <a:off x="7455402" y="1266632"/>
            <a:ext cx="362150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Sứa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tôm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bò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…</a:t>
            </a:r>
            <a:endParaRPr lang="en-US" sz="3200" dirty="0"/>
          </a:p>
        </p:txBody>
      </p:sp>
      <p:sp>
        <p:nvSpPr>
          <p:cNvPr id="62" name="Rectangle 61"/>
          <p:cNvSpPr/>
          <p:nvPr/>
        </p:nvSpPr>
        <p:spPr>
          <a:xfrm>
            <a:off x="7294146" y="2212982"/>
            <a:ext cx="499527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sến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hồng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ổi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mít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,…</a:t>
            </a:r>
            <a:endParaRPr lang="en-US" sz="3200" dirty="0"/>
          </a:p>
        </p:txBody>
      </p:sp>
      <p:grpSp>
        <p:nvGrpSpPr>
          <p:cNvPr id="65" name="Group 64"/>
          <p:cNvGrpSpPr/>
          <p:nvPr/>
        </p:nvGrpSpPr>
        <p:grpSpPr>
          <a:xfrm>
            <a:off x="2739927" y="4143465"/>
            <a:ext cx="3150221" cy="1193362"/>
            <a:chOff x="2597663" y="3305333"/>
            <a:chExt cx="1533350" cy="526729"/>
          </a:xfrm>
        </p:grpSpPr>
        <p:grpSp>
          <p:nvGrpSpPr>
            <p:cNvPr id="66" name="Group 65"/>
            <p:cNvGrpSpPr/>
            <p:nvPr/>
          </p:nvGrpSpPr>
          <p:grpSpPr>
            <a:xfrm>
              <a:off x="2597663" y="3305333"/>
              <a:ext cx="1533350" cy="526729"/>
              <a:chOff x="958362" y="4152445"/>
              <a:chExt cx="1533350" cy="526729"/>
            </a:xfrm>
          </p:grpSpPr>
          <p:sp>
            <p:nvSpPr>
              <p:cNvPr id="68" name="Rectangle: Rounded Corners 67"/>
              <p:cNvSpPr/>
              <p:nvPr/>
            </p:nvSpPr>
            <p:spPr>
              <a:xfrm>
                <a:off x="988228" y="4189281"/>
                <a:ext cx="1503484" cy="489893"/>
              </a:xfrm>
              <a:prstGeom prst="roundRect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" name="Rectangle: Rounded Corners 68"/>
              <p:cNvSpPr/>
              <p:nvPr/>
            </p:nvSpPr>
            <p:spPr>
              <a:xfrm>
                <a:off x="958362" y="4152445"/>
                <a:ext cx="1503484" cy="489893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2" name="Rectangle: Rounded Corners 81"/>
              <p:cNvSpPr/>
              <p:nvPr/>
            </p:nvSpPr>
            <p:spPr>
              <a:xfrm>
                <a:off x="995082" y="4189281"/>
                <a:ext cx="1428750" cy="416337"/>
              </a:xfrm>
              <a:prstGeom prst="roundRect">
                <a:avLst/>
              </a:prstGeom>
              <a:noFill/>
              <a:ln w="9525">
                <a:solidFill>
                  <a:schemeClr val="accent6">
                    <a:lumMod val="7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7" name="Rectangle: Rounded Corners 66"/>
            <p:cNvSpPr/>
            <p:nvPr/>
          </p:nvSpPr>
          <p:spPr>
            <a:xfrm>
              <a:off x="2634165" y="3328790"/>
              <a:ext cx="1466981" cy="429716"/>
            </a:xfrm>
            <a:prstGeom prst="roundRect">
              <a:avLst/>
            </a:prstGeom>
            <a:noFill/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err="1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Các</a:t>
              </a:r>
              <a:r>
                <a:rPr lang="en-US" sz="2800" b="1" dirty="0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hành</a:t>
              </a:r>
              <a:r>
                <a:rPr lang="en-US" sz="2800" b="1" dirty="0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động</a:t>
              </a:r>
              <a:r>
                <a:rPr lang="en-US" sz="2800" b="1" dirty="0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bảo</a:t>
              </a:r>
              <a:r>
                <a:rPr lang="en-US" sz="2800" b="1" dirty="0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vệ</a:t>
              </a:r>
              <a:endParaRPr lang="en-US" sz="28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cxnSp>
        <p:nvCxnSpPr>
          <p:cNvPr id="84" name="Connector: Curved 83"/>
          <p:cNvCxnSpPr>
            <a:stCxn id="80" idx="3"/>
            <a:endCxn id="67" idx="1"/>
          </p:cNvCxnSpPr>
          <p:nvPr/>
        </p:nvCxnSpPr>
        <p:spPr>
          <a:xfrm>
            <a:off x="2545974" y="4011831"/>
            <a:ext cx="268945" cy="671562"/>
          </a:xfrm>
          <a:prstGeom prst="curvedConnector3">
            <a:avLst>
              <a:gd name="adj1" fmla="val 50000"/>
            </a:avLst>
          </a:prstGeom>
          <a:ln w="5715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Rectangle 87"/>
          <p:cNvSpPr/>
          <p:nvPr/>
        </p:nvSpPr>
        <p:spPr>
          <a:xfrm>
            <a:off x="5965140" y="3320890"/>
            <a:ext cx="5750521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rừng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Phủ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xanh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trọc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Chống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đốt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nương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Chống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bắt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mìn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Chống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sắn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bắt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buôn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hoang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dã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44491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896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0040" y="-814190"/>
            <a:ext cx="12512040" cy="8066227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2448048" y="522853"/>
            <a:ext cx="6286500" cy="1855177"/>
            <a:chOff x="1826524" y="6119416"/>
            <a:chExt cx="6286500" cy="1855177"/>
          </a:xfrm>
        </p:grpSpPr>
        <p:sp>
          <p:nvSpPr>
            <p:cNvPr id="3" name="Rectangle: Rounded Corners 2"/>
            <p:cNvSpPr/>
            <p:nvPr/>
          </p:nvSpPr>
          <p:spPr>
            <a:xfrm>
              <a:off x="1826524" y="6119416"/>
              <a:ext cx="6286500" cy="185517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2400" dirty="0">
                  <a:solidFill>
                    <a:schemeClr val="tx1"/>
                  </a:solidFill>
                  <a:latin typeface="+mj-lt"/>
                </a:rPr>
                <a:t> </a:t>
              </a:r>
              <a:r>
                <a:rPr lang="vi-VN" sz="3200" dirty="0">
                  <a:solidFill>
                    <a:schemeClr val="tx1"/>
                  </a:solidFill>
                  <a:latin typeface="+mj-lt"/>
                </a:rPr>
                <a:t>Thủy quyển bao gồm nước ở trên bề mặt hành tinh, dưới lòng đất và trên không. </a:t>
              </a:r>
              <a:endParaRPr lang="en-US" sz="4000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endParaRPr>
            </a:p>
          </p:txBody>
        </p:sp>
        <p:sp>
          <p:nvSpPr>
            <p:cNvPr id="4" name="Rectangle: Rounded Corners 3"/>
            <p:cNvSpPr/>
            <p:nvPr/>
          </p:nvSpPr>
          <p:spPr>
            <a:xfrm>
              <a:off x="1933766" y="6220942"/>
              <a:ext cx="6072016" cy="1656498"/>
            </a:xfrm>
            <a:prstGeom prst="roundRect">
              <a:avLst/>
            </a:prstGeom>
            <a:noFill/>
            <a:ln w="28575">
              <a:solidFill>
                <a:schemeClr val="accent6">
                  <a:lumMod val="7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2332711" y="522853"/>
            <a:ext cx="6517174" cy="2099817"/>
            <a:chOff x="799099" y="4323349"/>
            <a:chExt cx="1558413" cy="526729"/>
          </a:xfrm>
        </p:grpSpPr>
        <p:grpSp>
          <p:nvGrpSpPr>
            <p:cNvPr id="21" name="Group 20"/>
            <p:cNvGrpSpPr/>
            <p:nvPr/>
          </p:nvGrpSpPr>
          <p:grpSpPr>
            <a:xfrm>
              <a:off x="820409" y="4323349"/>
              <a:ext cx="1537103" cy="526729"/>
              <a:chOff x="820409" y="4323349"/>
              <a:chExt cx="1537103" cy="526729"/>
            </a:xfrm>
          </p:grpSpPr>
          <p:sp>
            <p:nvSpPr>
              <p:cNvPr id="23" name="Rectangle: Rounded Corners 22"/>
              <p:cNvSpPr/>
              <p:nvPr/>
            </p:nvSpPr>
            <p:spPr>
              <a:xfrm>
                <a:off x="854028" y="4360185"/>
                <a:ext cx="1503484" cy="489893"/>
              </a:xfrm>
              <a:prstGeom prst="round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4" name="Rectangle: Rounded Corners 23"/>
              <p:cNvSpPr/>
              <p:nvPr/>
            </p:nvSpPr>
            <p:spPr>
              <a:xfrm>
                <a:off x="820409" y="4323349"/>
                <a:ext cx="1503484" cy="489893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Rectangle: Rounded Corners 24"/>
              <p:cNvSpPr/>
              <p:nvPr/>
            </p:nvSpPr>
            <p:spPr>
              <a:xfrm>
                <a:off x="857129" y="4360185"/>
                <a:ext cx="1428750" cy="416337"/>
              </a:xfrm>
              <a:prstGeom prst="roundRect">
                <a:avLst/>
              </a:prstGeom>
              <a:noFill/>
              <a:ln w="9525">
                <a:solidFill>
                  <a:schemeClr val="accent1">
                    <a:lumMod val="50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2" name="Rectangle: Rounded Corners 21"/>
            <p:cNvSpPr/>
            <p:nvPr/>
          </p:nvSpPr>
          <p:spPr>
            <a:xfrm>
              <a:off x="799099" y="4360185"/>
              <a:ext cx="1558413" cy="429716"/>
            </a:xfrm>
            <a:prstGeom prst="roundRect">
              <a:avLst/>
            </a:prstGeom>
            <a:noFill/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THỦY QUYỂN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3766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2.59259E-6 L 0.0086 0.3629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0" y="181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896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0040" y="-814190"/>
            <a:ext cx="12512040" cy="8066227"/>
          </a:xfrm>
          <a:prstGeom prst="rect">
            <a:avLst/>
          </a:prstGeom>
        </p:spPr>
      </p:pic>
      <p:pic>
        <p:nvPicPr>
          <p:cNvPr id="3" name="图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798" y="182437"/>
            <a:ext cx="7528264" cy="547263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15689" flipH="1">
            <a:off x="-96414" y="3110677"/>
            <a:ext cx="5251674" cy="397814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574898" y="2249427"/>
            <a:ext cx="546505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thủy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quyển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1973004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896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0040" y="-814190"/>
            <a:ext cx="12512040" cy="8066227"/>
          </a:xfrm>
          <a:prstGeom prst="rect">
            <a:avLst/>
          </a:prstGeom>
        </p:spPr>
      </p:pic>
      <p:grpSp>
        <p:nvGrpSpPr>
          <p:cNvPr id="19" name="Group 18"/>
          <p:cNvGrpSpPr/>
          <p:nvPr/>
        </p:nvGrpSpPr>
        <p:grpSpPr>
          <a:xfrm>
            <a:off x="68905" y="180417"/>
            <a:ext cx="3846147" cy="971788"/>
            <a:chOff x="799099" y="4323349"/>
            <a:chExt cx="1558413" cy="526729"/>
          </a:xfrm>
        </p:grpSpPr>
        <p:grpSp>
          <p:nvGrpSpPr>
            <p:cNvPr id="21" name="Group 20"/>
            <p:cNvGrpSpPr/>
            <p:nvPr/>
          </p:nvGrpSpPr>
          <p:grpSpPr>
            <a:xfrm>
              <a:off x="820409" y="4323349"/>
              <a:ext cx="1537103" cy="526729"/>
              <a:chOff x="820409" y="4323349"/>
              <a:chExt cx="1537103" cy="526729"/>
            </a:xfrm>
          </p:grpSpPr>
          <p:sp>
            <p:nvSpPr>
              <p:cNvPr id="23" name="Rectangle: Rounded Corners 22"/>
              <p:cNvSpPr/>
              <p:nvPr/>
            </p:nvSpPr>
            <p:spPr>
              <a:xfrm>
                <a:off x="854028" y="4360185"/>
                <a:ext cx="1503484" cy="489893"/>
              </a:xfrm>
              <a:prstGeom prst="round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4" name="Rectangle: Rounded Corners 23"/>
              <p:cNvSpPr/>
              <p:nvPr/>
            </p:nvSpPr>
            <p:spPr>
              <a:xfrm>
                <a:off x="820409" y="4323349"/>
                <a:ext cx="1503484" cy="489893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Rectangle: Rounded Corners 24"/>
              <p:cNvSpPr/>
              <p:nvPr/>
            </p:nvSpPr>
            <p:spPr>
              <a:xfrm>
                <a:off x="857129" y="4360185"/>
                <a:ext cx="1428750" cy="416337"/>
              </a:xfrm>
              <a:prstGeom prst="roundRect">
                <a:avLst/>
              </a:prstGeom>
              <a:noFill/>
              <a:ln w="9525">
                <a:solidFill>
                  <a:schemeClr val="accent1">
                    <a:lumMod val="50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2" name="Rectangle: Rounded Corners 21"/>
            <p:cNvSpPr/>
            <p:nvPr/>
          </p:nvSpPr>
          <p:spPr>
            <a:xfrm>
              <a:off x="799099" y="4360185"/>
              <a:ext cx="1558413" cy="429716"/>
            </a:xfrm>
            <a:prstGeom prst="roundRect">
              <a:avLst/>
            </a:prstGeom>
            <a:noFill/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THỦY QUYỂN</a:t>
              </a: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972324" y="1267846"/>
            <a:ext cx="10098159" cy="5500688"/>
            <a:chOff x="247927" y="1357312"/>
            <a:chExt cx="10098159" cy="5500688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7927" y="1357312"/>
              <a:ext cx="7334250" cy="5500688"/>
            </a:xfrm>
            <a:prstGeom prst="rect">
              <a:avLst/>
            </a:prstGeom>
          </p:spPr>
        </p:pic>
        <p:sp>
          <p:nvSpPr>
            <p:cNvPr id="16" name="Rectangle: Rounded Corners 15"/>
            <p:cNvSpPr/>
            <p:nvPr/>
          </p:nvSpPr>
          <p:spPr>
            <a:xfrm>
              <a:off x="7837487" y="5987800"/>
              <a:ext cx="2508599" cy="870200"/>
            </a:xfrm>
            <a:prstGeom prst="roundRect">
              <a:avLst/>
            </a:pr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RẠCH</a:t>
              </a: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573962" y="1226184"/>
            <a:ext cx="10724035" cy="5578033"/>
            <a:chOff x="496553" y="1415952"/>
            <a:chExt cx="10724035" cy="5578033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6553" y="1415952"/>
              <a:ext cx="7809247" cy="5578033"/>
            </a:xfrm>
            <a:prstGeom prst="rect">
              <a:avLst/>
            </a:prstGeom>
          </p:spPr>
        </p:pic>
        <p:sp>
          <p:nvSpPr>
            <p:cNvPr id="26" name="Rectangle: Rounded Corners 25"/>
            <p:cNvSpPr/>
            <p:nvPr/>
          </p:nvSpPr>
          <p:spPr>
            <a:xfrm>
              <a:off x="8711989" y="6123785"/>
              <a:ext cx="2508599" cy="870200"/>
            </a:xfrm>
            <a:prstGeom prst="roundRect">
              <a:avLst/>
            </a:pr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BIỂN</a:t>
              </a: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786367" y="2165621"/>
            <a:ext cx="10143962" cy="4591050"/>
            <a:chOff x="652740" y="1936154"/>
            <a:chExt cx="10143962" cy="4591050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2740" y="1936154"/>
              <a:ext cx="7467600" cy="4591050"/>
            </a:xfrm>
            <a:prstGeom prst="rect">
              <a:avLst/>
            </a:prstGeom>
          </p:spPr>
        </p:pic>
        <p:sp>
          <p:nvSpPr>
            <p:cNvPr id="17" name="Rectangle: Rounded Corners 16"/>
            <p:cNvSpPr/>
            <p:nvPr/>
          </p:nvSpPr>
          <p:spPr>
            <a:xfrm>
              <a:off x="8288103" y="5636777"/>
              <a:ext cx="2508599" cy="870200"/>
            </a:xfrm>
            <a:prstGeom prst="roundRect">
              <a:avLst/>
            </a:pr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SUỐI</a:t>
              </a: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291666" y="2202790"/>
            <a:ext cx="10638663" cy="4588711"/>
            <a:chOff x="370739" y="1732083"/>
            <a:chExt cx="10638663" cy="4588711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0739" y="1732083"/>
              <a:ext cx="7915836" cy="4588711"/>
            </a:xfrm>
            <a:prstGeom prst="rect">
              <a:avLst/>
            </a:prstGeom>
          </p:spPr>
        </p:pic>
        <p:sp>
          <p:nvSpPr>
            <p:cNvPr id="20" name="Rectangle: Rounded Corners 19"/>
            <p:cNvSpPr/>
            <p:nvPr/>
          </p:nvSpPr>
          <p:spPr>
            <a:xfrm>
              <a:off x="8500803" y="5421688"/>
              <a:ext cx="2508599" cy="870200"/>
            </a:xfrm>
            <a:prstGeom prst="roundRect">
              <a:avLst/>
            </a:pr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MƯƠNG</a:t>
              </a: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223111" y="1470585"/>
            <a:ext cx="11343763" cy="5336009"/>
            <a:chOff x="121498" y="1275106"/>
            <a:chExt cx="11343763" cy="5336009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1498" y="1275106"/>
              <a:ext cx="8667401" cy="5297949"/>
            </a:xfrm>
            <a:prstGeom prst="rect">
              <a:avLst/>
            </a:prstGeom>
          </p:spPr>
        </p:pic>
        <p:sp>
          <p:nvSpPr>
            <p:cNvPr id="27" name="Rectangle: Rounded Corners 26"/>
            <p:cNvSpPr/>
            <p:nvPr/>
          </p:nvSpPr>
          <p:spPr>
            <a:xfrm>
              <a:off x="8956662" y="5740915"/>
              <a:ext cx="2508599" cy="870200"/>
            </a:xfrm>
            <a:prstGeom prst="roundRect">
              <a:avLst/>
            </a:pr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HỒ</a:t>
              </a: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223111" y="1773583"/>
            <a:ext cx="11681271" cy="5065261"/>
            <a:chOff x="14228" y="1093539"/>
            <a:chExt cx="11681271" cy="5065261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228" y="1093539"/>
              <a:ext cx="9004909" cy="5065261"/>
            </a:xfrm>
            <a:prstGeom prst="rect">
              <a:avLst/>
            </a:prstGeom>
          </p:spPr>
        </p:pic>
        <p:sp>
          <p:nvSpPr>
            <p:cNvPr id="28" name="Rectangle: Rounded Corners 27"/>
            <p:cNvSpPr/>
            <p:nvPr/>
          </p:nvSpPr>
          <p:spPr>
            <a:xfrm>
              <a:off x="9186900" y="5253973"/>
              <a:ext cx="2508599" cy="870200"/>
            </a:xfrm>
            <a:prstGeom prst="roundRect">
              <a:avLst/>
            </a:pr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AO</a:t>
              </a: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587311" y="1305590"/>
            <a:ext cx="11028621" cy="5540006"/>
            <a:chOff x="358478" y="1185600"/>
            <a:chExt cx="11028621" cy="5540006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8478" y="1185600"/>
              <a:ext cx="8316407" cy="5540006"/>
            </a:xfrm>
            <a:prstGeom prst="rect">
              <a:avLst/>
            </a:prstGeom>
          </p:spPr>
        </p:pic>
        <p:sp>
          <p:nvSpPr>
            <p:cNvPr id="29" name="Rectangle: Rounded Corners 28"/>
            <p:cNvSpPr/>
            <p:nvPr/>
          </p:nvSpPr>
          <p:spPr>
            <a:xfrm>
              <a:off x="8878500" y="5850564"/>
              <a:ext cx="2508599" cy="870200"/>
            </a:xfrm>
            <a:prstGeom prst="roundRect">
              <a:avLst/>
            </a:pr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SÔNG</a:t>
              </a: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455872" y="1656557"/>
            <a:ext cx="10474457" cy="5201443"/>
            <a:chOff x="317747" y="1305533"/>
            <a:chExt cx="10474457" cy="5201443"/>
          </a:xfrm>
        </p:grpSpPr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7747" y="1305533"/>
              <a:ext cx="7779935" cy="5201443"/>
            </a:xfrm>
            <a:prstGeom prst="rect">
              <a:avLst/>
            </a:prstGeom>
          </p:spPr>
        </p:pic>
        <p:sp>
          <p:nvSpPr>
            <p:cNvPr id="31" name="Rectangle: Rounded Corners 30"/>
            <p:cNvSpPr/>
            <p:nvPr/>
          </p:nvSpPr>
          <p:spPr>
            <a:xfrm>
              <a:off x="8283605" y="5636776"/>
              <a:ext cx="2508599" cy="870200"/>
            </a:xfrm>
            <a:prstGeom prst="roundRect">
              <a:avLst/>
            </a:pr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THÁC</a:t>
              </a: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698325" y="1458181"/>
            <a:ext cx="6598623" cy="5329944"/>
            <a:chOff x="-6600785" y="6005090"/>
            <a:chExt cx="6598623" cy="5329944"/>
          </a:xfrm>
        </p:grpSpPr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6600785" y="6005090"/>
              <a:ext cx="3999958" cy="5329944"/>
            </a:xfrm>
            <a:prstGeom prst="rect">
              <a:avLst/>
            </a:prstGeom>
          </p:spPr>
        </p:pic>
        <p:sp>
          <p:nvSpPr>
            <p:cNvPr id="34" name="Rectangle: Rounded Corners 33"/>
            <p:cNvSpPr/>
            <p:nvPr/>
          </p:nvSpPr>
          <p:spPr>
            <a:xfrm>
              <a:off x="-2510761" y="10355328"/>
              <a:ext cx="2508599" cy="870200"/>
            </a:xfrm>
            <a:prstGeom prst="roundRect">
              <a:avLst/>
            </a:pr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KÊNH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11582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400344" y="2369783"/>
            <a:ext cx="3040688" cy="2308752"/>
            <a:chOff x="4418891" y="4617492"/>
            <a:chExt cx="2076980" cy="1577022"/>
          </a:xfrm>
        </p:grpSpPr>
        <p:grpSp>
          <p:nvGrpSpPr>
            <p:cNvPr id="3" name="Group 2"/>
            <p:cNvGrpSpPr/>
            <p:nvPr/>
          </p:nvGrpSpPr>
          <p:grpSpPr>
            <a:xfrm>
              <a:off x="4676121" y="4617492"/>
              <a:ext cx="1576280" cy="532768"/>
              <a:chOff x="799099" y="4323349"/>
              <a:chExt cx="1558413" cy="526729"/>
            </a:xfrm>
          </p:grpSpPr>
          <p:grpSp>
            <p:nvGrpSpPr>
              <p:cNvPr id="5" name="Group 4"/>
              <p:cNvGrpSpPr/>
              <p:nvPr/>
            </p:nvGrpSpPr>
            <p:grpSpPr>
              <a:xfrm>
                <a:off x="820409" y="4323349"/>
                <a:ext cx="1537103" cy="526729"/>
                <a:chOff x="820409" y="4323349"/>
                <a:chExt cx="1537103" cy="526729"/>
              </a:xfrm>
            </p:grpSpPr>
            <p:sp>
              <p:nvSpPr>
                <p:cNvPr id="7" name="Rectangle: Rounded Corners 6"/>
                <p:cNvSpPr/>
                <p:nvPr/>
              </p:nvSpPr>
              <p:spPr>
                <a:xfrm>
                  <a:off x="854028" y="4360185"/>
                  <a:ext cx="1503484" cy="489893"/>
                </a:xfrm>
                <a:prstGeom prst="roundRect">
                  <a:avLst/>
                </a:pr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" name="Rectangle: Rounded Corners 7"/>
                <p:cNvSpPr/>
                <p:nvPr/>
              </p:nvSpPr>
              <p:spPr>
                <a:xfrm>
                  <a:off x="820409" y="4323349"/>
                  <a:ext cx="1503484" cy="489893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" name="Rectangle: Rounded Corners 8"/>
                <p:cNvSpPr/>
                <p:nvPr/>
              </p:nvSpPr>
              <p:spPr>
                <a:xfrm>
                  <a:off x="857129" y="4360185"/>
                  <a:ext cx="1428750" cy="416337"/>
                </a:xfrm>
                <a:prstGeom prst="roundRect">
                  <a:avLst/>
                </a:prstGeom>
                <a:noFill/>
                <a:ln w="9525">
                  <a:solidFill>
                    <a:schemeClr val="accent1">
                      <a:lumMod val="50000"/>
                    </a:schemeClr>
                  </a:solidFill>
                  <a:prstDash val="sys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6" name="Rectangle: Rounded Corners 5"/>
              <p:cNvSpPr/>
              <p:nvPr/>
            </p:nvSpPr>
            <p:spPr>
              <a:xfrm>
                <a:off x="799099" y="4360185"/>
                <a:ext cx="1558413" cy="429716"/>
              </a:xfrm>
              <a:prstGeom prst="roundRect">
                <a:avLst/>
              </a:prstGeom>
              <a:noFill/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Thủy</a:t>
                </a:r>
                <a:r>
                  <a:rPr lang="en-US" sz="20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quyển</a:t>
                </a:r>
                <a:endParaRPr lang="en-US" sz="20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9896" b="100000" l="0" r="100000">
                          <a14:foregroundMark x1="82222" y1="37674" x2="81556" y2="45313"/>
                          <a14:foregroundMark x1="1111" y1="64063" x2="0" y2="69444"/>
                          <a14:foregroundMark x1="778" y1="71528" x2="0" y2="9184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18891" y="4865247"/>
              <a:ext cx="2076980" cy="1329267"/>
            </a:xfrm>
            <a:prstGeom prst="ellipse">
              <a:avLst/>
            </a:prstGeom>
          </p:spPr>
        </p:pic>
      </p:grpSp>
      <p:grpSp>
        <p:nvGrpSpPr>
          <p:cNvPr id="10" name="Group 9"/>
          <p:cNvGrpSpPr/>
          <p:nvPr/>
        </p:nvGrpSpPr>
        <p:grpSpPr>
          <a:xfrm>
            <a:off x="4279867" y="2341058"/>
            <a:ext cx="2025933" cy="719586"/>
            <a:chOff x="2597663" y="3305333"/>
            <a:chExt cx="1533350" cy="526729"/>
          </a:xfrm>
        </p:grpSpPr>
        <p:grpSp>
          <p:nvGrpSpPr>
            <p:cNvPr id="11" name="Group 10"/>
            <p:cNvGrpSpPr/>
            <p:nvPr/>
          </p:nvGrpSpPr>
          <p:grpSpPr>
            <a:xfrm>
              <a:off x="2597663" y="3305333"/>
              <a:ext cx="1533350" cy="526729"/>
              <a:chOff x="958362" y="4152445"/>
              <a:chExt cx="1533350" cy="526729"/>
            </a:xfrm>
          </p:grpSpPr>
          <p:sp>
            <p:nvSpPr>
              <p:cNvPr id="13" name="Rectangle: Rounded Corners 12"/>
              <p:cNvSpPr/>
              <p:nvPr/>
            </p:nvSpPr>
            <p:spPr>
              <a:xfrm>
                <a:off x="988228" y="4189281"/>
                <a:ext cx="1503484" cy="489893"/>
              </a:xfrm>
              <a:prstGeom prst="roundRect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Rectangle: Rounded Corners 13"/>
              <p:cNvSpPr/>
              <p:nvPr/>
            </p:nvSpPr>
            <p:spPr>
              <a:xfrm>
                <a:off x="958362" y="4152445"/>
                <a:ext cx="1503484" cy="489893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5" name="Rectangle: Rounded Corners 14"/>
              <p:cNvSpPr/>
              <p:nvPr/>
            </p:nvSpPr>
            <p:spPr>
              <a:xfrm>
                <a:off x="995082" y="4189281"/>
                <a:ext cx="1428750" cy="416337"/>
              </a:xfrm>
              <a:prstGeom prst="roundRect">
                <a:avLst/>
              </a:prstGeom>
              <a:noFill/>
              <a:ln w="9525">
                <a:solidFill>
                  <a:srgbClr val="0070C0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2" name="Rectangle: Rounded Corners 11"/>
            <p:cNvSpPr/>
            <p:nvPr/>
          </p:nvSpPr>
          <p:spPr>
            <a:xfrm>
              <a:off x="2634165" y="3328790"/>
              <a:ext cx="1466981" cy="429716"/>
            </a:xfrm>
            <a:prstGeom prst="roundRect">
              <a:avLst/>
            </a:prstGeom>
            <a:noFill/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err="1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Các</a:t>
              </a:r>
              <a:r>
                <a:rPr lang="en-US" sz="2800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sự</a:t>
              </a:r>
              <a:r>
                <a:rPr lang="en-US" sz="2800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vật</a:t>
              </a:r>
              <a:endPara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6874194" y="485527"/>
            <a:ext cx="4970475" cy="1938802"/>
            <a:chOff x="2597663" y="3305333"/>
            <a:chExt cx="1503484" cy="489893"/>
          </a:xfrm>
          <a:solidFill>
            <a:schemeClr val="bg1"/>
          </a:solidFill>
        </p:grpSpPr>
        <p:grpSp>
          <p:nvGrpSpPr>
            <p:cNvPr id="17" name="Group 16"/>
            <p:cNvGrpSpPr/>
            <p:nvPr/>
          </p:nvGrpSpPr>
          <p:grpSpPr>
            <a:xfrm>
              <a:off x="2597663" y="3305333"/>
              <a:ext cx="1503484" cy="489893"/>
              <a:chOff x="958362" y="4152445"/>
              <a:chExt cx="1503484" cy="489893"/>
            </a:xfrm>
            <a:grpFill/>
          </p:grpSpPr>
          <p:sp>
            <p:nvSpPr>
              <p:cNvPr id="19" name="Rectangle: Rounded Corners 18"/>
              <p:cNvSpPr/>
              <p:nvPr/>
            </p:nvSpPr>
            <p:spPr>
              <a:xfrm>
                <a:off x="958362" y="4152445"/>
                <a:ext cx="1503484" cy="489893"/>
              </a:xfrm>
              <a:prstGeom prst="roundRect">
                <a:avLst/>
              </a:prstGeom>
              <a:grpFill/>
              <a:ln w="1905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0" name="Rectangle: Rounded Corners 19"/>
              <p:cNvSpPr/>
              <p:nvPr/>
            </p:nvSpPr>
            <p:spPr>
              <a:xfrm>
                <a:off x="995082" y="4189281"/>
                <a:ext cx="1428750" cy="416337"/>
              </a:xfrm>
              <a:prstGeom prst="roundRect">
                <a:avLst/>
              </a:prstGeom>
              <a:grpFill/>
              <a:ln w="9525">
                <a:solidFill>
                  <a:srgbClr val="0070C0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8" name="Rectangle: Rounded Corners 17"/>
            <p:cNvSpPr/>
            <p:nvPr/>
          </p:nvSpPr>
          <p:spPr>
            <a:xfrm>
              <a:off x="2634383" y="3324986"/>
              <a:ext cx="1443555" cy="454885"/>
            </a:xfrm>
            <a:prstGeom prst="roundRect">
              <a:avLst/>
            </a:prstGeom>
            <a:grpFill/>
            <a:ln w="381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Sông</a:t>
              </a:r>
              <a:r>
                <a:rPr lang="en-US" sz="24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4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suối</a:t>
              </a:r>
              <a:r>
                <a:rPr lang="en-US" sz="24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4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ao</a:t>
              </a:r>
              <a:r>
                <a:rPr lang="en-US" sz="24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hồ</a:t>
              </a:r>
              <a:r>
                <a:rPr lang="en-US" sz="24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4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biển</a:t>
              </a:r>
              <a:r>
                <a:rPr lang="en-US" sz="24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4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đại</a:t>
              </a:r>
              <a:r>
                <a:rPr lang="en-US" sz="24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dương</a:t>
              </a:r>
              <a:r>
                <a:rPr lang="en-US" sz="24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4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thác</a:t>
              </a:r>
              <a:r>
                <a:rPr lang="en-US" sz="24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4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kênh</a:t>
              </a:r>
              <a:r>
                <a:rPr lang="en-US" sz="24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4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mương</a:t>
              </a:r>
              <a:r>
                <a:rPr lang="en-US" sz="24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4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rạch</a:t>
              </a:r>
              <a:r>
                <a:rPr lang="en-US" sz="24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….</a:t>
              </a:r>
            </a:p>
          </p:txBody>
        </p:sp>
      </p:grpSp>
      <p:cxnSp>
        <p:nvCxnSpPr>
          <p:cNvPr id="21" name="Connector: Curved 20"/>
          <p:cNvCxnSpPr>
            <a:stCxn id="13" idx="3"/>
            <a:endCxn id="18" idx="1"/>
          </p:cNvCxnSpPr>
          <p:nvPr/>
        </p:nvCxnSpPr>
        <p:spPr>
          <a:xfrm flipV="1">
            <a:off x="6305800" y="1463433"/>
            <a:ext cx="689789" cy="1262580"/>
          </a:xfrm>
          <a:prstGeom prst="curvedConnector3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or: Curved 22"/>
          <p:cNvCxnSpPr>
            <a:stCxn id="4" idx="6"/>
          </p:cNvCxnSpPr>
          <p:nvPr/>
        </p:nvCxnSpPr>
        <p:spPr>
          <a:xfrm flipV="1">
            <a:off x="3441032" y="2726013"/>
            <a:ext cx="838835" cy="979502"/>
          </a:xfrm>
          <a:prstGeom prst="curvedConnector2">
            <a:avLst/>
          </a:prstGeom>
          <a:ln w="571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0577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896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0040" y="-814190"/>
            <a:ext cx="12512040" cy="8066227"/>
          </a:xfrm>
          <a:prstGeom prst="rect">
            <a:avLst/>
          </a:prstGeom>
        </p:spPr>
      </p:pic>
      <p:pic>
        <p:nvPicPr>
          <p:cNvPr id="3" name="图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798" y="182437"/>
            <a:ext cx="7528264" cy="547263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15689" flipH="1">
            <a:off x="-96414" y="3110677"/>
            <a:ext cx="5251674" cy="397814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574898" y="2042944"/>
            <a:ext cx="546505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thủy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quyển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950015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896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1817" y="-1208227"/>
            <a:ext cx="12512040" cy="8066227"/>
          </a:xfrm>
          <a:prstGeom prst="rect">
            <a:avLst/>
          </a:prstGeom>
        </p:spPr>
      </p:pic>
      <p:grpSp>
        <p:nvGrpSpPr>
          <p:cNvPr id="19" name="Group 18"/>
          <p:cNvGrpSpPr/>
          <p:nvPr/>
        </p:nvGrpSpPr>
        <p:grpSpPr>
          <a:xfrm>
            <a:off x="68906" y="180417"/>
            <a:ext cx="9713048" cy="971788"/>
            <a:chOff x="799099" y="4323349"/>
            <a:chExt cx="1558413" cy="526729"/>
          </a:xfrm>
        </p:grpSpPr>
        <p:grpSp>
          <p:nvGrpSpPr>
            <p:cNvPr id="21" name="Group 20"/>
            <p:cNvGrpSpPr/>
            <p:nvPr/>
          </p:nvGrpSpPr>
          <p:grpSpPr>
            <a:xfrm>
              <a:off x="820409" y="4323349"/>
              <a:ext cx="1537103" cy="526729"/>
              <a:chOff x="820409" y="4323349"/>
              <a:chExt cx="1537103" cy="526729"/>
            </a:xfrm>
          </p:grpSpPr>
          <p:sp>
            <p:nvSpPr>
              <p:cNvPr id="23" name="Rectangle: Rounded Corners 22"/>
              <p:cNvSpPr/>
              <p:nvPr/>
            </p:nvSpPr>
            <p:spPr>
              <a:xfrm>
                <a:off x="854028" y="4360185"/>
                <a:ext cx="1503484" cy="489893"/>
              </a:xfrm>
              <a:prstGeom prst="round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4" name="Rectangle: Rounded Corners 23"/>
              <p:cNvSpPr/>
              <p:nvPr/>
            </p:nvSpPr>
            <p:spPr>
              <a:xfrm>
                <a:off x="820409" y="4323349"/>
                <a:ext cx="1503484" cy="489893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Rectangle: Rounded Corners 24"/>
              <p:cNvSpPr/>
              <p:nvPr/>
            </p:nvSpPr>
            <p:spPr>
              <a:xfrm>
                <a:off x="831635" y="4360185"/>
                <a:ext cx="1480842" cy="416337"/>
              </a:xfrm>
              <a:prstGeom prst="roundRect">
                <a:avLst/>
              </a:prstGeom>
              <a:noFill/>
              <a:ln w="9525">
                <a:solidFill>
                  <a:schemeClr val="accent1">
                    <a:lumMod val="50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2" name="Rectangle: Rounded Corners 21"/>
            <p:cNvSpPr/>
            <p:nvPr/>
          </p:nvSpPr>
          <p:spPr>
            <a:xfrm>
              <a:off x="799099" y="4360185"/>
              <a:ext cx="1558413" cy="429716"/>
            </a:xfrm>
            <a:prstGeom prst="roundRect">
              <a:avLst/>
            </a:prstGeom>
            <a:noFill/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Các</a:t>
              </a:r>
              <a:r>
                <a:rPr lang="en-US" sz="3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hành</a:t>
              </a:r>
              <a:r>
                <a:rPr lang="en-US" sz="3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động</a:t>
              </a:r>
              <a:r>
                <a:rPr lang="en-US" sz="3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bảo</a:t>
              </a:r>
              <a:r>
                <a:rPr lang="en-US" sz="3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vệ</a:t>
              </a:r>
              <a:r>
                <a:rPr lang="en-US" sz="3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môi</a:t>
              </a:r>
              <a:r>
                <a:rPr lang="en-US" sz="3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trường</a:t>
              </a:r>
              <a:r>
                <a:rPr lang="en-US" sz="3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thủy</a:t>
              </a:r>
              <a:r>
                <a:rPr lang="en-US" sz="3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quyển</a:t>
              </a:r>
              <a:endPara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9" name="Group 48"/>
          <p:cNvGrpSpPr/>
          <p:nvPr/>
        </p:nvGrpSpPr>
        <p:grpSpPr>
          <a:xfrm>
            <a:off x="2137385" y="1272375"/>
            <a:ext cx="6432447" cy="1341833"/>
            <a:chOff x="1650784" y="1266977"/>
            <a:chExt cx="6432447" cy="1341833"/>
          </a:xfrm>
        </p:grpSpPr>
        <p:grpSp>
          <p:nvGrpSpPr>
            <p:cNvPr id="38" name="Group 37"/>
            <p:cNvGrpSpPr/>
            <p:nvPr/>
          </p:nvGrpSpPr>
          <p:grpSpPr>
            <a:xfrm>
              <a:off x="2189946" y="1584540"/>
              <a:ext cx="5893285" cy="1024270"/>
              <a:chOff x="893135" y="1679944"/>
              <a:chExt cx="7977963" cy="1024270"/>
            </a:xfrm>
          </p:grpSpPr>
          <p:sp>
            <p:nvSpPr>
              <p:cNvPr id="37" name="Arrow: Pentagon 36"/>
              <p:cNvSpPr/>
              <p:nvPr/>
            </p:nvSpPr>
            <p:spPr>
              <a:xfrm>
                <a:off x="971107" y="1811079"/>
                <a:ext cx="7899991" cy="893135"/>
              </a:xfrm>
              <a:prstGeom prst="homePlate">
                <a:avLst/>
              </a:prstGeom>
              <a:solidFill>
                <a:srgbClr val="002060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Arrow: Pentagon 35"/>
              <p:cNvSpPr/>
              <p:nvPr/>
            </p:nvSpPr>
            <p:spPr>
              <a:xfrm>
                <a:off x="893135" y="1679944"/>
                <a:ext cx="7899991" cy="893135"/>
              </a:xfrm>
              <a:prstGeom prst="homePlate">
                <a:avLst/>
              </a:prstGeom>
              <a:solidFill>
                <a:schemeClr val="bg1"/>
              </a:solidFill>
              <a:ln w="3810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Giữ</a:t>
                </a:r>
                <a:r>
                  <a:rPr lang="en-US" sz="32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sạch</a:t>
                </a:r>
                <a:r>
                  <a:rPr lang="en-US" sz="32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nguồn</a:t>
                </a:r>
                <a:r>
                  <a:rPr lang="en-US" sz="32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nước</a:t>
                </a:r>
                <a:endParaRPr lang="en-US" sz="32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pic>
          <p:nvPicPr>
            <p:cNvPr id="46" name="Picture 45"/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9808" b="50160" l="23802" r="42173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214" t="24288" r="57716" b="50826"/>
            <a:stretch/>
          </p:blipFill>
          <p:spPr>
            <a:xfrm>
              <a:off x="1650784" y="1266977"/>
              <a:ext cx="1020726" cy="1331996"/>
            </a:xfrm>
            <a:prstGeom prst="rect">
              <a:avLst/>
            </a:prstGeom>
          </p:spPr>
        </p:pic>
      </p:grpSp>
      <p:grpSp>
        <p:nvGrpSpPr>
          <p:cNvPr id="50" name="Group 49"/>
          <p:cNvGrpSpPr/>
          <p:nvPr/>
        </p:nvGrpSpPr>
        <p:grpSpPr>
          <a:xfrm>
            <a:off x="3783680" y="2836283"/>
            <a:ext cx="6324785" cy="1331996"/>
            <a:chOff x="1797431" y="2650949"/>
            <a:chExt cx="6324785" cy="1331996"/>
          </a:xfrm>
        </p:grpSpPr>
        <p:grpSp>
          <p:nvGrpSpPr>
            <p:cNvPr id="39" name="Group 38"/>
            <p:cNvGrpSpPr/>
            <p:nvPr/>
          </p:nvGrpSpPr>
          <p:grpSpPr>
            <a:xfrm>
              <a:off x="2228931" y="2958675"/>
              <a:ext cx="5893285" cy="1024270"/>
              <a:chOff x="893135" y="1679944"/>
              <a:chExt cx="7977963" cy="1024270"/>
            </a:xfrm>
          </p:grpSpPr>
          <p:sp>
            <p:nvSpPr>
              <p:cNvPr id="40" name="Arrow: Pentagon 39"/>
              <p:cNvSpPr/>
              <p:nvPr/>
            </p:nvSpPr>
            <p:spPr>
              <a:xfrm>
                <a:off x="971107" y="1811079"/>
                <a:ext cx="7899991" cy="893135"/>
              </a:xfrm>
              <a:prstGeom prst="homePlate">
                <a:avLst/>
              </a:prstGeom>
              <a:solidFill>
                <a:srgbClr val="002060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Arrow: Pentagon 40"/>
              <p:cNvSpPr/>
              <p:nvPr/>
            </p:nvSpPr>
            <p:spPr>
              <a:xfrm>
                <a:off x="893135" y="1679944"/>
                <a:ext cx="7899991" cy="893135"/>
              </a:xfrm>
              <a:prstGeom prst="homePlate">
                <a:avLst/>
              </a:prstGeom>
              <a:solidFill>
                <a:schemeClr val="bg1"/>
              </a:solidFill>
              <a:ln w="3810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Xây</a:t>
                </a:r>
                <a:r>
                  <a:rPr lang="en-US" sz="32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dựng</a:t>
                </a:r>
                <a:r>
                  <a:rPr lang="en-US" sz="32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nhà</a:t>
                </a:r>
                <a:r>
                  <a:rPr lang="en-US" sz="32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máy</a:t>
                </a:r>
                <a:r>
                  <a:rPr lang="en-US" sz="32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nước</a:t>
                </a:r>
                <a:endParaRPr lang="en-US" sz="32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pic>
          <p:nvPicPr>
            <p:cNvPr id="47" name="Picture 46"/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9649" b="50160" l="42013" r="5910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219" t="24288" r="39506" b="50826"/>
            <a:stretch/>
          </p:blipFill>
          <p:spPr>
            <a:xfrm>
              <a:off x="1797431" y="2650949"/>
              <a:ext cx="978195" cy="1331996"/>
            </a:xfrm>
            <a:prstGeom prst="rect">
              <a:avLst/>
            </a:prstGeom>
          </p:spPr>
        </p:pic>
      </p:grpSp>
      <p:grpSp>
        <p:nvGrpSpPr>
          <p:cNvPr id="51" name="Group 50"/>
          <p:cNvGrpSpPr/>
          <p:nvPr/>
        </p:nvGrpSpPr>
        <p:grpSpPr>
          <a:xfrm>
            <a:off x="4804371" y="4627153"/>
            <a:ext cx="6442523" cy="1331996"/>
            <a:chOff x="1679693" y="4227194"/>
            <a:chExt cx="6442523" cy="1331996"/>
          </a:xfrm>
        </p:grpSpPr>
        <p:grpSp>
          <p:nvGrpSpPr>
            <p:cNvPr id="43" name="Group 42"/>
            <p:cNvGrpSpPr/>
            <p:nvPr/>
          </p:nvGrpSpPr>
          <p:grpSpPr>
            <a:xfrm>
              <a:off x="2228931" y="4501257"/>
              <a:ext cx="5893285" cy="1024270"/>
              <a:chOff x="893135" y="1679944"/>
              <a:chExt cx="7977963" cy="1024270"/>
            </a:xfrm>
          </p:grpSpPr>
          <p:sp>
            <p:nvSpPr>
              <p:cNvPr id="44" name="Arrow: Pentagon 43"/>
              <p:cNvSpPr/>
              <p:nvPr/>
            </p:nvSpPr>
            <p:spPr>
              <a:xfrm>
                <a:off x="971107" y="1811079"/>
                <a:ext cx="7899991" cy="893135"/>
              </a:xfrm>
              <a:prstGeom prst="homePlate">
                <a:avLst/>
              </a:prstGeom>
              <a:solidFill>
                <a:srgbClr val="002060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" name="Arrow: Pentagon 44"/>
              <p:cNvSpPr/>
              <p:nvPr/>
            </p:nvSpPr>
            <p:spPr>
              <a:xfrm>
                <a:off x="893135" y="1679944"/>
                <a:ext cx="7899991" cy="893135"/>
              </a:xfrm>
              <a:prstGeom prst="homePlate">
                <a:avLst/>
              </a:prstGeom>
              <a:solidFill>
                <a:schemeClr val="bg1"/>
              </a:solidFill>
              <a:ln w="3810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Lọc</a:t>
                </a:r>
                <a:r>
                  <a:rPr lang="en-US" sz="32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nước</a:t>
                </a:r>
                <a:r>
                  <a:rPr lang="en-US" sz="32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thải</a:t>
                </a:r>
                <a:r>
                  <a:rPr lang="en-US" sz="32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công</a:t>
                </a:r>
                <a:r>
                  <a:rPr lang="en-US" sz="32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nghiệp</a:t>
                </a:r>
                <a:endParaRPr lang="en-US" sz="32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pic>
          <p:nvPicPr>
            <p:cNvPr id="48" name="Picture 47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9649" b="50160" l="58147" r="7587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663" t="24288" r="24857" b="50826"/>
            <a:stretch/>
          </p:blipFill>
          <p:spPr>
            <a:xfrm rot="565874">
              <a:off x="1679693" y="4227194"/>
              <a:ext cx="935665" cy="1331996"/>
            </a:xfrm>
            <a:prstGeom prst="rect">
              <a:avLst/>
            </a:prstGeom>
          </p:spPr>
        </p:pic>
      </p:grpSp>
      <p:pic>
        <p:nvPicPr>
          <p:cNvPr id="52" name="Picture 51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15689" flipH="1">
            <a:off x="76005" y="3568074"/>
            <a:ext cx="3897187" cy="2952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80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000"/>
                            </p:stCondLst>
                            <p:childTnLst>
                              <p:par>
                                <p:cTn id="47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400344" y="2369783"/>
            <a:ext cx="3040688" cy="2308752"/>
            <a:chOff x="4418891" y="4617492"/>
            <a:chExt cx="2076980" cy="1577022"/>
          </a:xfrm>
        </p:grpSpPr>
        <p:grpSp>
          <p:nvGrpSpPr>
            <p:cNvPr id="3" name="Group 2"/>
            <p:cNvGrpSpPr/>
            <p:nvPr/>
          </p:nvGrpSpPr>
          <p:grpSpPr>
            <a:xfrm>
              <a:off x="4676121" y="4617492"/>
              <a:ext cx="1576280" cy="532768"/>
              <a:chOff x="799099" y="4323349"/>
              <a:chExt cx="1558413" cy="526729"/>
            </a:xfrm>
          </p:grpSpPr>
          <p:grpSp>
            <p:nvGrpSpPr>
              <p:cNvPr id="5" name="Group 4"/>
              <p:cNvGrpSpPr/>
              <p:nvPr/>
            </p:nvGrpSpPr>
            <p:grpSpPr>
              <a:xfrm>
                <a:off x="820409" y="4323349"/>
                <a:ext cx="1537103" cy="526729"/>
                <a:chOff x="820409" y="4323349"/>
                <a:chExt cx="1537103" cy="526729"/>
              </a:xfrm>
            </p:grpSpPr>
            <p:sp>
              <p:nvSpPr>
                <p:cNvPr id="7" name="Rectangle: Rounded Corners 6"/>
                <p:cNvSpPr/>
                <p:nvPr/>
              </p:nvSpPr>
              <p:spPr>
                <a:xfrm>
                  <a:off x="854028" y="4360185"/>
                  <a:ext cx="1503484" cy="489893"/>
                </a:xfrm>
                <a:prstGeom prst="roundRect">
                  <a:avLst/>
                </a:pr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" name="Rectangle: Rounded Corners 7"/>
                <p:cNvSpPr/>
                <p:nvPr/>
              </p:nvSpPr>
              <p:spPr>
                <a:xfrm>
                  <a:off x="820409" y="4323349"/>
                  <a:ext cx="1503484" cy="489893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" name="Rectangle: Rounded Corners 8"/>
                <p:cNvSpPr/>
                <p:nvPr/>
              </p:nvSpPr>
              <p:spPr>
                <a:xfrm>
                  <a:off x="857129" y="4360185"/>
                  <a:ext cx="1428750" cy="416337"/>
                </a:xfrm>
                <a:prstGeom prst="roundRect">
                  <a:avLst/>
                </a:prstGeom>
                <a:noFill/>
                <a:ln w="9525">
                  <a:solidFill>
                    <a:schemeClr val="accent1">
                      <a:lumMod val="50000"/>
                    </a:schemeClr>
                  </a:solidFill>
                  <a:prstDash val="sys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6" name="Rectangle: Rounded Corners 5"/>
              <p:cNvSpPr/>
              <p:nvPr/>
            </p:nvSpPr>
            <p:spPr>
              <a:xfrm>
                <a:off x="799099" y="4360185"/>
                <a:ext cx="1558413" cy="429716"/>
              </a:xfrm>
              <a:prstGeom prst="roundRect">
                <a:avLst/>
              </a:prstGeom>
              <a:noFill/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Thủy</a:t>
                </a:r>
                <a:r>
                  <a:rPr lang="en-US" sz="20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quyển</a:t>
                </a:r>
                <a:endParaRPr lang="en-US" sz="20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9896" b="100000" l="0" r="100000">
                          <a14:foregroundMark x1="82222" y1="37674" x2="81556" y2="45313"/>
                          <a14:foregroundMark x1="1111" y1="64063" x2="0" y2="69444"/>
                          <a14:foregroundMark x1="778" y1="71528" x2="0" y2="9184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18891" y="4865247"/>
              <a:ext cx="2076980" cy="1329267"/>
            </a:xfrm>
            <a:prstGeom prst="ellipse">
              <a:avLst/>
            </a:prstGeom>
          </p:spPr>
        </p:pic>
      </p:grpSp>
      <p:grpSp>
        <p:nvGrpSpPr>
          <p:cNvPr id="10" name="Group 9"/>
          <p:cNvGrpSpPr/>
          <p:nvPr/>
        </p:nvGrpSpPr>
        <p:grpSpPr>
          <a:xfrm>
            <a:off x="4279867" y="1919213"/>
            <a:ext cx="2025933" cy="719586"/>
            <a:chOff x="2597663" y="3305333"/>
            <a:chExt cx="1533350" cy="526729"/>
          </a:xfrm>
        </p:grpSpPr>
        <p:grpSp>
          <p:nvGrpSpPr>
            <p:cNvPr id="11" name="Group 10"/>
            <p:cNvGrpSpPr/>
            <p:nvPr/>
          </p:nvGrpSpPr>
          <p:grpSpPr>
            <a:xfrm>
              <a:off x="2597663" y="3305333"/>
              <a:ext cx="1533350" cy="526729"/>
              <a:chOff x="958362" y="4152445"/>
              <a:chExt cx="1533350" cy="526729"/>
            </a:xfrm>
          </p:grpSpPr>
          <p:sp>
            <p:nvSpPr>
              <p:cNvPr id="13" name="Rectangle: Rounded Corners 12"/>
              <p:cNvSpPr/>
              <p:nvPr/>
            </p:nvSpPr>
            <p:spPr>
              <a:xfrm>
                <a:off x="988228" y="4189281"/>
                <a:ext cx="1503484" cy="489893"/>
              </a:xfrm>
              <a:prstGeom prst="roundRect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Rectangle: Rounded Corners 13"/>
              <p:cNvSpPr/>
              <p:nvPr/>
            </p:nvSpPr>
            <p:spPr>
              <a:xfrm>
                <a:off x="958362" y="4152445"/>
                <a:ext cx="1503484" cy="489893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5" name="Rectangle: Rounded Corners 14"/>
              <p:cNvSpPr/>
              <p:nvPr/>
            </p:nvSpPr>
            <p:spPr>
              <a:xfrm>
                <a:off x="995082" y="4189281"/>
                <a:ext cx="1428750" cy="416337"/>
              </a:xfrm>
              <a:prstGeom prst="roundRect">
                <a:avLst/>
              </a:prstGeom>
              <a:noFill/>
              <a:ln w="9525">
                <a:solidFill>
                  <a:srgbClr val="0070C0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2" name="Rectangle: Rounded Corners 11"/>
            <p:cNvSpPr/>
            <p:nvPr/>
          </p:nvSpPr>
          <p:spPr>
            <a:xfrm>
              <a:off x="2634165" y="3328790"/>
              <a:ext cx="1466981" cy="429716"/>
            </a:xfrm>
            <a:prstGeom prst="roundRect">
              <a:avLst/>
            </a:prstGeom>
            <a:noFill/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err="1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Các</a:t>
              </a:r>
              <a:r>
                <a:rPr lang="en-US" sz="2800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sự</a:t>
              </a:r>
              <a:r>
                <a:rPr lang="en-US" sz="2800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vật</a:t>
              </a:r>
              <a:endPara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6874194" y="865414"/>
            <a:ext cx="4970475" cy="1104122"/>
            <a:chOff x="2597663" y="3305333"/>
            <a:chExt cx="1503484" cy="489893"/>
          </a:xfrm>
          <a:solidFill>
            <a:schemeClr val="bg1"/>
          </a:solidFill>
        </p:grpSpPr>
        <p:grpSp>
          <p:nvGrpSpPr>
            <p:cNvPr id="17" name="Group 16"/>
            <p:cNvGrpSpPr/>
            <p:nvPr/>
          </p:nvGrpSpPr>
          <p:grpSpPr>
            <a:xfrm>
              <a:off x="2597663" y="3305333"/>
              <a:ext cx="1503484" cy="489893"/>
              <a:chOff x="958362" y="4152445"/>
              <a:chExt cx="1503484" cy="489893"/>
            </a:xfrm>
            <a:grpFill/>
          </p:grpSpPr>
          <p:sp>
            <p:nvSpPr>
              <p:cNvPr id="19" name="Rectangle: Rounded Corners 18"/>
              <p:cNvSpPr/>
              <p:nvPr/>
            </p:nvSpPr>
            <p:spPr>
              <a:xfrm>
                <a:off x="958362" y="4152445"/>
                <a:ext cx="1503484" cy="489893"/>
              </a:xfrm>
              <a:prstGeom prst="roundRect">
                <a:avLst/>
              </a:prstGeom>
              <a:grpFill/>
              <a:ln w="1905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0" name="Rectangle: Rounded Corners 19"/>
              <p:cNvSpPr/>
              <p:nvPr/>
            </p:nvSpPr>
            <p:spPr>
              <a:xfrm>
                <a:off x="995082" y="4189281"/>
                <a:ext cx="1428750" cy="416337"/>
              </a:xfrm>
              <a:prstGeom prst="roundRect">
                <a:avLst/>
              </a:prstGeom>
              <a:grpFill/>
              <a:ln w="9525">
                <a:solidFill>
                  <a:srgbClr val="0070C0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8" name="Rectangle: Rounded Corners 17"/>
            <p:cNvSpPr/>
            <p:nvPr/>
          </p:nvSpPr>
          <p:spPr>
            <a:xfrm>
              <a:off x="2634383" y="3324986"/>
              <a:ext cx="1443555" cy="454885"/>
            </a:xfrm>
            <a:prstGeom prst="roundRect">
              <a:avLst/>
            </a:prstGeom>
            <a:grpFill/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Sông</a:t>
              </a:r>
              <a:r>
                <a:rPr lang="en-US" sz="2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4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suối</a:t>
              </a:r>
              <a:r>
                <a:rPr lang="en-US" sz="2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4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ao</a:t>
              </a:r>
              <a:r>
                <a:rPr lang="en-US" sz="2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hồ</a:t>
              </a:r>
              <a:r>
                <a:rPr lang="en-US" sz="2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4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biển</a:t>
              </a:r>
              <a:r>
                <a:rPr lang="en-US" sz="2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4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đại</a:t>
              </a:r>
              <a:r>
                <a:rPr lang="en-US" sz="2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dương</a:t>
              </a:r>
              <a:r>
                <a:rPr lang="en-US" sz="2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4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thác</a:t>
              </a:r>
              <a:r>
                <a:rPr lang="en-US" sz="2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4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kênh</a:t>
              </a:r>
              <a:r>
                <a:rPr lang="en-US" sz="2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4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mương</a:t>
              </a:r>
              <a:r>
                <a:rPr lang="en-US" sz="2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4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rạch</a:t>
              </a:r>
              <a:r>
                <a:rPr lang="en-US" sz="2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….</a:t>
              </a:r>
            </a:p>
          </p:txBody>
        </p:sp>
      </p:grpSp>
      <p:cxnSp>
        <p:nvCxnSpPr>
          <p:cNvPr id="21" name="Connector: Curved 20"/>
          <p:cNvCxnSpPr>
            <a:stCxn id="13" idx="3"/>
            <a:endCxn id="18" idx="1"/>
          </p:cNvCxnSpPr>
          <p:nvPr/>
        </p:nvCxnSpPr>
        <p:spPr>
          <a:xfrm flipV="1">
            <a:off x="6305800" y="1422319"/>
            <a:ext cx="689789" cy="881849"/>
          </a:xfrm>
          <a:prstGeom prst="curvedConnector3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or: Curved 22"/>
          <p:cNvCxnSpPr>
            <a:stCxn id="4" idx="6"/>
            <a:endCxn id="14" idx="1"/>
          </p:cNvCxnSpPr>
          <p:nvPr/>
        </p:nvCxnSpPr>
        <p:spPr>
          <a:xfrm flipV="1">
            <a:off x="3441032" y="2253845"/>
            <a:ext cx="838835" cy="1451670"/>
          </a:xfrm>
          <a:prstGeom prst="curvedConnector3">
            <a:avLst>
              <a:gd name="adj1" fmla="val 50000"/>
            </a:avLst>
          </a:prstGeom>
          <a:ln w="571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Group 23"/>
          <p:cNvGrpSpPr/>
          <p:nvPr/>
        </p:nvGrpSpPr>
        <p:grpSpPr>
          <a:xfrm>
            <a:off x="3860449" y="4458864"/>
            <a:ext cx="2437027" cy="1250820"/>
            <a:chOff x="2597663" y="3305333"/>
            <a:chExt cx="1533350" cy="526729"/>
          </a:xfrm>
        </p:grpSpPr>
        <p:grpSp>
          <p:nvGrpSpPr>
            <p:cNvPr id="25" name="Group 24"/>
            <p:cNvGrpSpPr/>
            <p:nvPr/>
          </p:nvGrpSpPr>
          <p:grpSpPr>
            <a:xfrm>
              <a:off x="2597663" y="3305333"/>
              <a:ext cx="1533350" cy="526729"/>
              <a:chOff x="958362" y="4152445"/>
              <a:chExt cx="1533350" cy="526729"/>
            </a:xfrm>
          </p:grpSpPr>
          <p:sp>
            <p:nvSpPr>
              <p:cNvPr id="27" name="Rectangle: Rounded Corners 26"/>
              <p:cNvSpPr/>
              <p:nvPr/>
            </p:nvSpPr>
            <p:spPr>
              <a:xfrm>
                <a:off x="988228" y="4189281"/>
                <a:ext cx="1503484" cy="489893"/>
              </a:xfrm>
              <a:prstGeom prst="roundRect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Rectangle: Rounded Corners 27"/>
              <p:cNvSpPr/>
              <p:nvPr/>
            </p:nvSpPr>
            <p:spPr>
              <a:xfrm>
                <a:off x="958362" y="4152445"/>
                <a:ext cx="1503484" cy="489893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9" name="Rectangle: Rounded Corners 28"/>
              <p:cNvSpPr/>
              <p:nvPr/>
            </p:nvSpPr>
            <p:spPr>
              <a:xfrm>
                <a:off x="995082" y="4189281"/>
                <a:ext cx="1428750" cy="416337"/>
              </a:xfrm>
              <a:prstGeom prst="roundRect">
                <a:avLst/>
              </a:prstGeom>
              <a:noFill/>
              <a:ln w="9525">
                <a:solidFill>
                  <a:srgbClr val="0070C0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6" name="Rectangle: Rounded Corners 25"/>
            <p:cNvSpPr/>
            <p:nvPr/>
          </p:nvSpPr>
          <p:spPr>
            <a:xfrm>
              <a:off x="2634165" y="3328790"/>
              <a:ext cx="1466981" cy="429716"/>
            </a:xfrm>
            <a:prstGeom prst="roundRect">
              <a:avLst/>
            </a:prstGeom>
            <a:noFill/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err="1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Các</a:t>
              </a:r>
              <a:r>
                <a:rPr lang="en-US" sz="2800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hành</a:t>
              </a:r>
              <a:r>
                <a:rPr lang="en-US" sz="2800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động</a:t>
              </a:r>
              <a:r>
                <a:rPr lang="en-US" sz="2800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bảo</a:t>
              </a:r>
              <a:r>
                <a:rPr lang="en-US" sz="2800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vệ</a:t>
              </a:r>
              <a:endPara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cxnSp>
        <p:nvCxnSpPr>
          <p:cNvPr id="30" name="Connector: Curved 29"/>
          <p:cNvCxnSpPr>
            <a:stCxn id="4" idx="6"/>
            <a:endCxn id="28" idx="1"/>
          </p:cNvCxnSpPr>
          <p:nvPr/>
        </p:nvCxnSpPr>
        <p:spPr>
          <a:xfrm>
            <a:off x="3441032" y="3705515"/>
            <a:ext cx="419417" cy="1335022"/>
          </a:xfrm>
          <a:prstGeom prst="curvedConnector3">
            <a:avLst>
              <a:gd name="adj1" fmla="val 50000"/>
            </a:avLst>
          </a:prstGeom>
          <a:ln w="571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or: Curved 31"/>
          <p:cNvCxnSpPr>
            <a:stCxn id="28" idx="3"/>
            <a:endCxn id="38" idx="1"/>
          </p:cNvCxnSpPr>
          <p:nvPr/>
        </p:nvCxnSpPr>
        <p:spPr>
          <a:xfrm flipV="1">
            <a:off x="6250009" y="3595625"/>
            <a:ext cx="556211" cy="1444912"/>
          </a:xfrm>
          <a:prstGeom prst="curvedConnector3">
            <a:avLst>
              <a:gd name="adj1" fmla="val 50000"/>
            </a:avLst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6" name="Group 35"/>
          <p:cNvGrpSpPr/>
          <p:nvPr/>
        </p:nvGrpSpPr>
        <p:grpSpPr>
          <a:xfrm>
            <a:off x="6772939" y="3324456"/>
            <a:ext cx="3763925" cy="557429"/>
            <a:chOff x="2597663" y="3305333"/>
            <a:chExt cx="1503484" cy="489893"/>
          </a:xfrm>
          <a:solidFill>
            <a:schemeClr val="bg1"/>
          </a:solidFill>
        </p:grpSpPr>
        <p:grpSp>
          <p:nvGrpSpPr>
            <p:cNvPr id="37" name="Group 36"/>
            <p:cNvGrpSpPr/>
            <p:nvPr/>
          </p:nvGrpSpPr>
          <p:grpSpPr>
            <a:xfrm>
              <a:off x="2597663" y="3305333"/>
              <a:ext cx="1503484" cy="489893"/>
              <a:chOff x="958362" y="4152445"/>
              <a:chExt cx="1503484" cy="489893"/>
            </a:xfrm>
            <a:grpFill/>
          </p:grpSpPr>
          <p:sp>
            <p:nvSpPr>
              <p:cNvPr id="39" name="Rectangle: Rounded Corners 38"/>
              <p:cNvSpPr/>
              <p:nvPr/>
            </p:nvSpPr>
            <p:spPr>
              <a:xfrm>
                <a:off x="958362" y="4152445"/>
                <a:ext cx="1503484" cy="489893"/>
              </a:xfrm>
              <a:prstGeom prst="roundRect">
                <a:avLst/>
              </a:prstGeom>
              <a:grpFill/>
              <a:ln w="1905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0" name="Rectangle: Rounded Corners 39"/>
              <p:cNvSpPr/>
              <p:nvPr/>
            </p:nvSpPr>
            <p:spPr>
              <a:xfrm>
                <a:off x="995082" y="4189281"/>
                <a:ext cx="1428750" cy="416337"/>
              </a:xfrm>
              <a:prstGeom prst="roundRect">
                <a:avLst/>
              </a:prstGeom>
              <a:grpFill/>
              <a:ln w="9525">
                <a:solidFill>
                  <a:schemeClr val="accent6">
                    <a:lumMod val="7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8" name="Rectangle: Rounded Corners 37"/>
            <p:cNvSpPr/>
            <p:nvPr/>
          </p:nvSpPr>
          <p:spPr>
            <a:xfrm>
              <a:off x="2610957" y="3328790"/>
              <a:ext cx="1466981" cy="429716"/>
            </a:xfrm>
            <a:prstGeom prst="roundRect">
              <a:avLst/>
            </a:prstGeom>
            <a:grpFill/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Giữ</a:t>
              </a:r>
              <a:r>
                <a:rPr lang="en-US" sz="2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sạch</a:t>
              </a:r>
              <a:r>
                <a:rPr lang="en-US" sz="2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nguồn</a:t>
              </a:r>
              <a:r>
                <a:rPr lang="en-US" sz="2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nước</a:t>
              </a:r>
              <a:endPara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cxnSp>
        <p:nvCxnSpPr>
          <p:cNvPr id="42" name="Connector: Curved 41"/>
          <p:cNvCxnSpPr>
            <a:stCxn id="26" idx="3"/>
            <a:endCxn id="48" idx="1"/>
          </p:cNvCxnSpPr>
          <p:nvPr/>
        </p:nvCxnSpPr>
        <p:spPr>
          <a:xfrm flipV="1">
            <a:off x="6250007" y="4503298"/>
            <a:ext cx="894438" cy="521491"/>
          </a:xfrm>
          <a:prstGeom prst="curvedConnector3">
            <a:avLst>
              <a:gd name="adj1" fmla="val 50000"/>
            </a:avLst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5" name="Group 44"/>
          <p:cNvGrpSpPr/>
          <p:nvPr/>
        </p:nvGrpSpPr>
        <p:grpSpPr>
          <a:xfrm>
            <a:off x="7144445" y="4224583"/>
            <a:ext cx="3763925" cy="557429"/>
            <a:chOff x="2597663" y="3305333"/>
            <a:chExt cx="1503484" cy="489893"/>
          </a:xfrm>
          <a:solidFill>
            <a:schemeClr val="bg1"/>
          </a:solidFill>
        </p:grpSpPr>
        <p:grpSp>
          <p:nvGrpSpPr>
            <p:cNvPr id="46" name="Group 45"/>
            <p:cNvGrpSpPr/>
            <p:nvPr/>
          </p:nvGrpSpPr>
          <p:grpSpPr>
            <a:xfrm>
              <a:off x="2597663" y="3305333"/>
              <a:ext cx="1503484" cy="489893"/>
              <a:chOff x="958362" y="4152445"/>
              <a:chExt cx="1503484" cy="489893"/>
            </a:xfrm>
            <a:grpFill/>
          </p:grpSpPr>
          <p:sp>
            <p:nvSpPr>
              <p:cNvPr id="48" name="Rectangle: Rounded Corners 47"/>
              <p:cNvSpPr/>
              <p:nvPr/>
            </p:nvSpPr>
            <p:spPr>
              <a:xfrm>
                <a:off x="958362" y="4152445"/>
                <a:ext cx="1503484" cy="489893"/>
              </a:xfrm>
              <a:prstGeom prst="roundRect">
                <a:avLst/>
              </a:prstGeom>
              <a:grpFill/>
              <a:ln w="1905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9" name="Rectangle: Rounded Corners 48"/>
              <p:cNvSpPr/>
              <p:nvPr/>
            </p:nvSpPr>
            <p:spPr>
              <a:xfrm>
                <a:off x="995082" y="4189281"/>
                <a:ext cx="1428750" cy="416337"/>
              </a:xfrm>
              <a:prstGeom prst="roundRect">
                <a:avLst/>
              </a:prstGeom>
              <a:grpFill/>
              <a:ln w="9525">
                <a:solidFill>
                  <a:schemeClr val="accent6">
                    <a:lumMod val="7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Rectangle: Rounded Corners 46"/>
            <p:cNvSpPr/>
            <p:nvPr/>
          </p:nvSpPr>
          <p:spPr>
            <a:xfrm>
              <a:off x="2610957" y="3328790"/>
              <a:ext cx="1466981" cy="429716"/>
            </a:xfrm>
            <a:prstGeom prst="roundRect">
              <a:avLst/>
            </a:prstGeom>
            <a:grpFill/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Xây</a:t>
              </a:r>
              <a:r>
                <a:rPr lang="en-US" sz="2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dựng</a:t>
              </a:r>
              <a:r>
                <a:rPr lang="en-US" sz="2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nhà</a:t>
              </a:r>
              <a:r>
                <a:rPr lang="en-US" sz="2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máy</a:t>
              </a:r>
              <a:r>
                <a:rPr lang="en-US" sz="2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nước</a:t>
              </a:r>
              <a:endPara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cxnSp>
        <p:nvCxnSpPr>
          <p:cNvPr id="51" name="Connector: Curved 50"/>
          <p:cNvCxnSpPr>
            <a:stCxn id="26" idx="3"/>
            <a:endCxn id="55" idx="1"/>
          </p:cNvCxnSpPr>
          <p:nvPr/>
        </p:nvCxnSpPr>
        <p:spPr>
          <a:xfrm>
            <a:off x="6250007" y="5024789"/>
            <a:ext cx="894438" cy="556594"/>
          </a:xfrm>
          <a:prstGeom prst="curvedConnector3">
            <a:avLst>
              <a:gd name="adj1" fmla="val 50000"/>
            </a:avLst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2" name="Group 51"/>
          <p:cNvGrpSpPr/>
          <p:nvPr/>
        </p:nvGrpSpPr>
        <p:grpSpPr>
          <a:xfrm>
            <a:off x="7144445" y="5302668"/>
            <a:ext cx="3763925" cy="557429"/>
            <a:chOff x="2597663" y="3305333"/>
            <a:chExt cx="1503484" cy="489893"/>
          </a:xfrm>
          <a:solidFill>
            <a:schemeClr val="bg1"/>
          </a:solidFill>
        </p:grpSpPr>
        <p:grpSp>
          <p:nvGrpSpPr>
            <p:cNvPr id="53" name="Group 52"/>
            <p:cNvGrpSpPr/>
            <p:nvPr/>
          </p:nvGrpSpPr>
          <p:grpSpPr>
            <a:xfrm>
              <a:off x="2597663" y="3305333"/>
              <a:ext cx="1503484" cy="489893"/>
              <a:chOff x="958362" y="4152445"/>
              <a:chExt cx="1503484" cy="489893"/>
            </a:xfrm>
            <a:grpFill/>
          </p:grpSpPr>
          <p:sp>
            <p:nvSpPr>
              <p:cNvPr id="55" name="Rectangle: Rounded Corners 54"/>
              <p:cNvSpPr/>
              <p:nvPr/>
            </p:nvSpPr>
            <p:spPr>
              <a:xfrm>
                <a:off x="958362" y="4152445"/>
                <a:ext cx="1503484" cy="489893"/>
              </a:xfrm>
              <a:prstGeom prst="roundRect">
                <a:avLst/>
              </a:prstGeom>
              <a:grpFill/>
              <a:ln w="1905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6" name="Rectangle: Rounded Corners 55"/>
              <p:cNvSpPr/>
              <p:nvPr/>
            </p:nvSpPr>
            <p:spPr>
              <a:xfrm>
                <a:off x="995082" y="4189281"/>
                <a:ext cx="1428750" cy="416337"/>
              </a:xfrm>
              <a:prstGeom prst="roundRect">
                <a:avLst/>
              </a:prstGeom>
              <a:grpFill/>
              <a:ln w="9525">
                <a:solidFill>
                  <a:schemeClr val="accent6">
                    <a:lumMod val="7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4" name="Rectangle: Rounded Corners 53"/>
            <p:cNvSpPr/>
            <p:nvPr/>
          </p:nvSpPr>
          <p:spPr>
            <a:xfrm>
              <a:off x="2610957" y="3328790"/>
              <a:ext cx="1466981" cy="429716"/>
            </a:xfrm>
            <a:prstGeom prst="roundRect">
              <a:avLst/>
            </a:prstGeom>
            <a:grpFill/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Lọc</a:t>
              </a:r>
              <a:r>
                <a:rPr lang="en-US" sz="2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nước</a:t>
              </a:r>
              <a:r>
                <a:rPr lang="en-US" sz="2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thải</a:t>
              </a:r>
              <a:r>
                <a:rPr lang="en-US" sz="2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công</a:t>
              </a:r>
              <a:r>
                <a:rPr lang="en-US" sz="2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nghiệp</a:t>
              </a:r>
              <a:endPara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23760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500"/>
                            </p:stCondLst>
                            <p:childTnLst>
                              <p:par>
                                <p:cTn id="5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310" b="34859"/>
          <a:stretch/>
        </p:blipFill>
        <p:spPr>
          <a:xfrm>
            <a:off x="6839712" y="231687"/>
            <a:ext cx="5462016" cy="1799459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8DC006E0-F557-46A0-A3D9-2300113AF3D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894"/>
            <a:ext cx="7592992" cy="6858000"/>
          </a:xfrm>
          <a:prstGeom prst="rect">
            <a:avLst/>
          </a:prstGeom>
        </p:spPr>
      </p:pic>
      <p:grpSp>
        <p:nvGrpSpPr>
          <p:cNvPr id="17" name="Group 16"/>
          <p:cNvGrpSpPr/>
          <p:nvPr/>
        </p:nvGrpSpPr>
        <p:grpSpPr>
          <a:xfrm>
            <a:off x="8065008" y="2224118"/>
            <a:ext cx="3898392" cy="1002148"/>
            <a:chOff x="7991856" y="1975104"/>
            <a:chExt cx="3898392" cy="1002148"/>
          </a:xfrm>
        </p:grpSpPr>
        <p:sp>
          <p:nvSpPr>
            <p:cNvPr id="2" name="Rectangle: Rounded Corners 1"/>
            <p:cNvSpPr/>
            <p:nvPr/>
          </p:nvSpPr>
          <p:spPr>
            <a:xfrm>
              <a:off x="8090605" y="2066544"/>
              <a:ext cx="3503987" cy="832104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文本框 5">
              <a:extLst>
                <a:ext uri="{FF2B5EF4-FFF2-40B4-BE49-F238E27FC236}">
                  <a16:creationId xmlns:a16="http://schemas.microsoft.com/office/drawing/2014/main" id="{CC0D5956-9916-4B3A-8060-23DFEDF5D3F8}"/>
                </a:ext>
              </a:extLst>
            </p:cNvPr>
            <p:cNvSpPr txBox="1"/>
            <p:nvPr/>
          </p:nvSpPr>
          <p:spPr>
            <a:xfrm>
              <a:off x="8090605" y="2186576"/>
              <a:ext cx="379964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dirty="0">
                  <a:solidFill>
                    <a:srgbClr val="008687"/>
                  </a:solidFill>
                  <a:cs typeface="+mn-ea"/>
                  <a:sym typeface="+mn-lt"/>
                </a:rPr>
                <a:t>01.</a:t>
              </a:r>
              <a:r>
                <a:rPr lang="zh-CN" altLang="en-US" sz="2800" dirty="0">
                  <a:solidFill>
                    <a:srgbClr val="008687"/>
                  </a:solidFill>
                  <a:cs typeface="+mn-ea"/>
                  <a:sym typeface="+mn-lt"/>
                </a:rPr>
                <a:t> </a:t>
              </a:r>
              <a:r>
                <a:rPr lang="en-US" altLang="zh-CN" sz="2800" dirty="0" err="1">
                  <a:solidFill>
                    <a:srgbClr val="008687"/>
                  </a:solidFill>
                  <a:cs typeface="+mn-ea"/>
                  <a:sym typeface="+mn-lt"/>
                </a:rPr>
                <a:t>Ôn</a:t>
              </a:r>
              <a:r>
                <a:rPr lang="en-US" altLang="zh-CN" sz="2800" dirty="0">
                  <a:solidFill>
                    <a:srgbClr val="008687"/>
                  </a:solidFill>
                  <a:cs typeface="+mn-ea"/>
                  <a:sym typeface="+mn-lt"/>
                </a:rPr>
                <a:t> </a:t>
              </a:r>
              <a:r>
                <a:rPr lang="en-US" altLang="zh-CN" sz="2800" dirty="0" err="1">
                  <a:solidFill>
                    <a:srgbClr val="008687"/>
                  </a:solidFill>
                  <a:cs typeface="+mn-ea"/>
                  <a:sym typeface="+mn-lt"/>
                </a:rPr>
                <a:t>luyện</a:t>
              </a:r>
              <a:r>
                <a:rPr lang="en-US" altLang="zh-CN" sz="2800" dirty="0">
                  <a:solidFill>
                    <a:srgbClr val="008687"/>
                  </a:solidFill>
                  <a:cs typeface="+mn-ea"/>
                  <a:sym typeface="+mn-lt"/>
                </a:rPr>
                <a:t> </a:t>
              </a:r>
              <a:r>
                <a:rPr lang="en-US" altLang="zh-CN" sz="2800" dirty="0" err="1">
                  <a:solidFill>
                    <a:srgbClr val="008687"/>
                  </a:solidFill>
                  <a:cs typeface="+mn-ea"/>
                  <a:sym typeface="+mn-lt"/>
                </a:rPr>
                <a:t>tập</a:t>
              </a:r>
              <a:r>
                <a:rPr lang="en-US" altLang="zh-CN" sz="2800" dirty="0">
                  <a:solidFill>
                    <a:srgbClr val="008687"/>
                  </a:solidFill>
                  <a:cs typeface="+mn-ea"/>
                  <a:sym typeface="+mn-lt"/>
                </a:rPr>
                <a:t> </a:t>
              </a:r>
              <a:r>
                <a:rPr lang="en-US" altLang="zh-CN" sz="2800" dirty="0" err="1">
                  <a:solidFill>
                    <a:srgbClr val="008687"/>
                  </a:solidFill>
                  <a:cs typeface="+mn-ea"/>
                  <a:sym typeface="+mn-lt"/>
                </a:rPr>
                <a:t>đọc</a:t>
              </a:r>
              <a:endParaRPr lang="zh-CN" altLang="en-US" sz="2800" dirty="0">
                <a:solidFill>
                  <a:srgbClr val="008687"/>
                </a:solidFill>
                <a:cs typeface="+mn-ea"/>
                <a:sym typeface="+mn-lt"/>
              </a:endParaRPr>
            </a:p>
          </p:txBody>
        </p:sp>
        <p:sp>
          <p:nvSpPr>
            <p:cNvPr id="5" name="Rectangle: Rounded Corners 4"/>
            <p:cNvSpPr/>
            <p:nvPr/>
          </p:nvSpPr>
          <p:spPr>
            <a:xfrm>
              <a:off x="7991856" y="1975104"/>
              <a:ext cx="3675888" cy="1002148"/>
            </a:xfrm>
            <a:prstGeom prst="roundRect">
              <a:avLst/>
            </a:prstGeom>
            <a:noFill/>
            <a:ln w="38100">
              <a:solidFill>
                <a:schemeClr val="accent5">
                  <a:lumMod val="7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8077806" y="3558176"/>
            <a:ext cx="3885594" cy="1471024"/>
            <a:chOff x="8077806" y="3174128"/>
            <a:chExt cx="3885594" cy="1471024"/>
          </a:xfrm>
        </p:grpSpPr>
        <p:grpSp>
          <p:nvGrpSpPr>
            <p:cNvPr id="14" name="Group 13"/>
            <p:cNvGrpSpPr/>
            <p:nvPr/>
          </p:nvGrpSpPr>
          <p:grpSpPr>
            <a:xfrm>
              <a:off x="8163756" y="3265568"/>
              <a:ext cx="3799644" cy="1288143"/>
              <a:chOff x="8163756" y="3265568"/>
              <a:chExt cx="3799644" cy="1288143"/>
            </a:xfrm>
          </p:grpSpPr>
          <p:sp>
            <p:nvSpPr>
              <p:cNvPr id="13" name="Rectangle: Rounded Corners 12"/>
              <p:cNvSpPr/>
              <p:nvPr/>
            </p:nvSpPr>
            <p:spPr>
              <a:xfrm>
                <a:off x="8163756" y="3265568"/>
                <a:ext cx="3503988" cy="1288143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FE29CDF2-ACD4-45EA-92EB-584FA59C7D95}"/>
                  </a:ext>
                </a:extLst>
              </p:cNvPr>
              <p:cNvSpPr txBox="1"/>
              <p:nvPr/>
            </p:nvSpPr>
            <p:spPr>
              <a:xfrm>
                <a:off x="8163757" y="3421016"/>
                <a:ext cx="3799643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800" dirty="0">
                    <a:solidFill>
                      <a:srgbClr val="008687"/>
                    </a:solidFill>
                    <a:cs typeface="+mn-ea"/>
                    <a:sym typeface="+mn-lt"/>
                  </a:rPr>
                  <a:t>02.</a:t>
                </a:r>
                <a:r>
                  <a:rPr lang="zh-CN" altLang="en-US" sz="2800" dirty="0">
                    <a:solidFill>
                      <a:srgbClr val="008687"/>
                    </a:solidFill>
                    <a:cs typeface="+mn-ea"/>
                    <a:sym typeface="+mn-lt"/>
                  </a:rPr>
                  <a:t> </a:t>
                </a:r>
                <a:r>
                  <a:rPr lang="en-US" altLang="zh-CN" sz="2800" dirty="0" err="1">
                    <a:solidFill>
                      <a:srgbClr val="008687"/>
                    </a:solidFill>
                    <a:cs typeface="+mn-ea"/>
                    <a:sym typeface="+mn-lt"/>
                  </a:rPr>
                  <a:t>Lập</a:t>
                </a:r>
                <a:r>
                  <a:rPr lang="en-US" altLang="zh-CN" sz="2800" dirty="0">
                    <a:solidFill>
                      <a:srgbClr val="008687"/>
                    </a:solidFill>
                    <a:cs typeface="+mn-ea"/>
                    <a:sym typeface="+mn-lt"/>
                  </a:rPr>
                  <a:t> </a:t>
                </a:r>
                <a:r>
                  <a:rPr lang="en-US" altLang="zh-CN" sz="2800" dirty="0" err="1">
                    <a:solidFill>
                      <a:srgbClr val="008687"/>
                    </a:solidFill>
                    <a:cs typeface="+mn-ea"/>
                    <a:sym typeface="+mn-lt"/>
                  </a:rPr>
                  <a:t>bảng</a:t>
                </a:r>
                <a:r>
                  <a:rPr lang="en-US" altLang="zh-CN" sz="2800" dirty="0">
                    <a:solidFill>
                      <a:srgbClr val="008687"/>
                    </a:solidFill>
                    <a:cs typeface="+mn-ea"/>
                    <a:sym typeface="+mn-lt"/>
                  </a:rPr>
                  <a:t> </a:t>
                </a:r>
                <a:r>
                  <a:rPr lang="en-US" altLang="zh-CN" sz="2800" dirty="0" err="1">
                    <a:solidFill>
                      <a:srgbClr val="008687"/>
                    </a:solidFill>
                    <a:cs typeface="+mn-ea"/>
                    <a:sym typeface="+mn-lt"/>
                  </a:rPr>
                  <a:t>tổng</a:t>
                </a:r>
                <a:r>
                  <a:rPr lang="en-US" altLang="zh-CN" sz="2800" dirty="0">
                    <a:solidFill>
                      <a:srgbClr val="008687"/>
                    </a:solidFill>
                    <a:cs typeface="+mn-ea"/>
                    <a:sym typeface="+mn-lt"/>
                  </a:rPr>
                  <a:t> </a:t>
                </a:r>
                <a:r>
                  <a:rPr lang="en-US" altLang="zh-CN" sz="2800" dirty="0" err="1">
                    <a:solidFill>
                      <a:srgbClr val="008687"/>
                    </a:solidFill>
                    <a:cs typeface="+mn-ea"/>
                    <a:sym typeface="+mn-lt"/>
                  </a:rPr>
                  <a:t>kết</a:t>
                </a:r>
                <a:r>
                  <a:rPr lang="en-US" altLang="zh-CN" sz="2800" dirty="0">
                    <a:solidFill>
                      <a:srgbClr val="008687"/>
                    </a:solidFill>
                    <a:cs typeface="+mn-ea"/>
                    <a:sym typeface="+mn-lt"/>
                  </a:rPr>
                  <a:t> </a:t>
                </a:r>
                <a:r>
                  <a:rPr lang="en-US" altLang="zh-CN" sz="2800" dirty="0" err="1">
                    <a:solidFill>
                      <a:srgbClr val="008687"/>
                    </a:solidFill>
                    <a:cs typeface="+mn-ea"/>
                    <a:sym typeface="+mn-lt"/>
                  </a:rPr>
                  <a:t>vốn</a:t>
                </a:r>
                <a:r>
                  <a:rPr lang="en-US" altLang="zh-CN" sz="2800" dirty="0">
                    <a:solidFill>
                      <a:srgbClr val="008687"/>
                    </a:solidFill>
                    <a:cs typeface="+mn-ea"/>
                    <a:sym typeface="+mn-lt"/>
                  </a:rPr>
                  <a:t> </a:t>
                </a:r>
                <a:r>
                  <a:rPr lang="en-US" altLang="zh-CN" sz="2800" dirty="0" err="1">
                    <a:solidFill>
                      <a:srgbClr val="008687"/>
                    </a:solidFill>
                    <a:cs typeface="+mn-ea"/>
                    <a:sym typeface="+mn-lt"/>
                  </a:rPr>
                  <a:t>từ</a:t>
                </a:r>
                <a:r>
                  <a:rPr lang="en-US" altLang="zh-CN" sz="2800" dirty="0">
                    <a:solidFill>
                      <a:srgbClr val="008687"/>
                    </a:solidFill>
                    <a:cs typeface="+mn-ea"/>
                    <a:sym typeface="+mn-lt"/>
                  </a:rPr>
                  <a:t> </a:t>
                </a:r>
                <a:r>
                  <a:rPr lang="en-US" altLang="zh-CN" sz="2800" dirty="0" err="1">
                    <a:solidFill>
                      <a:srgbClr val="008687"/>
                    </a:solidFill>
                    <a:cs typeface="+mn-ea"/>
                    <a:sym typeface="+mn-lt"/>
                  </a:rPr>
                  <a:t>về</a:t>
                </a:r>
                <a:r>
                  <a:rPr lang="en-US" altLang="zh-CN" sz="2800" dirty="0">
                    <a:solidFill>
                      <a:srgbClr val="008687"/>
                    </a:solidFill>
                    <a:cs typeface="+mn-ea"/>
                    <a:sym typeface="+mn-lt"/>
                  </a:rPr>
                  <a:t> </a:t>
                </a:r>
                <a:r>
                  <a:rPr lang="en-US" altLang="zh-CN" sz="2800" dirty="0" err="1">
                    <a:solidFill>
                      <a:srgbClr val="008687"/>
                    </a:solidFill>
                    <a:cs typeface="+mn-ea"/>
                    <a:sym typeface="+mn-lt"/>
                  </a:rPr>
                  <a:t>Môi</a:t>
                </a:r>
                <a:r>
                  <a:rPr lang="en-US" altLang="zh-CN" sz="2800" dirty="0">
                    <a:solidFill>
                      <a:srgbClr val="008687"/>
                    </a:solidFill>
                    <a:cs typeface="+mn-ea"/>
                    <a:sym typeface="+mn-lt"/>
                  </a:rPr>
                  <a:t> </a:t>
                </a:r>
                <a:r>
                  <a:rPr lang="en-US" altLang="zh-CN" sz="2800" dirty="0" err="1">
                    <a:solidFill>
                      <a:srgbClr val="008687"/>
                    </a:solidFill>
                    <a:cs typeface="+mn-ea"/>
                    <a:sym typeface="+mn-lt"/>
                  </a:rPr>
                  <a:t>trường</a:t>
                </a:r>
                <a:endParaRPr lang="zh-CN" altLang="en-US" sz="2800" dirty="0">
                  <a:solidFill>
                    <a:srgbClr val="008687"/>
                  </a:solidFill>
                  <a:cs typeface="+mn-ea"/>
                  <a:sym typeface="+mn-lt"/>
                </a:endParaRPr>
              </a:p>
            </p:txBody>
          </p:sp>
        </p:grpSp>
        <p:sp>
          <p:nvSpPr>
            <p:cNvPr id="15" name="Rectangle: Rounded Corners 14"/>
            <p:cNvSpPr/>
            <p:nvPr/>
          </p:nvSpPr>
          <p:spPr>
            <a:xfrm>
              <a:off x="8077806" y="3174128"/>
              <a:ext cx="3675888" cy="1471024"/>
            </a:xfrm>
            <a:prstGeom prst="roundRect">
              <a:avLst/>
            </a:prstGeom>
            <a:noFill/>
            <a:ln w="38100">
              <a:solidFill>
                <a:schemeClr val="accent5">
                  <a:lumMod val="7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7656576" y="863801"/>
            <a:ext cx="4306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NỘI DUNG BÀI HỌC</a:t>
            </a:r>
          </a:p>
        </p:txBody>
      </p:sp>
    </p:spTree>
    <p:extLst>
      <p:ext uri="{BB962C8B-B14F-4D97-AF65-F5344CB8AC3E}">
        <p14:creationId xmlns:p14="http://schemas.microsoft.com/office/powerpoint/2010/main" val="1644048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Picture 5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408"/>
          <a:stretch/>
        </p:blipFill>
        <p:spPr>
          <a:xfrm>
            <a:off x="33557" y="1123798"/>
            <a:ext cx="12327924" cy="5734202"/>
          </a:xfrm>
          <a:prstGeom prst="rect">
            <a:avLst/>
          </a:prstGeom>
        </p:spPr>
      </p:pic>
      <p:grpSp>
        <p:nvGrpSpPr>
          <p:cNvPr id="42" name="Group 41"/>
          <p:cNvGrpSpPr/>
          <p:nvPr/>
        </p:nvGrpSpPr>
        <p:grpSpPr>
          <a:xfrm>
            <a:off x="2905247" y="1648214"/>
            <a:ext cx="6448818" cy="2290540"/>
            <a:chOff x="2597663" y="3305333"/>
            <a:chExt cx="1533350" cy="526729"/>
          </a:xfrm>
        </p:grpSpPr>
        <p:grpSp>
          <p:nvGrpSpPr>
            <p:cNvPr id="29" name="Group 28"/>
            <p:cNvGrpSpPr/>
            <p:nvPr/>
          </p:nvGrpSpPr>
          <p:grpSpPr>
            <a:xfrm>
              <a:off x="2597663" y="3305333"/>
              <a:ext cx="1533350" cy="526729"/>
              <a:chOff x="958362" y="4152445"/>
              <a:chExt cx="1533350" cy="526729"/>
            </a:xfrm>
          </p:grpSpPr>
          <p:sp>
            <p:nvSpPr>
              <p:cNvPr id="28" name="Rectangle: Rounded Corners 27"/>
              <p:cNvSpPr/>
              <p:nvPr/>
            </p:nvSpPr>
            <p:spPr>
              <a:xfrm>
                <a:off x="988228" y="4189281"/>
                <a:ext cx="1503484" cy="489893"/>
              </a:xfrm>
              <a:prstGeom prst="roundRect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Rectangle: Rounded Corners 25"/>
              <p:cNvSpPr/>
              <p:nvPr/>
            </p:nvSpPr>
            <p:spPr>
              <a:xfrm>
                <a:off x="958362" y="4152445"/>
                <a:ext cx="1503484" cy="489893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7" name="Rectangle: Rounded Corners 26"/>
              <p:cNvSpPr/>
              <p:nvPr/>
            </p:nvSpPr>
            <p:spPr>
              <a:xfrm>
                <a:off x="995082" y="4189281"/>
                <a:ext cx="1428750" cy="416337"/>
              </a:xfrm>
              <a:prstGeom prst="roundRect">
                <a:avLst/>
              </a:prstGeom>
              <a:noFill/>
              <a:ln w="9525">
                <a:solidFill>
                  <a:schemeClr val="accent6">
                    <a:lumMod val="7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9" name="Rectangle: Rounded Corners 38"/>
            <p:cNvSpPr/>
            <p:nvPr/>
          </p:nvSpPr>
          <p:spPr>
            <a:xfrm>
              <a:off x="2634165" y="3328790"/>
              <a:ext cx="1466981" cy="429716"/>
            </a:xfrm>
            <a:prstGeom prst="roundRect">
              <a:avLst/>
            </a:prstGeom>
            <a:noFill/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600" b="1" dirty="0">
                  <a:solidFill>
                    <a:srgbClr val="00B0F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KHÍ QUYỂN</a:t>
              </a:r>
            </a:p>
          </p:txBody>
        </p:sp>
      </p:grp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80" b="95273" l="4808" r="89980">
                        <a14:foregroundMark x1="25576" y1="30424" x2="33051" y2="36808"/>
                        <a14:foregroundMark x1="46384" y1="19030" x2="46263" y2="27354"/>
                        <a14:foregroundMark x1="39717" y1="29576" x2="40000" y2="31677"/>
                        <a14:foregroundMark x1="54707" y1="28202" x2="55434" y2="26545"/>
                        <a14:foregroundMark x1="65414" y1="23475" x2="65131" y2="30707"/>
                        <a14:foregroundMark x1="68889" y1="37657" x2="69859" y2="37091"/>
                        <a14:foregroundMark x1="72768" y1="42505" x2="81374" y2="42505"/>
                        <a14:foregroundMark x1="72485" y1="53212" x2="77212" y2="54182"/>
                        <a14:foregroundMark x1="71394" y1="60000" x2="76929" y2="66545"/>
                        <a14:foregroundMark x1="65576" y1="65980" x2="67515" y2="66263"/>
                        <a14:foregroundMark x1="59152" y1="69576" x2="65131" y2="74465"/>
                        <a14:foregroundMark x1="50020" y1="74303" x2="50545" y2="75960"/>
                        <a14:foregroundMark x1="42909" y1="74182" x2="42343" y2="79434"/>
                        <a14:foregroundMark x1="34303" y1="68606" x2="32768" y2="69455"/>
                        <a14:foregroundMark x1="29293" y1="64444" x2="26788" y2="68889"/>
                        <a14:foregroundMark x1="27071" y1="57495" x2="25980" y2="56121"/>
                        <a14:foregroundMark x1="25818" y1="50545" x2="19030" y2="47636"/>
                        <a14:foregroundMark x1="29859" y1="40121" x2="27919" y2="409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509" y="166280"/>
            <a:ext cx="3167877" cy="3167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7748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408"/>
          <a:stretch/>
        </p:blipFill>
        <p:spPr>
          <a:xfrm>
            <a:off x="33557" y="1123798"/>
            <a:ext cx="12327924" cy="5734202"/>
          </a:xfrm>
          <a:prstGeom prst="rect">
            <a:avLst/>
          </a:prstGeom>
        </p:spPr>
      </p:pic>
      <p:pic>
        <p:nvPicPr>
          <p:cNvPr id="3" name="图片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1360" y="2449286"/>
            <a:ext cx="4241412" cy="4224592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785330" y="616617"/>
            <a:ext cx="6537881" cy="366533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070411" y="1281245"/>
            <a:ext cx="40651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quyển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980" b="95273" l="4808" r="89980">
                        <a14:foregroundMark x1="25576" y1="30424" x2="33051" y2="36808"/>
                        <a14:foregroundMark x1="46384" y1="19030" x2="46263" y2="27354"/>
                        <a14:foregroundMark x1="39717" y1="29576" x2="40000" y2="31677"/>
                        <a14:foregroundMark x1="54707" y1="28202" x2="55434" y2="26545"/>
                        <a14:foregroundMark x1="65414" y1="23475" x2="65131" y2="30707"/>
                        <a14:foregroundMark x1="68889" y1="37657" x2="69859" y2="37091"/>
                        <a14:foregroundMark x1="72768" y1="42505" x2="81374" y2="42505"/>
                        <a14:foregroundMark x1="72485" y1="53212" x2="77212" y2="54182"/>
                        <a14:foregroundMark x1="71394" y1="60000" x2="76929" y2="66545"/>
                        <a14:foregroundMark x1="65576" y1="65980" x2="67515" y2="66263"/>
                        <a14:foregroundMark x1="59152" y1="69576" x2="65131" y2="74465"/>
                        <a14:foregroundMark x1="50020" y1="74303" x2="50545" y2="75960"/>
                        <a14:foregroundMark x1="42909" y1="74182" x2="42343" y2="79434"/>
                        <a14:foregroundMark x1="34303" y1="68606" x2="32768" y2="69455"/>
                        <a14:foregroundMark x1="29293" y1="64444" x2="26788" y2="68889"/>
                        <a14:foregroundMark x1="27071" y1="57495" x2="25980" y2="56121"/>
                        <a14:foregroundMark x1="25818" y1="50545" x2="19030" y2="47636"/>
                        <a14:foregroundMark x1="29859" y1="40121" x2="27919" y2="409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8606" y="-503192"/>
            <a:ext cx="3167877" cy="3167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898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99490" y="2214894"/>
            <a:ext cx="2392696" cy="2395743"/>
            <a:chOff x="1730644" y="1581975"/>
            <a:chExt cx="1728901" cy="1731103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30644" y="1702805"/>
              <a:ext cx="1728901" cy="1610273"/>
            </a:xfrm>
            <a:prstGeom prst="ellipse">
              <a:avLst/>
            </a:prstGeom>
          </p:spPr>
        </p:pic>
        <p:grpSp>
          <p:nvGrpSpPr>
            <p:cNvPr id="4" name="Group 3"/>
            <p:cNvGrpSpPr/>
            <p:nvPr/>
          </p:nvGrpSpPr>
          <p:grpSpPr>
            <a:xfrm>
              <a:off x="1779516" y="1581975"/>
              <a:ext cx="1567321" cy="527569"/>
              <a:chOff x="1508314" y="5111122"/>
              <a:chExt cx="1567321" cy="527569"/>
            </a:xfrm>
          </p:grpSpPr>
          <p:grpSp>
            <p:nvGrpSpPr>
              <p:cNvPr id="5" name="Group 4"/>
              <p:cNvGrpSpPr/>
              <p:nvPr/>
            </p:nvGrpSpPr>
            <p:grpSpPr>
              <a:xfrm>
                <a:off x="1534137" y="5111122"/>
                <a:ext cx="1541498" cy="527569"/>
                <a:chOff x="1534137" y="5111122"/>
                <a:chExt cx="1541498" cy="527569"/>
              </a:xfrm>
            </p:grpSpPr>
            <p:sp>
              <p:nvSpPr>
                <p:cNvPr id="7" name="Rectangle: Rounded Corners 6"/>
                <p:cNvSpPr/>
                <p:nvPr/>
              </p:nvSpPr>
              <p:spPr>
                <a:xfrm>
                  <a:off x="1572151" y="5148798"/>
                  <a:ext cx="1503484" cy="489893"/>
                </a:xfrm>
                <a:prstGeom prst="roundRect">
                  <a:avLst/>
                </a:prstGeom>
                <a:solidFill>
                  <a:srgbClr val="00B0F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" name="Rectangle: Rounded Corners 7"/>
                <p:cNvSpPr/>
                <p:nvPr/>
              </p:nvSpPr>
              <p:spPr>
                <a:xfrm>
                  <a:off x="1534137" y="5111122"/>
                  <a:ext cx="1503484" cy="489893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" name="Rectangle: Rounded Corners 8"/>
                <p:cNvSpPr/>
                <p:nvPr/>
              </p:nvSpPr>
              <p:spPr>
                <a:xfrm>
                  <a:off x="1570857" y="5147958"/>
                  <a:ext cx="1428750" cy="416337"/>
                </a:xfrm>
                <a:prstGeom prst="roundRect">
                  <a:avLst/>
                </a:prstGeom>
                <a:noFill/>
                <a:ln w="9525">
                  <a:solidFill>
                    <a:srgbClr val="00B0F0"/>
                  </a:solidFill>
                  <a:prstDash val="sys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6" name="Rectangle: Rounded Corners 5"/>
              <p:cNvSpPr/>
              <p:nvPr/>
            </p:nvSpPr>
            <p:spPr>
              <a:xfrm>
                <a:off x="1508314" y="5134463"/>
                <a:ext cx="1558413" cy="429716"/>
              </a:xfrm>
              <a:prstGeom prst="roundRect">
                <a:avLst/>
              </a:prstGeom>
              <a:noFill/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 err="1">
                    <a:solidFill>
                      <a:srgbClr val="00B0F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Khí</a:t>
                </a:r>
                <a:r>
                  <a:rPr lang="en-US" sz="2000" b="1" dirty="0">
                    <a:solidFill>
                      <a:srgbClr val="00B0F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b="1" dirty="0" err="1">
                    <a:solidFill>
                      <a:srgbClr val="00B0F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quyển</a:t>
                </a:r>
                <a:endParaRPr lang="en-US" sz="2000" b="1" dirty="0">
                  <a:solidFill>
                    <a:srgbClr val="00B0F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cxnSp>
        <p:nvCxnSpPr>
          <p:cNvPr id="11" name="Connector: Curved 10"/>
          <p:cNvCxnSpPr>
            <a:stCxn id="3" idx="6"/>
            <a:endCxn id="17" idx="1"/>
          </p:cNvCxnSpPr>
          <p:nvPr/>
        </p:nvCxnSpPr>
        <p:spPr>
          <a:xfrm flipV="1">
            <a:off x="2792186" y="1750330"/>
            <a:ext cx="774507" cy="1746046"/>
          </a:xfrm>
          <a:prstGeom prst="curvedConnector3">
            <a:avLst>
              <a:gd name="adj1" fmla="val 50000"/>
            </a:avLst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/>
          <p:cNvGrpSpPr/>
          <p:nvPr/>
        </p:nvGrpSpPr>
        <p:grpSpPr>
          <a:xfrm>
            <a:off x="3518177" y="1415619"/>
            <a:ext cx="2025933" cy="719586"/>
            <a:chOff x="2597663" y="3305333"/>
            <a:chExt cx="1533350" cy="526729"/>
          </a:xfrm>
        </p:grpSpPr>
        <p:grpSp>
          <p:nvGrpSpPr>
            <p:cNvPr id="13" name="Group 12"/>
            <p:cNvGrpSpPr/>
            <p:nvPr/>
          </p:nvGrpSpPr>
          <p:grpSpPr>
            <a:xfrm>
              <a:off x="2597663" y="3305333"/>
              <a:ext cx="1533350" cy="526729"/>
              <a:chOff x="958362" y="4152445"/>
              <a:chExt cx="1533350" cy="526729"/>
            </a:xfrm>
          </p:grpSpPr>
          <p:sp>
            <p:nvSpPr>
              <p:cNvPr id="15" name="Rectangle: Rounded Corners 14"/>
              <p:cNvSpPr/>
              <p:nvPr/>
            </p:nvSpPr>
            <p:spPr>
              <a:xfrm>
                <a:off x="988228" y="4189281"/>
                <a:ext cx="1503484" cy="489893"/>
              </a:xfrm>
              <a:prstGeom prst="roundRect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Rectangle: Rounded Corners 15"/>
              <p:cNvSpPr/>
              <p:nvPr/>
            </p:nvSpPr>
            <p:spPr>
              <a:xfrm>
                <a:off x="958362" y="4152445"/>
                <a:ext cx="1503484" cy="489893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7" name="Rectangle: Rounded Corners 16"/>
              <p:cNvSpPr/>
              <p:nvPr/>
            </p:nvSpPr>
            <p:spPr>
              <a:xfrm>
                <a:off x="995082" y="4189281"/>
                <a:ext cx="1428750" cy="416337"/>
              </a:xfrm>
              <a:prstGeom prst="roundRect">
                <a:avLst/>
              </a:prstGeom>
              <a:noFill/>
              <a:ln w="9525">
                <a:solidFill>
                  <a:srgbClr val="0070C0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4" name="Rectangle: Rounded Corners 13"/>
            <p:cNvSpPr/>
            <p:nvPr/>
          </p:nvSpPr>
          <p:spPr>
            <a:xfrm>
              <a:off x="2634165" y="3328790"/>
              <a:ext cx="1466981" cy="429716"/>
            </a:xfrm>
            <a:prstGeom prst="roundRect">
              <a:avLst/>
            </a:prstGeom>
            <a:noFill/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err="1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Các</a:t>
              </a:r>
              <a:r>
                <a:rPr lang="en-US" sz="2800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sự</a:t>
              </a:r>
              <a:r>
                <a:rPr lang="en-US" sz="2800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vật</a:t>
              </a:r>
              <a:endPara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6874194" y="865414"/>
            <a:ext cx="4970475" cy="1104122"/>
            <a:chOff x="2597663" y="3305333"/>
            <a:chExt cx="1503484" cy="489893"/>
          </a:xfrm>
          <a:solidFill>
            <a:schemeClr val="bg1"/>
          </a:solidFill>
        </p:grpSpPr>
        <p:grpSp>
          <p:nvGrpSpPr>
            <p:cNvPr id="20" name="Group 19"/>
            <p:cNvGrpSpPr/>
            <p:nvPr/>
          </p:nvGrpSpPr>
          <p:grpSpPr>
            <a:xfrm>
              <a:off x="2597663" y="3305333"/>
              <a:ext cx="1503484" cy="489893"/>
              <a:chOff x="958362" y="4152445"/>
              <a:chExt cx="1503484" cy="489893"/>
            </a:xfrm>
            <a:grpFill/>
          </p:grpSpPr>
          <p:sp>
            <p:nvSpPr>
              <p:cNvPr id="22" name="Rectangle: Rounded Corners 21"/>
              <p:cNvSpPr/>
              <p:nvPr/>
            </p:nvSpPr>
            <p:spPr>
              <a:xfrm>
                <a:off x="958362" y="4152445"/>
                <a:ext cx="1503484" cy="489893"/>
              </a:xfrm>
              <a:prstGeom prst="roundRect">
                <a:avLst/>
              </a:prstGeom>
              <a:grpFill/>
              <a:ln w="1905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3" name="Rectangle: Rounded Corners 22"/>
              <p:cNvSpPr/>
              <p:nvPr/>
            </p:nvSpPr>
            <p:spPr>
              <a:xfrm>
                <a:off x="995082" y="4189281"/>
                <a:ext cx="1428750" cy="416337"/>
              </a:xfrm>
              <a:prstGeom prst="roundRect">
                <a:avLst/>
              </a:prstGeom>
              <a:grpFill/>
              <a:ln w="9525">
                <a:solidFill>
                  <a:srgbClr val="0070C0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1" name="Rectangle: Rounded Corners 20"/>
            <p:cNvSpPr/>
            <p:nvPr/>
          </p:nvSpPr>
          <p:spPr>
            <a:xfrm>
              <a:off x="2634383" y="3324986"/>
              <a:ext cx="1443555" cy="454885"/>
            </a:xfrm>
            <a:prstGeom prst="roundRect">
              <a:avLst/>
            </a:prstGeom>
            <a:grpFill/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Bầu</a:t>
              </a:r>
              <a:r>
                <a:rPr lang="en-US" sz="2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trời</a:t>
              </a:r>
              <a:r>
                <a:rPr lang="en-US" sz="2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4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vũ</a:t>
              </a:r>
              <a:r>
                <a:rPr lang="en-US" sz="2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trụ</a:t>
              </a:r>
              <a:r>
                <a:rPr lang="en-US" sz="2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4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mây</a:t>
              </a:r>
              <a:r>
                <a:rPr lang="en-US" sz="2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4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không</a:t>
              </a:r>
              <a:r>
                <a:rPr lang="en-US" sz="2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khí</a:t>
              </a:r>
              <a:r>
                <a:rPr lang="en-US" sz="2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4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âm</a:t>
              </a:r>
              <a:r>
                <a:rPr lang="en-US" sz="2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thanh</a:t>
              </a:r>
              <a:r>
                <a:rPr lang="en-US" sz="2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4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ánh</a:t>
              </a:r>
              <a:r>
                <a:rPr lang="en-US" sz="2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sang, </a:t>
              </a:r>
              <a:r>
                <a:rPr lang="en-US" sz="24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khí</a:t>
              </a:r>
              <a:r>
                <a:rPr lang="en-US" sz="2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hậu</a:t>
              </a:r>
              <a:r>
                <a:rPr lang="en-US" sz="2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,….</a:t>
              </a:r>
            </a:p>
          </p:txBody>
        </p:sp>
      </p:grpSp>
      <p:cxnSp>
        <p:nvCxnSpPr>
          <p:cNvPr id="25" name="Connector: Curved 24"/>
          <p:cNvCxnSpPr>
            <a:stCxn id="15" idx="3"/>
            <a:endCxn id="22" idx="1"/>
          </p:cNvCxnSpPr>
          <p:nvPr/>
        </p:nvCxnSpPr>
        <p:spPr>
          <a:xfrm flipV="1">
            <a:off x="5544110" y="1417475"/>
            <a:ext cx="1330084" cy="383099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2841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408"/>
          <a:stretch/>
        </p:blipFill>
        <p:spPr>
          <a:xfrm>
            <a:off x="33557" y="1123798"/>
            <a:ext cx="12327924" cy="5734202"/>
          </a:xfrm>
          <a:prstGeom prst="rect">
            <a:avLst/>
          </a:prstGeom>
        </p:spPr>
      </p:pic>
      <p:pic>
        <p:nvPicPr>
          <p:cNvPr id="3" name="图片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1360" y="2449286"/>
            <a:ext cx="4241412" cy="4224592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785330" y="616617"/>
            <a:ext cx="6537881" cy="366533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21256" y="1003659"/>
            <a:ext cx="476347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quyển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980" b="95273" l="4808" r="89980">
                        <a14:foregroundMark x1="25576" y1="30424" x2="33051" y2="36808"/>
                        <a14:foregroundMark x1="46384" y1="19030" x2="46263" y2="27354"/>
                        <a14:foregroundMark x1="39717" y1="29576" x2="40000" y2="31677"/>
                        <a14:foregroundMark x1="54707" y1="28202" x2="55434" y2="26545"/>
                        <a14:foregroundMark x1="65414" y1="23475" x2="65131" y2="30707"/>
                        <a14:foregroundMark x1="68889" y1="37657" x2="69859" y2="37091"/>
                        <a14:foregroundMark x1="72768" y1="42505" x2="81374" y2="42505"/>
                        <a14:foregroundMark x1="72485" y1="53212" x2="77212" y2="54182"/>
                        <a14:foregroundMark x1="71394" y1="60000" x2="76929" y2="66545"/>
                        <a14:foregroundMark x1="65576" y1="65980" x2="67515" y2="66263"/>
                        <a14:foregroundMark x1="59152" y1="69576" x2="65131" y2="74465"/>
                        <a14:foregroundMark x1="50020" y1="74303" x2="50545" y2="75960"/>
                        <a14:foregroundMark x1="42909" y1="74182" x2="42343" y2="79434"/>
                        <a14:foregroundMark x1="34303" y1="68606" x2="32768" y2="69455"/>
                        <a14:foregroundMark x1="29293" y1="64444" x2="26788" y2="68889"/>
                        <a14:foregroundMark x1="27071" y1="57495" x2="25980" y2="56121"/>
                        <a14:foregroundMark x1="25818" y1="50545" x2="19030" y2="47636"/>
                        <a14:foregroundMark x1="29859" y1="40121" x2="27919" y2="409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7124" y="-405220"/>
            <a:ext cx="3167877" cy="3167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873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99490" y="2214894"/>
            <a:ext cx="2392696" cy="2395743"/>
            <a:chOff x="1730644" y="1581975"/>
            <a:chExt cx="1728901" cy="1731103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30644" y="1702805"/>
              <a:ext cx="1728901" cy="1610273"/>
            </a:xfrm>
            <a:prstGeom prst="ellipse">
              <a:avLst/>
            </a:prstGeom>
          </p:spPr>
        </p:pic>
        <p:grpSp>
          <p:nvGrpSpPr>
            <p:cNvPr id="4" name="Group 3"/>
            <p:cNvGrpSpPr/>
            <p:nvPr/>
          </p:nvGrpSpPr>
          <p:grpSpPr>
            <a:xfrm>
              <a:off x="1779516" y="1581975"/>
              <a:ext cx="1567321" cy="527569"/>
              <a:chOff x="1508314" y="5111122"/>
              <a:chExt cx="1567321" cy="527569"/>
            </a:xfrm>
          </p:grpSpPr>
          <p:grpSp>
            <p:nvGrpSpPr>
              <p:cNvPr id="5" name="Group 4"/>
              <p:cNvGrpSpPr/>
              <p:nvPr/>
            </p:nvGrpSpPr>
            <p:grpSpPr>
              <a:xfrm>
                <a:off x="1534137" y="5111122"/>
                <a:ext cx="1541498" cy="527569"/>
                <a:chOff x="1534137" y="5111122"/>
                <a:chExt cx="1541498" cy="527569"/>
              </a:xfrm>
            </p:grpSpPr>
            <p:sp>
              <p:nvSpPr>
                <p:cNvPr id="7" name="Rectangle: Rounded Corners 6"/>
                <p:cNvSpPr/>
                <p:nvPr/>
              </p:nvSpPr>
              <p:spPr>
                <a:xfrm>
                  <a:off x="1572151" y="5148798"/>
                  <a:ext cx="1503484" cy="489893"/>
                </a:xfrm>
                <a:prstGeom prst="roundRect">
                  <a:avLst/>
                </a:prstGeom>
                <a:solidFill>
                  <a:srgbClr val="00B0F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" name="Rectangle: Rounded Corners 7"/>
                <p:cNvSpPr/>
                <p:nvPr/>
              </p:nvSpPr>
              <p:spPr>
                <a:xfrm>
                  <a:off x="1534137" y="5111122"/>
                  <a:ext cx="1503484" cy="489893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" name="Rectangle: Rounded Corners 8"/>
                <p:cNvSpPr/>
                <p:nvPr/>
              </p:nvSpPr>
              <p:spPr>
                <a:xfrm>
                  <a:off x="1570857" y="5147958"/>
                  <a:ext cx="1428750" cy="416337"/>
                </a:xfrm>
                <a:prstGeom prst="roundRect">
                  <a:avLst/>
                </a:prstGeom>
                <a:noFill/>
                <a:ln w="9525">
                  <a:solidFill>
                    <a:srgbClr val="00B0F0"/>
                  </a:solidFill>
                  <a:prstDash val="sys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6" name="Rectangle: Rounded Corners 5"/>
              <p:cNvSpPr/>
              <p:nvPr/>
            </p:nvSpPr>
            <p:spPr>
              <a:xfrm>
                <a:off x="1508314" y="5134463"/>
                <a:ext cx="1558413" cy="429716"/>
              </a:xfrm>
              <a:prstGeom prst="roundRect">
                <a:avLst/>
              </a:prstGeom>
              <a:noFill/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 err="1">
                    <a:solidFill>
                      <a:srgbClr val="00B0F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Khí</a:t>
                </a:r>
                <a:r>
                  <a:rPr lang="en-US" sz="2000" b="1" dirty="0">
                    <a:solidFill>
                      <a:srgbClr val="00B0F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b="1" dirty="0" err="1">
                    <a:solidFill>
                      <a:srgbClr val="00B0F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quyển</a:t>
                </a:r>
                <a:endParaRPr lang="en-US" sz="2000" b="1" dirty="0">
                  <a:solidFill>
                    <a:srgbClr val="00B0F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cxnSp>
        <p:nvCxnSpPr>
          <p:cNvPr id="11" name="Connector: Curved 10"/>
          <p:cNvCxnSpPr>
            <a:stCxn id="3" idx="6"/>
            <a:endCxn id="17" idx="1"/>
          </p:cNvCxnSpPr>
          <p:nvPr/>
        </p:nvCxnSpPr>
        <p:spPr>
          <a:xfrm flipV="1">
            <a:off x="2792186" y="1750330"/>
            <a:ext cx="774507" cy="1746046"/>
          </a:xfrm>
          <a:prstGeom prst="curvedConnector3">
            <a:avLst>
              <a:gd name="adj1" fmla="val 50000"/>
            </a:avLst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/>
          <p:cNvGrpSpPr/>
          <p:nvPr/>
        </p:nvGrpSpPr>
        <p:grpSpPr>
          <a:xfrm>
            <a:off x="3518177" y="1415619"/>
            <a:ext cx="2025933" cy="719586"/>
            <a:chOff x="2597663" y="3305333"/>
            <a:chExt cx="1533350" cy="526729"/>
          </a:xfrm>
        </p:grpSpPr>
        <p:grpSp>
          <p:nvGrpSpPr>
            <p:cNvPr id="13" name="Group 12"/>
            <p:cNvGrpSpPr/>
            <p:nvPr/>
          </p:nvGrpSpPr>
          <p:grpSpPr>
            <a:xfrm>
              <a:off x="2597663" y="3305333"/>
              <a:ext cx="1533350" cy="526729"/>
              <a:chOff x="958362" y="4152445"/>
              <a:chExt cx="1533350" cy="526729"/>
            </a:xfrm>
          </p:grpSpPr>
          <p:sp>
            <p:nvSpPr>
              <p:cNvPr id="15" name="Rectangle: Rounded Corners 14"/>
              <p:cNvSpPr/>
              <p:nvPr/>
            </p:nvSpPr>
            <p:spPr>
              <a:xfrm>
                <a:off x="988228" y="4189281"/>
                <a:ext cx="1503484" cy="489893"/>
              </a:xfrm>
              <a:prstGeom prst="roundRect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Rectangle: Rounded Corners 15"/>
              <p:cNvSpPr/>
              <p:nvPr/>
            </p:nvSpPr>
            <p:spPr>
              <a:xfrm>
                <a:off x="958362" y="4152445"/>
                <a:ext cx="1503484" cy="489893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7" name="Rectangle: Rounded Corners 16"/>
              <p:cNvSpPr/>
              <p:nvPr/>
            </p:nvSpPr>
            <p:spPr>
              <a:xfrm>
                <a:off x="995082" y="4189281"/>
                <a:ext cx="1428750" cy="416337"/>
              </a:xfrm>
              <a:prstGeom prst="roundRect">
                <a:avLst/>
              </a:prstGeom>
              <a:noFill/>
              <a:ln w="9525">
                <a:solidFill>
                  <a:srgbClr val="0070C0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4" name="Rectangle: Rounded Corners 13"/>
            <p:cNvSpPr/>
            <p:nvPr/>
          </p:nvSpPr>
          <p:spPr>
            <a:xfrm>
              <a:off x="2634165" y="3328790"/>
              <a:ext cx="1466981" cy="429716"/>
            </a:xfrm>
            <a:prstGeom prst="roundRect">
              <a:avLst/>
            </a:prstGeom>
            <a:noFill/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err="1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Các</a:t>
              </a:r>
              <a:r>
                <a:rPr lang="en-US" sz="2800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sự</a:t>
              </a:r>
              <a:r>
                <a:rPr lang="en-US" sz="2800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vật</a:t>
              </a:r>
              <a:endPara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6874194" y="865414"/>
            <a:ext cx="4970475" cy="1104122"/>
            <a:chOff x="2597663" y="3305333"/>
            <a:chExt cx="1503484" cy="489893"/>
          </a:xfrm>
          <a:solidFill>
            <a:schemeClr val="bg1"/>
          </a:solidFill>
        </p:grpSpPr>
        <p:grpSp>
          <p:nvGrpSpPr>
            <p:cNvPr id="20" name="Group 19"/>
            <p:cNvGrpSpPr/>
            <p:nvPr/>
          </p:nvGrpSpPr>
          <p:grpSpPr>
            <a:xfrm>
              <a:off x="2597663" y="3305333"/>
              <a:ext cx="1503484" cy="489893"/>
              <a:chOff x="958362" y="4152445"/>
              <a:chExt cx="1503484" cy="489893"/>
            </a:xfrm>
            <a:grpFill/>
          </p:grpSpPr>
          <p:sp>
            <p:nvSpPr>
              <p:cNvPr id="22" name="Rectangle: Rounded Corners 21"/>
              <p:cNvSpPr/>
              <p:nvPr/>
            </p:nvSpPr>
            <p:spPr>
              <a:xfrm>
                <a:off x="958362" y="4152445"/>
                <a:ext cx="1503484" cy="489893"/>
              </a:xfrm>
              <a:prstGeom prst="roundRect">
                <a:avLst/>
              </a:prstGeom>
              <a:grpFill/>
              <a:ln w="1905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3" name="Rectangle: Rounded Corners 22"/>
              <p:cNvSpPr/>
              <p:nvPr/>
            </p:nvSpPr>
            <p:spPr>
              <a:xfrm>
                <a:off x="995082" y="4189281"/>
                <a:ext cx="1428750" cy="416337"/>
              </a:xfrm>
              <a:prstGeom prst="roundRect">
                <a:avLst/>
              </a:prstGeom>
              <a:grpFill/>
              <a:ln w="9525">
                <a:solidFill>
                  <a:srgbClr val="0070C0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1" name="Rectangle: Rounded Corners 20"/>
            <p:cNvSpPr/>
            <p:nvPr/>
          </p:nvSpPr>
          <p:spPr>
            <a:xfrm>
              <a:off x="2634383" y="3324986"/>
              <a:ext cx="1443555" cy="454885"/>
            </a:xfrm>
            <a:prstGeom prst="roundRect">
              <a:avLst/>
            </a:prstGeom>
            <a:grpFill/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Bầu</a:t>
              </a:r>
              <a:r>
                <a:rPr lang="en-US" sz="2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trời</a:t>
              </a:r>
              <a:r>
                <a:rPr lang="en-US" sz="2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4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vũ</a:t>
              </a:r>
              <a:r>
                <a:rPr lang="en-US" sz="2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trụ</a:t>
              </a:r>
              <a:r>
                <a:rPr lang="en-US" sz="2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4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mây</a:t>
              </a:r>
              <a:r>
                <a:rPr lang="en-US" sz="2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4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không</a:t>
              </a:r>
              <a:r>
                <a:rPr lang="en-US" sz="2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khí</a:t>
              </a:r>
              <a:r>
                <a:rPr lang="en-US" sz="2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4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âm</a:t>
              </a:r>
              <a:r>
                <a:rPr lang="en-US" sz="2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thanh</a:t>
              </a:r>
              <a:r>
                <a:rPr lang="en-US" sz="2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4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ánh</a:t>
              </a:r>
              <a:r>
                <a:rPr lang="en-US" sz="2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sáng</a:t>
              </a:r>
              <a:r>
                <a:rPr lang="en-US" sz="2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4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khí</a:t>
              </a:r>
              <a:r>
                <a:rPr lang="en-US" sz="2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hậu</a:t>
              </a:r>
              <a:r>
                <a:rPr lang="en-US" sz="2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,….</a:t>
              </a:r>
            </a:p>
          </p:txBody>
        </p:sp>
      </p:grpSp>
      <p:cxnSp>
        <p:nvCxnSpPr>
          <p:cNvPr id="25" name="Connector: Curved 24"/>
          <p:cNvCxnSpPr>
            <a:stCxn id="15" idx="3"/>
            <a:endCxn id="22" idx="1"/>
          </p:cNvCxnSpPr>
          <p:nvPr/>
        </p:nvCxnSpPr>
        <p:spPr>
          <a:xfrm flipV="1">
            <a:off x="5544110" y="1417475"/>
            <a:ext cx="1330084" cy="383099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or: Curved 23"/>
          <p:cNvCxnSpPr>
            <a:stCxn id="3" idx="6"/>
            <a:endCxn id="31" idx="1"/>
          </p:cNvCxnSpPr>
          <p:nvPr/>
        </p:nvCxnSpPr>
        <p:spPr>
          <a:xfrm>
            <a:off x="2792186" y="3496376"/>
            <a:ext cx="1337611" cy="1056547"/>
          </a:xfrm>
          <a:prstGeom prst="curvedConnector3">
            <a:avLst>
              <a:gd name="adj1" fmla="val 50000"/>
            </a:avLst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Group 25"/>
          <p:cNvGrpSpPr/>
          <p:nvPr/>
        </p:nvGrpSpPr>
        <p:grpSpPr>
          <a:xfrm>
            <a:off x="4062463" y="3968319"/>
            <a:ext cx="2811731" cy="1256824"/>
            <a:chOff x="2597663" y="3305333"/>
            <a:chExt cx="1533350" cy="526729"/>
          </a:xfrm>
        </p:grpSpPr>
        <p:grpSp>
          <p:nvGrpSpPr>
            <p:cNvPr id="27" name="Group 26"/>
            <p:cNvGrpSpPr/>
            <p:nvPr/>
          </p:nvGrpSpPr>
          <p:grpSpPr>
            <a:xfrm>
              <a:off x="2597663" y="3305333"/>
              <a:ext cx="1533350" cy="526729"/>
              <a:chOff x="958362" y="4152445"/>
              <a:chExt cx="1533350" cy="526729"/>
            </a:xfrm>
          </p:grpSpPr>
          <p:sp>
            <p:nvSpPr>
              <p:cNvPr id="29" name="Rectangle: Rounded Corners 28"/>
              <p:cNvSpPr/>
              <p:nvPr/>
            </p:nvSpPr>
            <p:spPr>
              <a:xfrm>
                <a:off x="988228" y="4189281"/>
                <a:ext cx="1503484" cy="489893"/>
              </a:xfrm>
              <a:prstGeom prst="roundRect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Rectangle: Rounded Corners 29"/>
              <p:cNvSpPr/>
              <p:nvPr/>
            </p:nvSpPr>
            <p:spPr>
              <a:xfrm>
                <a:off x="958362" y="4152445"/>
                <a:ext cx="1503484" cy="489893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1" name="Rectangle: Rounded Corners 30"/>
              <p:cNvSpPr/>
              <p:nvPr/>
            </p:nvSpPr>
            <p:spPr>
              <a:xfrm>
                <a:off x="995082" y="4189281"/>
                <a:ext cx="1428750" cy="416337"/>
              </a:xfrm>
              <a:prstGeom prst="roundRect">
                <a:avLst/>
              </a:prstGeom>
              <a:noFill/>
              <a:ln w="9525">
                <a:solidFill>
                  <a:srgbClr val="0070C0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8" name="Rectangle: Rounded Corners 27"/>
            <p:cNvSpPr/>
            <p:nvPr/>
          </p:nvSpPr>
          <p:spPr>
            <a:xfrm>
              <a:off x="2634165" y="3328790"/>
              <a:ext cx="1466981" cy="429716"/>
            </a:xfrm>
            <a:prstGeom prst="roundRect">
              <a:avLst/>
            </a:prstGeom>
            <a:noFill/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err="1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Các</a:t>
              </a:r>
              <a:r>
                <a:rPr lang="en-US" sz="2800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hành</a:t>
              </a:r>
              <a:r>
                <a:rPr lang="en-US" sz="2800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động</a:t>
              </a:r>
              <a:r>
                <a:rPr lang="en-US" sz="2800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bảo</a:t>
              </a:r>
              <a:r>
                <a:rPr lang="en-US" sz="2800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vệ</a:t>
              </a:r>
              <a:endPara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cxnSp>
        <p:nvCxnSpPr>
          <p:cNvPr id="32" name="Connector: Curved 31"/>
          <p:cNvCxnSpPr>
            <a:stCxn id="29" idx="3"/>
            <a:endCxn id="36" idx="1"/>
          </p:cNvCxnSpPr>
          <p:nvPr/>
        </p:nvCxnSpPr>
        <p:spPr>
          <a:xfrm flipV="1">
            <a:off x="6874194" y="3223733"/>
            <a:ext cx="601135" cy="1416945"/>
          </a:xfrm>
          <a:prstGeom prst="curved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Group 32"/>
          <p:cNvGrpSpPr/>
          <p:nvPr/>
        </p:nvGrpSpPr>
        <p:grpSpPr>
          <a:xfrm>
            <a:off x="7475329" y="2945018"/>
            <a:ext cx="3763925" cy="557429"/>
            <a:chOff x="2597663" y="3305333"/>
            <a:chExt cx="1503484" cy="489893"/>
          </a:xfrm>
          <a:solidFill>
            <a:schemeClr val="bg1"/>
          </a:solidFill>
        </p:grpSpPr>
        <p:grpSp>
          <p:nvGrpSpPr>
            <p:cNvPr id="34" name="Group 33"/>
            <p:cNvGrpSpPr/>
            <p:nvPr/>
          </p:nvGrpSpPr>
          <p:grpSpPr>
            <a:xfrm>
              <a:off x="2597663" y="3305333"/>
              <a:ext cx="1503484" cy="489893"/>
              <a:chOff x="958362" y="4152445"/>
              <a:chExt cx="1503484" cy="489893"/>
            </a:xfrm>
            <a:grpFill/>
          </p:grpSpPr>
          <p:sp>
            <p:nvSpPr>
              <p:cNvPr id="36" name="Rectangle: Rounded Corners 35"/>
              <p:cNvSpPr/>
              <p:nvPr/>
            </p:nvSpPr>
            <p:spPr>
              <a:xfrm>
                <a:off x="958362" y="4152445"/>
                <a:ext cx="1503484" cy="489893"/>
              </a:xfrm>
              <a:prstGeom prst="roundRect">
                <a:avLst/>
              </a:prstGeom>
              <a:grpFill/>
              <a:ln w="1905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7" name="Rectangle: Rounded Corners 36"/>
              <p:cNvSpPr/>
              <p:nvPr/>
            </p:nvSpPr>
            <p:spPr>
              <a:xfrm>
                <a:off x="995082" y="4189281"/>
                <a:ext cx="1428750" cy="416337"/>
              </a:xfrm>
              <a:prstGeom prst="roundRect">
                <a:avLst/>
              </a:prstGeom>
              <a:grpFill/>
              <a:ln w="9525">
                <a:solidFill>
                  <a:schemeClr val="accent6">
                    <a:lumMod val="7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5" name="Rectangle: Rounded Corners 34"/>
            <p:cNvSpPr/>
            <p:nvPr/>
          </p:nvSpPr>
          <p:spPr>
            <a:xfrm>
              <a:off x="2610957" y="3328790"/>
              <a:ext cx="1466981" cy="429716"/>
            </a:xfrm>
            <a:prstGeom prst="roundRect">
              <a:avLst/>
            </a:prstGeom>
            <a:grpFill/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Lọc</a:t>
              </a:r>
              <a:r>
                <a:rPr lang="en-US" sz="2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khói</a:t>
              </a:r>
              <a:r>
                <a:rPr lang="en-US" sz="2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công</a:t>
              </a:r>
              <a:r>
                <a:rPr lang="en-US" sz="2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nghiệp</a:t>
              </a:r>
              <a:endPara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7567256" y="4047288"/>
            <a:ext cx="3763925" cy="557429"/>
            <a:chOff x="2597663" y="3305333"/>
            <a:chExt cx="1503484" cy="489893"/>
          </a:xfrm>
          <a:solidFill>
            <a:schemeClr val="bg1"/>
          </a:solidFill>
        </p:grpSpPr>
        <p:grpSp>
          <p:nvGrpSpPr>
            <p:cNvPr id="39" name="Group 38"/>
            <p:cNvGrpSpPr/>
            <p:nvPr/>
          </p:nvGrpSpPr>
          <p:grpSpPr>
            <a:xfrm>
              <a:off x="2597663" y="3305333"/>
              <a:ext cx="1503484" cy="489893"/>
              <a:chOff x="958362" y="4152445"/>
              <a:chExt cx="1503484" cy="489893"/>
            </a:xfrm>
            <a:grpFill/>
          </p:grpSpPr>
          <p:sp>
            <p:nvSpPr>
              <p:cNvPr id="41" name="Rectangle: Rounded Corners 40"/>
              <p:cNvSpPr/>
              <p:nvPr/>
            </p:nvSpPr>
            <p:spPr>
              <a:xfrm>
                <a:off x="958362" y="4152445"/>
                <a:ext cx="1503484" cy="489893"/>
              </a:xfrm>
              <a:prstGeom prst="roundRect">
                <a:avLst/>
              </a:prstGeom>
              <a:grpFill/>
              <a:ln w="1905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2" name="Rectangle: Rounded Corners 41"/>
              <p:cNvSpPr/>
              <p:nvPr/>
            </p:nvSpPr>
            <p:spPr>
              <a:xfrm>
                <a:off x="995082" y="4189281"/>
                <a:ext cx="1428750" cy="416337"/>
              </a:xfrm>
              <a:prstGeom prst="roundRect">
                <a:avLst/>
              </a:prstGeom>
              <a:grpFill/>
              <a:ln w="9525">
                <a:solidFill>
                  <a:schemeClr val="accent6">
                    <a:lumMod val="7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0" name="Rectangle: Rounded Corners 39"/>
            <p:cNvSpPr/>
            <p:nvPr/>
          </p:nvSpPr>
          <p:spPr>
            <a:xfrm>
              <a:off x="2610957" y="3328790"/>
              <a:ext cx="1466981" cy="429716"/>
            </a:xfrm>
            <a:prstGeom prst="roundRect">
              <a:avLst/>
            </a:prstGeom>
            <a:grpFill/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Xử</a:t>
              </a:r>
              <a:r>
                <a:rPr lang="en-US" sz="2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lí</a:t>
              </a:r>
              <a:r>
                <a:rPr lang="en-US" sz="2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rác</a:t>
              </a:r>
              <a:r>
                <a:rPr lang="en-US" sz="2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thải</a:t>
              </a:r>
              <a:endPara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7554844" y="5149558"/>
            <a:ext cx="4213096" cy="557429"/>
            <a:chOff x="2597663" y="3305333"/>
            <a:chExt cx="1503484" cy="489893"/>
          </a:xfrm>
          <a:solidFill>
            <a:schemeClr val="bg1"/>
          </a:solidFill>
        </p:grpSpPr>
        <p:grpSp>
          <p:nvGrpSpPr>
            <p:cNvPr id="44" name="Group 43"/>
            <p:cNvGrpSpPr/>
            <p:nvPr/>
          </p:nvGrpSpPr>
          <p:grpSpPr>
            <a:xfrm>
              <a:off x="2597663" y="3305333"/>
              <a:ext cx="1503484" cy="489893"/>
              <a:chOff x="958362" y="4152445"/>
              <a:chExt cx="1503484" cy="489893"/>
            </a:xfrm>
            <a:grpFill/>
          </p:grpSpPr>
          <p:sp>
            <p:nvSpPr>
              <p:cNvPr id="46" name="Rectangle: Rounded Corners 45"/>
              <p:cNvSpPr/>
              <p:nvPr/>
            </p:nvSpPr>
            <p:spPr>
              <a:xfrm>
                <a:off x="958362" y="4152445"/>
                <a:ext cx="1503484" cy="489893"/>
              </a:xfrm>
              <a:prstGeom prst="roundRect">
                <a:avLst/>
              </a:prstGeom>
              <a:grpFill/>
              <a:ln w="1905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7" name="Rectangle: Rounded Corners 46"/>
              <p:cNvSpPr/>
              <p:nvPr/>
            </p:nvSpPr>
            <p:spPr>
              <a:xfrm>
                <a:off x="995082" y="4189281"/>
                <a:ext cx="1428750" cy="416337"/>
              </a:xfrm>
              <a:prstGeom prst="roundRect">
                <a:avLst/>
              </a:prstGeom>
              <a:grpFill/>
              <a:ln w="9525">
                <a:solidFill>
                  <a:schemeClr val="accent6">
                    <a:lumMod val="7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Rectangle: Rounded Corners 44"/>
            <p:cNvSpPr/>
            <p:nvPr/>
          </p:nvSpPr>
          <p:spPr>
            <a:xfrm>
              <a:off x="2610957" y="3328790"/>
              <a:ext cx="1466981" cy="429716"/>
            </a:xfrm>
            <a:prstGeom prst="roundRect">
              <a:avLst/>
            </a:prstGeom>
            <a:grpFill/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Chống</a:t>
              </a:r>
              <a:r>
                <a:rPr lang="en-US" sz="2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ô </a:t>
              </a:r>
              <a:r>
                <a:rPr lang="en-US" sz="240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nhiễm</a:t>
              </a:r>
              <a:r>
                <a:rPr lang="en-US" sz="2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bầu</a:t>
              </a:r>
              <a:r>
                <a:rPr lang="en-US" sz="2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không</a:t>
              </a:r>
              <a:r>
                <a:rPr lang="en-US" sz="2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khí</a:t>
              </a:r>
              <a:endPara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cxnSp>
        <p:nvCxnSpPr>
          <p:cNvPr id="49" name="Connector: Curved 48"/>
          <p:cNvCxnSpPr>
            <a:endCxn id="40" idx="1"/>
          </p:cNvCxnSpPr>
          <p:nvPr/>
        </p:nvCxnSpPr>
        <p:spPr>
          <a:xfrm flipV="1">
            <a:off x="6928960" y="4318457"/>
            <a:ext cx="671577" cy="286262"/>
          </a:xfrm>
          <a:prstGeom prst="curved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nector: Curved 51"/>
          <p:cNvCxnSpPr>
            <a:stCxn id="29" idx="3"/>
            <a:endCxn id="46" idx="1"/>
          </p:cNvCxnSpPr>
          <p:nvPr/>
        </p:nvCxnSpPr>
        <p:spPr>
          <a:xfrm>
            <a:off x="6874194" y="4640678"/>
            <a:ext cx="680650" cy="787595"/>
          </a:xfrm>
          <a:prstGeom prst="curved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9776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Group 48"/>
          <p:cNvGrpSpPr/>
          <p:nvPr/>
        </p:nvGrpSpPr>
        <p:grpSpPr>
          <a:xfrm>
            <a:off x="4504448" y="2078486"/>
            <a:ext cx="2240583" cy="1669083"/>
            <a:chOff x="4462356" y="2269671"/>
            <a:chExt cx="2240583" cy="1669083"/>
          </a:xfrm>
        </p:grpSpPr>
        <p:pic>
          <p:nvPicPr>
            <p:cNvPr id="48" name="Picture 47"/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6373" b="89706" l="3268" r="100000">
                          <a14:foregroundMark x1="19444" y1="24346" x2="33497" y2="28268"/>
                          <a14:foregroundMark x1="13399" y1="26634" x2="25163" y2="28758"/>
                          <a14:foregroundMark x1="75000" y1="51144" x2="92484" y2="53268"/>
                          <a14:foregroundMark x1="12908" y1="61601" x2="32680" y2="6062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576" b="16931"/>
            <a:stretch/>
          </p:blipFill>
          <p:spPr>
            <a:xfrm>
              <a:off x="4462356" y="2269671"/>
              <a:ext cx="2240583" cy="1669083"/>
            </a:xfrm>
            <a:prstGeom prst="rect">
              <a:avLst/>
            </a:prstGeom>
          </p:spPr>
        </p:pic>
        <p:sp>
          <p:nvSpPr>
            <p:cNvPr id="12" name="Rectangle: Rounded Corners 11"/>
            <p:cNvSpPr/>
            <p:nvPr/>
          </p:nvSpPr>
          <p:spPr>
            <a:xfrm>
              <a:off x="4562856" y="3197814"/>
              <a:ext cx="2084832" cy="491536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MÔI TRƯỜNG</a:t>
              </a:r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3269753" y="231272"/>
            <a:ext cx="1728901" cy="1731103"/>
            <a:chOff x="1730644" y="1581975"/>
            <a:chExt cx="1728901" cy="1731103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30644" y="1702805"/>
              <a:ext cx="1728901" cy="1610273"/>
            </a:xfrm>
            <a:prstGeom prst="ellipse">
              <a:avLst/>
            </a:prstGeom>
          </p:spPr>
        </p:pic>
        <p:grpSp>
          <p:nvGrpSpPr>
            <p:cNvPr id="44" name="Group 43"/>
            <p:cNvGrpSpPr/>
            <p:nvPr/>
          </p:nvGrpSpPr>
          <p:grpSpPr>
            <a:xfrm>
              <a:off x="1779516" y="1581975"/>
              <a:ext cx="1567321" cy="527569"/>
              <a:chOff x="1508314" y="5111122"/>
              <a:chExt cx="1567321" cy="527569"/>
            </a:xfrm>
          </p:grpSpPr>
          <p:grpSp>
            <p:nvGrpSpPr>
              <p:cNvPr id="37" name="Group 36"/>
              <p:cNvGrpSpPr/>
              <p:nvPr/>
            </p:nvGrpSpPr>
            <p:grpSpPr>
              <a:xfrm>
                <a:off x="1534137" y="5111122"/>
                <a:ext cx="1541498" cy="527569"/>
                <a:chOff x="1534137" y="5111122"/>
                <a:chExt cx="1541498" cy="527569"/>
              </a:xfrm>
            </p:grpSpPr>
            <p:sp>
              <p:nvSpPr>
                <p:cNvPr id="34" name="Rectangle: Rounded Corners 33"/>
                <p:cNvSpPr/>
                <p:nvPr/>
              </p:nvSpPr>
              <p:spPr>
                <a:xfrm>
                  <a:off x="1572151" y="5148798"/>
                  <a:ext cx="1503484" cy="489893"/>
                </a:xfrm>
                <a:prstGeom prst="roundRect">
                  <a:avLst/>
                </a:prstGeom>
                <a:solidFill>
                  <a:srgbClr val="00B0F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5" name="Rectangle: Rounded Corners 34"/>
                <p:cNvSpPr/>
                <p:nvPr/>
              </p:nvSpPr>
              <p:spPr>
                <a:xfrm>
                  <a:off x="1534137" y="5111122"/>
                  <a:ext cx="1503484" cy="489893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6" name="Rectangle: Rounded Corners 35"/>
                <p:cNvSpPr/>
                <p:nvPr/>
              </p:nvSpPr>
              <p:spPr>
                <a:xfrm>
                  <a:off x="1570857" y="5147958"/>
                  <a:ext cx="1428750" cy="416337"/>
                </a:xfrm>
                <a:prstGeom prst="roundRect">
                  <a:avLst/>
                </a:prstGeom>
                <a:noFill/>
                <a:ln w="9525">
                  <a:solidFill>
                    <a:srgbClr val="00B0F0"/>
                  </a:solidFill>
                  <a:prstDash val="sys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41" name="Rectangle: Rounded Corners 40"/>
              <p:cNvSpPr/>
              <p:nvPr/>
            </p:nvSpPr>
            <p:spPr>
              <a:xfrm>
                <a:off x="1508314" y="5134463"/>
                <a:ext cx="1558413" cy="429716"/>
              </a:xfrm>
              <a:prstGeom prst="roundRect">
                <a:avLst/>
              </a:prstGeom>
              <a:noFill/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 err="1">
                    <a:solidFill>
                      <a:srgbClr val="00B0F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Khí</a:t>
                </a:r>
                <a:r>
                  <a:rPr lang="en-US" sz="2000" b="1" dirty="0">
                    <a:solidFill>
                      <a:srgbClr val="00B0F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b="1" dirty="0" err="1">
                    <a:solidFill>
                      <a:srgbClr val="00B0F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quyển</a:t>
                </a:r>
                <a:endParaRPr lang="en-US" sz="2000" b="1" dirty="0">
                  <a:solidFill>
                    <a:srgbClr val="00B0F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cxnSp>
        <p:nvCxnSpPr>
          <p:cNvPr id="52" name="Connector: Curved 51"/>
          <p:cNvCxnSpPr>
            <a:stCxn id="48" idx="3"/>
          </p:cNvCxnSpPr>
          <p:nvPr/>
        </p:nvCxnSpPr>
        <p:spPr>
          <a:xfrm flipV="1">
            <a:off x="6745031" y="2295840"/>
            <a:ext cx="721846" cy="617188"/>
          </a:xfrm>
          <a:prstGeom prst="curvedConnector3">
            <a:avLst>
              <a:gd name="adj1" fmla="val 50000"/>
            </a:avLst>
          </a:prstGeom>
          <a:ln w="3810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nector: Curved 53"/>
          <p:cNvCxnSpPr>
            <a:stCxn id="48" idx="1"/>
            <a:endCxn id="22" idx="6"/>
          </p:cNvCxnSpPr>
          <p:nvPr/>
        </p:nvCxnSpPr>
        <p:spPr>
          <a:xfrm rot="10800000" flipH="1">
            <a:off x="4504448" y="1157240"/>
            <a:ext cx="494206" cy="1755789"/>
          </a:xfrm>
          <a:prstGeom prst="curvedConnector5">
            <a:avLst>
              <a:gd name="adj1" fmla="val -46256"/>
              <a:gd name="adj2" fmla="val 50837"/>
              <a:gd name="adj3" fmla="val 146256"/>
            </a:avLst>
          </a:prstGeom>
          <a:ln w="28575">
            <a:solidFill>
              <a:srgbClr val="009AD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Connector: Curved 55"/>
          <p:cNvCxnSpPr>
            <a:stCxn id="48" idx="2"/>
            <a:endCxn id="33" idx="0"/>
          </p:cNvCxnSpPr>
          <p:nvPr/>
        </p:nvCxnSpPr>
        <p:spPr>
          <a:xfrm rot="5400000">
            <a:off x="5273803" y="4009898"/>
            <a:ext cx="613267" cy="88609"/>
          </a:xfrm>
          <a:prstGeom prst="curvedConnector3">
            <a:avLst/>
          </a:prstGeom>
          <a:ln w="28575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9" name="Group 58"/>
          <p:cNvGrpSpPr/>
          <p:nvPr/>
        </p:nvGrpSpPr>
        <p:grpSpPr>
          <a:xfrm>
            <a:off x="4497640" y="4323578"/>
            <a:ext cx="2076980" cy="1577022"/>
            <a:chOff x="4418891" y="4617492"/>
            <a:chExt cx="2076980" cy="1577022"/>
          </a:xfrm>
        </p:grpSpPr>
        <p:grpSp>
          <p:nvGrpSpPr>
            <p:cNvPr id="43" name="Group 42"/>
            <p:cNvGrpSpPr/>
            <p:nvPr/>
          </p:nvGrpSpPr>
          <p:grpSpPr>
            <a:xfrm>
              <a:off x="4676121" y="4617492"/>
              <a:ext cx="1576280" cy="532768"/>
              <a:chOff x="799099" y="4323349"/>
              <a:chExt cx="1558413" cy="526729"/>
            </a:xfrm>
          </p:grpSpPr>
          <p:grpSp>
            <p:nvGrpSpPr>
              <p:cNvPr id="38" name="Group 37"/>
              <p:cNvGrpSpPr/>
              <p:nvPr/>
            </p:nvGrpSpPr>
            <p:grpSpPr>
              <a:xfrm>
                <a:off x="820409" y="4323349"/>
                <a:ext cx="1537103" cy="526729"/>
                <a:chOff x="820409" y="4323349"/>
                <a:chExt cx="1537103" cy="526729"/>
              </a:xfrm>
            </p:grpSpPr>
            <p:sp>
              <p:nvSpPr>
                <p:cNvPr id="31" name="Rectangle: Rounded Corners 30"/>
                <p:cNvSpPr/>
                <p:nvPr/>
              </p:nvSpPr>
              <p:spPr>
                <a:xfrm>
                  <a:off x="854028" y="4360185"/>
                  <a:ext cx="1503484" cy="489893"/>
                </a:xfrm>
                <a:prstGeom prst="roundRect">
                  <a:avLst/>
                </a:pr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2" name="Rectangle: Rounded Corners 31"/>
                <p:cNvSpPr/>
                <p:nvPr/>
              </p:nvSpPr>
              <p:spPr>
                <a:xfrm>
                  <a:off x="820409" y="4323349"/>
                  <a:ext cx="1503484" cy="489893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3" name="Rectangle: Rounded Corners 32"/>
                <p:cNvSpPr/>
                <p:nvPr/>
              </p:nvSpPr>
              <p:spPr>
                <a:xfrm>
                  <a:off x="857129" y="4360185"/>
                  <a:ext cx="1428750" cy="416337"/>
                </a:xfrm>
                <a:prstGeom prst="roundRect">
                  <a:avLst/>
                </a:prstGeom>
                <a:noFill/>
                <a:ln w="9525">
                  <a:solidFill>
                    <a:schemeClr val="accent1">
                      <a:lumMod val="50000"/>
                    </a:schemeClr>
                  </a:solidFill>
                  <a:prstDash val="sys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40" name="Rectangle: Rounded Corners 39"/>
              <p:cNvSpPr/>
              <p:nvPr/>
            </p:nvSpPr>
            <p:spPr>
              <a:xfrm>
                <a:off x="799099" y="4360185"/>
                <a:ext cx="1558413" cy="429716"/>
              </a:xfrm>
              <a:prstGeom prst="roundRect">
                <a:avLst/>
              </a:prstGeom>
              <a:noFill/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Thủy</a:t>
                </a:r>
                <a:r>
                  <a:rPr lang="en-US" sz="20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quyển</a:t>
                </a:r>
                <a:endParaRPr lang="en-US" sz="20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pic>
          <p:nvPicPr>
            <p:cNvPr id="58" name="Picture 57"/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9896" b="100000" l="0" r="100000">
                          <a14:foregroundMark x1="82222" y1="37674" x2="81556" y2="45313"/>
                          <a14:foregroundMark x1="1111" y1="64063" x2="0" y2="69444"/>
                          <a14:foregroundMark x1="778" y1="71528" x2="0" y2="9184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18891" y="4865247"/>
              <a:ext cx="2076980" cy="1329267"/>
            </a:xfrm>
            <a:prstGeom prst="ellipse">
              <a:avLst/>
            </a:prstGeom>
          </p:spPr>
        </p:pic>
      </p:grpSp>
      <p:grpSp>
        <p:nvGrpSpPr>
          <p:cNvPr id="4" name="Group 3"/>
          <p:cNvGrpSpPr/>
          <p:nvPr/>
        </p:nvGrpSpPr>
        <p:grpSpPr>
          <a:xfrm>
            <a:off x="6119671" y="325394"/>
            <a:ext cx="2283757" cy="1907019"/>
            <a:chOff x="6820431" y="915503"/>
            <a:chExt cx="2283757" cy="1907019"/>
          </a:xfrm>
        </p:grpSpPr>
        <p:grpSp>
          <p:nvGrpSpPr>
            <p:cNvPr id="15" name="Group 14"/>
            <p:cNvGrpSpPr/>
            <p:nvPr/>
          </p:nvGrpSpPr>
          <p:grpSpPr>
            <a:xfrm>
              <a:off x="7147062" y="915503"/>
              <a:ext cx="1957126" cy="1907019"/>
              <a:chOff x="6391656" y="940326"/>
              <a:chExt cx="2194915" cy="1866884"/>
            </a:xfrm>
          </p:grpSpPr>
          <p:pic>
            <p:nvPicPr>
              <p:cNvPr id="13" name="Picture 12"/>
              <p:cNvPicPr>
                <a:picLocks noChangeAspect="1"/>
              </p:cNvPicPr>
              <p:nvPr/>
            </p:nvPicPr>
            <p:blipFill rotWithShape="1">
              <a:blip r:embed="rId7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ackgroundRemoval t="9779" b="89872" l="0" r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27467" b="27067"/>
              <a:stretch/>
            </p:blipFill>
            <p:spPr>
              <a:xfrm>
                <a:off x="6391656" y="1786682"/>
                <a:ext cx="2194915" cy="1020528"/>
              </a:xfrm>
              <a:prstGeom prst="rect">
                <a:avLst/>
              </a:prstGeom>
            </p:spPr>
          </p:pic>
          <p:pic>
            <p:nvPicPr>
              <p:cNvPr id="14" name="Picture 13"/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671815" y="940326"/>
                <a:ext cx="827055" cy="1016489"/>
              </a:xfrm>
              <a:prstGeom prst="rect">
                <a:avLst/>
              </a:prstGeom>
            </p:spPr>
          </p:pic>
        </p:grpSp>
        <p:grpSp>
          <p:nvGrpSpPr>
            <p:cNvPr id="42" name="Group 41"/>
            <p:cNvGrpSpPr/>
            <p:nvPr/>
          </p:nvGrpSpPr>
          <p:grpSpPr>
            <a:xfrm>
              <a:off x="7057606" y="992642"/>
              <a:ext cx="1533350" cy="526729"/>
              <a:chOff x="2597663" y="3305333"/>
              <a:chExt cx="1533350" cy="526729"/>
            </a:xfrm>
          </p:grpSpPr>
          <p:grpSp>
            <p:nvGrpSpPr>
              <p:cNvPr id="29" name="Group 28"/>
              <p:cNvGrpSpPr/>
              <p:nvPr/>
            </p:nvGrpSpPr>
            <p:grpSpPr>
              <a:xfrm>
                <a:off x="2597663" y="3305333"/>
                <a:ext cx="1533350" cy="526729"/>
                <a:chOff x="958362" y="4152445"/>
                <a:chExt cx="1533350" cy="526729"/>
              </a:xfrm>
            </p:grpSpPr>
            <p:sp>
              <p:nvSpPr>
                <p:cNvPr id="28" name="Rectangle: Rounded Corners 27"/>
                <p:cNvSpPr/>
                <p:nvPr/>
              </p:nvSpPr>
              <p:spPr>
                <a:xfrm>
                  <a:off x="988228" y="4189281"/>
                  <a:ext cx="1503484" cy="489893"/>
                </a:xfrm>
                <a:prstGeom prst="roundRect">
                  <a:avLst/>
                </a:prstGeom>
                <a:solidFill>
                  <a:schemeClr val="accent6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6" name="Rectangle: Rounded Corners 25"/>
                <p:cNvSpPr/>
                <p:nvPr/>
              </p:nvSpPr>
              <p:spPr>
                <a:xfrm>
                  <a:off x="958362" y="4152445"/>
                  <a:ext cx="1503484" cy="489893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7" name="Rectangle: Rounded Corners 26"/>
                <p:cNvSpPr/>
                <p:nvPr/>
              </p:nvSpPr>
              <p:spPr>
                <a:xfrm>
                  <a:off x="995082" y="4189281"/>
                  <a:ext cx="1428750" cy="416337"/>
                </a:xfrm>
                <a:prstGeom prst="roundRect">
                  <a:avLst/>
                </a:prstGeom>
                <a:noFill/>
                <a:ln w="9525">
                  <a:solidFill>
                    <a:schemeClr val="accent6">
                      <a:lumMod val="75000"/>
                    </a:schemeClr>
                  </a:solidFill>
                  <a:prstDash val="sys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39" name="Rectangle: Rounded Corners 38"/>
              <p:cNvSpPr/>
              <p:nvPr/>
            </p:nvSpPr>
            <p:spPr>
              <a:xfrm>
                <a:off x="2634166" y="3328790"/>
                <a:ext cx="1466981" cy="429716"/>
              </a:xfrm>
              <a:prstGeom prst="roundRect">
                <a:avLst/>
              </a:prstGeom>
              <a:noFill/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 err="1">
                    <a:solidFill>
                      <a:schemeClr val="accent6">
                        <a:lumMod val="7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Sinh</a:t>
                </a:r>
                <a:r>
                  <a:rPr lang="en-US" sz="2000" b="1" dirty="0">
                    <a:solidFill>
                      <a:schemeClr val="accent6">
                        <a:lumMod val="7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b="1" dirty="0" err="1">
                    <a:solidFill>
                      <a:schemeClr val="accent6">
                        <a:lumMod val="7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quyển</a:t>
                </a:r>
                <a:endParaRPr lang="en-US" sz="2000" b="1" dirty="0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pic>
          <p:nvPicPr>
            <p:cNvPr id="46" name="图片 4"/>
            <p:cNvPicPr>
              <a:picLocks noChangeAspect="1"/>
            </p:cNvPicPr>
            <p:nvPr/>
          </p:nvPicPr>
          <p:blipFill rotWithShape="1"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0270" t="27848" r="5032" b="7510"/>
            <a:stretch/>
          </p:blipFill>
          <p:spPr>
            <a:xfrm rot="1696399">
              <a:off x="6820431" y="1674755"/>
              <a:ext cx="1538690" cy="733896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10000" b="90000" l="0" r="97923">
                          <a14:foregroundMark x1="80351" y1="79623" x2="85783" y2="84717"/>
                          <a14:foregroundMark x1="52875" y1="80377" x2="54473" y2="7754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24281" y="1394341"/>
              <a:ext cx="827205" cy="700349"/>
            </a:xfrm>
            <a:prstGeom prst="rect">
              <a:avLst/>
            </a:prstGeom>
          </p:spPr>
        </p:pic>
      </p:grpSp>
      <p:grpSp>
        <p:nvGrpSpPr>
          <p:cNvPr id="47" name="Group 46"/>
          <p:cNvGrpSpPr/>
          <p:nvPr/>
        </p:nvGrpSpPr>
        <p:grpSpPr>
          <a:xfrm>
            <a:off x="9216370" y="329880"/>
            <a:ext cx="2378983" cy="466022"/>
            <a:chOff x="2597663" y="3305333"/>
            <a:chExt cx="1533350" cy="526729"/>
          </a:xfrm>
        </p:grpSpPr>
        <p:grpSp>
          <p:nvGrpSpPr>
            <p:cNvPr id="50" name="Group 49"/>
            <p:cNvGrpSpPr/>
            <p:nvPr/>
          </p:nvGrpSpPr>
          <p:grpSpPr>
            <a:xfrm>
              <a:off x="2597663" y="3305333"/>
              <a:ext cx="1533350" cy="526729"/>
              <a:chOff x="958362" y="4152445"/>
              <a:chExt cx="1533350" cy="526729"/>
            </a:xfrm>
          </p:grpSpPr>
          <p:sp>
            <p:nvSpPr>
              <p:cNvPr id="53" name="Rectangle: Rounded Corners 52"/>
              <p:cNvSpPr/>
              <p:nvPr/>
            </p:nvSpPr>
            <p:spPr>
              <a:xfrm>
                <a:off x="988228" y="4189281"/>
                <a:ext cx="1503484" cy="489893"/>
              </a:xfrm>
              <a:prstGeom prst="roundRect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55" name="Rectangle: Rounded Corners 54"/>
              <p:cNvSpPr/>
              <p:nvPr/>
            </p:nvSpPr>
            <p:spPr>
              <a:xfrm>
                <a:off x="958362" y="4152445"/>
                <a:ext cx="1503484" cy="489893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  <p:sp>
            <p:nvSpPr>
              <p:cNvPr id="57" name="Rectangle: Rounded Corners 56"/>
              <p:cNvSpPr/>
              <p:nvPr/>
            </p:nvSpPr>
            <p:spPr>
              <a:xfrm>
                <a:off x="995082" y="4189281"/>
                <a:ext cx="1428750" cy="416337"/>
              </a:xfrm>
              <a:prstGeom prst="roundRect">
                <a:avLst/>
              </a:prstGeom>
              <a:noFill/>
              <a:ln w="9525">
                <a:solidFill>
                  <a:schemeClr val="accent6">
                    <a:lumMod val="7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</p:grpSp>
        <p:sp>
          <p:nvSpPr>
            <p:cNvPr id="51" name="Rectangle: Rounded Corners 50"/>
            <p:cNvSpPr/>
            <p:nvPr/>
          </p:nvSpPr>
          <p:spPr>
            <a:xfrm>
              <a:off x="2634165" y="3328790"/>
              <a:ext cx="1466981" cy="429716"/>
            </a:xfrm>
            <a:prstGeom prst="roundRect">
              <a:avLst/>
            </a:prstGeom>
            <a:noFill/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err="1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Các</a:t>
              </a:r>
              <a:r>
                <a:rPr lang="en-US" sz="2400" b="1" dirty="0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sự</a:t>
              </a:r>
              <a:r>
                <a:rPr lang="en-US" sz="2400" b="1" dirty="0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vật</a:t>
              </a:r>
              <a:endParaRPr lang="en-US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cxnSp>
        <p:nvCxnSpPr>
          <p:cNvPr id="60" name="Connector: Curved 59"/>
          <p:cNvCxnSpPr>
            <a:stCxn id="13" idx="3"/>
            <a:endCxn id="51" idx="1"/>
          </p:cNvCxnSpPr>
          <p:nvPr/>
        </p:nvCxnSpPr>
        <p:spPr>
          <a:xfrm flipV="1">
            <a:off x="8403428" y="540729"/>
            <a:ext cx="869575" cy="1170450"/>
          </a:xfrm>
          <a:prstGeom prst="curvedConnector3">
            <a:avLst/>
          </a:prstGeom>
          <a:ln w="5715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Rectangle 60"/>
          <p:cNvSpPr/>
          <p:nvPr/>
        </p:nvSpPr>
        <p:spPr>
          <a:xfrm>
            <a:off x="9140237" y="1102020"/>
            <a:ext cx="310156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sứa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tôm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bò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sến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lang="en-US" sz="2400" dirty="0"/>
          </a:p>
        </p:txBody>
      </p:sp>
      <p:grpSp>
        <p:nvGrpSpPr>
          <p:cNvPr id="63" name="Group 62"/>
          <p:cNvGrpSpPr/>
          <p:nvPr/>
        </p:nvGrpSpPr>
        <p:grpSpPr>
          <a:xfrm>
            <a:off x="8555027" y="2140176"/>
            <a:ext cx="3469396" cy="772852"/>
            <a:chOff x="2597663" y="3305333"/>
            <a:chExt cx="1533350" cy="526729"/>
          </a:xfrm>
        </p:grpSpPr>
        <p:grpSp>
          <p:nvGrpSpPr>
            <p:cNvPr id="64" name="Group 63"/>
            <p:cNvGrpSpPr/>
            <p:nvPr/>
          </p:nvGrpSpPr>
          <p:grpSpPr>
            <a:xfrm>
              <a:off x="2597663" y="3305333"/>
              <a:ext cx="1533350" cy="526729"/>
              <a:chOff x="958362" y="4152445"/>
              <a:chExt cx="1533350" cy="526729"/>
            </a:xfrm>
          </p:grpSpPr>
          <p:sp>
            <p:nvSpPr>
              <p:cNvPr id="66" name="Rectangle: Rounded Corners 65"/>
              <p:cNvSpPr/>
              <p:nvPr/>
            </p:nvSpPr>
            <p:spPr>
              <a:xfrm>
                <a:off x="988228" y="4189281"/>
                <a:ext cx="1503484" cy="489893"/>
              </a:xfrm>
              <a:prstGeom prst="roundRect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67" name="Rectangle: Rounded Corners 66"/>
              <p:cNvSpPr/>
              <p:nvPr/>
            </p:nvSpPr>
            <p:spPr>
              <a:xfrm>
                <a:off x="958362" y="4152445"/>
                <a:ext cx="1503484" cy="489893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  <p:sp>
            <p:nvSpPr>
              <p:cNvPr id="68" name="Rectangle: Rounded Corners 67"/>
              <p:cNvSpPr/>
              <p:nvPr/>
            </p:nvSpPr>
            <p:spPr>
              <a:xfrm>
                <a:off x="995082" y="4189281"/>
                <a:ext cx="1428750" cy="416337"/>
              </a:xfrm>
              <a:prstGeom prst="roundRect">
                <a:avLst/>
              </a:prstGeom>
              <a:noFill/>
              <a:ln w="9525">
                <a:solidFill>
                  <a:schemeClr val="accent6">
                    <a:lumMod val="7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</p:grpSp>
        <p:sp>
          <p:nvSpPr>
            <p:cNvPr id="65" name="Rectangle: Rounded Corners 64"/>
            <p:cNvSpPr/>
            <p:nvPr/>
          </p:nvSpPr>
          <p:spPr>
            <a:xfrm>
              <a:off x="2634165" y="3328790"/>
              <a:ext cx="1466981" cy="429716"/>
            </a:xfrm>
            <a:prstGeom prst="roundRect">
              <a:avLst/>
            </a:prstGeom>
            <a:noFill/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err="1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Các</a:t>
              </a:r>
              <a:r>
                <a:rPr lang="en-US" sz="2400" b="1" dirty="0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hành</a:t>
              </a:r>
              <a:r>
                <a:rPr lang="en-US" sz="2400" b="1" dirty="0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động</a:t>
              </a:r>
              <a:r>
                <a:rPr lang="en-US" sz="2400" b="1" dirty="0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bảo</a:t>
              </a:r>
              <a:r>
                <a:rPr lang="en-US" sz="2400" b="1" dirty="0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vệ</a:t>
              </a:r>
              <a:endParaRPr lang="en-US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cxnSp>
        <p:nvCxnSpPr>
          <p:cNvPr id="69" name="Connector: Curved 68"/>
          <p:cNvCxnSpPr>
            <a:stCxn id="13" idx="3"/>
            <a:endCxn id="65" idx="1"/>
          </p:cNvCxnSpPr>
          <p:nvPr/>
        </p:nvCxnSpPr>
        <p:spPr>
          <a:xfrm>
            <a:off x="8403428" y="1711179"/>
            <a:ext cx="234189" cy="778669"/>
          </a:xfrm>
          <a:prstGeom prst="curvedConnector3">
            <a:avLst>
              <a:gd name="adj1" fmla="val 50000"/>
            </a:avLst>
          </a:prstGeom>
          <a:ln w="5715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Rectangle 69"/>
          <p:cNvSpPr/>
          <p:nvPr/>
        </p:nvSpPr>
        <p:spPr>
          <a:xfrm>
            <a:off x="8534744" y="2963513"/>
            <a:ext cx="378857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rừng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chống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bắt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mìn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chống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bắt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buôn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hoang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dã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/>
          </a:p>
        </p:txBody>
      </p:sp>
      <p:grpSp>
        <p:nvGrpSpPr>
          <p:cNvPr id="71" name="Group 70"/>
          <p:cNvGrpSpPr/>
          <p:nvPr/>
        </p:nvGrpSpPr>
        <p:grpSpPr>
          <a:xfrm>
            <a:off x="7867539" y="4678955"/>
            <a:ext cx="2025933" cy="719586"/>
            <a:chOff x="2597663" y="3305333"/>
            <a:chExt cx="1533350" cy="526729"/>
          </a:xfrm>
        </p:grpSpPr>
        <p:grpSp>
          <p:nvGrpSpPr>
            <p:cNvPr id="72" name="Group 71"/>
            <p:cNvGrpSpPr/>
            <p:nvPr/>
          </p:nvGrpSpPr>
          <p:grpSpPr>
            <a:xfrm>
              <a:off x="2597663" y="3305333"/>
              <a:ext cx="1533350" cy="526729"/>
              <a:chOff x="958362" y="4152445"/>
              <a:chExt cx="1533350" cy="526729"/>
            </a:xfrm>
          </p:grpSpPr>
          <p:sp>
            <p:nvSpPr>
              <p:cNvPr id="74" name="Rectangle: Rounded Corners 73"/>
              <p:cNvSpPr/>
              <p:nvPr/>
            </p:nvSpPr>
            <p:spPr>
              <a:xfrm>
                <a:off x="988228" y="4189281"/>
                <a:ext cx="1503484" cy="489893"/>
              </a:xfrm>
              <a:prstGeom prst="roundRect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" name="Rectangle: Rounded Corners 74"/>
              <p:cNvSpPr/>
              <p:nvPr/>
            </p:nvSpPr>
            <p:spPr>
              <a:xfrm>
                <a:off x="958362" y="4152445"/>
                <a:ext cx="1503484" cy="489893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: Rounded Corners 75"/>
              <p:cNvSpPr/>
              <p:nvPr/>
            </p:nvSpPr>
            <p:spPr>
              <a:xfrm>
                <a:off x="995082" y="4189281"/>
                <a:ext cx="1428750" cy="416337"/>
              </a:xfrm>
              <a:prstGeom prst="roundRect">
                <a:avLst/>
              </a:prstGeom>
              <a:noFill/>
              <a:ln w="9525">
                <a:solidFill>
                  <a:srgbClr val="0070C0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73" name="Rectangle: Rounded Corners 72"/>
            <p:cNvSpPr/>
            <p:nvPr/>
          </p:nvSpPr>
          <p:spPr>
            <a:xfrm>
              <a:off x="2634165" y="3328790"/>
              <a:ext cx="1466981" cy="429716"/>
            </a:xfrm>
            <a:prstGeom prst="roundRect">
              <a:avLst/>
            </a:prstGeom>
            <a:noFill/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err="1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Các</a:t>
              </a:r>
              <a:r>
                <a:rPr lang="en-US" sz="2400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sự</a:t>
              </a:r>
              <a:r>
                <a:rPr lang="en-US" sz="2400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vật</a:t>
              </a:r>
              <a:endPara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cxnSp>
        <p:nvCxnSpPr>
          <p:cNvPr id="77" name="Connector: Curved 76"/>
          <p:cNvCxnSpPr>
            <a:stCxn id="58" idx="6"/>
            <a:endCxn id="75" idx="1"/>
          </p:cNvCxnSpPr>
          <p:nvPr/>
        </p:nvCxnSpPr>
        <p:spPr>
          <a:xfrm flipV="1">
            <a:off x="6574620" y="5013587"/>
            <a:ext cx="1292919" cy="222380"/>
          </a:xfrm>
          <a:prstGeom prst="curvedConnector3">
            <a:avLst>
              <a:gd name="adj1" fmla="val 50000"/>
            </a:avLst>
          </a:prstGeom>
          <a:ln w="571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7928768" y="5484517"/>
            <a:ext cx="356127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Sông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suối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ao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dương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thác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kênh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mương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rạch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</a:t>
            </a:r>
          </a:p>
        </p:txBody>
      </p:sp>
      <p:grpSp>
        <p:nvGrpSpPr>
          <p:cNvPr id="78" name="Group 77"/>
          <p:cNvGrpSpPr/>
          <p:nvPr/>
        </p:nvGrpSpPr>
        <p:grpSpPr>
          <a:xfrm>
            <a:off x="490432" y="4705226"/>
            <a:ext cx="3363799" cy="581146"/>
            <a:chOff x="2597663" y="3305333"/>
            <a:chExt cx="1533350" cy="526729"/>
          </a:xfrm>
        </p:grpSpPr>
        <p:grpSp>
          <p:nvGrpSpPr>
            <p:cNvPr id="79" name="Group 78"/>
            <p:cNvGrpSpPr/>
            <p:nvPr/>
          </p:nvGrpSpPr>
          <p:grpSpPr>
            <a:xfrm>
              <a:off x="2597663" y="3305333"/>
              <a:ext cx="1533350" cy="526729"/>
              <a:chOff x="958362" y="4152445"/>
              <a:chExt cx="1533350" cy="526729"/>
            </a:xfrm>
          </p:grpSpPr>
          <p:sp>
            <p:nvSpPr>
              <p:cNvPr id="81" name="Rectangle: Rounded Corners 80"/>
              <p:cNvSpPr/>
              <p:nvPr/>
            </p:nvSpPr>
            <p:spPr>
              <a:xfrm>
                <a:off x="988228" y="4189281"/>
                <a:ext cx="1503484" cy="489893"/>
              </a:xfrm>
              <a:prstGeom prst="roundRect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82" name="Rectangle: Rounded Corners 81"/>
              <p:cNvSpPr/>
              <p:nvPr/>
            </p:nvSpPr>
            <p:spPr>
              <a:xfrm>
                <a:off x="958362" y="4152445"/>
                <a:ext cx="1503484" cy="489893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  <p:sp>
            <p:nvSpPr>
              <p:cNvPr id="83" name="Rectangle: Rounded Corners 82"/>
              <p:cNvSpPr/>
              <p:nvPr/>
            </p:nvSpPr>
            <p:spPr>
              <a:xfrm>
                <a:off x="995082" y="4189281"/>
                <a:ext cx="1428750" cy="416337"/>
              </a:xfrm>
              <a:prstGeom prst="roundRect">
                <a:avLst/>
              </a:prstGeom>
              <a:noFill/>
              <a:ln w="9525">
                <a:solidFill>
                  <a:srgbClr val="0070C0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</p:grpSp>
        <p:sp>
          <p:nvSpPr>
            <p:cNvPr id="80" name="Rectangle: Rounded Corners 79"/>
            <p:cNvSpPr/>
            <p:nvPr/>
          </p:nvSpPr>
          <p:spPr>
            <a:xfrm>
              <a:off x="2634165" y="3328790"/>
              <a:ext cx="1466981" cy="429716"/>
            </a:xfrm>
            <a:prstGeom prst="roundRect">
              <a:avLst/>
            </a:prstGeom>
            <a:noFill/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err="1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Các</a:t>
              </a:r>
              <a:r>
                <a:rPr lang="en-US" sz="2400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hành</a:t>
              </a:r>
              <a:r>
                <a:rPr lang="en-US" sz="2400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động</a:t>
              </a:r>
              <a:r>
                <a:rPr lang="en-US" sz="2400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bảo</a:t>
              </a:r>
              <a:r>
                <a:rPr lang="en-US" sz="2400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vệ</a:t>
              </a:r>
              <a:endPara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cxnSp>
        <p:nvCxnSpPr>
          <p:cNvPr id="84" name="Connector: Curved 83"/>
          <p:cNvCxnSpPr>
            <a:stCxn id="58" idx="3"/>
            <a:endCxn id="81" idx="3"/>
          </p:cNvCxnSpPr>
          <p:nvPr/>
        </p:nvCxnSpPr>
        <p:spPr>
          <a:xfrm rot="5400000" flipH="1">
            <a:off x="3983112" y="4887239"/>
            <a:ext cx="689813" cy="947576"/>
          </a:xfrm>
          <a:prstGeom prst="curvedConnector4">
            <a:avLst>
              <a:gd name="adj1" fmla="val -33139"/>
              <a:gd name="adj2" fmla="val 66050"/>
            </a:avLst>
          </a:prstGeom>
          <a:ln w="571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299663" y="5349608"/>
            <a:ext cx="402835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Giữ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sạch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nguồn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xây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dựng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lọc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thải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5" name="Connector: Curved 84"/>
          <p:cNvCxnSpPr>
            <a:stCxn id="22" idx="3"/>
            <a:endCxn id="88" idx="3"/>
          </p:cNvCxnSpPr>
          <p:nvPr/>
        </p:nvCxnSpPr>
        <p:spPr>
          <a:xfrm rot="5400000">
            <a:off x="2329546" y="2049937"/>
            <a:ext cx="1516781" cy="870018"/>
          </a:xfrm>
          <a:prstGeom prst="curvedConnector2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6" name="Group 85"/>
          <p:cNvGrpSpPr/>
          <p:nvPr/>
        </p:nvGrpSpPr>
        <p:grpSpPr>
          <a:xfrm>
            <a:off x="666456" y="3006629"/>
            <a:ext cx="2025933" cy="523177"/>
            <a:chOff x="2597663" y="3305333"/>
            <a:chExt cx="1533350" cy="526729"/>
          </a:xfrm>
        </p:grpSpPr>
        <p:grpSp>
          <p:nvGrpSpPr>
            <p:cNvPr id="87" name="Group 86"/>
            <p:cNvGrpSpPr/>
            <p:nvPr/>
          </p:nvGrpSpPr>
          <p:grpSpPr>
            <a:xfrm>
              <a:off x="2597663" y="3305333"/>
              <a:ext cx="1533350" cy="526729"/>
              <a:chOff x="958362" y="4152445"/>
              <a:chExt cx="1533350" cy="526729"/>
            </a:xfrm>
          </p:grpSpPr>
          <p:sp>
            <p:nvSpPr>
              <p:cNvPr id="89" name="Rectangle: Rounded Corners 88"/>
              <p:cNvSpPr/>
              <p:nvPr/>
            </p:nvSpPr>
            <p:spPr>
              <a:xfrm>
                <a:off x="988228" y="4189281"/>
                <a:ext cx="1503484" cy="489893"/>
              </a:xfrm>
              <a:prstGeom prst="roundRect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0" name="Rectangle: Rounded Corners 89"/>
              <p:cNvSpPr/>
              <p:nvPr/>
            </p:nvSpPr>
            <p:spPr>
              <a:xfrm>
                <a:off x="958362" y="4152445"/>
                <a:ext cx="1503484" cy="489893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1" name="Rectangle: Rounded Corners 90"/>
              <p:cNvSpPr/>
              <p:nvPr/>
            </p:nvSpPr>
            <p:spPr>
              <a:xfrm>
                <a:off x="995082" y="4189281"/>
                <a:ext cx="1428750" cy="416337"/>
              </a:xfrm>
              <a:prstGeom prst="roundRect">
                <a:avLst/>
              </a:prstGeom>
              <a:noFill/>
              <a:ln w="9525">
                <a:solidFill>
                  <a:srgbClr val="0070C0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88" name="Rectangle: Rounded Corners 87"/>
            <p:cNvSpPr/>
            <p:nvPr/>
          </p:nvSpPr>
          <p:spPr>
            <a:xfrm>
              <a:off x="2634165" y="3328790"/>
              <a:ext cx="1466981" cy="429716"/>
            </a:xfrm>
            <a:prstGeom prst="roundRect">
              <a:avLst/>
            </a:prstGeom>
            <a:noFill/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err="1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Các</a:t>
              </a:r>
              <a:r>
                <a:rPr lang="en-US" sz="2400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sự</a:t>
              </a:r>
              <a:r>
                <a:rPr lang="en-US" sz="2400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vật</a:t>
              </a:r>
              <a:endPara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4" name="Rectangle 23"/>
          <p:cNvSpPr/>
          <p:nvPr/>
        </p:nvSpPr>
        <p:spPr>
          <a:xfrm>
            <a:off x="16023" y="3535201"/>
            <a:ext cx="448842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Bầu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vũ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trụ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mây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thanh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ánh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hậu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,….</a:t>
            </a:r>
          </a:p>
        </p:txBody>
      </p:sp>
      <p:cxnSp>
        <p:nvCxnSpPr>
          <p:cNvPr id="92" name="Connector: Curved 91"/>
          <p:cNvCxnSpPr>
            <a:stCxn id="22" idx="2"/>
            <a:endCxn id="98" idx="0"/>
          </p:cNvCxnSpPr>
          <p:nvPr/>
        </p:nvCxnSpPr>
        <p:spPr>
          <a:xfrm rot="10800000">
            <a:off x="1550889" y="562467"/>
            <a:ext cx="1718864" cy="594772"/>
          </a:xfrm>
          <a:prstGeom prst="curvedConnector4">
            <a:avLst>
              <a:gd name="adj1" fmla="val 3541"/>
              <a:gd name="adj2" fmla="val 138435"/>
            </a:avLst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3" name="Group 92"/>
          <p:cNvGrpSpPr/>
          <p:nvPr/>
        </p:nvGrpSpPr>
        <p:grpSpPr>
          <a:xfrm>
            <a:off x="-128324" y="515473"/>
            <a:ext cx="3428090" cy="671978"/>
            <a:chOff x="2597663" y="3305333"/>
            <a:chExt cx="1533350" cy="526729"/>
          </a:xfrm>
        </p:grpSpPr>
        <p:grpSp>
          <p:nvGrpSpPr>
            <p:cNvPr id="94" name="Group 93"/>
            <p:cNvGrpSpPr/>
            <p:nvPr/>
          </p:nvGrpSpPr>
          <p:grpSpPr>
            <a:xfrm>
              <a:off x="2597663" y="3305333"/>
              <a:ext cx="1533350" cy="526729"/>
              <a:chOff x="958362" y="4152445"/>
              <a:chExt cx="1533350" cy="526729"/>
            </a:xfrm>
          </p:grpSpPr>
          <p:sp>
            <p:nvSpPr>
              <p:cNvPr id="96" name="Rectangle: Rounded Corners 95"/>
              <p:cNvSpPr/>
              <p:nvPr/>
            </p:nvSpPr>
            <p:spPr>
              <a:xfrm>
                <a:off x="988228" y="4189281"/>
                <a:ext cx="1503484" cy="489893"/>
              </a:xfrm>
              <a:prstGeom prst="roundRect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: Rounded Corners 96"/>
              <p:cNvSpPr/>
              <p:nvPr/>
            </p:nvSpPr>
            <p:spPr>
              <a:xfrm>
                <a:off x="958362" y="4152445"/>
                <a:ext cx="1503484" cy="489893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8" name="Rectangle: Rounded Corners 97"/>
              <p:cNvSpPr/>
              <p:nvPr/>
            </p:nvSpPr>
            <p:spPr>
              <a:xfrm>
                <a:off x="995082" y="4189281"/>
                <a:ext cx="1428750" cy="416337"/>
              </a:xfrm>
              <a:prstGeom prst="roundRect">
                <a:avLst/>
              </a:prstGeom>
              <a:noFill/>
              <a:ln w="9525">
                <a:solidFill>
                  <a:srgbClr val="0070C0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95" name="Rectangle: Rounded Corners 94"/>
            <p:cNvSpPr/>
            <p:nvPr/>
          </p:nvSpPr>
          <p:spPr>
            <a:xfrm>
              <a:off x="2634165" y="3328790"/>
              <a:ext cx="1466981" cy="429716"/>
            </a:xfrm>
            <a:prstGeom prst="roundRect">
              <a:avLst/>
            </a:prstGeom>
            <a:noFill/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err="1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Các</a:t>
              </a:r>
              <a:r>
                <a:rPr lang="en-US" sz="2400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hành</a:t>
              </a:r>
              <a:r>
                <a:rPr lang="en-US" sz="2400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động</a:t>
              </a:r>
              <a:r>
                <a:rPr lang="en-US" sz="2400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bảo</a:t>
              </a:r>
              <a:r>
                <a:rPr lang="en-US" sz="2400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vệ</a:t>
              </a:r>
              <a:endPara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00" name="Rectangle 99"/>
          <p:cNvSpPr/>
          <p:nvPr/>
        </p:nvSpPr>
        <p:spPr>
          <a:xfrm>
            <a:off x="16023" y="1447682"/>
            <a:ext cx="32338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Lọc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khói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xử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thải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chống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bầu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059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"/>
                            </p:stCondLst>
                            <p:childTnLst>
                              <p:par>
                                <p:cTn id="9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500"/>
                            </p:stCondLst>
                            <p:childTnLst>
                              <p:par>
                                <p:cTn id="10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/>
      <p:bldP spid="70" grpId="0"/>
      <p:bldP spid="11" grpId="0"/>
      <p:bldP spid="19" grpId="0"/>
      <p:bldP spid="24" grpId="0"/>
      <p:bldP spid="100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038"/>
          <a:stretch/>
        </p:blipFill>
        <p:spPr>
          <a:xfrm>
            <a:off x="-47275" y="903159"/>
            <a:ext cx="12327924" cy="595484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7285">
            <a:off x="1855958" y="358998"/>
            <a:ext cx="8779587" cy="4912829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8859BB8D-A835-4EF0-A4B4-C65CADFBCE7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270" t="27848" r="5032" b="7510"/>
          <a:stretch/>
        </p:blipFill>
        <p:spPr>
          <a:xfrm>
            <a:off x="3747888" y="3111389"/>
            <a:ext cx="8444112" cy="4027517"/>
          </a:xfrm>
          <a:prstGeom prst="rect">
            <a:avLst/>
          </a:prstGeom>
          <a:ln>
            <a:noFill/>
          </a:ln>
        </p:spPr>
      </p:pic>
      <p:sp>
        <p:nvSpPr>
          <p:cNvPr id="8" name="TextBox 7"/>
          <p:cNvSpPr txBox="1"/>
          <p:nvPr/>
        </p:nvSpPr>
        <p:spPr>
          <a:xfrm>
            <a:off x="3053103" y="1491918"/>
            <a:ext cx="61947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ctr"/>
            <a:r>
              <a:rPr lang="en-US" sz="6000" b="1" dirty="0">
                <a:ln w="28575">
                  <a:solidFill>
                    <a:schemeClr val="tx1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  <a:cs typeface="Times New Roman" panose="02020603050405020304" pitchFamily="18" charset="0"/>
              </a:rPr>
              <a:t>HẸN CÁC EM VÀO TIẾT SAU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980" b="95273" l="4808" r="89980">
                        <a14:foregroundMark x1="25576" y1="30424" x2="33051" y2="36808"/>
                        <a14:foregroundMark x1="46384" y1="19030" x2="46263" y2="27354"/>
                        <a14:foregroundMark x1="39717" y1="29576" x2="40000" y2="31677"/>
                        <a14:foregroundMark x1="54707" y1="28202" x2="55434" y2="26545"/>
                        <a14:foregroundMark x1="65414" y1="23475" x2="65131" y2="30707"/>
                        <a14:foregroundMark x1="68889" y1="37657" x2="69859" y2="37091"/>
                        <a14:foregroundMark x1="72768" y1="42505" x2="81374" y2="42505"/>
                        <a14:foregroundMark x1="72485" y1="53212" x2="77212" y2="54182"/>
                        <a14:foregroundMark x1="71394" y1="60000" x2="76929" y2="66545"/>
                        <a14:foregroundMark x1="65576" y1="65980" x2="67515" y2="66263"/>
                        <a14:foregroundMark x1="59152" y1="69576" x2="65131" y2="74465"/>
                        <a14:foregroundMark x1="50020" y1="74303" x2="50545" y2="75960"/>
                        <a14:foregroundMark x1="42909" y1="74182" x2="42343" y2="79434"/>
                        <a14:foregroundMark x1="34303" y1="68606" x2="32768" y2="69455"/>
                        <a14:foregroundMark x1="29293" y1="64444" x2="26788" y2="68889"/>
                        <a14:foregroundMark x1="27071" y1="57495" x2="25980" y2="56121"/>
                        <a14:foregroundMark x1="25818" y1="50545" x2="19030" y2="47636"/>
                        <a14:foregroundMark x1="29859" y1="40121" x2="27919" y2="409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6577" y="-568814"/>
            <a:ext cx="3167877" cy="316787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48083" flipH="1">
            <a:off x="9691669" y="1075122"/>
            <a:ext cx="1349857" cy="1349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7119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4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0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3000"/>
                            </p:stCondLst>
                            <p:childTnLst>
                              <p:par>
                                <p:cTn id="67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230997FE-03D7-463B-9F80-68970B6AF43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44" t="6915" r="31289" b="60506"/>
          <a:stretch/>
        </p:blipFill>
        <p:spPr>
          <a:xfrm>
            <a:off x="3311621" y="0"/>
            <a:ext cx="6070123" cy="638274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805429" y="1497830"/>
            <a:ext cx="2829301" cy="280076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8800">
                <a:solidFill>
                  <a:srgbClr val="FF0000"/>
                </a:solidFill>
                <a:latin typeface="UTM Cookies" panose="020406030505060202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8800">
                <a:solidFill>
                  <a:srgbClr val="FFC000"/>
                </a:solidFill>
                <a:latin typeface="UTM Cookies" panose="02040603050506020204" pitchFamily="18" charset="0"/>
                <a:cs typeface="Times New Roman" panose="02020603050405020304" pitchFamily="18" charset="0"/>
                <a:sym typeface="+mn-lt"/>
              </a:rPr>
              <a:t>01</a:t>
            </a:r>
            <a:r>
              <a:rPr lang="zh-CN" altLang="en-US" sz="8800">
                <a:solidFill>
                  <a:srgbClr val="FF0000"/>
                </a:solidFill>
                <a:latin typeface="UTM Cookies" panose="02040603050506020204" pitchFamily="18" charset="0"/>
                <a:cs typeface="Times New Roman" panose="02020603050405020304" pitchFamily="18" charset="0"/>
                <a:sym typeface="+mn-lt"/>
              </a:rPr>
              <a:t> </a:t>
            </a:r>
            <a:endParaRPr lang="en-US" altLang="zh-CN" sz="8800" dirty="0">
              <a:solidFill>
                <a:srgbClr val="FF0000"/>
              </a:solidFill>
              <a:latin typeface="UTM Cookies" panose="02040603050506020204" pitchFamily="18" charset="0"/>
              <a:cs typeface="Times New Roman" panose="02020603050405020304" pitchFamily="18" charset="0"/>
              <a:sym typeface="+mn-lt"/>
            </a:endParaRPr>
          </a:p>
          <a:p>
            <a:pPr algn="ctr"/>
            <a:r>
              <a:rPr lang="en-US" altLang="zh-CN" sz="4400" b="1" dirty="0">
                <a:latin typeface="UTM Cookies" panose="02040603050506020204" pitchFamily="18" charset="0"/>
                <a:cs typeface="Times New Roman" panose="02020603050405020304" pitchFamily="18" charset="0"/>
                <a:sym typeface="+mn-lt"/>
              </a:rPr>
              <a:t>ÔN LUYỆN </a:t>
            </a:r>
          </a:p>
          <a:p>
            <a:pPr algn="ctr"/>
            <a:r>
              <a:rPr lang="en-US" altLang="zh-CN" sz="4400" b="1" dirty="0">
                <a:latin typeface="UTM Cookies" panose="02040603050506020204" pitchFamily="18" charset="0"/>
                <a:cs typeface="Times New Roman" panose="02020603050405020304" pitchFamily="18" charset="0"/>
                <a:sym typeface="+mn-lt"/>
              </a:rPr>
              <a:t>TẬP ĐỌC</a:t>
            </a:r>
            <a:endParaRPr lang="zh-CN" altLang="en-US" sz="4400" b="1" dirty="0">
              <a:latin typeface="UTM Cookies" panose="02040603050506020204" pitchFamily="18" charset="0"/>
              <a:cs typeface="Times New Roman" panose="02020603050405020304" pitchFamily="18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58482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230997FE-03D7-463B-9F80-68970B6AF43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44" t="6915" r="31289" b="60506"/>
          <a:stretch/>
        </p:blipFill>
        <p:spPr>
          <a:xfrm>
            <a:off x="2359152" y="0"/>
            <a:ext cx="7936991" cy="638274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788968" y="1497830"/>
            <a:ext cx="4862228" cy="280076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8800">
                <a:solidFill>
                  <a:srgbClr val="FFC000"/>
                </a:solidFill>
                <a:latin typeface="UTM Cookies" panose="02040603050506020204" pitchFamily="18" charset="0"/>
                <a:cs typeface="Times New Roman" panose="02020603050405020304" pitchFamily="18" charset="0"/>
                <a:sym typeface="+mn-lt"/>
              </a:rPr>
              <a:t>02</a:t>
            </a:r>
            <a:endParaRPr lang="en-US" altLang="zh-CN" sz="8800" dirty="0">
              <a:solidFill>
                <a:srgbClr val="FFC000"/>
              </a:solidFill>
              <a:latin typeface="UTM Cookies" panose="02040603050506020204" pitchFamily="18" charset="0"/>
              <a:cs typeface="Times New Roman" panose="02020603050405020304" pitchFamily="18" charset="0"/>
              <a:sym typeface="+mn-lt"/>
            </a:endParaRPr>
          </a:p>
          <a:p>
            <a:pPr algn="ctr"/>
            <a:r>
              <a:rPr lang="en-US" altLang="zh-CN" sz="4400" b="1" dirty="0">
                <a:latin typeface="UTM Cookies" panose="02040603050506020204" pitchFamily="18" charset="0"/>
                <a:cs typeface="Times New Roman" panose="02020603050405020304" pitchFamily="18" charset="0"/>
                <a:sym typeface="+mn-lt"/>
              </a:rPr>
              <a:t>TỔNG KẾT VỐN TỪ </a:t>
            </a:r>
          </a:p>
          <a:p>
            <a:pPr algn="ctr"/>
            <a:r>
              <a:rPr lang="en-US" altLang="zh-CN" sz="4400" b="1" dirty="0">
                <a:latin typeface="UTM Cookies" panose="02040603050506020204" pitchFamily="18" charset="0"/>
                <a:cs typeface="Times New Roman" panose="02020603050405020304" pitchFamily="18" charset="0"/>
                <a:sym typeface="+mn-lt"/>
              </a:rPr>
              <a:t>VỀ MÔI TRƯỜNG</a:t>
            </a:r>
            <a:endParaRPr lang="zh-CN" altLang="en-US" sz="4400" b="1" dirty="0">
              <a:latin typeface="UTM Cookies" panose="02040603050506020204" pitchFamily="18" charset="0"/>
              <a:cs typeface="Times New Roman" panose="02020603050405020304" pitchFamily="18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349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1000"/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73284B52-75C8-46AC-ABEB-F2384E845EA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65208" y="3938754"/>
            <a:ext cx="3618559" cy="2919246"/>
          </a:xfrm>
          <a:prstGeom prst="rect">
            <a:avLst/>
          </a:prstGeom>
        </p:spPr>
      </p:pic>
      <p:grpSp>
        <p:nvGrpSpPr>
          <p:cNvPr id="49" name="Group 48"/>
          <p:cNvGrpSpPr/>
          <p:nvPr/>
        </p:nvGrpSpPr>
        <p:grpSpPr>
          <a:xfrm>
            <a:off x="4462356" y="2269671"/>
            <a:ext cx="2240583" cy="1669083"/>
            <a:chOff x="4462356" y="2269671"/>
            <a:chExt cx="2240583" cy="1669083"/>
          </a:xfrm>
        </p:grpSpPr>
        <p:pic>
          <p:nvPicPr>
            <p:cNvPr id="48" name="Picture 47"/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6373" b="89706" l="3268" r="100000">
                          <a14:foregroundMark x1="19444" y1="24346" x2="33497" y2="28268"/>
                          <a14:foregroundMark x1="13399" y1="26634" x2="25163" y2="28758"/>
                          <a14:foregroundMark x1="75000" y1="51144" x2="92484" y2="53268"/>
                          <a14:foregroundMark x1="12908" y1="61601" x2="32680" y2="6062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576" b="16931"/>
            <a:stretch/>
          </p:blipFill>
          <p:spPr>
            <a:xfrm>
              <a:off x="4462356" y="2269671"/>
              <a:ext cx="2240583" cy="1669083"/>
            </a:xfrm>
            <a:prstGeom prst="rect">
              <a:avLst/>
            </a:prstGeom>
          </p:spPr>
        </p:pic>
        <p:sp>
          <p:nvSpPr>
            <p:cNvPr id="12" name="Rectangle: Rounded Corners 11"/>
            <p:cNvSpPr/>
            <p:nvPr/>
          </p:nvSpPr>
          <p:spPr>
            <a:xfrm>
              <a:off x="4562856" y="3197814"/>
              <a:ext cx="2084832" cy="491536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MÔI TRƯỜNG</a:t>
              </a:r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1803747" y="1181925"/>
            <a:ext cx="1728901" cy="1731103"/>
            <a:chOff x="1730644" y="1581975"/>
            <a:chExt cx="1728901" cy="1731103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30644" y="1702805"/>
              <a:ext cx="1728901" cy="1610273"/>
            </a:xfrm>
            <a:prstGeom prst="ellipse">
              <a:avLst/>
            </a:prstGeom>
          </p:spPr>
        </p:pic>
        <p:grpSp>
          <p:nvGrpSpPr>
            <p:cNvPr id="44" name="Group 43"/>
            <p:cNvGrpSpPr/>
            <p:nvPr/>
          </p:nvGrpSpPr>
          <p:grpSpPr>
            <a:xfrm>
              <a:off x="1779516" y="1581975"/>
              <a:ext cx="1567321" cy="527569"/>
              <a:chOff x="1508314" y="5111122"/>
              <a:chExt cx="1567321" cy="527569"/>
            </a:xfrm>
          </p:grpSpPr>
          <p:grpSp>
            <p:nvGrpSpPr>
              <p:cNvPr id="37" name="Group 36"/>
              <p:cNvGrpSpPr/>
              <p:nvPr/>
            </p:nvGrpSpPr>
            <p:grpSpPr>
              <a:xfrm>
                <a:off x="1534137" y="5111122"/>
                <a:ext cx="1541498" cy="527569"/>
                <a:chOff x="1534137" y="5111122"/>
                <a:chExt cx="1541498" cy="527569"/>
              </a:xfrm>
            </p:grpSpPr>
            <p:sp>
              <p:nvSpPr>
                <p:cNvPr id="34" name="Rectangle: Rounded Corners 33"/>
                <p:cNvSpPr/>
                <p:nvPr/>
              </p:nvSpPr>
              <p:spPr>
                <a:xfrm>
                  <a:off x="1572151" y="5148798"/>
                  <a:ext cx="1503484" cy="489893"/>
                </a:xfrm>
                <a:prstGeom prst="roundRect">
                  <a:avLst/>
                </a:prstGeom>
                <a:solidFill>
                  <a:srgbClr val="00B0F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5" name="Rectangle: Rounded Corners 34"/>
                <p:cNvSpPr/>
                <p:nvPr/>
              </p:nvSpPr>
              <p:spPr>
                <a:xfrm>
                  <a:off x="1534137" y="5111122"/>
                  <a:ext cx="1503484" cy="489893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6" name="Rectangle: Rounded Corners 35"/>
                <p:cNvSpPr/>
                <p:nvPr/>
              </p:nvSpPr>
              <p:spPr>
                <a:xfrm>
                  <a:off x="1570857" y="5147958"/>
                  <a:ext cx="1428750" cy="416337"/>
                </a:xfrm>
                <a:prstGeom prst="roundRect">
                  <a:avLst/>
                </a:prstGeom>
                <a:noFill/>
                <a:ln w="9525">
                  <a:solidFill>
                    <a:srgbClr val="00B0F0"/>
                  </a:solidFill>
                  <a:prstDash val="sys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41" name="Rectangle: Rounded Corners 40"/>
              <p:cNvSpPr/>
              <p:nvPr/>
            </p:nvSpPr>
            <p:spPr>
              <a:xfrm>
                <a:off x="1508314" y="5134463"/>
                <a:ext cx="1558413" cy="429716"/>
              </a:xfrm>
              <a:prstGeom prst="roundRect">
                <a:avLst/>
              </a:prstGeom>
              <a:noFill/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 err="1">
                    <a:solidFill>
                      <a:srgbClr val="00B0F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Khí</a:t>
                </a:r>
                <a:r>
                  <a:rPr lang="en-US" sz="2000" b="1" dirty="0">
                    <a:solidFill>
                      <a:srgbClr val="00B0F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b="1" dirty="0" err="1">
                    <a:solidFill>
                      <a:srgbClr val="00B0F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quyển</a:t>
                </a:r>
                <a:endParaRPr lang="en-US" sz="2000" b="1" dirty="0">
                  <a:solidFill>
                    <a:srgbClr val="00B0F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cxnSp>
        <p:nvCxnSpPr>
          <p:cNvPr id="52" name="Connector: Curved 51"/>
          <p:cNvCxnSpPr>
            <a:stCxn id="48" idx="3"/>
            <a:endCxn id="13" idx="1"/>
          </p:cNvCxnSpPr>
          <p:nvPr/>
        </p:nvCxnSpPr>
        <p:spPr>
          <a:xfrm flipV="1">
            <a:off x="6702939" y="2301288"/>
            <a:ext cx="444123" cy="802925"/>
          </a:xfrm>
          <a:prstGeom prst="curvedConnector3">
            <a:avLst/>
          </a:prstGeom>
          <a:ln w="3810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nector: Curved 53"/>
          <p:cNvCxnSpPr>
            <a:stCxn id="48" idx="1"/>
            <a:endCxn id="22" idx="6"/>
          </p:cNvCxnSpPr>
          <p:nvPr/>
        </p:nvCxnSpPr>
        <p:spPr>
          <a:xfrm rot="10800000">
            <a:off x="3532648" y="2107893"/>
            <a:ext cx="929708" cy="996321"/>
          </a:xfrm>
          <a:prstGeom prst="curvedConnector3">
            <a:avLst/>
          </a:prstGeom>
          <a:ln w="28575">
            <a:solidFill>
              <a:srgbClr val="009AD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Connector: Curved 55"/>
          <p:cNvCxnSpPr>
            <a:stCxn id="48" idx="2"/>
            <a:endCxn id="33" idx="0"/>
          </p:cNvCxnSpPr>
          <p:nvPr/>
        </p:nvCxnSpPr>
        <p:spPr>
          <a:xfrm rot="5400000">
            <a:off x="5162018" y="4234120"/>
            <a:ext cx="715997" cy="125265"/>
          </a:xfrm>
          <a:prstGeom prst="curvedConnector3">
            <a:avLst/>
          </a:prstGeom>
          <a:ln w="28575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9" name="Group 58"/>
          <p:cNvGrpSpPr/>
          <p:nvPr/>
        </p:nvGrpSpPr>
        <p:grpSpPr>
          <a:xfrm>
            <a:off x="4418891" y="4617492"/>
            <a:ext cx="2076980" cy="1577022"/>
            <a:chOff x="4418891" y="4617492"/>
            <a:chExt cx="2076980" cy="1577022"/>
          </a:xfrm>
        </p:grpSpPr>
        <p:grpSp>
          <p:nvGrpSpPr>
            <p:cNvPr id="43" name="Group 42"/>
            <p:cNvGrpSpPr/>
            <p:nvPr/>
          </p:nvGrpSpPr>
          <p:grpSpPr>
            <a:xfrm>
              <a:off x="4676121" y="4617492"/>
              <a:ext cx="1576280" cy="532768"/>
              <a:chOff x="799099" y="4323349"/>
              <a:chExt cx="1558413" cy="526729"/>
            </a:xfrm>
          </p:grpSpPr>
          <p:grpSp>
            <p:nvGrpSpPr>
              <p:cNvPr id="38" name="Group 37"/>
              <p:cNvGrpSpPr/>
              <p:nvPr/>
            </p:nvGrpSpPr>
            <p:grpSpPr>
              <a:xfrm>
                <a:off x="820409" y="4323349"/>
                <a:ext cx="1537103" cy="526729"/>
                <a:chOff x="820409" y="4323349"/>
                <a:chExt cx="1537103" cy="526729"/>
              </a:xfrm>
            </p:grpSpPr>
            <p:sp>
              <p:nvSpPr>
                <p:cNvPr id="31" name="Rectangle: Rounded Corners 30"/>
                <p:cNvSpPr/>
                <p:nvPr/>
              </p:nvSpPr>
              <p:spPr>
                <a:xfrm>
                  <a:off x="854028" y="4360185"/>
                  <a:ext cx="1503484" cy="489893"/>
                </a:xfrm>
                <a:prstGeom prst="roundRect">
                  <a:avLst/>
                </a:pr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2" name="Rectangle: Rounded Corners 31"/>
                <p:cNvSpPr/>
                <p:nvPr/>
              </p:nvSpPr>
              <p:spPr>
                <a:xfrm>
                  <a:off x="820409" y="4323349"/>
                  <a:ext cx="1503484" cy="489893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3" name="Rectangle: Rounded Corners 32"/>
                <p:cNvSpPr/>
                <p:nvPr/>
              </p:nvSpPr>
              <p:spPr>
                <a:xfrm>
                  <a:off x="857129" y="4360185"/>
                  <a:ext cx="1428750" cy="416337"/>
                </a:xfrm>
                <a:prstGeom prst="roundRect">
                  <a:avLst/>
                </a:prstGeom>
                <a:noFill/>
                <a:ln w="9525">
                  <a:solidFill>
                    <a:schemeClr val="accent1">
                      <a:lumMod val="50000"/>
                    </a:schemeClr>
                  </a:solidFill>
                  <a:prstDash val="sys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40" name="Rectangle: Rounded Corners 39"/>
              <p:cNvSpPr/>
              <p:nvPr/>
            </p:nvSpPr>
            <p:spPr>
              <a:xfrm>
                <a:off x="799099" y="4360185"/>
                <a:ext cx="1558413" cy="429716"/>
              </a:xfrm>
              <a:prstGeom prst="roundRect">
                <a:avLst/>
              </a:prstGeom>
              <a:noFill/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Thủy</a:t>
                </a:r>
                <a:r>
                  <a:rPr lang="en-US" sz="20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quyển</a:t>
                </a:r>
                <a:endParaRPr lang="en-US" sz="20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pic>
          <p:nvPicPr>
            <p:cNvPr id="58" name="Picture 57"/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9896" b="100000" l="0" r="100000">
                          <a14:foregroundMark x1="82222" y1="37674" x2="81556" y2="45313"/>
                          <a14:foregroundMark x1="1111" y1="64063" x2="0" y2="69444"/>
                          <a14:foregroundMark x1="778" y1="71528" x2="0" y2="9184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18891" y="4865247"/>
              <a:ext cx="2076980" cy="1329267"/>
            </a:xfrm>
            <a:prstGeom prst="ellipse">
              <a:avLst/>
            </a:prstGeom>
          </p:spPr>
        </p:pic>
      </p:grpSp>
      <p:grpSp>
        <p:nvGrpSpPr>
          <p:cNvPr id="4" name="Group 3"/>
          <p:cNvGrpSpPr/>
          <p:nvPr/>
        </p:nvGrpSpPr>
        <p:grpSpPr>
          <a:xfrm>
            <a:off x="6820431" y="915503"/>
            <a:ext cx="2283757" cy="1907019"/>
            <a:chOff x="6820431" y="915503"/>
            <a:chExt cx="2283757" cy="1907019"/>
          </a:xfrm>
        </p:grpSpPr>
        <p:grpSp>
          <p:nvGrpSpPr>
            <p:cNvPr id="15" name="Group 14"/>
            <p:cNvGrpSpPr/>
            <p:nvPr/>
          </p:nvGrpSpPr>
          <p:grpSpPr>
            <a:xfrm>
              <a:off x="7147062" y="915503"/>
              <a:ext cx="1957126" cy="1907019"/>
              <a:chOff x="6391656" y="940326"/>
              <a:chExt cx="2194915" cy="1866884"/>
            </a:xfrm>
          </p:grpSpPr>
          <p:pic>
            <p:nvPicPr>
              <p:cNvPr id="13" name="Picture 12"/>
              <p:cNvPicPr>
                <a:picLocks noChangeAspect="1"/>
              </p:cNvPicPr>
              <p:nvPr/>
            </p:nvPicPr>
            <p:blipFill rotWithShape="1">
              <a:blip r:embed="rId9">
                <a:extLst>
                  <a:ext uri="{BEBA8EAE-BF5A-486C-A8C5-ECC9F3942E4B}">
                    <a14:imgProps xmlns:a14="http://schemas.microsoft.com/office/drawing/2010/main">
                      <a14:imgLayer r:embed="rId10">
                        <a14:imgEffect>
                          <a14:backgroundRemoval t="9779" b="89872" l="0" r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27467" b="27067"/>
              <a:stretch/>
            </p:blipFill>
            <p:spPr>
              <a:xfrm>
                <a:off x="6391656" y="1786682"/>
                <a:ext cx="2194915" cy="1020528"/>
              </a:xfrm>
              <a:prstGeom prst="rect">
                <a:avLst/>
              </a:prstGeom>
            </p:spPr>
          </p:pic>
          <p:pic>
            <p:nvPicPr>
              <p:cNvPr id="14" name="Picture 13"/>
              <p:cNvPicPr>
                <a:picLocks noChangeAspect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671815" y="940326"/>
                <a:ext cx="827055" cy="1016489"/>
              </a:xfrm>
              <a:prstGeom prst="rect">
                <a:avLst/>
              </a:prstGeom>
            </p:spPr>
          </p:pic>
        </p:grpSp>
        <p:grpSp>
          <p:nvGrpSpPr>
            <p:cNvPr id="42" name="Group 41"/>
            <p:cNvGrpSpPr/>
            <p:nvPr/>
          </p:nvGrpSpPr>
          <p:grpSpPr>
            <a:xfrm>
              <a:off x="7057606" y="992642"/>
              <a:ext cx="1533350" cy="526729"/>
              <a:chOff x="2597663" y="3305333"/>
              <a:chExt cx="1533350" cy="526729"/>
            </a:xfrm>
          </p:grpSpPr>
          <p:grpSp>
            <p:nvGrpSpPr>
              <p:cNvPr id="29" name="Group 28"/>
              <p:cNvGrpSpPr/>
              <p:nvPr/>
            </p:nvGrpSpPr>
            <p:grpSpPr>
              <a:xfrm>
                <a:off x="2597663" y="3305333"/>
                <a:ext cx="1533350" cy="526729"/>
                <a:chOff x="958362" y="4152445"/>
                <a:chExt cx="1533350" cy="526729"/>
              </a:xfrm>
            </p:grpSpPr>
            <p:sp>
              <p:nvSpPr>
                <p:cNvPr id="28" name="Rectangle: Rounded Corners 27"/>
                <p:cNvSpPr/>
                <p:nvPr/>
              </p:nvSpPr>
              <p:spPr>
                <a:xfrm>
                  <a:off x="988228" y="4189281"/>
                  <a:ext cx="1503484" cy="489893"/>
                </a:xfrm>
                <a:prstGeom prst="roundRect">
                  <a:avLst/>
                </a:prstGeom>
                <a:solidFill>
                  <a:schemeClr val="accent6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6" name="Rectangle: Rounded Corners 25"/>
                <p:cNvSpPr/>
                <p:nvPr/>
              </p:nvSpPr>
              <p:spPr>
                <a:xfrm>
                  <a:off x="958362" y="4152445"/>
                  <a:ext cx="1503484" cy="489893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7" name="Rectangle: Rounded Corners 26"/>
                <p:cNvSpPr/>
                <p:nvPr/>
              </p:nvSpPr>
              <p:spPr>
                <a:xfrm>
                  <a:off x="995082" y="4189281"/>
                  <a:ext cx="1428750" cy="416337"/>
                </a:xfrm>
                <a:prstGeom prst="roundRect">
                  <a:avLst/>
                </a:prstGeom>
                <a:noFill/>
                <a:ln w="9525">
                  <a:solidFill>
                    <a:schemeClr val="accent6">
                      <a:lumMod val="75000"/>
                    </a:schemeClr>
                  </a:solidFill>
                  <a:prstDash val="sys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39" name="Rectangle: Rounded Corners 38"/>
              <p:cNvSpPr/>
              <p:nvPr/>
            </p:nvSpPr>
            <p:spPr>
              <a:xfrm>
                <a:off x="2634166" y="3328790"/>
                <a:ext cx="1466981" cy="429716"/>
              </a:xfrm>
              <a:prstGeom prst="roundRect">
                <a:avLst/>
              </a:prstGeom>
              <a:noFill/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 err="1">
                    <a:solidFill>
                      <a:schemeClr val="accent6">
                        <a:lumMod val="7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Sinh</a:t>
                </a:r>
                <a:r>
                  <a:rPr lang="en-US" sz="2000" b="1" dirty="0">
                    <a:solidFill>
                      <a:schemeClr val="accent6">
                        <a:lumMod val="7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b="1" dirty="0" err="1">
                    <a:solidFill>
                      <a:schemeClr val="accent6">
                        <a:lumMod val="7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quyển</a:t>
                </a:r>
                <a:endParaRPr lang="en-US" sz="2000" b="1" dirty="0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pic>
          <p:nvPicPr>
            <p:cNvPr id="46" name="图片 4"/>
            <p:cNvPicPr>
              <a:picLocks noChangeAspect="1"/>
            </p:cNvPicPr>
            <p:nvPr/>
          </p:nvPicPr>
          <p:blipFill rotWithShape="1"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0270" t="27848" r="5032" b="7510"/>
            <a:stretch/>
          </p:blipFill>
          <p:spPr>
            <a:xfrm rot="1696399">
              <a:off x="6820431" y="1674755"/>
              <a:ext cx="1538690" cy="733896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13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10000" b="90000" l="0" r="97923">
                          <a14:foregroundMark x1="80351" y1="79623" x2="85783" y2="84717"/>
                          <a14:foregroundMark x1="52875" y1="80377" x2="54473" y2="7754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24281" y="1394341"/>
              <a:ext cx="827205" cy="70034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77496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Picture 5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5924" y="-1066509"/>
            <a:ext cx="12327924" cy="9309970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2448048" y="522853"/>
            <a:ext cx="6286500" cy="1855177"/>
            <a:chOff x="1826524" y="6119416"/>
            <a:chExt cx="6286500" cy="1855177"/>
          </a:xfrm>
        </p:grpSpPr>
        <p:sp>
          <p:nvSpPr>
            <p:cNvPr id="3" name="Rectangle: Rounded Corners 2"/>
            <p:cNvSpPr/>
            <p:nvPr/>
          </p:nvSpPr>
          <p:spPr>
            <a:xfrm>
              <a:off x="1826524" y="6119416"/>
              <a:ext cx="6286500" cy="185517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dirty="0">
                  <a:solidFill>
                    <a:srgbClr val="606060"/>
                  </a:solidFill>
                  <a:latin typeface="Quicksand"/>
                </a:rPr>
                <a:t> </a:t>
              </a:r>
              <a:r>
                <a:rPr lang="vi-VN" sz="3200" dirty="0">
                  <a:solidFill>
                    <a:schemeClr val="tx1"/>
                  </a:solidFill>
                  <a:latin typeface="+mj-lt"/>
                </a:rPr>
                <a:t>Toàn bộ sinh vật sống trong các lớp đất, nước và không khí</a:t>
              </a:r>
              <a:r>
                <a:rPr lang="en-US" sz="3200" dirty="0">
                  <a:solidFill>
                    <a:schemeClr val="tx1"/>
                  </a:solidFill>
                  <a:latin typeface="+mj-lt"/>
                </a:rPr>
                <a:t> </a:t>
              </a:r>
              <a:r>
                <a:rPr lang="en-US" sz="32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(con </a:t>
              </a:r>
              <a:r>
                <a:rPr lang="en-US" sz="320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người</a:t>
              </a:r>
              <a:r>
                <a:rPr lang="en-US" sz="32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320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động</a:t>
              </a:r>
              <a:r>
                <a:rPr lang="en-US" sz="32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vật</a:t>
              </a:r>
              <a:r>
                <a:rPr lang="en-US" sz="32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320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thực</a:t>
              </a:r>
              <a:r>
                <a:rPr lang="en-US" sz="32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vật</a:t>
              </a:r>
              <a:r>
                <a:rPr lang="en-US" sz="32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)</a:t>
              </a:r>
            </a:p>
          </p:txBody>
        </p:sp>
        <p:sp>
          <p:nvSpPr>
            <p:cNvPr id="4" name="Rectangle: Rounded Corners 3"/>
            <p:cNvSpPr/>
            <p:nvPr/>
          </p:nvSpPr>
          <p:spPr>
            <a:xfrm>
              <a:off x="1933766" y="6220942"/>
              <a:ext cx="6072016" cy="1656498"/>
            </a:xfrm>
            <a:prstGeom prst="roundRect">
              <a:avLst/>
            </a:prstGeom>
            <a:noFill/>
            <a:ln w="28575">
              <a:solidFill>
                <a:schemeClr val="accent6">
                  <a:lumMod val="7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" name="图片 1">
            <a:extLst>
              <a:ext uri="{FF2B5EF4-FFF2-40B4-BE49-F238E27FC236}">
                <a16:creationId xmlns:a16="http://schemas.microsoft.com/office/drawing/2014/main" id="{73284B52-75C8-46AC-ABEB-F2384E845EA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506089" y="3938754"/>
            <a:ext cx="3618559" cy="2919246"/>
          </a:xfrm>
          <a:prstGeom prst="rect">
            <a:avLst/>
          </a:prstGeom>
        </p:spPr>
      </p:pic>
      <p:pic>
        <p:nvPicPr>
          <p:cNvPr id="50" name="图片 1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68" y="0"/>
            <a:ext cx="2149203" cy="1450442"/>
          </a:xfrm>
          <a:prstGeom prst="rect">
            <a:avLst/>
          </a:prstGeom>
        </p:spPr>
      </p:pic>
      <p:grpSp>
        <p:nvGrpSpPr>
          <p:cNvPr id="42" name="Group 41"/>
          <p:cNvGrpSpPr/>
          <p:nvPr/>
        </p:nvGrpSpPr>
        <p:grpSpPr>
          <a:xfrm>
            <a:off x="2448048" y="419631"/>
            <a:ext cx="6448818" cy="2290540"/>
            <a:chOff x="2597663" y="3305333"/>
            <a:chExt cx="1533350" cy="526729"/>
          </a:xfrm>
        </p:grpSpPr>
        <p:grpSp>
          <p:nvGrpSpPr>
            <p:cNvPr id="29" name="Group 28"/>
            <p:cNvGrpSpPr/>
            <p:nvPr/>
          </p:nvGrpSpPr>
          <p:grpSpPr>
            <a:xfrm>
              <a:off x="2597663" y="3305333"/>
              <a:ext cx="1533350" cy="526729"/>
              <a:chOff x="958362" y="4152445"/>
              <a:chExt cx="1533350" cy="526729"/>
            </a:xfrm>
          </p:grpSpPr>
          <p:sp>
            <p:nvSpPr>
              <p:cNvPr id="28" name="Rectangle: Rounded Corners 27"/>
              <p:cNvSpPr/>
              <p:nvPr/>
            </p:nvSpPr>
            <p:spPr>
              <a:xfrm>
                <a:off x="988228" y="4189281"/>
                <a:ext cx="1503484" cy="489893"/>
              </a:xfrm>
              <a:prstGeom prst="roundRect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Rectangle: Rounded Corners 25"/>
              <p:cNvSpPr/>
              <p:nvPr/>
            </p:nvSpPr>
            <p:spPr>
              <a:xfrm>
                <a:off x="958362" y="4152445"/>
                <a:ext cx="1503484" cy="489893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7" name="Rectangle: Rounded Corners 26"/>
              <p:cNvSpPr/>
              <p:nvPr/>
            </p:nvSpPr>
            <p:spPr>
              <a:xfrm>
                <a:off x="995082" y="4189281"/>
                <a:ext cx="1428750" cy="416337"/>
              </a:xfrm>
              <a:prstGeom prst="roundRect">
                <a:avLst/>
              </a:prstGeom>
              <a:noFill/>
              <a:ln w="9525">
                <a:solidFill>
                  <a:schemeClr val="accent6">
                    <a:lumMod val="7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9" name="Rectangle: Rounded Corners 38"/>
            <p:cNvSpPr/>
            <p:nvPr/>
          </p:nvSpPr>
          <p:spPr>
            <a:xfrm>
              <a:off x="2634165" y="3328790"/>
              <a:ext cx="1466981" cy="429716"/>
            </a:xfrm>
            <a:prstGeom prst="roundRect">
              <a:avLst/>
            </a:prstGeom>
            <a:noFill/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600" b="1" dirty="0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SINH QUYỂN</a:t>
              </a:r>
            </a:p>
          </p:txBody>
        </p:sp>
      </p:grpSp>
      <p:pic>
        <p:nvPicPr>
          <p:cNvPr id="15" name="图片 6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61206" y="1701101"/>
            <a:ext cx="712980" cy="791208"/>
          </a:xfrm>
          <a:prstGeom prst="rect">
            <a:avLst/>
          </a:prstGeom>
        </p:spPr>
      </p:pic>
      <p:pic>
        <p:nvPicPr>
          <p:cNvPr id="16" name="图片 1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69375" y="3147596"/>
            <a:ext cx="4122625" cy="3867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5792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2.59259E-6 L 0.0086 0.36297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0" y="181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1157" y="-1137591"/>
            <a:ext cx="12327924" cy="9309970"/>
          </a:xfrm>
          <a:prstGeom prst="rect">
            <a:avLst/>
          </a:prstGeom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C361A7A7-97A2-4681-9047-2A60984DB0F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711235" y="395125"/>
            <a:ext cx="6244537" cy="6244537"/>
          </a:xfrm>
          <a:prstGeom prst="rect">
            <a:avLst/>
          </a:prstGeom>
        </p:spPr>
      </p:pic>
      <p:grpSp>
        <p:nvGrpSpPr>
          <p:cNvPr id="6" name="Group 1261">
            <a:extLst>
              <a:ext uri="{FF2B5EF4-FFF2-40B4-BE49-F238E27FC236}">
                <a16:creationId xmlns:a16="http://schemas.microsoft.com/office/drawing/2014/main" id="{41F0EF85-80F2-4E72-B02A-137D26ED4473}"/>
              </a:ext>
            </a:extLst>
          </p:cNvPr>
          <p:cNvGrpSpPr/>
          <p:nvPr/>
        </p:nvGrpSpPr>
        <p:grpSpPr>
          <a:xfrm>
            <a:off x="5944860" y="1544368"/>
            <a:ext cx="467620" cy="422875"/>
            <a:chOff x="0" y="0"/>
            <a:chExt cx="935237" cy="845748"/>
          </a:xfrm>
        </p:grpSpPr>
        <p:sp>
          <p:nvSpPr>
            <p:cNvPr id="7" name="Shape 1259">
              <a:extLst>
                <a:ext uri="{FF2B5EF4-FFF2-40B4-BE49-F238E27FC236}">
                  <a16:creationId xmlns:a16="http://schemas.microsoft.com/office/drawing/2014/main" id="{5EFAC5C0-C945-49F5-8729-231EBA3B4F0E}"/>
                </a:ext>
              </a:extLst>
            </p:cNvPr>
            <p:cNvSpPr/>
            <p:nvPr/>
          </p:nvSpPr>
          <p:spPr>
            <a:xfrm>
              <a:off x="0" y="0"/>
              <a:ext cx="935238" cy="8457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987" y="21600"/>
                  </a:moveTo>
                  <a:lnTo>
                    <a:pt x="1467" y="11753"/>
                  </a:lnTo>
                  <a:cubicBezTo>
                    <a:pt x="531" y="10505"/>
                    <a:pt x="0" y="8841"/>
                    <a:pt x="0" y="7108"/>
                  </a:cubicBezTo>
                  <a:cubicBezTo>
                    <a:pt x="0" y="3224"/>
                    <a:pt x="2903" y="0"/>
                    <a:pt x="6399" y="0"/>
                  </a:cubicBezTo>
                  <a:cubicBezTo>
                    <a:pt x="8022" y="0"/>
                    <a:pt x="9645" y="659"/>
                    <a:pt x="10800" y="1942"/>
                  </a:cubicBezTo>
                  <a:cubicBezTo>
                    <a:pt x="11955" y="763"/>
                    <a:pt x="13578" y="0"/>
                    <a:pt x="15170" y="0"/>
                  </a:cubicBezTo>
                  <a:cubicBezTo>
                    <a:pt x="18697" y="0"/>
                    <a:pt x="21600" y="3224"/>
                    <a:pt x="21600" y="7108"/>
                  </a:cubicBezTo>
                  <a:cubicBezTo>
                    <a:pt x="21600" y="8772"/>
                    <a:pt x="21069" y="10436"/>
                    <a:pt x="20102" y="11753"/>
                  </a:cubicBezTo>
                  <a:lnTo>
                    <a:pt x="20039" y="11857"/>
                  </a:lnTo>
                  <a:lnTo>
                    <a:pt x="12610" y="19346"/>
                  </a:lnTo>
                  <a:lnTo>
                    <a:pt x="11736" y="18202"/>
                  </a:lnTo>
                  <a:lnTo>
                    <a:pt x="19103" y="10783"/>
                  </a:lnTo>
                  <a:cubicBezTo>
                    <a:pt x="19852" y="9812"/>
                    <a:pt x="20258" y="8460"/>
                    <a:pt x="20258" y="7212"/>
                  </a:cubicBezTo>
                  <a:cubicBezTo>
                    <a:pt x="20258" y="4126"/>
                    <a:pt x="17948" y="1560"/>
                    <a:pt x="15170" y="1560"/>
                  </a:cubicBezTo>
                  <a:cubicBezTo>
                    <a:pt x="13703" y="1560"/>
                    <a:pt x="12267" y="2323"/>
                    <a:pt x="11331" y="3536"/>
                  </a:cubicBezTo>
                  <a:lnTo>
                    <a:pt x="10800" y="4195"/>
                  </a:lnTo>
                  <a:lnTo>
                    <a:pt x="10269" y="3536"/>
                  </a:lnTo>
                  <a:cubicBezTo>
                    <a:pt x="9302" y="2254"/>
                    <a:pt x="7897" y="1560"/>
                    <a:pt x="6399" y="1560"/>
                  </a:cubicBezTo>
                  <a:cubicBezTo>
                    <a:pt x="3652" y="1560"/>
                    <a:pt x="1342" y="4126"/>
                    <a:pt x="1342" y="7212"/>
                  </a:cubicBezTo>
                  <a:cubicBezTo>
                    <a:pt x="1342" y="8460"/>
                    <a:pt x="1748" y="9812"/>
                    <a:pt x="2497" y="10783"/>
                  </a:cubicBezTo>
                  <a:lnTo>
                    <a:pt x="11955" y="20456"/>
                  </a:lnTo>
                  <a:lnTo>
                    <a:pt x="10987" y="21600"/>
                  </a:lnTo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8" name="Shape 1260">
              <a:extLst>
                <a:ext uri="{FF2B5EF4-FFF2-40B4-BE49-F238E27FC236}">
                  <a16:creationId xmlns:a16="http://schemas.microsoft.com/office/drawing/2014/main" id="{5703AF66-1116-4F91-9898-9206F4200530}"/>
                </a:ext>
              </a:extLst>
            </p:cNvPr>
            <p:cNvSpPr/>
            <p:nvPr/>
          </p:nvSpPr>
          <p:spPr>
            <a:xfrm>
              <a:off x="113344" y="119310"/>
              <a:ext cx="619062" cy="5355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485" y="21600"/>
                  </a:moveTo>
                  <a:lnTo>
                    <a:pt x="1134" y="10527"/>
                  </a:lnTo>
                  <a:cubicBezTo>
                    <a:pt x="425" y="9327"/>
                    <a:pt x="0" y="7909"/>
                    <a:pt x="0" y="6491"/>
                  </a:cubicBezTo>
                  <a:cubicBezTo>
                    <a:pt x="0" y="2945"/>
                    <a:pt x="2552" y="0"/>
                    <a:pt x="5625" y="0"/>
                  </a:cubicBezTo>
                  <a:lnTo>
                    <a:pt x="5625" y="2400"/>
                  </a:lnTo>
                  <a:cubicBezTo>
                    <a:pt x="3687" y="2400"/>
                    <a:pt x="2080" y="4255"/>
                    <a:pt x="2080" y="6491"/>
                  </a:cubicBezTo>
                  <a:cubicBezTo>
                    <a:pt x="2080" y="7364"/>
                    <a:pt x="2269" y="8291"/>
                    <a:pt x="2789" y="9000"/>
                  </a:cubicBezTo>
                  <a:lnTo>
                    <a:pt x="12903" y="19855"/>
                  </a:lnTo>
                  <a:lnTo>
                    <a:pt x="11485" y="21600"/>
                  </a:lnTo>
                  <a:close/>
                  <a:moveTo>
                    <a:pt x="15739" y="4855"/>
                  </a:moveTo>
                  <a:lnTo>
                    <a:pt x="13896" y="3655"/>
                  </a:lnTo>
                  <a:cubicBezTo>
                    <a:pt x="14652" y="2127"/>
                    <a:pt x="15881" y="1091"/>
                    <a:pt x="17299" y="600"/>
                  </a:cubicBezTo>
                  <a:cubicBezTo>
                    <a:pt x="18717" y="164"/>
                    <a:pt x="20277" y="382"/>
                    <a:pt x="21600" y="1200"/>
                  </a:cubicBezTo>
                  <a:lnTo>
                    <a:pt x="20560" y="3327"/>
                  </a:lnTo>
                  <a:cubicBezTo>
                    <a:pt x="19757" y="2836"/>
                    <a:pt x="18717" y="2618"/>
                    <a:pt x="17819" y="2945"/>
                  </a:cubicBezTo>
                  <a:cubicBezTo>
                    <a:pt x="16968" y="3218"/>
                    <a:pt x="16259" y="3927"/>
                    <a:pt x="15739" y="4855"/>
                  </a:cubicBezTo>
                  <a:close/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9" name="Group 1261">
            <a:extLst>
              <a:ext uri="{FF2B5EF4-FFF2-40B4-BE49-F238E27FC236}">
                <a16:creationId xmlns:a16="http://schemas.microsoft.com/office/drawing/2014/main" id="{5D8EE7F1-9A9A-4ACE-88A5-6F4CCCAE09E5}"/>
              </a:ext>
            </a:extLst>
          </p:cNvPr>
          <p:cNvGrpSpPr/>
          <p:nvPr/>
        </p:nvGrpSpPr>
        <p:grpSpPr>
          <a:xfrm>
            <a:off x="8093514" y="4318048"/>
            <a:ext cx="467620" cy="422875"/>
            <a:chOff x="0" y="0"/>
            <a:chExt cx="935237" cy="845748"/>
          </a:xfrm>
        </p:grpSpPr>
        <p:sp>
          <p:nvSpPr>
            <p:cNvPr id="10" name="Shape 1259">
              <a:extLst>
                <a:ext uri="{FF2B5EF4-FFF2-40B4-BE49-F238E27FC236}">
                  <a16:creationId xmlns:a16="http://schemas.microsoft.com/office/drawing/2014/main" id="{C73AAC1B-4297-44F6-9C0B-0CF3BDD3E4D9}"/>
                </a:ext>
              </a:extLst>
            </p:cNvPr>
            <p:cNvSpPr/>
            <p:nvPr/>
          </p:nvSpPr>
          <p:spPr>
            <a:xfrm>
              <a:off x="0" y="0"/>
              <a:ext cx="935238" cy="8457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987" y="21600"/>
                  </a:moveTo>
                  <a:lnTo>
                    <a:pt x="1467" y="11753"/>
                  </a:lnTo>
                  <a:cubicBezTo>
                    <a:pt x="531" y="10505"/>
                    <a:pt x="0" y="8841"/>
                    <a:pt x="0" y="7108"/>
                  </a:cubicBezTo>
                  <a:cubicBezTo>
                    <a:pt x="0" y="3224"/>
                    <a:pt x="2903" y="0"/>
                    <a:pt x="6399" y="0"/>
                  </a:cubicBezTo>
                  <a:cubicBezTo>
                    <a:pt x="8022" y="0"/>
                    <a:pt x="9645" y="659"/>
                    <a:pt x="10800" y="1942"/>
                  </a:cubicBezTo>
                  <a:cubicBezTo>
                    <a:pt x="11955" y="763"/>
                    <a:pt x="13578" y="0"/>
                    <a:pt x="15170" y="0"/>
                  </a:cubicBezTo>
                  <a:cubicBezTo>
                    <a:pt x="18697" y="0"/>
                    <a:pt x="21600" y="3224"/>
                    <a:pt x="21600" y="7108"/>
                  </a:cubicBezTo>
                  <a:cubicBezTo>
                    <a:pt x="21600" y="8772"/>
                    <a:pt x="21069" y="10436"/>
                    <a:pt x="20102" y="11753"/>
                  </a:cubicBezTo>
                  <a:lnTo>
                    <a:pt x="20039" y="11857"/>
                  </a:lnTo>
                  <a:lnTo>
                    <a:pt x="12610" y="19346"/>
                  </a:lnTo>
                  <a:lnTo>
                    <a:pt x="11736" y="18202"/>
                  </a:lnTo>
                  <a:lnTo>
                    <a:pt x="19103" y="10783"/>
                  </a:lnTo>
                  <a:cubicBezTo>
                    <a:pt x="19852" y="9812"/>
                    <a:pt x="20258" y="8460"/>
                    <a:pt x="20258" y="7212"/>
                  </a:cubicBezTo>
                  <a:cubicBezTo>
                    <a:pt x="20258" y="4126"/>
                    <a:pt x="17948" y="1560"/>
                    <a:pt x="15170" y="1560"/>
                  </a:cubicBezTo>
                  <a:cubicBezTo>
                    <a:pt x="13703" y="1560"/>
                    <a:pt x="12267" y="2323"/>
                    <a:pt x="11331" y="3536"/>
                  </a:cubicBezTo>
                  <a:lnTo>
                    <a:pt x="10800" y="4195"/>
                  </a:lnTo>
                  <a:lnTo>
                    <a:pt x="10269" y="3536"/>
                  </a:lnTo>
                  <a:cubicBezTo>
                    <a:pt x="9302" y="2254"/>
                    <a:pt x="7897" y="1560"/>
                    <a:pt x="6399" y="1560"/>
                  </a:cubicBezTo>
                  <a:cubicBezTo>
                    <a:pt x="3652" y="1560"/>
                    <a:pt x="1342" y="4126"/>
                    <a:pt x="1342" y="7212"/>
                  </a:cubicBezTo>
                  <a:cubicBezTo>
                    <a:pt x="1342" y="8460"/>
                    <a:pt x="1748" y="9812"/>
                    <a:pt x="2497" y="10783"/>
                  </a:cubicBezTo>
                  <a:lnTo>
                    <a:pt x="11955" y="20456"/>
                  </a:lnTo>
                  <a:lnTo>
                    <a:pt x="10987" y="21600"/>
                  </a:lnTo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11" name="Shape 1260">
              <a:extLst>
                <a:ext uri="{FF2B5EF4-FFF2-40B4-BE49-F238E27FC236}">
                  <a16:creationId xmlns:a16="http://schemas.microsoft.com/office/drawing/2014/main" id="{C2FA47F9-9068-4EDB-83B4-DD05548A10F3}"/>
                </a:ext>
              </a:extLst>
            </p:cNvPr>
            <p:cNvSpPr/>
            <p:nvPr/>
          </p:nvSpPr>
          <p:spPr>
            <a:xfrm>
              <a:off x="113344" y="119310"/>
              <a:ext cx="619062" cy="5355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485" y="21600"/>
                  </a:moveTo>
                  <a:lnTo>
                    <a:pt x="1134" y="10527"/>
                  </a:lnTo>
                  <a:cubicBezTo>
                    <a:pt x="425" y="9327"/>
                    <a:pt x="0" y="7909"/>
                    <a:pt x="0" y="6491"/>
                  </a:cubicBezTo>
                  <a:cubicBezTo>
                    <a:pt x="0" y="2945"/>
                    <a:pt x="2552" y="0"/>
                    <a:pt x="5625" y="0"/>
                  </a:cubicBezTo>
                  <a:lnTo>
                    <a:pt x="5625" y="2400"/>
                  </a:lnTo>
                  <a:cubicBezTo>
                    <a:pt x="3687" y="2400"/>
                    <a:pt x="2080" y="4255"/>
                    <a:pt x="2080" y="6491"/>
                  </a:cubicBezTo>
                  <a:cubicBezTo>
                    <a:pt x="2080" y="7364"/>
                    <a:pt x="2269" y="8291"/>
                    <a:pt x="2789" y="9000"/>
                  </a:cubicBezTo>
                  <a:lnTo>
                    <a:pt x="12903" y="19855"/>
                  </a:lnTo>
                  <a:lnTo>
                    <a:pt x="11485" y="21600"/>
                  </a:lnTo>
                  <a:close/>
                  <a:moveTo>
                    <a:pt x="15739" y="4855"/>
                  </a:moveTo>
                  <a:lnTo>
                    <a:pt x="13896" y="3655"/>
                  </a:lnTo>
                  <a:cubicBezTo>
                    <a:pt x="14652" y="2127"/>
                    <a:pt x="15881" y="1091"/>
                    <a:pt x="17299" y="600"/>
                  </a:cubicBezTo>
                  <a:cubicBezTo>
                    <a:pt x="18717" y="164"/>
                    <a:pt x="20277" y="382"/>
                    <a:pt x="21600" y="1200"/>
                  </a:cubicBezTo>
                  <a:lnTo>
                    <a:pt x="20560" y="3327"/>
                  </a:lnTo>
                  <a:cubicBezTo>
                    <a:pt x="19757" y="2836"/>
                    <a:pt x="18717" y="2618"/>
                    <a:pt x="17819" y="2945"/>
                  </a:cubicBezTo>
                  <a:cubicBezTo>
                    <a:pt x="16968" y="3218"/>
                    <a:pt x="16259" y="3927"/>
                    <a:pt x="15739" y="4855"/>
                  </a:cubicBezTo>
                  <a:close/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</p:grpSp>
      <p:pic>
        <p:nvPicPr>
          <p:cNvPr id="4" name="图片 3">
            <a:extLst>
              <a:ext uri="{FF2B5EF4-FFF2-40B4-BE49-F238E27FC236}">
                <a16:creationId xmlns:a16="http://schemas.microsoft.com/office/drawing/2014/main" id="{08BA3410-3C08-4884-BB78-3DD2F1B4827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54" t="15965" b="16636"/>
          <a:stretch/>
        </p:blipFill>
        <p:spPr>
          <a:xfrm rot="19771703">
            <a:off x="3866774" y="-952127"/>
            <a:ext cx="8827248" cy="671145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836809" y="1484680"/>
            <a:ext cx="630765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thử</a:t>
            </a: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quyển</a:t>
            </a: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4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40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092812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1157" y="-1137591"/>
            <a:ext cx="12327924" cy="9309970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2310887" y="5064193"/>
            <a:ext cx="4345945" cy="1195554"/>
            <a:chOff x="2597663" y="3305333"/>
            <a:chExt cx="1533350" cy="526729"/>
          </a:xfrm>
        </p:grpSpPr>
        <p:grpSp>
          <p:nvGrpSpPr>
            <p:cNvPr id="9" name="Group 8"/>
            <p:cNvGrpSpPr/>
            <p:nvPr/>
          </p:nvGrpSpPr>
          <p:grpSpPr>
            <a:xfrm>
              <a:off x="2597663" y="3305333"/>
              <a:ext cx="1533350" cy="526729"/>
              <a:chOff x="958362" y="4152445"/>
              <a:chExt cx="1533350" cy="526729"/>
            </a:xfrm>
          </p:grpSpPr>
          <p:sp>
            <p:nvSpPr>
              <p:cNvPr id="11" name="Rectangle: Rounded Corners 10"/>
              <p:cNvSpPr/>
              <p:nvPr/>
            </p:nvSpPr>
            <p:spPr>
              <a:xfrm>
                <a:off x="988228" y="4189281"/>
                <a:ext cx="1503484" cy="489893"/>
              </a:xfrm>
              <a:prstGeom prst="roundRect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Rectangle: Rounded Corners 11"/>
              <p:cNvSpPr/>
              <p:nvPr/>
            </p:nvSpPr>
            <p:spPr>
              <a:xfrm>
                <a:off x="958362" y="4152445"/>
                <a:ext cx="1503484" cy="489893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" name="Rectangle: Rounded Corners 12"/>
              <p:cNvSpPr/>
              <p:nvPr/>
            </p:nvSpPr>
            <p:spPr>
              <a:xfrm>
                <a:off x="995082" y="4189281"/>
                <a:ext cx="1428750" cy="416337"/>
              </a:xfrm>
              <a:prstGeom prst="roundRect">
                <a:avLst/>
              </a:prstGeom>
              <a:noFill/>
              <a:ln w="9525">
                <a:solidFill>
                  <a:schemeClr val="accent6">
                    <a:lumMod val="7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0" name="Rectangle: Rounded Corners 9"/>
            <p:cNvSpPr/>
            <p:nvPr/>
          </p:nvSpPr>
          <p:spPr>
            <a:xfrm>
              <a:off x="2634165" y="3328790"/>
              <a:ext cx="1466981" cy="429716"/>
            </a:xfrm>
            <a:prstGeom prst="roundRect">
              <a:avLst/>
            </a:prstGeom>
            <a:noFill/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600" b="1" dirty="0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Con </a:t>
              </a:r>
              <a:r>
                <a:rPr lang="en-US" sz="6600" b="1" dirty="0" err="1">
                  <a:solidFill>
                    <a:schemeClr val="accent6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người</a:t>
              </a:r>
              <a:endParaRPr lang="en-US" sz="66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6" name="矩形: 折角 2"/>
          <p:cNvSpPr/>
          <p:nvPr/>
        </p:nvSpPr>
        <p:spPr>
          <a:xfrm>
            <a:off x="290264" y="1338332"/>
            <a:ext cx="7260336" cy="5065775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1299160" y="8370"/>
            <a:ext cx="7543087" cy="1110363"/>
            <a:chOff x="-456488" y="-11166"/>
            <a:chExt cx="7543087" cy="1110363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8310" b="34859"/>
            <a:stretch/>
          </p:blipFill>
          <p:spPr>
            <a:xfrm>
              <a:off x="-456488" y="-11166"/>
              <a:ext cx="7543087" cy="1110363"/>
            </a:xfrm>
            <a:prstGeom prst="rect">
              <a:avLst/>
            </a:prstGeom>
          </p:spPr>
        </p:pic>
        <p:sp>
          <p:nvSpPr>
            <p:cNvPr id="2" name="TextBox 1"/>
            <p:cNvSpPr txBox="1"/>
            <p:nvPr/>
          </p:nvSpPr>
          <p:spPr>
            <a:xfrm>
              <a:off x="-182167" y="251629"/>
              <a:ext cx="699444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Các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sự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vật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có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trong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sinh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quyển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</p:txBody>
        </p:sp>
      </p:grpSp>
      <p:pic>
        <p:nvPicPr>
          <p:cNvPr id="7" name="图片 3" descr="图片包含 座位, 家具, 椅子&#10;&#10;自动生成的说明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205538" y="354058"/>
            <a:ext cx="1313656" cy="131365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996" y="1574017"/>
            <a:ext cx="6370872" cy="4442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258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2.96296E-6 L 0.43776 -0.01203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888" y="-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594</TotalTime>
  <Words>1126</Words>
  <Application>Microsoft Office PowerPoint</Application>
  <PresentationFormat>Widescreen</PresentationFormat>
  <Paragraphs>184</Paragraphs>
  <Slides>36</Slides>
  <Notes>0</Notes>
  <HiddenSlides>0</HiddenSlides>
  <MMClips>4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4" baseType="lpstr">
      <vt:lpstr>Arial</vt:lpstr>
      <vt:lpstr>Calibri</vt:lpstr>
      <vt:lpstr>Calibri Light</vt:lpstr>
      <vt:lpstr>Quicksand</vt:lpstr>
      <vt:lpstr>Times New Roman</vt:lpstr>
      <vt:lpstr>UTM Cookies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54</cp:revision>
  <dcterms:created xsi:type="dcterms:W3CDTF">2021-12-28T12:49:23Z</dcterms:created>
  <dcterms:modified xsi:type="dcterms:W3CDTF">2021-12-31T17:22:44Z</dcterms:modified>
</cp:coreProperties>
</file>