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27"/>
  </p:notesMasterIdLst>
  <p:sldIdLst>
    <p:sldId id="641" r:id="rId2"/>
    <p:sldId id="634" r:id="rId3"/>
    <p:sldId id="642" r:id="rId4"/>
    <p:sldId id="338" r:id="rId5"/>
    <p:sldId id="305" r:id="rId6"/>
    <p:sldId id="306" r:id="rId7"/>
    <p:sldId id="691" r:id="rId8"/>
    <p:sldId id="692" r:id="rId9"/>
    <p:sldId id="307" r:id="rId10"/>
    <p:sldId id="319" r:id="rId11"/>
    <p:sldId id="685" r:id="rId12"/>
    <p:sldId id="256" r:id="rId13"/>
    <p:sldId id="686" r:id="rId14"/>
    <p:sldId id="687" r:id="rId15"/>
    <p:sldId id="352" r:id="rId16"/>
    <p:sldId id="262" r:id="rId17"/>
    <p:sldId id="688" r:id="rId18"/>
    <p:sldId id="689" r:id="rId19"/>
    <p:sldId id="690" r:id="rId20"/>
    <p:sldId id="330" r:id="rId21"/>
    <p:sldId id="373" r:id="rId22"/>
    <p:sldId id="374" r:id="rId23"/>
    <p:sldId id="644" r:id="rId24"/>
    <p:sldId id="326" r:id="rId25"/>
    <p:sldId id="288" r:id="rId26"/>
  </p:sldIdLst>
  <p:sldSz cx="12161838" cy="6858000"/>
  <p:notesSz cx="6858000" cy="9144000"/>
  <p:embeddedFontLst>
    <p:embeddedFont>
      <p:font typeface="Chau Philomene One" panose="020B0604020202020204" charset="0"/>
      <p:regular r:id="rId28"/>
      <p:italic r:id="rId29"/>
    </p:embeddedFont>
    <p:embeddedFont>
      <p:font typeface="HP001 4 hàng" panose="020B0603050302020204" pitchFamily="34" charset="0"/>
      <p:regular r:id="rId30"/>
      <p:bold r:id="rId31"/>
    </p:embeddedFont>
    <p:embeddedFont>
      <p:font typeface="Karla" pitchFamily="2" charset="0"/>
      <p:regular r:id="rId32"/>
      <p:bold r:id="rId33"/>
      <p:italic r:id="rId34"/>
      <p:boldItalic r:id="rId35"/>
    </p:embeddedFont>
    <p:embeddedFont>
      <p:font typeface="Love Ya Like A Sister" panose="020B0604020202020204" charset="0"/>
      <p:regular r:id="rId36"/>
    </p:embeddedFont>
    <p:embeddedFont>
      <p:font typeface="SVN-Billo" panose="00000400000000000000" pitchFamily="2" charset="0"/>
      <p:regular r:id="rId37"/>
    </p:embeddedFont>
    <p:embeddedFont>
      <p:font typeface="SVN-Saycheez" panose="02000506000000020004" pitchFamily="2" charset="0"/>
      <p:regular r:id="rId38"/>
    </p:embeddedFont>
    <p:embeddedFont>
      <p:font typeface="Varela Round" panose="00000500000000000000" pitchFamily="2" charset="-79"/>
      <p:regular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824" userDrawn="1">
          <p15:clr>
            <a:srgbClr val="9AA0A6"/>
          </p15:clr>
        </p15:guide>
        <p15:guide id="2" orient="horz" pos="3480" userDrawn="1">
          <p15:clr>
            <a:srgbClr val="9AA0A6"/>
          </p15:clr>
        </p15:guide>
        <p15:guide id="3" orient="horz" pos="1233" userDrawn="1">
          <p15:clr>
            <a:srgbClr val="9AA0A6"/>
          </p15:clr>
        </p15:guide>
        <p15:guide id="4" pos="383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196"/>
    <a:srgbClr val="F7E9A1"/>
    <a:srgbClr val="F444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C524AEA-F520-4697-8DAD-13E62CF4688C}">
  <a:tblStyle styleId="{3C524AEA-F520-4697-8DAD-13E62CF4688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156" y="72"/>
      </p:cViewPr>
      <p:guideLst>
        <p:guide orient="horz" pos="824"/>
        <p:guide orient="horz" pos="3480"/>
        <p:guide orient="horz" pos="1233"/>
        <p:guide pos="38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2.fntdata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Thầy cô thay thứ ngày vào sao cho phù hợp nhé!</a:t>
            </a:r>
          </a:p>
        </p:txBody>
      </p:sp>
    </p:spTree>
    <p:extLst>
      <p:ext uri="{BB962C8B-B14F-4D97-AF65-F5344CB8AC3E}">
        <p14:creationId xmlns:p14="http://schemas.microsoft.com/office/powerpoint/2010/main" val="24469847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b="0"/>
              <a:t>Xong bài 1 thì quay về slide 8</a:t>
            </a:r>
          </a:p>
          <a:p>
            <a:endParaRPr lang="en-US" b="0"/>
          </a:p>
          <a:p>
            <a:endParaRPr lang="en-US" b="0"/>
          </a:p>
          <a:p>
            <a:r>
              <a:rPr lang="vi-VN" b="0"/>
              <a:t>Tác</a:t>
            </a:r>
            <a:r>
              <a:rPr lang="vi-VN" b="0" baseline="0"/>
              <a:t> giả bộ ppt</a:t>
            </a:r>
            <a:r>
              <a:rPr lang="en-US" b="0" baseline="0"/>
              <a:t> Toán + Tiếng Việt các lớp 1, 2, 3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6809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46624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638956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939812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911726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/>
              <a:t>GV linh động các tình huống vận dụng thực tế (nếu có)</a:t>
            </a:r>
          </a:p>
          <a:p>
            <a:endParaRPr lang="en-US" b="0"/>
          </a:p>
          <a:p>
            <a:r>
              <a:rPr lang="vi-VN" b="0"/>
              <a:t>Tác</a:t>
            </a:r>
            <a:r>
              <a:rPr lang="vi-VN" b="0" baseline="0"/>
              <a:t> giả bộ ppt</a:t>
            </a:r>
            <a:r>
              <a:rPr lang="en-US" b="0" baseline="0"/>
              <a:t> Toán + Tiếng Việt các lớp 1, 2, 3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5320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cùng HS chốt lại kiến thức bài học. Có thể mời HS chốt trước rồi GV chốt sau ạ</a:t>
            </a:r>
          </a:p>
          <a:p>
            <a:endParaRPr lang="en-US"/>
          </a:p>
          <a:p>
            <a:r>
              <a:rPr lang="vi-VN" b="0"/>
              <a:t>Tác</a:t>
            </a:r>
            <a:r>
              <a:rPr lang="vi-VN" b="0" baseline="0"/>
              <a:t> giả bộ ppt</a:t>
            </a:r>
            <a:r>
              <a:rPr lang="en-US" b="0" baseline="0"/>
              <a:t> Toán + Tiếng Việt các lớp 1, 2, 3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endParaRPr lang="en-US" b="0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8360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/>
              <a:t>GV linh động sửa nội dung sao cho phù hợp nhé!</a:t>
            </a:r>
          </a:p>
          <a:p>
            <a:endParaRPr lang="en-US" b="0"/>
          </a:p>
          <a:p>
            <a:endParaRPr lang="en-US" b="0"/>
          </a:p>
          <a:p>
            <a:r>
              <a:rPr lang="vi-VN" b="0"/>
              <a:t>Tác</a:t>
            </a:r>
            <a:r>
              <a:rPr lang="vi-VN" b="0" baseline="0"/>
              <a:t> giả bộ ppt</a:t>
            </a:r>
            <a:r>
              <a:rPr lang="en-US" b="0" baseline="0"/>
              <a:t> Toán + Tiếng Việt các lớp 1, 2, 3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7480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b="0"/>
              <a:t>Tác</a:t>
            </a:r>
            <a:r>
              <a:rPr lang="vi-VN" b="0" baseline="0"/>
              <a:t> giả bộ ppt</a:t>
            </a:r>
            <a:r>
              <a:rPr lang="en-US" b="0" baseline="0"/>
              <a:t> Toán + Tiếng Việt các lớp 1, 2, 3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9801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1" name="Google Shape;55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694235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vi-VN" b="0"/>
              <a:t>Tác</a:t>
            </a:r>
            <a:r>
              <a:rPr lang="vi-VN" b="0" baseline="0"/>
              <a:t> giả bộ ppt</a:t>
            </a:r>
            <a:r>
              <a:rPr lang="en-US" b="0" baseline="0"/>
              <a:t> Toán + Tiếng Việt các lớp 1, 2, 3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endParaRPr lang="en-US" b="0"/>
          </a:p>
          <a:p>
            <a:endParaRPr lang="en-US"/>
          </a:p>
          <a:p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b="0"/>
              <a:t>Tác</a:t>
            </a:r>
            <a:r>
              <a:rPr lang="vi-VN" b="0" baseline="0"/>
              <a:t> giả bộ ppt</a:t>
            </a:r>
            <a:r>
              <a:rPr lang="en-US" b="0" baseline="0"/>
              <a:t> Toán + Tiếng Việt các lớp 1, 2, 3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242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b="0"/>
              <a:t>Tác</a:t>
            </a:r>
            <a:r>
              <a:rPr lang="vi-VN" b="0" baseline="0"/>
              <a:t> giả bộ ppt</a:t>
            </a:r>
            <a:r>
              <a:rPr lang="en-US" b="0" baseline="0"/>
              <a:t> Toán + Tiếng Việt các lớp 1, 2, 3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5888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vào các ô ghi đáp án để ra kết quả</a:t>
            </a:r>
          </a:p>
        </p:txBody>
      </p:sp>
    </p:spTree>
    <p:extLst>
      <p:ext uri="{BB962C8B-B14F-4D97-AF65-F5344CB8AC3E}">
        <p14:creationId xmlns:p14="http://schemas.microsoft.com/office/powerpoint/2010/main" val="34071842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/>
              <a:t>Click vào các ô ghi đáp án để ra kết quả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1277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/>
              <a:t>Click vào các ô ghi đáp án để ra kết quả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3987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b="0"/>
              <a:t>Tác</a:t>
            </a:r>
            <a:r>
              <a:rPr lang="vi-VN" b="0" baseline="0"/>
              <a:t> giả bộ ppt</a:t>
            </a:r>
            <a:r>
              <a:rPr lang="en-US" b="0" baseline="0"/>
              <a:t> Toán + Tiếng Việt các lớp 1, 2, 3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3328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b="0"/>
          </a:p>
          <a:p>
            <a:endParaRPr lang="en-US" b="0"/>
          </a:p>
          <a:p>
            <a:r>
              <a:rPr lang="vi-VN" b="0"/>
              <a:t>Tác</a:t>
            </a:r>
            <a:r>
              <a:rPr lang="vi-VN" b="0" baseline="0"/>
              <a:t> giả bộ ppt</a:t>
            </a:r>
            <a:r>
              <a:rPr lang="en-US" b="0" baseline="0"/>
              <a:t> Toán + Tiếng Việt các lớp 1, 2, 3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6809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313623" y="284734"/>
            <a:ext cx="11534584" cy="6288533"/>
            <a:chOff x="235800" y="213550"/>
            <a:chExt cx="8672393" cy="4716400"/>
          </a:xfrm>
        </p:grpSpPr>
        <p:sp>
          <p:nvSpPr>
            <p:cNvPr id="10" name="Google Shape;10;p2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36" name="Google Shape;36;p2"/>
          <p:cNvSpPr txBox="1">
            <a:spLocks noGrp="1"/>
          </p:cNvSpPr>
          <p:nvPr>
            <p:ph type="subTitle" idx="1"/>
          </p:nvPr>
        </p:nvSpPr>
        <p:spPr>
          <a:xfrm>
            <a:off x="3287613" y="4876300"/>
            <a:ext cx="6074934" cy="5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9pPr>
          </a:lstStyle>
          <a:p>
            <a:endParaRPr/>
          </a:p>
        </p:txBody>
      </p:sp>
      <p:sp>
        <p:nvSpPr>
          <p:cNvPr id="37" name="Google Shape;37;p2"/>
          <p:cNvSpPr txBox="1">
            <a:spLocks noGrp="1"/>
          </p:cNvSpPr>
          <p:nvPr>
            <p:ph type="ctrTitle"/>
          </p:nvPr>
        </p:nvSpPr>
        <p:spPr>
          <a:xfrm>
            <a:off x="3287779" y="3984217"/>
            <a:ext cx="6074934" cy="6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2926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2"/>
          <p:cNvSpPr txBox="1">
            <a:spLocks noGrp="1"/>
          </p:cNvSpPr>
          <p:nvPr>
            <p:ph type="ctrTitle" idx="2"/>
          </p:nvPr>
        </p:nvSpPr>
        <p:spPr>
          <a:xfrm>
            <a:off x="3287779" y="1384067"/>
            <a:ext cx="6074934" cy="248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9576" b="1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TITLE_AND_BODY_1">
    <p:bg>
      <p:bgPr>
        <a:solidFill>
          <a:schemeClr val="accent2"/>
        </a:solidFill>
        <a:effectLst/>
      </p:bgPr>
    </p:bg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4" name="Google Shape;384;p24"/>
          <p:cNvGrpSpPr/>
          <p:nvPr/>
        </p:nvGrpSpPr>
        <p:grpSpPr>
          <a:xfrm>
            <a:off x="313522" y="305800"/>
            <a:ext cx="11534594" cy="6246400"/>
            <a:chOff x="235725" y="229350"/>
            <a:chExt cx="8672400" cy="4684800"/>
          </a:xfrm>
        </p:grpSpPr>
        <p:sp>
          <p:nvSpPr>
            <p:cNvPr id="385" name="Google Shape;385;p24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86" name="Google Shape;386;p24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subTitle" idx="1"/>
          </p:nvPr>
        </p:nvSpPr>
        <p:spPr>
          <a:xfrm>
            <a:off x="3101907" y="4482089"/>
            <a:ext cx="5958024" cy="615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387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2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2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2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2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2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2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2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2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060292" y="2055184"/>
            <a:ext cx="8041257" cy="2218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200"/>
              <a:buNone/>
              <a:defRPr sz="6368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552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552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552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552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552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552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552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552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9508828" y="5362235"/>
            <a:ext cx="837108" cy="553484"/>
            <a:chOff x="4657725" y="1431175"/>
            <a:chExt cx="1117125" cy="736800"/>
          </a:xfrm>
        </p:grpSpPr>
        <p:sp>
          <p:nvSpPr>
            <p:cNvPr id="12" name="Google Shape;12;p2"/>
            <p:cNvSpPr/>
            <p:nvPr/>
          </p:nvSpPr>
          <p:spPr>
            <a:xfrm>
              <a:off x="5142300" y="1852050"/>
              <a:ext cx="632550" cy="315925"/>
            </a:xfrm>
            <a:custGeom>
              <a:avLst/>
              <a:gdLst/>
              <a:ahLst/>
              <a:cxnLst/>
              <a:rect l="l" t="t" r="r" b="b"/>
              <a:pathLst>
                <a:path w="25302" h="12637" extrusionOk="0">
                  <a:moveTo>
                    <a:pt x="16840" y="0"/>
                  </a:moveTo>
                  <a:cubicBezTo>
                    <a:pt x="15217" y="0"/>
                    <a:pt x="13669" y="367"/>
                    <a:pt x="12121" y="945"/>
                  </a:cubicBezTo>
                  <a:cubicBezTo>
                    <a:pt x="8680" y="2255"/>
                    <a:pt x="5573" y="4267"/>
                    <a:pt x="3179" y="7077"/>
                  </a:cubicBezTo>
                  <a:cubicBezTo>
                    <a:pt x="1965" y="8493"/>
                    <a:pt x="977" y="9958"/>
                    <a:pt x="262" y="11684"/>
                  </a:cubicBezTo>
                  <a:cubicBezTo>
                    <a:pt x="179" y="11875"/>
                    <a:pt x="96" y="12065"/>
                    <a:pt x="0" y="12291"/>
                  </a:cubicBezTo>
                  <a:cubicBezTo>
                    <a:pt x="881" y="12387"/>
                    <a:pt x="1763" y="12494"/>
                    <a:pt x="2620" y="12637"/>
                  </a:cubicBezTo>
                  <a:cubicBezTo>
                    <a:pt x="4227" y="11446"/>
                    <a:pt x="6061" y="10815"/>
                    <a:pt x="8061" y="10351"/>
                  </a:cubicBezTo>
                  <a:cubicBezTo>
                    <a:pt x="9144" y="10101"/>
                    <a:pt x="10216" y="9803"/>
                    <a:pt x="11335" y="9755"/>
                  </a:cubicBezTo>
                  <a:cubicBezTo>
                    <a:pt x="11440" y="9752"/>
                    <a:pt x="11545" y="9750"/>
                    <a:pt x="11651" y="9750"/>
                  </a:cubicBezTo>
                  <a:cubicBezTo>
                    <a:pt x="12481" y="9750"/>
                    <a:pt x="13310" y="9847"/>
                    <a:pt x="14127" y="9847"/>
                  </a:cubicBezTo>
                  <a:cubicBezTo>
                    <a:pt x="14260" y="9847"/>
                    <a:pt x="14393" y="9845"/>
                    <a:pt x="14526" y="9839"/>
                  </a:cubicBezTo>
                  <a:cubicBezTo>
                    <a:pt x="15621" y="9791"/>
                    <a:pt x="16693" y="9672"/>
                    <a:pt x="17776" y="9517"/>
                  </a:cubicBezTo>
                  <a:cubicBezTo>
                    <a:pt x="18300" y="9446"/>
                    <a:pt x="18788" y="9434"/>
                    <a:pt x="19312" y="9279"/>
                  </a:cubicBezTo>
                  <a:cubicBezTo>
                    <a:pt x="19741" y="9148"/>
                    <a:pt x="20110" y="8958"/>
                    <a:pt x="20527" y="8767"/>
                  </a:cubicBezTo>
                  <a:cubicBezTo>
                    <a:pt x="22420" y="7862"/>
                    <a:pt x="25301" y="5672"/>
                    <a:pt x="24027" y="3231"/>
                  </a:cubicBezTo>
                  <a:cubicBezTo>
                    <a:pt x="22968" y="1207"/>
                    <a:pt x="20324" y="350"/>
                    <a:pt x="18205" y="88"/>
                  </a:cubicBezTo>
                  <a:cubicBezTo>
                    <a:pt x="17743" y="28"/>
                    <a:pt x="17289" y="0"/>
                    <a:pt x="168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5155700" y="1938975"/>
              <a:ext cx="471800" cy="217400"/>
            </a:xfrm>
            <a:custGeom>
              <a:avLst/>
              <a:gdLst/>
              <a:ahLst/>
              <a:cxnLst/>
              <a:rect l="l" t="t" r="r" b="b"/>
              <a:pathLst>
                <a:path w="18872" h="8696" extrusionOk="0">
                  <a:moveTo>
                    <a:pt x="18415" y="1"/>
                  </a:moveTo>
                  <a:cubicBezTo>
                    <a:pt x="16103" y="1"/>
                    <a:pt x="13844" y="737"/>
                    <a:pt x="11573" y="1552"/>
                  </a:cubicBezTo>
                  <a:lnTo>
                    <a:pt x="11156" y="1706"/>
                  </a:lnTo>
                  <a:cubicBezTo>
                    <a:pt x="6870" y="3230"/>
                    <a:pt x="2822" y="4695"/>
                    <a:pt x="60" y="8386"/>
                  </a:cubicBezTo>
                  <a:cubicBezTo>
                    <a:pt x="0" y="8469"/>
                    <a:pt x="24" y="8588"/>
                    <a:pt x="107" y="8648"/>
                  </a:cubicBezTo>
                  <a:cubicBezTo>
                    <a:pt x="155" y="8683"/>
                    <a:pt x="179" y="8695"/>
                    <a:pt x="226" y="8695"/>
                  </a:cubicBezTo>
                  <a:cubicBezTo>
                    <a:pt x="286" y="8695"/>
                    <a:pt x="345" y="8672"/>
                    <a:pt x="357" y="8588"/>
                  </a:cubicBezTo>
                  <a:cubicBezTo>
                    <a:pt x="3036" y="4993"/>
                    <a:pt x="7049" y="3564"/>
                    <a:pt x="11275" y="2040"/>
                  </a:cubicBezTo>
                  <a:lnTo>
                    <a:pt x="11692" y="1897"/>
                  </a:lnTo>
                  <a:cubicBezTo>
                    <a:pt x="13938" y="1095"/>
                    <a:pt x="16141" y="370"/>
                    <a:pt x="18405" y="370"/>
                  </a:cubicBezTo>
                  <a:cubicBezTo>
                    <a:pt x="18493" y="370"/>
                    <a:pt x="18581" y="371"/>
                    <a:pt x="18669" y="373"/>
                  </a:cubicBezTo>
                  <a:cubicBezTo>
                    <a:pt x="18678" y="375"/>
                    <a:pt x="18687" y="377"/>
                    <a:pt x="18696" y="377"/>
                  </a:cubicBezTo>
                  <a:cubicBezTo>
                    <a:pt x="18774" y="377"/>
                    <a:pt x="18860" y="290"/>
                    <a:pt x="18860" y="194"/>
                  </a:cubicBezTo>
                  <a:cubicBezTo>
                    <a:pt x="18872" y="99"/>
                    <a:pt x="18788" y="4"/>
                    <a:pt x="18681" y="4"/>
                  </a:cubicBezTo>
                  <a:cubicBezTo>
                    <a:pt x="18592" y="2"/>
                    <a:pt x="18504" y="1"/>
                    <a:pt x="184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5116400" y="1436025"/>
              <a:ext cx="538775" cy="726300"/>
            </a:xfrm>
            <a:custGeom>
              <a:avLst/>
              <a:gdLst/>
              <a:ahLst/>
              <a:cxnLst/>
              <a:rect l="l" t="t" r="r" b="b"/>
              <a:pathLst>
                <a:path w="21551" h="29052" extrusionOk="0">
                  <a:moveTo>
                    <a:pt x="17579" y="0"/>
                  </a:moveTo>
                  <a:cubicBezTo>
                    <a:pt x="17053" y="0"/>
                    <a:pt x="16532" y="164"/>
                    <a:pt x="16014" y="358"/>
                  </a:cubicBezTo>
                  <a:cubicBezTo>
                    <a:pt x="13859" y="1179"/>
                    <a:pt x="11954" y="2739"/>
                    <a:pt x="10371" y="4394"/>
                  </a:cubicBezTo>
                  <a:cubicBezTo>
                    <a:pt x="8871" y="5989"/>
                    <a:pt x="7382" y="7692"/>
                    <a:pt x="6192" y="9537"/>
                  </a:cubicBezTo>
                  <a:cubicBezTo>
                    <a:pt x="5049" y="11323"/>
                    <a:pt x="4132" y="13383"/>
                    <a:pt x="3275" y="15312"/>
                  </a:cubicBezTo>
                  <a:cubicBezTo>
                    <a:pt x="2810" y="16324"/>
                    <a:pt x="2310" y="17312"/>
                    <a:pt x="1870" y="18348"/>
                  </a:cubicBezTo>
                  <a:cubicBezTo>
                    <a:pt x="1239" y="19931"/>
                    <a:pt x="882" y="21551"/>
                    <a:pt x="584" y="23229"/>
                  </a:cubicBezTo>
                  <a:cubicBezTo>
                    <a:pt x="262" y="25063"/>
                    <a:pt x="1" y="26980"/>
                    <a:pt x="167" y="28849"/>
                  </a:cubicBezTo>
                  <a:cubicBezTo>
                    <a:pt x="834" y="28885"/>
                    <a:pt x="1489" y="28968"/>
                    <a:pt x="2144" y="29052"/>
                  </a:cubicBezTo>
                  <a:cubicBezTo>
                    <a:pt x="2370" y="28480"/>
                    <a:pt x="2668" y="27920"/>
                    <a:pt x="2941" y="27385"/>
                  </a:cubicBezTo>
                  <a:cubicBezTo>
                    <a:pt x="3703" y="25968"/>
                    <a:pt x="4596" y="24575"/>
                    <a:pt x="5596" y="23313"/>
                  </a:cubicBezTo>
                  <a:cubicBezTo>
                    <a:pt x="6156" y="22598"/>
                    <a:pt x="6811" y="21944"/>
                    <a:pt x="7371" y="21229"/>
                  </a:cubicBezTo>
                  <a:cubicBezTo>
                    <a:pt x="9907" y="17919"/>
                    <a:pt x="13288" y="15300"/>
                    <a:pt x="16181" y="12311"/>
                  </a:cubicBezTo>
                  <a:cubicBezTo>
                    <a:pt x="17431" y="11014"/>
                    <a:pt x="18717" y="9692"/>
                    <a:pt x="19693" y="8168"/>
                  </a:cubicBezTo>
                  <a:cubicBezTo>
                    <a:pt x="20765" y="6489"/>
                    <a:pt x="21551" y="3941"/>
                    <a:pt x="20539" y="2072"/>
                  </a:cubicBezTo>
                  <a:cubicBezTo>
                    <a:pt x="20301" y="1643"/>
                    <a:pt x="19884" y="1286"/>
                    <a:pt x="19527" y="953"/>
                  </a:cubicBezTo>
                  <a:cubicBezTo>
                    <a:pt x="19253" y="703"/>
                    <a:pt x="18943" y="429"/>
                    <a:pt x="18622" y="250"/>
                  </a:cubicBezTo>
                  <a:cubicBezTo>
                    <a:pt x="18272" y="71"/>
                    <a:pt x="17925" y="0"/>
                    <a:pt x="175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5143200" y="1522150"/>
              <a:ext cx="381025" cy="626775"/>
            </a:xfrm>
            <a:custGeom>
              <a:avLst/>
              <a:gdLst/>
              <a:ahLst/>
              <a:cxnLst/>
              <a:rect l="l" t="t" r="r" b="b"/>
              <a:pathLst>
                <a:path w="15241" h="25071" extrusionOk="0">
                  <a:moveTo>
                    <a:pt x="15028" y="1"/>
                  </a:moveTo>
                  <a:cubicBezTo>
                    <a:pt x="14972" y="1"/>
                    <a:pt x="14918" y="26"/>
                    <a:pt x="14883" y="68"/>
                  </a:cubicBezTo>
                  <a:cubicBezTo>
                    <a:pt x="11871" y="3770"/>
                    <a:pt x="8763" y="7616"/>
                    <a:pt x="6120" y="11688"/>
                  </a:cubicBezTo>
                  <a:cubicBezTo>
                    <a:pt x="3108" y="16332"/>
                    <a:pt x="1119" y="20642"/>
                    <a:pt x="24" y="24833"/>
                  </a:cubicBezTo>
                  <a:cubicBezTo>
                    <a:pt x="0" y="24940"/>
                    <a:pt x="60" y="25047"/>
                    <a:pt x="167" y="25071"/>
                  </a:cubicBezTo>
                  <a:lnTo>
                    <a:pt x="203" y="25071"/>
                  </a:lnTo>
                  <a:cubicBezTo>
                    <a:pt x="298" y="25071"/>
                    <a:pt x="369" y="25011"/>
                    <a:pt x="405" y="24928"/>
                  </a:cubicBezTo>
                  <a:cubicBezTo>
                    <a:pt x="1488" y="20773"/>
                    <a:pt x="3453" y="16510"/>
                    <a:pt x="6441" y="11902"/>
                  </a:cubicBezTo>
                  <a:cubicBezTo>
                    <a:pt x="9073" y="7842"/>
                    <a:pt x="12168" y="4009"/>
                    <a:pt x="15181" y="306"/>
                  </a:cubicBezTo>
                  <a:cubicBezTo>
                    <a:pt x="15240" y="211"/>
                    <a:pt x="15228" y="103"/>
                    <a:pt x="15145" y="44"/>
                  </a:cubicBezTo>
                  <a:cubicBezTo>
                    <a:pt x="15110" y="14"/>
                    <a:pt x="15069" y="1"/>
                    <a:pt x="150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894650" y="1431175"/>
              <a:ext cx="278925" cy="728175"/>
            </a:xfrm>
            <a:custGeom>
              <a:avLst/>
              <a:gdLst/>
              <a:ahLst/>
              <a:cxnLst/>
              <a:rect l="l" t="t" r="r" b="b"/>
              <a:pathLst>
                <a:path w="11157" h="29127" extrusionOk="0">
                  <a:moveTo>
                    <a:pt x="3469" y="1"/>
                  </a:moveTo>
                  <a:cubicBezTo>
                    <a:pt x="3354" y="1"/>
                    <a:pt x="3238" y="9"/>
                    <a:pt x="3120" y="28"/>
                  </a:cubicBezTo>
                  <a:cubicBezTo>
                    <a:pt x="2739" y="87"/>
                    <a:pt x="2227" y="230"/>
                    <a:pt x="1893" y="421"/>
                  </a:cubicBezTo>
                  <a:cubicBezTo>
                    <a:pt x="0" y="1504"/>
                    <a:pt x="48" y="4481"/>
                    <a:pt x="48" y="6338"/>
                  </a:cubicBezTo>
                  <a:cubicBezTo>
                    <a:pt x="60" y="9100"/>
                    <a:pt x="667" y="11922"/>
                    <a:pt x="1453" y="14553"/>
                  </a:cubicBezTo>
                  <a:cubicBezTo>
                    <a:pt x="2322" y="17470"/>
                    <a:pt x="3287" y="20304"/>
                    <a:pt x="4608" y="23054"/>
                  </a:cubicBezTo>
                  <a:cubicBezTo>
                    <a:pt x="5346" y="24578"/>
                    <a:pt x="6073" y="26078"/>
                    <a:pt x="7025" y="27471"/>
                  </a:cubicBezTo>
                  <a:cubicBezTo>
                    <a:pt x="7370" y="27983"/>
                    <a:pt x="7680" y="28567"/>
                    <a:pt x="8097" y="28995"/>
                  </a:cubicBezTo>
                  <a:cubicBezTo>
                    <a:pt x="8680" y="29019"/>
                    <a:pt x="9275" y="29067"/>
                    <a:pt x="9847" y="29126"/>
                  </a:cubicBezTo>
                  <a:cubicBezTo>
                    <a:pt x="9942" y="28757"/>
                    <a:pt x="9990" y="28364"/>
                    <a:pt x="10061" y="28007"/>
                  </a:cubicBezTo>
                  <a:cubicBezTo>
                    <a:pt x="10490" y="26138"/>
                    <a:pt x="10740" y="24138"/>
                    <a:pt x="10907" y="22221"/>
                  </a:cubicBezTo>
                  <a:cubicBezTo>
                    <a:pt x="11157" y="18947"/>
                    <a:pt x="10835" y="15851"/>
                    <a:pt x="10240" y="12624"/>
                  </a:cubicBezTo>
                  <a:cubicBezTo>
                    <a:pt x="9847" y="10493"/>
                    <a:pt x="9347" y="8410"/>
                    <a:pt x="8585" y="6386"/>
                  </a:cubicBezTo>
                  <a:cubicBezTo>
                    <a:pt x="7966" y="4719"/>
                    <a:pt x="7144" y="2992"/>
                    <a:pt x="6061" y="1575"/>
                  </a:cubicBezTo>
                  <a:cubicBezTo>
                    <a:pt x="5437" y="769"/>
                    <a:pt x="4540" y="1"/>
                    <a:pt x="34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4990800" y="1534125"/>
              <a:ext cx="140500" cy="614800"/>
            </a:xfrm>
            <a:custGeom>
              <a:avLst/>
              <a:gdLst/>
              <a:ahLst/>
              <a:cxnLst/>
              <a:rect l="l" t="t" r="r" b="b"/>
              <a:pathLst>
                <a:path w="5620" h="24592" extrusionOk="0">
                  <a:moveTo>
                    <a:pt x="214" y="0"/>
                  </a:moveTo>
                  <a:cubicBezTo>
                    <a:pt x="199" y="0"/>
                    <a:pt x="183" y="2"/>
                    <a:pt x="167" y="5"/>
                  </a:cubicBezTo>
                  <a:cubicBezTo>
                    <a:pt x="60" y="41"/>
                    <a:pt x="0" y="136"/>
                    <a:pt x="36" y="244"/>
                  </a:cubicBezTo>
                  <a:cubicBezTo>
                    <a:pt x="1715" y="6851"/>
                    <a:pt x="3143" y="13626"/>
                    <a:pt x="4263" y="20353"/>
                  </a:cubicBezTo>
                  <a:cubicBezTo>
                    <a:pt x="4465" y="21615"/>
                    <a:pt x="4739" y="23175"/>
                    <a:pt x="5215" y="24473"/>
                  </a:cubicBezTo>
                  <a:cubicBezTo>
                    <a:pt x="5251" y="24544"/>
                    <a:pt x="5322" y="24592"/>
                    <a:pt x="5394" y="24592"/>
                  </a:cubicBezTo>
                  <a:cubicBezTo>
                    <a:pt x="5406" y="24592"/>
                    <a:pt x="5441" y="24592"/>
                    <a:pt x="5465" y="24568"/>
                  </a:cubicBezTo>
                  <a:cubicBezTo>
                    <a:pt x="5572" y="24532"/>
                    <a:pt x="5620" y="24425"/>
                    <a:pt x="5584" y="24330"/>
                  </a:cubicBezTo>
                  <a:cubicBezTo>
                    <a:pt x="5108" y="23080"/>
                    <a:pt x="4858" y="21532"/>
                    <a:pt x="4644" y="20282"/>
                  </a:cubicBezTo>
                  <a:cubicBezTo>
                    <a:pt x="3536" y="13531"/>
                    <a:pt x="2108" y="6768"/>
                    <a:pt x="405" y="136"/>
                  </a:cubicBezTo>
                  <a:cubicBezTo>
                    <a:pt x="385" y="55"/>
                    <a:pt x="304" y="0"/>
                    <a:pt x="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4657725" y="1704700"/>
              <a:ext cx="476850" cy="453250"/>
            </a:xfrm>
            <a:custGeom>
              <a:avLst/>
              <a:gdLst/>
              <a:ahLst/>
              <a:cxnLst/>
              <a:rect l="l" t="t" r="r" b="b"/>
              <a:pathLst>
                <a:path w="19074" h="18130" extrusionOk="0">
                  <a:moveTo>
                    <a:pt x="3105" y="1"/>
                  </a:moveTo>
                  <a:cubicBezTo>
                    <a:pt x="2067" y="1"/>
                    <a:pt x="932" y="381"/>
                    <a:pt x="393" y="1255"/>
                  </a:cubicBezTo>
                  <a:cubicBezTo>
                    <a:pt x="0" y="1922"/>
                    <a:pt x="36" y="2862"/>
                    <a:pt x="179" y="3588"/>
                  </a:cubicBezTo>
                  <a:cubicBezTo>
                    <a:pt x="655" y="6053"/>
                    <a:pt x="2643" y="8065"/>
                    <a:pt x="4477" y="9649"/>
                  </a:cubicBezTo>
                  <a:cubicBezTo>
                    <a:pt x="6144" y="11077"/>
                    <a:pt x="7918" y="12363"/>
                    <a:pt x="9716" y="13602"/>
                  </a:cubicBezTo>
                  <a:cubicBezTo>
                    <a:pt x="11728" y="14983"/>
                    <a:pt x="13823" y="16173"/>
                    <a:pt x="15752" y="17685"/>
                  </a:cubicBezTo>
                  <a:cubicBezTo>
                    <a:pt x="15871" y="17769"/>
                    <a:pt x="15978" y="17876"/>
                    <a:pt x="16097" y="17959"/>
                  </a:cubicBezTo>
                  <a:cubicBezTo>
                    <a:pt x="17074" y="17983"/>
                    <a:pt x="18062" y="18043"/>
                    <a:pt x="19050" y="18126"/>
                  </a:cubicBezTo>
                  <a:cubicBezTo>
                    <a:pt x="19055" y="18128"/>
                    <a:pt x="19058" y="18129"/>
                    <a:pt x="19061" y="18129"/>
                  </a:cubicBezTo>
                  <a:cubicBezTo>
                    <a:pt x="19074" y="18129"/>
                    <a:pt x="19074" y="18112"/>
                    <a:pt x="19074" y="18102"/>
                  </a:cubicBezTo>
                  <a:cubicBezTo>
                    <a:pt x="19074" y="17173"/>
                    <a:pt x="18729" y="16328"/>
                    <a:pt x="18407" y="15459"/>
                  </a:cubicBezTo>
                  <a:cubicBezTo>
                    <a:pt x="18074" y="14602"/>
                    <a:pt x="17705" y="13768"/>
                    <a:pt x="17240" y="12959"/>
                  </a:cubicBezTo>
                  <a:cubicBezTo>
                    <a:pt x="16085" y="10899"/>
                    <a:pt x="14740" y="9006"/>
                    <a:pt x="13275" y="7125"/>
                  </a:cubicBezTo>
                  <a:cubicBezTo>
                    <a:pt x="12121" y="5660"/>
                    <a:pt x="10966" y="4350"/>
                    <a:pt x="9525" y="3160"/>
                  </a:cubicBezTo>
                  <a:cubicBezTo>
                    <a:pt x="7870" y="1802"/>
                    <a:pt x="6048" y="564"/>
                    <a:pt x="3941" y="88"/>
                  </a:cubicBezTo>
                  <a:cubicBezTo>
                    <a:pt x="3680" y="31"/>
                    <a:pt x="3396" y="1"/>
                    <a:pt x="31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4738375" y="1801250"/>
              <a:ext cx="367625" cy="350350"/>
            </a:xfrm>
            <a:custGeom>
              <a:avLst/>
              <a:gdLst/>
              <a:ahLst/>
              <a:cxnLst/>
              <a:rect l="l" t="t" r="r" b="b"/>
              <a:pathLst>
                <a:path w="14705" h="14014" extrusionOk="0">
                  <a:moveTo>
                    <a:pt x="213" y="0"/>
                  </a:moveTo>
                  <a:cubicBezTo>
                    <a:pt x="133" y="0"/>
                    <a:pt x="61" y="43"/>
                    <a:pt x="24" y="107"/>
                  </a:cubicBezTo>
                  <a:cubicBezTo>
                    <a:pt x="1" y="215"/>
                    <a:pt x="48" y="322"/>
                    <a:pt x="132" y="369"/>
                  </a:cubicBezTo>
                  <a:cubicBezTo>
                    <a:pt x="6573" y="3179"/>
                    <a:pt x="11490" y="7858"/>
                    <a:pt x="14312" y="13907"/>
                  </a:cubicBezTo>
                  <a:cubicBezTo>
                    <a:pt x="14360" y="13966"/>
                    <a:pt x="14419" y="14014"/>
                    <a:pt x="14491" y="14014"/>
                  </a:cubicBezTo>
                  <a:cubicBezTo>
                    <a:pt x="14526" y="14014"/>
                    <a:pt x="14550" y="14014"/>
                    <a:pt x="14574" y="13978"/>
                  </a:cubicBezTo>
                  <a:cubicBezTo>
                    <a:pt x="14657" y="13942"/>
                    <a:pt x="14705" y="13823"/>
                    <a:pt x="14657" y="13728"/>
                  </a:cubicBezTo>
                  <a:cubicBezTo>
                    <a:pt x="11788" y="7596"/>
                    <a:pt x="6811" y="2846"/>
                    <a:pt x="286" y="12"/>
                  </a:cubicBezTo>
                  <a:cubicBezTo>
                    <a:pt x="262" y="4"/>
                    <a:pt x="237" y="0"/>
                    <a:pt x="2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</p:grpSp>
      <p:sp>
        <p:nvSpPr>
          <p:cNvPr id="20" name="Google Shape;20;p2"/>
          <p:cNvSpPr/>
          <p:nvPr/>
        </p:nvSpPr>
        <p:spPr>
          <a:xfrm>
            <a:off x="570986" y="2962636"/>
            <a:ext cx="1742674" cy="403865"/>
          </a:xfrm>
          <a:custGeom>
            <a:avLst/>
            <a:gdLst/>
            <a:ahLst/>
            <a:cxnLst/>
            <a:rect l="l" t="t" r="r" b="b"/>
            <a:pathLst>
              <a:path w="55425" h="12813" extrusionOk="0">
                <a:moveTo>
                  <a:pt x="35311" y="0"/>
                </a:moveTo>
                <a:cubicBezTo>
                  <a:pt x="35229" y="0"/>
                  <a:pt x="35147" y="1"/>
                  <a:pt x="35065" y="2"/>
                </a:cubicBezTo>
                <a:cubicBezTo>
                  <a:pt x="31052" y="49"/>
                  <a:pt x="27076" y="1240"/>
                  <a:pt x="23575" y="3240"/>
                </a:cubicBezTo>
                <a:cubicBezTo>
                  <a:pt x="22194" y="4026"/>
                  <a:pt x="20825" y="4990"/>
                  <a:pt x="19229" y="5205"/>
                </a:cubicBezTo>
                <a:cubicBezTo>
                  <a:pt x="18960" y="5244"/>
                  <a:pt x="18689" y="5260"/>
                  <a:pt x="18418" y="5260"/>
                </a:cubicBezTo>
                <a:cubicBezTo>
                  <a:pt x="17111" y="5260"/>
                  <a:pt x="15791" y="4870"/>
                  <a:pt x="14479" y="4693"/>
                </a:cubicBezTo>
                <a:cubicBezTo>
                  <a:pt x="13938" y="4619"/>
                  <a:pt x="13393" y="4583"/>
                  <a:pt x="12849" y="4583"/>
                </a:cubicBezTo>
                <a:cubicBezTo>
                  <a:pt x="10071" y="4583"/>
                  <a:pt x="7291" y="5521"/>
                  <a:pt x="5001" y="7134"/>
                </a:cubicBezTo>
                <a:cubicBezTo>
                  <a:pt x="2918" y="8586"/>
                  <a:pt x="1227" y="10586"/>
                  <a:pt x="1" y="12813"/>
                </a:cubicBezTo>
                <a:lnTo>
                  <a:pt x="55424" y="12813"/>
                </a:lnTo>
                <a:cubicBezTo>
                  <a:pt x="52662" y="9431"/>
                  <a:pt x="50078" y="5788"/>
                  <a:pt x="46471" y="3335"/>
                </a:cubicBezTo>
                <a:cubicBezTo>
                  <a:pt x="43217" y="1119"/>
                  <a:pt x="39254" y="0"/>
                  <a:pt x="3531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21" name="Google Shape;21;p2"/>
          <p:cNvSpPr/>
          <p:nvPr/>
        </p:nvSpPr>
        <p:spPr>
          <a:xfrm>
            <a:off x="66" y="5437467"/>
            <a:ext cx="12162027" cy="1410333"/>
          </a:xfrm>
          <a:custGeom>
            <a:avLst/>
            <a:gdLst/>
            <a:ahLst/>
            <a:cxnLst/>
            <a:rect l="l" t="t" r="r" b="b"/>
            <a:pathLst>
              <a:path w="131613" h="21272" extrusionOk="0">
                <a:moveTo>
                  <a:pt x="37604" y="1"/>
                </a:moveTo>
                <a:cubicBezTo>
                  <a:pt x="25066" y="1"/>
                  <a:pt x="12521" y="624"/>
                  <a:pt x="0" y="1543"/>
                </a:cubicBezTo>
                <a:lnTo>
                  <a:pt x="0" y="21272"/>
                </a:lnTo>
                <a:lnTo>
                  <a:pt x="131612" y="21272"/>
                </a:lnTo>
                <a:lnTo>
                  <a:pt x="131612" y="6770"/>
                </a:lnTo>
                <a:cubicBezTo>
                  <a:pt x="131189" y="6773"/>
                  <a:pt x="130767" y="6774"/>
                  <a:pt x="130344" y="6774"/>
                </a:cubicBezTo>
                <a:cubicBezTo>
                  <a:pt x="106838" y="6774"/>
                  <a:pt x="83074" y="2288"/>
                  <a:pt x="59460" y="698"/>
                </a:cubicBezTo>
                <a:cubicBezTo>
                  <a:pt x="52181" y="212"/>
                  <a:pt x="44894" y="1"/>
                  <a:pt x="3760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22" name="Google Shape;22;p2"/>
          <p:cNvSpPr/>
          <p:nvPr/>
        </p:nvSpPr>
        <p:spPr>
          <a:xfrm>
            <a:off x="10825769" y="4992505"/>
            <a:ext cx="774768" cy="179553"/>
          </a:xfrm>
          <a:custGeom>
            <a:avLst/>
            <a:gdLst/>
            <a:ahLst/>
            <a:cxnLst/>
            <a:rect l="l" t="t" r="r" b="b"/>
            <a:pathLst>
              <a:path w="55425" h="12813" extrusionOk="0">
                <a:moveTo>
                  <a:pt x="35311" y="0"/>
                </a:moveTo>
                <a:cubicBezTo>
                  <a:pt x="35229" y="0"/>
                  <a:pt x="35147" y="1"/>
                  <a:pt x="35065" y="2"/>
                </a:cubicBezTo>
                <a:cubicBezTo>
                  <a:pt x="31052" y="49"/>
                  <a:pt x="27076" y="1240"/>
                  <a:pt x="23575" y="3240"/>
                </a:cubicBezTo>
                <a:cubicBezTo>
                  <a:pt x="22194" y="4026"/>
                  <a:pt x="20825" y="4990"/>
                  <a:pt x="19229" y="5205"/>
                </a:cubicBezTo>
                <a:cubicBezTo>
                  <a:pt x="18960" y="5244"/>
                  <a:pt x="18689" y="5260"/>
                  <a:pt x="18418" y="5260"/>
                </a:cubicBezTo>
                <a:cubicBezTo>
                  <a:pt x="17111" y="5260"/>
                  <a:pt x="15791" y="4870"/>
                  <a:pt x="14479" y="4693"/>
                </a:cubicBezTo>
                <a:cubicBezTo>
                  <a:pt x="13938" y="4619"/>
                  <a:pt x="13393" y="4583"/>
                  <a:pt x="12849" y="4583"/>
                </a:cubicBezTo>
                <a:cubicBezTo>
                  <a:pt x="10071" y="4583"/>
                  <a:pt x="7291" y="5521"/>
                  <a:pt x="5001" y="7134"/>
                </a:cubicBezTo>
                <a:cubicBezTo>
                  <a:pt x="2918" y="8586"/>
                  <a:pt x="1227" y="10586"/>
                  <a:pt x="1" y="12813"/>
                </a:cubicBezTo>
                <a:lnTo>
                  <a:pt x="55424" y="12813"/>
                </a:lnTo>
                <a:cubicBezTo>
                  <a:pt x="52662" y="9431"/>
                  <a:pt x="50078" y="5788"/>
                  <a:pt x="46471" y="3335"/>
                </a:cubicBezTo>
                <a:cubicBezTo>
                  <a:pt x="43217" y="1119"/>
                  <a:pt x="39254" y="0"/>
                  <a:pt x="3531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23" name="Google Shape;23;p2"/>
          <p:cNvSpPr/>
          <p:nvPr/>
        </p:nvSpPr>
        <p:spPr>
          <a:xfrm>
            <a:off x="4094795" y="5940702"/>
            <a:ext cx="333573" cy="403857"/>
          </a:xfrm>
          <a:custGeom>
            <a:avLst/>
            <a:gdLst/>
            <a:ahLst/>
            <a:cxnLst/>
            <a:rect l="l" t="t" r="r" b="b"/>
            <a:pathLst>
              <a:path w="20004" h="24159" extrusionOk="0">
                <a:moveTo>
                  <a:pt x="19587" y="8169"/>
                </a:moveTo>
                <a:cubicBezTo>
                  <a:pt x="19098" y="7466"/>
                  <a:pt x="18325" y="7442"/>
                  <a:pt x="17574" y="7728"/>
                </a:cubicBezTo>
                <a:cubicBezTo>
                  <a:pt x="16003" y="8300"/>
                  <a:pt x="14562" y="9573"/>
                  <a:pt x="13645" y="10978"/>
                </a:cubicBezTo>
                <a:cubicBezTo>
                  <a:pt x="13205" y="11681"/>
                  <a:pt x="12693" y="12360"/>
                  <a:pt x="12276" y="13086"/>
                </a:cubicBezTo>
                <a:cubicBezTo>
                  <a:pt x="12157" y="13288"/>
                  <a:pt x="12026" y="13514"/>
                  <a:pt x="11919" y="13741"/>
                </a:cubicBezTo>
                <a:cubicBezTo>
                  <a:pt x="11907" y="13764"/>
                  <a:pt x="11705" y="14086"/>
                  <a:pt x="11705" y="14074"/>
                </a:cubicBezTo>
                <a:cubicBezTo>
                  <a:pt x="11609" y="13991"/>
                  <a:pt x="11776" y="13526"/>
                  <a:pt x="11788" y="13443"/>
                </a:cubicBezTo>
                <a:cubicBezTo>
                  <a:pt x="11955" y="12562"/>
                  <a:pt x="12121" y="11729"/>
                  <a:pt x="12359" y="10859"/>
                </a:cubicBezTo>
                <a:cubicBezTo>
                  <a:pt x="13086" y="8204"/>
                  <a:pt x="13217" y="5263"/>
                  <a:pt x="12967" y="2525"/>
                </a:cubicBezTo>
                <a:cubicBezTo>
                  <a:pt x="12907" y="1799"/>
                  <a:pt x="12740" y="239"/>
                  <a:pt x="11776" y="132"/>
                </a:cubicBezTo>
                <a:cubicBezTo>
                  <a:pt x="10609" y="1"/>
                  <a:pt x="9692" y="1430"/>
                  <a:pt x="9157" y="2263"/>
                </a:cubicBezTo>
                <a:cubicBezTo>
                  <a:pt x="7311" y="5168"/>
                  <a:pt x="6585" y="8811"/>
                  <a:pt x="6287" y="12193"/>
                </a:cubicBezTo>
                <a:cubicBezTo>
                  <a:pt x="6180" y="13443"/>
                  <a:pt x="6168" y="14669"/>
                  <a:pt x="6252" y="15908"/>
                </a:cubicBezTo>
                <a:cubicBezTo>
                  <a:pt x="6287" y="16265"/>
                  <a:pt x="6359" y="16610"/>
                  <a:pt x="6478" y="16932"/>
                </a:cubicBezTo>
                <a:cubicBezTo>
                  <a:pt x="6502" y="17039"/>
                  <a:pt x="6537" y="17146"/>
                  <a:pt x="6585" y="17253"/>
                </a:cubicBezTo>
                <a:cubicBezTo>
                  <a:pt x="6585" y="17253"/>
                  <a:pt x="6656" y="17467"/>
                  <a:pt x="6621" y="17444"/>
                </a:cubicBezTo>
                <a:cubicBezTo>
                  <a:pt x="6323" y="17122"/>
                  <a:pt x="6263" y="16217"/>
                  <a:pt x="6121" y="15824"/>
                </a:cubicBezTo>
                <a:cubicBezTo>
                  <a:pt x="5597" y="14384"/>
                  <a:pt x="5061" y="12848"/>
                  <a:pt x="4097" y="11633"/>
                </a:cubicBezTo>
                <a:cubicBezTo>
                  <a:pt x="3430" y="10812"/>
                  <a:pt x="1620" y="9014"/>
                  <a:pt x="548" y="10193"/>
                </a:cubicBezTo>
                <a:cubicBezTo>
                  <a:pt x="346" y="10431"/>
                  <a:pt x="310" y="10788"/>
                  <a:pt x="239" y="11086"/>
                </a:cubicBezTo>
                <a:cubicBezTo>
                  <a:pt x="1" y="12121"/>
                  <a:pt x="72" y="13110"/>
                  <a:pt x="275" y="14145"/>
                </a:cubicBezTo>
                <a:cubicBezTo>
                  <a:pt x="834" y="17205"/>
                  <a:pt x="2239" y="19920"/>
                  <a:pt x="4454" y="22111"/>
                </a:cubicBezTo>
                <a:cubicBezTo>
                  <a:pt x="5168" y="22813"/>
                  <a:pt x="6121" y="23825"/>
                  <a:pt x="7002" y="24159"/>
                </a:cubicBezTo>
                <a:lnTo>
                  <a:pt x="7776" y="24111"/>
                </a:lnTo>
                <a:cubicBezTo>
                  <a:pt x="8228" y="23980"/>
                  <a:pt x="8645" y="23504"/>
                  <a:pt x="9038" y="23218"/>
                </a:cubicBezTo>
                <a:cubicBezTo>
                  <a:pt x="9716" y="22706"/>
                  <a:pt x="10431" y="22266"/>
                  <a:pt x="11086" y="21718"/>
                </a:cubicBezTo>
                <a:cubicBezTo>
                  <a:pt x="13038" y="20087"/>
                  <a:pt x="14955" y="18206"/>
                  <a:pt x="16384" y="16086"/>
                </a:cubicBezTo>
                <a:cubicBezTo>
                  <a:pt x="17003" y="15181"/>
                  <a:pt x="17503" y="14169"/>
                  <a:pt x="18039" y="13217"/>
                </a:cubicBezTo>
                <a:cubicBezTo>
                  <a:pt x="18622" y="12169"/>
                  <a:pt x="19217" y="11181"/>
                  <a:pt x="19587" y="10026"/>
                </a:cubicBezTo>
                <a:cubicBezTo>
                  <a:pt x="19813" y="9395"/>
                  <a:pt x="20003" y="8776"/>
                  <a:pt x="19587" y="81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24" name="Google Shape;24;p2"/>
          <p:cNvSpPr/>
          <p:nvPr/>
        </p:nvSpPr>
        <p:spPr>
          <a:xfrm>
            <a:off x="10492212" y="5596602"/>
            <a:ext cx="333573" cy="403857"/>
          </a:xfrm>
          <a:custGeom>
            <a:avLst/>
            <a:gdLst/>
            <a:ahLst/>
            <a:cxnLst/>
            <a:rect l="l" t="t" r="r" b="b"/>
            <a:pathLst>
              <a:path w="20004" h="24159" extrusionOk="0">
                <a:moveTo>
                  <a:pt x="19587" y="8169"/>
                </a:moveTo>
                <a:cubicBezTo>
                  <a:pt x="19098" y="7466"/>
                  <a:pt x="18325" y="7442"/>
                  <a:pt x="17574" y="7728"/>
                </a:cubicBezTo>
                <a:cubicBezTo>
                  <a:pt x="16003" y="8300"/>
                  <a:pt x="14562" y="9573"/>
                  <a:pt x="13645" y="10978"/>
                </a:cubicBezTo>
                <a:cubicBezTo>
                  <a:pt x="13205" y="11681"/>
                  <a:pt x="12693" y="12360"/>
                  <a:pt x="12276" y="13086"/>
                </a:cubicBezTo>
                <a:cubicBezTo>
                  <a:pt x="12157" y="13288"/>
                  <a:pt x="12026" y="13514"/>
                  <a:pt x="11919" y="13741"/>
                </a:cubicBezTo>
                <a:cubicBezTo>
                  <a:pt x="11907" y="13764"/>
                  <a:pt x="11705" y="14086"/>
                  <a:pt x="11705" y="14074"/>
                </a:cubicBezTo>
                <a:cubicBezTo>
                  <a:pt x="11609" y="13991"/>
                  <a:pt x="11776" y="13526"/>
                  <a:pt x="11788" y="13443"/>
                </a:cubicBezTo>
                <a:cubicBezTo>
                  <a:pt x="11955" y="12562"/>
                  <a:pt x="12121" y="11729"/>
                  <a:pt x="12359" y="10859"/>
                </a:cubicBezTo>
                <a:cubicBezTo>
                  <a:pt x="13086" y="8204"/>
                  <a:pt x="13217" y="5263"/>
                  <a:pt x="12967" y="2525"/>
                </a:cubicBezTo>
                <a:cubicBezTo>
                  <a:pt x="12907" y="1799"/>
                  <a:pt x="12740" y="239"/>
                  <a:pt x="11776" y="132"/>
                </a:cubicBezTo>
                <a:cubicBezTo>
                  <a:pt x="10609" y="1"/>
                  <a:pt x="9692" y="1430"/>
                  <a:pt x="9157" y="2263"/>
                </a:cubicBezTo>
                <a:cubicBezTo>
                  <a:pt x="7311" y="5168"/>
                  <a:pt x="6585" y="8811"/>
                  <a:pt x="6287" y="12193"/>
                </a:cubicBezTo>
                <a:cubicBezTo>
                  <a:pt x="6180" y="13443"/>
                  <a:pt x="6168" y="14669"/>
                  <a:pt x="6252" y="15908"/>
                </a:cubicBezTo>
                <a:cubicBezTo>
                  <a:pt x="6287" y="16265"/>
                  <a:pt x="6359" y="16610"/>
                  <a:pt x="6478" y="16932"/>
                </a:cubicBezTo>
                <a:cubicBezTo>
                  <a:pt x="6502" y="17039"/>
                  <a:pt x="6537" y="17146"/>
                  <a:pt x="6585" y="17253"/>
                </a:cubicBezTo>
                <a:cubicBezTo>
                  <a:pt x="6585" y="17253"/>
                  <a:pt x="6656" y="17467"/>
                  <a:pt x="6621" y="17444"/>
                </a:cubicBezTo>
                <a:cubicBezTo>
                  <a:pt x="6323" y="17122"/>
                  <a:pt x="6263" y="16217"/>
                  <a:pt x="6121" y="15824"/>
                </a:cubicBezTo>
                <a:cubicBezTo>
                  <a:pt x="5597" y="14384"/>
                  <a:pt x="5061" y="12848"/>
                  <a:pt x="4097" y="11633"/>
                </a:cubicBezTo>
                <a:cubicBezTo>
                  <a:pt x="3430" y="10812"/>
                  <a:pt x="1620" y="9014"/>
                  <a:pt x="548" y="10193"/>
                </a:cubicBezTo>
                <a:cubicBezTo>
                  <a:pt x="346" y="10431"/>
                  <a:pt x="310" y="10788"/>
                  <a:pt x="239" y="11086"/>
                </a:cubicBezTo>
                <a:cubicBezTo>
                  <a:pt x="1" y="12121"/>
                  <a:pt x="72" y="13110"/>
                  <a:pt x="275" y="14145"/>
                </a:cubicBezTo>
                <a:cubicBezTo>
                  <a:pt x="834" y="17205"/>
                  <a:pt x="2239" y="19920"/>
                  <a:pt x="4454" y="22111"/>
                </a:cubicBezTo>
                <a:cubicBezTo>
                  <a:pt x="5168" y="22813"/>
                  <a:pt x="6121" y="23825"/>
                  <a:pt x="7002" y="24159"/>
                </a:cubicBezTo>
                <a:lnTo>
                  <a:pt x="7776" y="24111"/>
                </a:lnTo>
                <a:cubicBezTo>
                  <a:pt x="8228" y="23980"/>
                  <a:pt x="8645" y="23504"/>
                  <a:pt x="9038" y="23218"/>
                </a:cubicBezTo>
                <a:cubicBezTo>
                  <a:pt x="9716" y="22706"/>
                  <a:pt x="10431" y="22266"/>
                  <a:pt x="11086" y="21718"/>
                </a:cubicBezTo>
                <a:cubicBezTo>
                  <a:pt x="13038" y="20087"/>
                  <a:pt x="14955" y="18206"/>
                  <a:pt x="16384" y="16086"/>
                </a:cubicBezTo>
                <a:cubicBezTo>
                  <a:pt x="17003" y="15181"/>
                  <a:pt x="17503" y="14169"/>
                  <a:pt x="18039" y="13217"/>
                </a:cubicBezTo>
                <a:cubicBezTo>
                  <a:pt x="18622" y="12169"/>
                  <a:pt x="19217" y="11181"/>
                  <a:pt x="19587" y="10026"/>
                </a:cubicBezTo>
                <a:cubicBezTo>
                  <a:pt x="19813" y="9395"/>
                  <a:pt x="20003" y="8776"/>
                  <a:pt x="19587" y="81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grpSp>
        <p:nvGrpSpPr>
          <p:cNvPr id="25" name="Google Shape;25;p2"/>
          <p:cNvGrpSpPr/>
          <p:nvPr/>
        </p:nvGrpSpPr>
        <p:grpSpPr>
          <a:xfrm>
            <a:off x="-178756" y="6185689"/>
            <a:ext cx="1748653" cy="753601"/>
            <a:chOff x="3587650" y="1532750"/>
            <a:chExt cx="695925" cy="299175"/>
          </a:xfrm>
        </p:grpSpPr>
        <p:sp>
          <p:nvSpPr>
            <p:cNvPr id="26" name="Google Shape;26;p2"/>
            <p:cNvSpPr/>
            <p:nvPr/>
          </p:nvSpPr>
          <p:spPr>
            <a:xfrm>
              <a:off x="3587650" y="1532750"/>
              <a:ext cx="695925" cy="299175"/>
            </a:xfrm>
            <a:custGeom>
              <a:avLst/>
              <a:gdLst/>
              <a:ahLst/>
              <a:cxnLst/>
              <a:rect l="l" t="t" r="r" b="b"/>
              <a:pathLst>
                <a:path w="27837" h="11967" extrusionOk="0">
                  <a:moveTo>
                    <a:pt x="381" y="11859"/>
                  </a:moveTo>
                  <a:cubicBezTo>
                    <a:pt x="786" y="11669"/>
                    <a:pt x="1512" y="11728"/>
                    <a:pt x="1881" y="11717"/>
                  </a:cubicBezTo>
                  <a:cubicBezTo>
                    <a:pt x="3191" y="11657"/>
                    <a:pt x="4501" y="11764"/>
                    <a:pt x="5798" y="11669"/>
                  </a:cubicBezTo>
                  <a:cubicBezTo>
                    <a:pt x="11013" y="11312"/>
                    <a:pt x="16264" y="11764"/>
                    <a:pt x="21467" y="11609"/>
                  </a:cubicBezTo>
                  <a:cubicBezTo>
                    <a:pt x="23062" y="11562"/>
                    <a:pt x="24658" y="11609"/>
                    <a:pt x="26241" y="11502"/>
                  </a:cubicBezTo>
                  <a:cubicBezTo>
                    <a:pt x="26682" y="11478"/>
                    <a:pt x="27837" y="11657"/>
                    <a:pt x="27801" y="11050"/>
                  </a:cubicBezTo>
                  <a:cubicBezTo>
                    <a:pt x="27754" y="10312"/>
                    <a:pt x="27218" y="9621"/>
                    <a:pt x="26837" y="9026"/>
                  </a:cubicBezTo>
                  <a:cubicBezTo>
                    <a:pt x="26396" y="8311"/>
                    <a:pt x="25908" y="7430"/>
                    <a:pt x="25277" y="6847"/>
                  </a:cubicBezTo>
                  <a:cubicBezTo>
                    <a:pt x="24301" y="5954"/>
                    <a:pt x="23158" y="5466"/>
                    <a:pt x="21884" y="5156"/>
                  </a:cubicBezTo>
                  <a:cubicBezTo>
                    <a:pt x="20276" y="4763"/>
                    <a:pt x="18359" y="5311"/>
                    <a:pt x="16907" y="4454"/>
                  </a:cubicBezTo>
                  <a:cubicBezTo>
                    <a:pt x="14907" y="3275"/>
                    <a:pt x="13573" y="1"/>
                    <a:pt x="10799" y="906"/>
                  </a:cubicBezTo>
                  <a:cubicBezTo>
                    <a:pt x="9311" y="1406"/>
                    <a:pt x="8406" y="2477"/>
                    <a:pt x="7680" y="3799"/>
                  </a:cubicBezTo>
                  <a:cubicBezTo>
                    <a:pt x="7227" y="4620"/>
                    <a:pt x="6870" y="5585"/>
                    <a:pt x="6048" y="6121"/>
                  </a:cubicBezTo>
                  <a:cubicBezTo>
                    <a:pt x="5667" y="6371"/>
                    <a:pt x="4786" y="6168"/>
                    <a:pt x="4346" y="6144"/>
                  </a:cubicBezTo>
                  <a:cubicBezTo>
                    <a:pt x="3405" y="6109"/>
                    <a:pt x="2477" y="6406"/>
                    <a:pt x="1691" y="6895"/>
                  </a:cubicBezTo>
                  <a:cubicBezTo>
                    <a:pt x="667" y="7537"/>
                    <a:pt x="0" y="9085"/>
                    <a:pt x="71" y="10276"/>
                  </a:cubicBezTo>
                  <a:cubicBezTo>
                    <a:pt x="95" y="10728"/>
                    <a:pt x="71" y="11074"/>
                    <a:pt x="179" y="11538"/>
                  </a:cubicBezTo>
                  <a:cubicBezTo>
                    <a:pt x="191" y="11681"/>
                    <a:pt x="191" y="11967"/>
                    <a:pt x="381" y="11859"/>
                  </a:cubicBezTo>
                  <a:close/>
                </a:path>
              </a:pathLst>
            </a:custGeom>
            <a:solidFill>
              <a:srgbClr val="CE97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3795400" y="1639500"/>
              <a:ext cx="27700" cy="50750"/>
            </a:xfrm>
            <a:custGeom>
              <a:avLst/>
              <a:gdLst/>
              <a:ahLst/>
              <a:cxnLst/>
              <a:rect l="l" t="t" r="r" b="b"/>
              <a:pathLst>
                <a:path w="1108" h="2030" extrusionOk="0">
                  <a:moveTo>
                    <a:pt x="832" y="1"/>
                  </a:moveTo>
                  <a:cubicBezTo>
                    <a:pt x="729" y="1"/>
                    <a:pt x="641" y="57"/>
                    <a:pt x="596" y="148"/>
                  </a:cubicBezTo>
                  <a:cubicBezTo>
                    <a:pt x="536" y="267"/>
                    <a:pt x="489" y="374"/>
                    <a:pt x="429" y="493"/>
                  </a:cubicBezTo>
                  <a:cubicBezTo>
                    <a:pt x="239" y="874"/>
                    <a:pt x="60" y="1279"/>
                    <a:pt x="24" y="1755"/>
                  </a:cubicBezTo>
                  <a:cubicBezTo>
                    <a:pt x="1" y="1898"/>
                    <a:pt x="108" y="2017"/>
                    <a:pt x="239" y="2029"/>
                  </a:cubicBezTo>
                  <a:lnTo>
                    <a:pt x="263" y="2029"/>
                  </a:lnTo>
                  <a:cubicBezTo>
                    <a:pt x="394" y="2029"/>
                    <a:pt x="501" y="1922"/>
                    <a:pt x="524" y="1803"/>
                  </a:cubicBezTo>
                  <a:cubicBezTo>
                    <a:pt x="572" y="1410"/>
                    <a:pt x="715" y="1077"/>
                    <a:pt x="894" y="696"/>
                  </a:cubicBezTo>
                  <a:cubicBezTo>
                    <a:pt x="953" y="577"/>
                    <a:pt x="1001" y="458"/>
                    <a:pt x="1060" y="339"/>
                  </a:cubicBezTo>
                  <a:cubicBezTo>
                    <a:pt x="1108" y="208"/>
                    <a:pt x="1048" y="77"/>
                    <a:pt x="929" y="17"/>
                  </a:cubicBezTo>
                  <a:cubicBezTo>
                    <a:pt x="896" y="6"/>
                    <a:pt x="863" y="1"/>
                    <a:pt x="8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3816825" y="1650825"/>
              <a:ext cx="24150" cy="51325"/>
            </a:xfrm>
            <a:custGeom>
              <a:avLst/>
              <a:gdLst/>
              <a:ahLst/>
              <a:cxnLst/>
              <a:rect l="l" t="t" r="r" b="b"/>
              <a:pathLst>
                <a:path w="966" h="2053" extrusionOk="0">
                  <a:moveTo>
                    <a:pt x="694" y="0"/>
                  </a:moveTo>
                  <a:cubicBezTo>
                    <a:pt x="593" y="0"/>
                    <a:pt x="499" y="56"/>
                    <a:pt x="453" y="147"/>
                  </a:cubicBezTo>
                  <a:cubicBezTo>
                    <a:pt x="299" y="528"/>
                    <a:pt x="203" y="921"/>
                    <a:pt x="132" y="1290"/>
                  </a:cubicBezTo>
                  <a:cubicBezTo>
                    <a:pt x="96" y="1457"/>
                    <a:pt x="72" y="1600"/>
                    <a:pt x="25" y="1755"/>
                  </a:cubicBezTo>
                  <a:cubicBezTo>
                    <a:pt x="1" y="1886"/>
                    <a:pt x="72" y="2017"/>
                    <a:pt x="203" y="2052"/>
                  </a:cubicBezTo>
                  <a:lnTo>
                    <a:pt x="263" y="2052"/>
                  </a:lnTo>
                  <a:cubicBezTo>
                    <a:pt x="382" y="2052"/>
                    <a:pt x="489" y="1981"/>
                    <a:pt x="513" y="1862"/>
                  </a:cubicBezTo>
                  <a:cubicBezTo>
                    <a:pt x="560" y="1695"/>
                    <a:pt x="596" y="1529"/>
                    <a:pt x="620" y="1386"/>
                  </a:cubicBezTo>
                  <a:cubicBezTo>
                    <a:pt x="691" y="1029"/>
                    <a:pt x="775" y="683"/>
                    <a:pt x="918" y="338"/>
                  </a:cubicBezTo>
                  <a:cubicBezTo>
                    <a:pt x="965" y="207"/>
                    <a:pt x="906" y="76"/>
                    <a:pt x="787" y="17"/>
                  </a:cubicBezTo>
                  <a:cubicBezTo>
                    <a:pt x="756" y="5"/>
                    <a:pt x="725" y="0"/>
                    <a:pt x="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</p:grpSp>
      <p:grpSp>
        <p:nvGrpSpPr>
          <p:cNvPr id="29" name="Google Shape;29;p2"/>
          <p:cNvGrpSpPr/>
          <p:nvPr/>
        </p:nvGrpSpPr>
        <p:grpSpPr>
          <a:xfrm>
            <a:off x="10256696" y="6194603"/>
            <a:ext cx="1620997" cy="702192"/>
            <a:chOff x="3165550" y="1111875"/>
            <a:chExt cx="604875" cy="261375"/>
          </a:xfrm>
        </p:grpSpPr>
        <p:sp>
          <p:nvSpPr>
            <p:cNvPr id="30" name="Google Shape;30;p2"/>
            <p:cNvSpPr/>
            <p:nvPr/>
          </p:nvSpPr>
          <p:spPr>
            <a:xfrm>
              <a:off x="3165550" y="1111875"/>
              <a:ext cx="604875" cy="261375"/>
            </a:xfrm>
            <a:custGeom>
              <a:avLst/>
              <a:gdLst/>
              <a:ahLst/>
              <a:cxnLst/>
              <a:rect l="l" t="t" r="r" b="b"/>
              <a:pathLst>
                <a:path w="24195" h="10455" extrusionOk="0">
                  <a:moveTo>
                    <a:pt x="299" y="10097"/>
                  </a:moveTo>
                  <a:cubicBezTo>
                    <a:pt x="882" y="10383"/>
                    <a:pt x="858" y="10276"/>
                    <a:pt x="1751" y="10240"/>
                  </a:cubicBezTo>
                  <a:cubicBezTo>
                    <a:pt x="3132" y="10216"/>
                    <a:pt x="4490" y="10192"/>
                    <a:pt x="5847" y="10097"/>
                  </a:cubicBezTo>
                  <a:cubicBezTo>
                    <a:pt x="10431" y="9764"/>
                    <a:pt x="15110" y="10180"/>
                    <a:pt x="19670" y="10347"/>
                  </a:cubicBezTo>
                  <a:cubicBezTo>
                    <a:pt x="20706" y="10371"/>
                    <a:pt x="21718" y="10287"/>
                    <a:pt x="22742" y="10323"/>
                  </a:cubicBezTo>
                  <a:cubicBezTo>
                    <a:pt x="22944" y="10323"/>
                    <a:pt x="23730" y="10454"/>
                    <a:pt x="23897" y="10276"/>
                  </a:cubicBezTo>
                  <a:cubicBezTo>
                    <a:pt x="24194" y="9942"/>
                    <a:pt x="24052" y="8918"/>
                    <a:pt x="24004" y="8537"/>
                  </a:cubicBezTo>
                  <a:cubicBezTo>
                    <a:pt x="23885" y="7573"/>
                    <a:pt x="23563" y="6668"/>
                    <a:pt x="23182" y="5787"/>
                  </a:cubicBezTo>
                  <a:cubicBezTo>
                    <a:pt x="22111" y="3322"/>
                    <a:pt x="20849" y="834"/>
                    <a:pt x="17968" y="167"/>
                  </a:cubicBezTo>
                  <a:cubicBezTo>
                    <a:pt x="17253" y="0"/>
                    <a:pt x="16360" y="215"/>
                    <a:pt x="15658" y="358"/>
                  </a:cubicBezTo>
                  <a:cubicBezTo>
                    <a:pt x="12764" y="965"/>
                    <a:pt x="10800" y="3477"/>
                    <a:pt x="8419" y="4977"/>
                  </a:cubicBezTo>
                  <a:cubicBezTo>
                    <a:pt x="8050" y="5192"/>
                    <a:pt x="7633" y="5489"/>
                    <a:pt x="7216" y="5596"/>
                  </a:cubicBezTo>
                  <a:cubicBezTo>
                    <a:pt x="6383" y="5834"/>
                    <a:pt x="5490" y="5596"/>
                    <a:pt x="4633" y="5632"/>
                  </a:cubicBezTo>
                  <a:cubicBezTo>
                    <a:pt x="3704" y="5680"/>
                    <a:pt x="2632" y="6108"/>
                    <a:pt x="1870" y="6632"/>
                  </a:cubicBezTo>
                  <a:cubicBezTo>
                    <a:pt x="1013" y="7228"/>
                    <a:pt x="668" y="8180"/>
                    <a:pt x="311" y="9109"/>
                  </a:cubicBezTo>
                  <a:cubicBezTo>
                    <a:pt x="215" y="9406"/>
                    <a:pt x="1" y="9942"/>
                    <a:pt x="299" y="100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3554900" y="1227400"/>
              <a:ext cx="29200" cy="47325"/>
            </a:xfrm>
            <a:custGeom>
              <a:avLst/>
              <a:gdLst/>
              <a:ahLst/>
              <a:cxnLst/>
              <a:rect l="l" t="t" r="r" b="b"/>
              <a:pathLst>
                <a:path w="1168" h="1893" extrusionOk="0">
                  <a:moveTo>
                    <a:pt x="266" y="1"/>
                  </a:moveTo>
                  <a:cubicBezTo>
                    <a:pt x="219" y="1"/>
                    <a:pt x="172" y="15"/>
                    <a:pt x="131" y="47"/>
                  </a:cubicBezTo>
                  <a:cubicBezTo>
                    <a:pt x="24" y="118"/>
                    <a:pt x="0" y="285"/>
                    <a:pt x="72" y="380"/>
                  </a:cubicBezTo>
                  <a:cubicBezTo>
                    <a:pt x="298" y="702"/>
                    <a:pt x="655" y="1237"/>
                    <a:pt x="679" y="1654"/>
                  </a:cubicBezTo>
                  <a:cubicBezTo>
                    <a:pt x="679" y="1785"/>
                    <a:pt x="786" y="1892"/>
                    <a:pt x="917" y="1892"/>
                  </a:cubicBezTo>
                  <a:cubicBezTo>
                    <a:pt x="1072" y="1892"/>
                    <a:pt x="1167" y="1773"/>
                    <a:pt x="1167" y="1618"/>
                  </a:cubicBezTo>
                  <a:cubicBezTo>
                    <a:pt x="1143" y="1118"/>
                    <a:pt x="798" y="559"/>
                    <a:pt x="465" y="106"/>
                  </a:cubicBezTo>
                  <a:cubicBezTo>
                    <a:pt x="420" y="40"/>
                    <a:pt x="344" y="1"/>
                    <a:pt x="2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587650" y="1226550"/>
              <a:ext cx="30675" cy="52625"/>
            </a:xfrm>
            <a:custGeom>
              <a:avLst/>
              <a:gdLst/>
              <a:ahLst/>
              <a:cxnLst/>
              <a:rect l="l" t="t" r="r" b="b"/>
              <a:pathLst>
                <a:path w="1227" h="2105" extrusionOk="0">
                  <a:moveTo>
                    <a:pt x="276" y="1"/>
                  </a:moveTo>
                  <a:cubicBezTo>
                    <a:pt x="226" y="1"/>
                    <a:pt x="174" y="16"/>
                    <a:pt x="131" y="45"/>
                  </a:cubicBezTo>
                  <a:cubicBezTo>
                    <a:pt x="12" y="116"/>
                    <a:pt x="0" y="283"/>
                    <a:pt x="71" y="390"/>
                  </a:cubicBezTo>
                  <a:cubicBezTo>
                    <a:pt x="488" y="974"/>
                    <a:pt x="726" y="1474"/>
                    <a:pt x="738" y="1867"/>
                  </a:cubicBezTo>
                  <a:cubicBezTo>
                    <a:pt x="738" y="1998"/>
                    <a:pt x="845" y="2105"/>
                    <a:pt x="976" y="2105"/>
                  </a:cubicBezTo>
                  <a:cubicBezTo>
                    <a:pt x="1131" y="2105"/>
                    <a:pt x="1226" y="1986"/>
                    <a:pt x="1226" y="1831"/>
                  </a:cubicBezTo>
                  <a:cubicBezTo>
                    <a:pt x="1203" y="1355"/>
                    <a:pt x="941" y="759"/>
                    <a:pt x="464" y="105"/>
                  </a:cubicBezTo>
                  <a:cubicBezTo>
                    <a:pt x="422" y="34"/>
                    <a:pt x="350" y="1"/>
                    <a:pt x="2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3313800" y="1289325"/>
              <a:ext cx="26800" cy="51775"/>
            </a:xfrm>
            <a:custGeom>
              <a:avLst/>
              <a:gdLst/>
              <a:ahLst/>
              <a:cxnLst/>
              <a:rect l="l" t="t" r="r" b="b"/>
              <a:pathLst>
                <a:path w="1072" h="2071" extrusionOk="0">
                  <a:moveTo>
                    <a:pt x="794" y="1"/>
                  </a:moveTo>
                  <a:cubicBezTo>
                    <a:pt x="713" y="1"/>
                    <a:pt x="628" y="49"/>
                    <a:pt x="572" y="130"/>
                  </a:cubicBezTo>
                  <a:cubicBezTo>
                    <a:pt x="310" y="606"/>
                    <a:pt x="119" y="1165"/>
                    <a:pt x="12" y="1796"/>
                  </a:cubicBezTo>
                  <a:cubicBezTo>
                    <a:pt x="0" y="1927"/>
                    <a:pt x="84" y="2058"/>
                    <a:pt x="215" y="2070"/>
                  </a:cubicBezTo>
                  <a:lnTo>
                    <a:pt x="262" y="2070"/>
                  </a:lnTo>
                  <a:cubicBezTo>
                    <a:pt x="381" y="2070"/>
                    <a:pt x="488" y="1987"/>
                    <a:pt x="488" y="1868"/>
                  </a:cubicBezTo>
                  <a:cubicBezTo>
                    <a:pt x="572" y="1284"/>
                    <a:pt x="750" y="784"/>
                    <a:pt x="989" y="368"/>
                  </a:cubicBezTo>
                  <a:cubicBezTo>
                    <a:pt x="1072" y="260"/>
                    <a:pt x="1024" y="94"/>
                    <a:pt x="905" y="34"/>
                  </a:cubicBezTo>
                  <a:cubicBezTo>
                    <a:pt x="871" y="11"/>
                    <a:pt x="833" y="1"/>
                    <a:pt x="7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</p:grpSp>
      <p:sp>
        <p:nvSpPr>
          <p:cNvPr id="34" name="Google Shape;34;p2"/>
          <p:cNvSpPr/>
          <p:nvPr/>
        </p:nvSpPr>
        <p:spPr>
          <a:xfrm>
            <a:off x="8538590" y="6138802"/>
            <a:ext cx="432594" cy="131767"/>
          </a:xfrm>
          <a:custGeom>
            <a:avLst/>
            <a:gdLst/>
            <a:ahLst/>
            <a:cxnLst/>
            <a:rect l="l" t="t" r="r" b="b"/>
            <a:pathLst>
              <a:path w="13010" h="3953" extrusionOk="0">
                <a:moveTo>
                  <a:pt x="2600" y="1"/>
                </a:moveTo>
                <a:cubicBezTo>
                  <a:pt x="2464" y="1"/>
                  <a:pt x="2333" y="52"/>
                  <a:pt x="2239" y="169"/>
                </a:cubicBezTo>
                <a:cubicBezTo>
                  <a:pt x="1572" y="908"/>
                  <a:pt x="941" y="1670"/>
                  <a:pt x="334" y="2444"/>
                </a:cubicBezTo>
                <a:cubicBezTo>
                  <a:pt x="1" y="2858"/>
                  <a:pt x="364" y="3410"/>
                  <a:pt x="751" y="3410"/>
                </a:cubicBezTo>
                <a:cubicBezTo>
                  <a:pt x="875" y="3410"/>
                  <a:pt x="1001" y="3353"/>
                  <a:pt x="1108" y="3217"/>
                </a:cubicBezTo>
                <a:cubicBezTo>
                  <a:pt x="1584" y="2610"/>
                  <a:pt x="2072" y="2027"/>
                  <a:pt x="2573" y="1432"/>
                </a:cubicBezTo>
                <a:cubicBezTo>
                  <a:pt x="3073" y="2146"/>
                  <a:pt x="3585" y="2813"/>
                  <a:pt x="4168" y="3479"/>
                </a:cubicBezTo>
                <a:cubicBezTo>
                  <a:pt x="4267" y="3593"/>
                  <a:pt x="4405" y="3643"/>
                  <a:pt x="4544" y="3643"/>
                </a:cubicBezTo>
                <a:cubicBezTo>
                  <a:pt x="4741" y="3643"/>
                  <a:pt x="4940" y="3544"/>
                  <a:pt x="5037" y="3384"/>
                </a:cubicBezTo>
                <a:cubicBezTo>
                  <a:pt x="5406" y="2753"/>
                  <a:pt x="5775" y="2205"/>
                  <a:pt x="6204" y="1658"/>
                </a:cubicBezTo>
                <a:cubicBezTo>
                  <a:pt x="6835" y="2444"/>
                  <a:pt x="7502" y="3384"/>
                  <a:pt x="8276" y="3872"/>
                </a:cubicBezTo>
                <a:cubicBezTo>
                  <a:pt x="8359" y="3926"/>
                  <a:pt x="8457" y="3953"/>
                  <a:pt x="8554" y="3953"/>
                </a:cubicBezTo>
                <a:cubicBezTo>
                  <a:pt x="8651" y="3953"/>
                  <a:pt x="8746" y="3926"/>
                  <a:pt x="8823" y="3872"/>
                </a:cubicBezTo>
                <a:cubicBezTo>
                  <a:pt x="9526" y="3444"/>
                  <a:pt x="10169" y="2610"/>
                  <a:pt x="10764" y="1908"/>
                </a:cubicBezTo>
                <a:cubicBezTo>
                  <a:pt x="11193" y="2444"/>
                  <a:pt x="11502" y="2967"/>
                  <a:pt x="11836" y="3622"/>
                </a:cubicBezTo>
                <a:cubicBezTo>
                  <a:pt x="11935" y="3814"/>
                  <a:pt x="12095" y="3894"/>
                  <a:pt x="12260" y="3894"/>
                </a:cubicBezTo>
                <a:cubicBezTo>
                  <a:pt x="12625" y="3894"/>
                  <a:pt x="13010" y="3498"/>
                  <a:pt x="12788" y="3063"/>
                </a:cubicBezTo>
                <a:cubicBezTo>
                  <a:pt x="12324" y="2182"/>
                  <a:pt x="11800" y="1420"/>
                  <a:pt x="11145" y="693"/>
                </a:cubicBezTo>
                <a:cubicBezTo>
                  <a:pt x="11051" y="582"/>
                  <a:pt x="10911" y="528"/>
                  <a:pt x="10768" y="528"/>
                </a:cubicBezTo>
                <a:cubicBezTo>
                  <a:pt x="10622" y="528"/>
                  <a:pt x="10474" y="585"/>
                  <a:pt x="10371" y="693"/>
                </a:cubicBezTo>
                <a:cubicBezTo>
                  <a:pt x="9947" y="1141"/>
                  <a:pt x="9172" y="2361"/>
                  <a:pt x="8544" y="2361"/>
                </a:cubicBezTo>
                <a:cubicBezTo>
                  <a:pt x="8538" y="2361"/>
                  <a:pt x="8532" y="2360"/>
                  <a:pt x="8526" y="2360"/>
                </a:cubicBezTo>
                <a:cubicBezTo>
                  <a:pt x="7907" y="2336"/>
                  <a:pt x="7002" y="872"/>
                  <a:pt x="6585" y="408"/>
                </a:cubicBezTo>
                <a:cubicBezTo>
                  <a:pt x="6494" y="299"/>
                  <a:pt x="6343" y="242"/>
                  <a:pt x="6192" y="242"/>
                </a:cubicBezTo>
                <a:cubicBezTo>
                  <a:pt x="6045" y="242"/>
                  <a:pt x="5899" y="296"/>
                  <a:pt x="5811" y="408"/>
                </a:cubicBezTo>
                <a:cubicBezTo>
                  <a:pt x="5323" y="967"/>
                  <a:pt x="4918" y="1563"/>
                  <a:pt x="4513" y="2170"/>
                </a:cubicBezTo>
                <a:cubicBezTo>
                  <a:pt x="4001" y="1563"/>
                  <a:pt x="3537" y="943"/>
                  <a:pt x="3096" y="265"/>
                </a:cubicBezTo>
                <a:cubicBezTo>
                  <a:pt x="2992" y="104"/>
                  <a:pt x="2792" y="1"/>
                  <a:pt x="260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35" name="Google Shape;35;p2"/>
          <p:cNvSpPr/>
          <p:nvPr/>
        </p:nvSpPr>
        <p:spPr>
          <a:xfrm>
            <a:off x="4684267" y="6496619"/>
            <a:ext cx="432594" cy="131767"/>
          </a:xfrm>
          <a:custGeom>
            <a:avLst/>
            <a:gdLst/>
            <a:ahLst/>
            <a:cxnLst/>
            <a:rect l="l" t="t" r="r" b="b"/>
            <a:pathLst>
              <a:path w="13010" h="3953" extrusionOk="0">
                <a:moveTo>
                  <a:pt x="2600" y="1"/>
                </a:moveTo>
                <a:cubicBezTo>
                  <a:pt x="2464" y="1"/>
                  <a:pt x="2333" y="52"/>
                  <a:pt x="2239" y="169"/>
                </a:cubicBezTo>
                <a:cubicBezTo>
                  <a:pt x="1572" y="908"/>
                  <a:pt x="941" y="1670"/>
                  <a:pt x="334" y="2444"/>
                </a:cubicBezTo>
                <a:cubicBezTo>
                  <a:pt x="1" y="2858"/>
                  <a:pt x="364" y="3410"/>
                  <a:pt x="751" y="3410"/>
                </a:cubicBezTo>
                <a:cubicBezTo>
                  <a:pt x="875" y="3410"/>
                  <a:pt x="1001" y="3353"/>
                  <a:pt x="1108" y="3217"/>
                </a:cubicBezTo>
                <a:cubicBezTo>
                  <a:pt x="1584" y="2610"/>
                  <a:pt x="2072" y="2027"/>
                  <a:pt x="2573" y="1432"/>
                </a:cubicBezTo>
                <a:cubicBezTo>
                  <a:pt x="3073" y="2146"/>
                  <a:pt x="3585" y="2813"/>
                  <a:pt x="4168" y="3479"/>
                </a:cubicBezTo>
                <a:cubicBezTo>
                  <a:pt x="4267" y="3593"/>
                  <a:pt x="4405" y="3643"/>
                  <a:pt x="4544" y="3643"/>
                </a:cubicBezTo>
                <a:cubicBezTo>
                  <a:pt x="4741" y="3643"/>
                  <a:pt x="4940" y="3544"/>
                  <a:pt x="5037" y="3384"/>
                </a:cubicBezTo>
                <a:cubicBezTo>
                  <a:pt x="5406" y="2753"/>
                  <a:pt x="5775" y="2205"/>
                  <a:pt x="6204" y="1658"/>
                </a:cubicBezTo>
                <a:cubicBezTo>
                  <a:pt x="6835" y="2444"/>
                  <a:pt x="7502" y="3384"/>
                  <a:pt x="8276" y="3872"/>
                </a:cubicBezTo>
                <a:cubicBezTo>
                  <a:pt x="8359" y="3926"/>
                  <a:pt x="8457" y="3953"/>
                  <a:pt x="8554" y="3953"/>
                </a:cubicBezTo>
                <a:cubicBezTo>
                  <a:pt x="8651" y="3953"/>
                  <a:pt x="8746" y="3926"/>
                  <a:pt x="8823" y="3872"/>
                </a:cubicBezTo>
                <a:cubicBezTo>
                  <a:pt x="9526" y="3444"/>
                  <a:pt x="10169" y="2610"/>
                  <a:pt x="10764" y="1908"/>
                </a:cubicBezTo>
                <a:cubicBezTo>
                  <a:pt x="11193" y="2444"/>
                  <a:pt x="11502" y="2967"/>
                  <a:pt x="11836" y="3622"/>
                </a:cubicBezTo>
                <a:cubicBezTo>
                  <a:pt x="11935" y="3814"/>
                  <a:pt x="12095" y="3894"/>
                  <a:pt x="12260" y="3894"/>
                </a:cubicBezTo>
                <a:cubicBezTo>
                  <a:pt x="12625" y="3894"/>
                  <a:pt x="13010" y="3498"/>
                  <a:pt x="12788" y="3063"/>
                </a:cubicBezTo>
                <a:cubicBezTo>
                  <a:pt x="12324" y="2182"/>
                  <a:pt x="11800" y="1420"/>
                  <a:pt x="11145" y="693"/>
                </a:cubicBezTo>
                <a:cubicBezTo>
                  <a:pt x="11051" y="582"/>
                  <a:pt x="10911" y="528"/>
                  <a:pt x="10768" y="528"/>
                </a:cubicBezTo>
                <a:cubicBezTo>
                  <a:pt x="10622" y="528"/>
                  <a:pt x="10474" y="585"/>
                  <a:pt x="10371" y="693"/>
                </a:cubicBezTo>
                <a:cubicBezTo>
                  <a:pt x="9947" y="1141"/>
                  <a:pt x="9172" y="2361"/>
                  <a:pt x="8544" y="2361"/>
                </a:cubicBezTo>
                <a:cubicBezTo>
                  <a:pt x="8538" y="2361"/>
                  <a:pt x="8532" y="2360"/>
                  <a:pt x="8526" y="2360"/>
                </a:cubicBezTo>
                <a:cubicBezTo>
                  <a:pt x="7907" y="2336"/>
                  <a:pt x="7002" y="872"/>
                  <a:pt x="6585" y="408"/>
                </a:cubicBezTo>
                <a:cubicBezTo>
                  <a:pt x="6494" y="299"/>
                  <a:pt x="6343" y="242"/>
                  <a:pt x="6192" y="242"/>
                </a:cubicBezTo>
                <a:cubicBezTo>
                  <a:pt x="6045" y="242"/>
                  <a:pt x="5899" y="296"/>
                  <a:pt x="5811" y="408"/>
                </a:cubicBezTo>
                <a:cubicBezTo>
                  <a:pt x="5323" y="967"/>
                  <a:pt x="4918" y="1563"/>
                  <a:pt x="4513" y="2170"/>
                </a:cubicBezTo>
                <a:cubicBezTo>
                  <a:pt x="4001" y="1563"/>
                  <a:pt x="3537" y="943"/>
                  <a:pt x="3096" y="265"/>
                </a:cubicBezTo>
                <a:cubicBezTo>
                  <a:pt x="2992" y="104"/>
                  <a:pt x="2792" y="1"/>
                  <a:pt x="260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36" name="Google Shape;36;p2"/>
          <p:cNvSpPr/>
          <p:nvPr/>
        </p:nvSpPr>
        <p:spPr>
          <a:xfrm>
            <a:off x="138308" y="5732635"/>
            <a:ext cx="432594" cy="131767"/>
          </a:xfrm>
          <a:custGeom>
            <a:avLst/>
            <a:gdLst/>
            <a:ahLst/>
            <a:cxnLst/>
            <a:rect l="l" t="t" r="r" b="b"/>
            <a:pathLst>
              <a:path w="13010" h="3953" extrusionOk="0">
                <a:moveTo>
                  <a:pt x="2600" y="1"/>
                </a:moveTo>
                <a:cubicBezTo>
                  <a:pt x="2464" y="1"/>
                  <a:pt x="2333" y="52"/>
                  <a:pt x="2239" y="169"/>
                </a:cubicBezTo>
                <a:cubicBezTo>
                  <a:pt x="1572" y="908"/>
                  <a:pt x="941" y="1670"/>
                  <a:pt x="334" y="2444"/>
                </a:cubicBezTo>
                <a:cubicBezTo>
                  <a:pt x="1" y="2858"/>
                  <a:pt x="364" y="3410"/>
                  <a:pt x="751" y="3410"/>
                </a:cubicBezTo>
                <a:cubicBezTo>
                  <a:pt x="875" y="3410"/>
                  <a:pt x="1001" y="3353"/>
                  <a:pt x="1108" y="3217"/>
                </a:cubicBezTo>
                <a:cubicBezTo>
                  <a:pt x="1584" y="2610"/>
                  <a:pt x="2072" y="2027"/>
                  <a:pt x="2573" y="1432"/>
                </a:cubicBezTo>
                <a:cubicBezTo>
                  <a:pt x="3073" y="2146"/>
                  <a:pt x="3585" y="2813"/>
                  <a:pt x="4168" y="3479"/>
                </a:cubicBezTo>
                <a:cubicBezTo>
                  <a:pt x="4267" y="3593"/>
                  <a:pt x="4405" y="3643"/>
                  <a:pt x="4544" y="3643"/>
                </a:cubicBezTo>
                <a:cubicBezTo>
                  <a:pt x="4741" y="3643"/>
                  <a:pt x="4940" y="3544"/>
                  <a:pt x="5037" y="3384"/>
                </a:cubicBezTo>
                <a:cubicBezTo>
                  <a:pt x="5406" y="2753"/>
                  <a:pt x="5775" y="2205"/>
                  <a:pt x="6204" y="1658"/>
                </a:cubicBezTo>
                <a:cubicBezTo>
                  <a:pt x="6835" y="2444"/>
                  <a:pt x="7502" y="3384"/>
                  <a:pt x="8276" y="3872"/>
                </a:cubicBezTo>
                <a:cubicBezTo>
                  <a:pt x="8359" y="3926"/>
                  <a:pt x="8457" y="3953"/>
                  <a:pt x="8554" y="3953"/>
                </a:cubicBezTo>
                <a:cubicBezTo>
                  <a:pt x="8651" y="3953"/>
                  <a:pt x="8746" y="3926"/>
                  <a:pt x="8823" y="3872"/>
                </a:cubicBezTo>
                <a:cubicBezTo>
                  <a:pt x="9526" y="3444"/>
                  <a:pt x="10169" y="2610"/>
                  <a:pt x="10764" y="1908"/>
                </a:cubicBezTo>
                <a:cubicBezTo>
                  <a:pt x="11193" y="2444"/>
                  <a:pt x="11502" y="2967"/>
                  <a:pt x="11836" y="3622"/>
                </a:cubicBezTo>
                <a:cubicBezTo>
                  <a:pt x="11935" y="3814"/>
                  <a:pt x="12095" y="3894"/>
                  <a:pt x="12260" y="3894"/>
                </a:cubicBezTo>
                <a:cubicBezTo>
                  <a:pt x="12625" y="3894"/>
                  <a:pt x="13010" y="3498"/>
                  <a:pt x="12788" y="3063"/>
                </a:cubicBezTo>
                <a:cubicBezTo>
                  <a:pt x="12324" y="2182"/>
                  <a:pt x="11800" y="1420"/>
                  <a:pt x="11145" y="693"/>
                </a:cubicBezTo>
                <a:cubicBezTo>
                  <a:pt x="11051" y="582"/>
                  <a:pt x="10911" y="528"/>
                  <a:pt x="10768" y="528"/>
                </a:cubicBezTo>
                <a:cubicBezTo>
                  <a:pt x="10622" y="528"/>
                  <a:pt x="10474" y="585"/>
                  <a:pt x="10371" y="693"/>
                </a:cubicBezTo>
                <a:cubicBezTo>
                  <a:pt x="9947" y="1141"/>
                  <a:pt x="9172" y="2361"/>
                  <a:pt x="8544" y="2361"/>
                </a:cubicBezTo>
                <a:cubicBezTo>
                  <a:pt x="8538" y="2361"/>
                  <a:pt x="8532" y="2360"/>
                  <a:pt x="8526" y="2360"/>
                </a:cubicBezTo>
                <a:cubicBezTo>
                  <a:pt x="7907" y="2336"/>
                  <a:pt x="7002" y="872"/>
                  <a:pt x="6585" y="408"/>
                </a:cubicBezTo>
                <a:cubicBezTo>
                  <a:pt x="6494" y="299"/>
                  <a:pt x="6343" y="242"/>
                  <a:pt x="6192" y="242"/>
                </a:cubicBezTo>
                <a:cubicBezTo>
                  <a:pt x="6045" y="242"/>
                  <a:pt x="5899" y="296"/>
                  <a:pt x="5811" y="408"/>
                </a:cubicBezTo>
                <a:cubicBezTo>
                  <a:pt x="5323" y="967"/>
                  <a:pt x="4918" y="1563"/>
                  <a:pt x="4513" y="2170"/>
                </a:cubicBezTo>
                <a:cubicBezTo>
                  <a:pt x="4001" y="1563"/>
                  <a:pt x="3537" y="943"/>
                  <a:pt x="3096" y="265"/>
                </a:cubicBezTo>
                <a:cubicBezTo>
                  <a:pt x="2992" y="104"/>
                  <a:pt x="2792" y="1"/>
                  <a:pt x="260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37" name="Google Shape;37;p2"/>
          <p:cNvSpPr/>
          <p:nvPr/>
        </p:nvSpPr>
        <p:spPr>
          <a:xfrm>
            <a:off x="5299574" y="6344569"/>
            <a:ext cx="432594" cy="131767"/>
          </a:xfrm>
          <a:custGeom>
            <a:avLst/>
            <a:gdLst/>
            <a:ahLst/>
            <a:cxnLst/>
            <a:rect l="l" t="t" r="r" b="b"/>
            <a:pathLst>
              <a:path w="13010" h="3953" extrusionOk="0">
                <a:moveTo>
                  <a:pt x="2600" y="1"/>
                </a:moveTo>
                <a:cubicBezTo>
                  <a:pt x="2464" y="1"/>
                  <a:pt x="2333" y="52"/>
                  <a:pt x="2239" y="169"/>
                </a:cubicBezTo>
                <a:cubicBezTo>
                  <a:pt x="1572" y="908"/>
                  <a:pt x="941" y="1670"/>
                  <a:pt x="334" y="2444"/>
                </a:cubicBezTo>
                <a:cubicBezTo>
                  <a:pt x="1" y="2858"/>
                  <a:pt x="364" y="3410"/>
                  <a:pt x="751" y="3410"/>
                </a:cubicBezTo>
                <a:cubicBezTo>
                  <a:pt x="875" y="3410"/>
                  <a:pt x="1001" y="3353"/>
                  <a:pt x="1108" y="3217"/>
                </a:cubicBezTo>
                <a:cubicBezTo>
                  <a:pt x="1584" y="2610"/>
                  <a:pt x="2072" y="2027"/>
                  <a:pt x="2573" y="1432"/>
                </a:cubicBezTo>
                <a:cubicBezTo>
                  <a:pt x="3073" y="2146"/>
                  <a:pt x="3585" y="2813"/>
                  <a:pt x="4168" y="3479"/>
                </a:cubicBezTo>
                <a:cubicBezTo>
                  <a:pt x="4267" y="3593"/>
                  <a:pt x="4405" y="3643"/>
                  <a:pt x="4544" y="3643"/>
                </a:cubicBezTo>
                <a:cubicBezTo>
                  <a:pt x="4741" y="3643"/>
                  <a:pt x="4940" y="3544"/>
                  <a:pt x="5037" y="3384"/>
                </a:cubicBezTo>
                <a:cubicBezTo>
                  <a:pt x="5406" y="2753"/>
                  <a:pt x="5775" y="2205"/>
                  <a:pt x="6204" y="1658"/>
                </a:cubicBezTo>
                <a:cubicBezTo>
                  <a:pt x="6835" y="2444"/>
                  <a:pt x="7502" y="3384"/>
                  <a:pt x="8276" y="3872"/>
                </a:cubicBezTo>
                <a:cubicBezTo>
                  <a:pt x="8359" y="3926"/>
                  <a:pt x="8457" y="3953"/>
                  <a:pt x="8554" y="3953"/>
                </a:cubicBezTo>
                <a:cubicBezTo>
                  <a:pt x="8651" y="3953"/>
                  <a:pt x="8746" y="3926"/>
                  <a:pt x="8823" y="3872"/>
                </a:cubicBezTo>
                <a:cubicBezTo>
                  <a:pt x="9526" y="3444"/>
                  <a:pt x="10169" y="2610"/>
                  <a:pt x="10764" y="1908"/>
                </a:cubicBezTo>
                <a:cubicBezTo>
                  <a:pt x="11193" y="2444"/>
                  <a:pt x="11502" y="2967"/>
                  <a:pt x="11836" y="3622"/>
                </a:cubicBezTo>
                <a:cubicBezTo>
                  <a:pt x="11935" y="3814"/>
                  <a:pt x="12095" y="3894"/>
                  <a:pt x="12260" y="3894"/>
                </a:cubicBezTo>
                <a:cubicBezTo>
                  <a:pt x="12625" y="3894"/>
                  <a:pt x="13010" y="3498"/>
                  <a:pt x="12788" y="3063"/>
                </a:cubicBezTo>
                <a:cubicBezTo>
                  <a:pt x="12324" y="2182"/>
                  <a:pt x="11800" y="1420"/>
                  <a:pt x="11145" y="693"/>
                </a:cubicBezTo>
                <a:cubicBezTo>
                  <a:pt x="11051" y="582"/>
                  <a:pt x="10911" y="528"/>
                  <a:pt x="10768" y="528"/>
                </a:cubicBezTo>
                <a:cubicBezTo>
                  <a:pt x="10622" y="528"/>
                  <a:pt x="10474" y="585"/>
                  <a:pt x="10371" y="693"/>
                </a:cubicBezTo>
                <a:cubicBezTo>
                  <a:pt x="9947" y="1141"/>
                  <a:pt x="9172" y="2361"/>
                  <a:pt x="8544" y="2361"/>
                </a:cubicBezTo>
                <a:cubicBezTo>
                  <a:pt x="8538" y="2361"/>
                  <a:pt x="8532" y="2360"/>
                  <a:pt x="8526" y="2360"/>
                </a:cubicBezTo>
                <a:cubicBezTo>
                  <a:pt x="7907" y="2336"/>
                  <a:pt x="7002" y="872"/>
                  <a:pt x="6585" y="408"/>
                </a:cubicBezTo>
                <a:cubicBezTo>
                  <a:pt x="6494" y="299"/>
                  <a:pt x="6343" y="242"/>
                  <a:pt x="6192" y="242"/>
                </a:cubicBezTo>
                <a:cubicBezTo>
                  <a:pt x="6045" y="242"/>
                  <a:pt x="5899" y="296"/>
                  <a:pt x="5811" y="408"/>
                </a:cubicBezTo>
                <a:cubicBezTo>
                  <a:pt x="5323" y="967"/>
                  <a:pt x="4918" y="1563"/>
                  <a:pt x="4513" y="2170"/>
                </a:cubicBezTo>
                <a:cubicBezTo>
                  <a:pt x="4001" y="1563"/>
                  <a:pt x="3537" y="943"/>
                  <a:pt x="3096" y="265"/>
                </a:cubicBezTo>
                <a:cubicBezTo>
                  <a:pt x="2992" y="104"/>
                  <a:pt x="2792" y="1"/>
                  <a:pt x="260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38" name="Google Shape;38;p2"/>
          <p:cNvSpPr/>
          <p:nvPr/>
        </p:nvSpPr>
        <p:spPr>
          <a:xfrm>
            <a:off x="2313664" y="254738"/>
            <a:ext cx="774768" cy="179553"/>
          </a:xfrm>
          <a:custGeom>
            <a:avLst/>
            <a:gdLst/>
            <a:ahLst/>
            <a:cxnLst/>
            <a:rect l="l" t="t" r="r" b="b"/>
            <a:pathLst>
              <a:path w="55425" h="12813" extrusionOk="0">
                <a:moveTo>
                  <a:pt x="35311" y="0"/>
                </a:moveTo>
                <a:cubicBezTo>
                  <a:pt x="35229" y="0"/>
                  <a:pt x="35147" y="1"/>
                  <a:pt x="35065" y="2"/>
                </a:cubicBezTo>
                <a:cubicBezTo>
                  <a:pt x="31052" y="49"/>
                  <a:pt x="27076" y="1240"/>
                  <a:pt x="23575" y="3240"/>
                </a:cubicBezTo>
                <a:cubicBezTo>
                  <a:pt x="22194" y="4026"/>
                  <a:pt x="20825" y="4990"/>
                  <a:pt x="19229" y="5205"/>
                </a:cubicBezTo>
                <a:cubicBezTo>
                  <a:pt x="18960" y="5244"/>
                  <a:pt x="18689" y="5260"/>
                  <a:pt x="18418" y="5260"/>
                </a:cubicBezTo>
                <a:cubicBezTo>
                  <a:pt x="17111" y="5260"/>
                  <a:pt x="15791" y="4870"/>
                  <a:pt x="14479" y="4693"/>
                </a:cubicBezTo>
                <a:cubicBezTo>
                  <a:pt x="13938" y="4619"/>
                  <a:pt x="13393" y="4583"/>
                  <a:pt x="12849" y="4583"/>
                </a:cubicBezTo>
                <a:cubicBezTo>
                  <a:pt x="10071" y="4583"/>
                  <a:pt x="7291" y="5521"/>
                  <a:pt x="5001" y="7134"/>
                </a:cubicBezTo>
                <a:cubicBezTo>
                  <a:pt x="2918" y="8586"/>
                  <a:pt x="1227" y="10586"/>
                  <a:pt x="1" y="12813"/>
                </a:cubicBezTo>
                <a:lnTo>
                  <a:pt x="55424" y="12813"/>
                </a:lnTo>
                <a:cubicBezTo>
                  <a:pt x="52662" y="9431"/>
                  <a:pt x="50078" y="5788"/>
                  <a:pt x="46471" y="3335"/>
                </a:cubicBezTo>
                <a:cubicBezTo>
                  <a:pt x="43217" y="1119"/>
                  <a:pt x="39254" y="0"/>
                  <a:pt x="3531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</p:spTree>
    <p:extLst>
      <p:ext uri="{BB962C8B-B14F-4D97-AF65-F5344CB8AC3E}">
        <p14:creationId xmlns:p14="http://schemas.microsoft.com/office/powerpoint/2010/main" val="25158505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Google Shape;223;p25"/>
          <p:cNvPicPr preferRelativeResize="0"/>
          <p:nvPr/>
        </p:nvPicPr>
        <p:blipFill rotWithShape="1">
          <a:blip r:embed="rId2">
            <a:alphaModFix amt="4000"/>
          </a:blip>
          <a:srcRect t="12521" b="12454"/>
          <a:stretch/>
        </p:blipFill>
        <p:spPr>
          <a:xfrm>
            <a:off x="-83" y="0"/>
            <a:ext cx="1216200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25"/>
          <p:cNvSpPr txBox="1">
            <a:spLocks noGrp="1"/>
          </p:cNvSpPr>
          <p:nvPr>
            <p:ph type="subTitle" idx="1"/>
          </p:nvPr>
        </p:nvSpPr>
        <p:spPr>
          <a:xfrm>
            <a:off x="957625" y="2760411"/>
            <a:ext cx="3446652" cy="6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4245"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endParaRPr/>
          </a:p>
        </p:txBody>
      </p:sp>
      <p:sp>
        <p:nvSpPr>
          <p:cNvPr id="225" name="Google Shape;225;p25"/>
          <p:cNvSpPr txBox="1">
            <a:spLocks noGrp="1"/>
          </p:cNvSpPr>
          <p:nvPr>
            <p:ph type="subTitle" idx="2"/>
          </p:nvPr>
        </p:nvSpPr>
        <p:spPr>
          <a:xfrm>
            <a:off x="7757528" y="2760411"/>
            <a:ext cx="3446652" cy="6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4245"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endParaRPr/>
          </a:p>
        </p:txBody>
      </p:sp>
      <p:sp>
        <p:nvSpPr>
          <p:cNvPr id="226" name="Google Shape;226;p25"/>
          <p:cNvSpPr txBox="1">
            <a:spLocks noGrp="1"/>
          </p:cNvSpPr>
          <p:nvPr>
            <p:ph type="subTitle" idx="3"/>
          </p:nvPr>
        </p:nvSpPr>
        <p:spPr>
          <a:xfrm>
            <a:off x="957625" y="3483264"/>
            <a:ext cx="3446652" cy="12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25"/>
          <p:cNvSpPr txBox="1">
            <a:spLocks noGrp="1"/>
          </p:cNvSpPr>
          <p:nvPr>
            <p:ph type="subTitle" idx="4"/>
          </p:nvPr>
        </p:nvSpPr>
        <p:spPr>
          <a:xfrm>
            <a:off x="7757561" y="3483264"/>
            <a:ext cx="3446652" cy="12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25"/>
          <p:cNvSpPr txBox="1">
            <a:spLocks noGrp="1"/>
          </p:cNvSpPr>
          <p:nvPr>
            <p:ph type="title"/>
          </p:nvPr>
        </p:nvSpPr>
        <p:spPr>
          <a:xfrm>
            <a:off x="957625" y="593367"/>
            <a:ext cx="10246588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25"/>
          <p:cNvSpPr/>
          <p:nvPr/>
        </p:nvSpPr>
        <p:spPr>
          <a:xfrm flipH="1">
            <a:off x="418139" y="2832621"/>
            <a:ext cx="279536" cy="318591"/>
          </a:xfrm>
          <a:custGeom>
            <a:avLst/>
            <a:gdLst/>
            <a:ahLst/>
            <a:cxnLst/>
            <a:rect l="l" t="t" r="r" b="b"/>
            <a:pathLst>
              <a:path w="3555" h="4042" extrusionOk="0">
                <a:moveTo>
                  <a:pt x="2035" y="0"/>
                </a:moveTo>
                <a:lnTo>
                  <a:pt x="1357" y="1438"/>
                </a:lnTo>
                <a:lnTo>
                  <a:pt x="109" y="841"/>
                </a:lnTo>
                <a:lnTo>
                  <a:pt x="1004" y="2008"/>
                </a:lnTo>
                <a:lnTo>
                  <a:pt x="1" y="3038"/>
                </a:lnTo>
                <a:lnTo>
                  <a:pt x="1249" y="2523"/>
                </a:lnTo>
                <a:lnTo>
                  <a:pt x="1574" y="4042"/>
                </a:lnTo>
                <a:lnTo>
                  <a:pt x="1981" y="2550"/>
                </a:lnTo>
                <a:lnTo>
                  <a:pt x="3310" y="3310"/>
                </a:lnTo>
                <a:lnTo>
                  <a:pt x="2415" y="2089"/>
                </a:lnTo>
                <a:lnTo>
                  <a:pt x="3554" y="1194"/>
                </a:lnTo>
                <a:lnTo>
                  <a:pt x="2252" y="1547"/>
                </a:lnTo>
                <a:lnTo>
                  <a:pt x="2035" y="0"/>
                </a:lnTo>
                <a:close/>
              </a:path>
            </a:pathLst>
          </a:custGeom>
          <a:solidFill>
            <a:schemeClr val="accent6"/>
          </a:solidFill>
          <a:ln w="9525" cap="flat" cmpd="sng">
            <a:solidFill>
              <a:schemeClr val="accent6"/>
            </a:solidFill>
            <a:prstDash val="solid"/>
            <a:miter lim="27123"/>
            <a:headEnd type="none" w="sm" len="sm"/>
            <a:tailEnd type="none" w="sm" len="sm"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25"/>
          <p:cNvSpPr/>
          <p:nvPr/>
        </p:nvSpPr>
        <p:spPr>
          <a:xfrm flipH="1">
            <a:off x="11797510" y="2493821"/>
            <a:ext cx="279537" cy="214571"/>
          </a:xfrm>
          <a:custGeom>
            <a:avLst/>
            <a:gdLst/>
            <a:ahLst/>
            <a:cxnLst/>
            <a:rect l="l" t="t" r="r" b="b"/>
            <a:pathLst>
              <a:path w="2198" h="1683" extrusionOk="0">
                <a:moveTo>
                  <a:pt x="1112" y="0"/>
                </a:moveTo>
                <a:cubicBezTo>
                  <a:pt x="0" y="0"/>
                  <a:pt x="0" y="1682"/>
                  <a:pt x="1112" y="1682"/>
                </a:cubicBezTo>
                <a:cubicBezTo>
                  <a:pt x="2197" y="1682"/>
                  <a:pt x="2197" y="0"/>
                  <a:pt x="1112" y="0"/>
                </a:cubicBezTo>
                <a:close/>
              </a:path>
            </a:pathLst>
          </a:custGeom>
          <a:solidFill>
            <a:srgbClr val="FF963B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25"/>
          <p:cNvSpPr/>
          <p:nvPr/>
        </p:nvSpPr>
        <p:spPr>
          <a:xfrm>
            <a:off x="782493" y="5896476"/>
            <a:ext cx="909863" cy="491537"/>
          </a:xfrm>
          <a:custGeom>
            <a:avLst/>
            <a:gdLst/>
            <a:ahLst/>
            <a:cxnLst/>
            <a:rect l="l" t="t" r="r" b="b"/>
            <a:pathLst>
              <a:path w="20941" h="11285" extrusionOk="0">
                <a:moveTo>
                  <a:pt x="10606" y="1"/>
                </a:moveTo>
                <a:cubicBezTo>
                  <a:pt x="8653" y="1"/>
                  <a:pt x="6999" y="1384"/>
                  <a:pt x="6267" y="3391"/>
                </a:cubicBezTo>
                <a:cubicBezTo>
                  <a:pt x="5629" y="2677"/>
                  <a:pt x="4727" y="2275"/>
                  <a:pt x="3786" y="2275"/>
                </a:cubicBezTo>
                <a:cubicBezTo>
                  <a:pt x="3727" y="2275"/>
                  <a:pt x="3668" y="2276"/>
                  <a:pt x="3608" y="2279"/>
                </a:cubicBezTo>
                <a:cubicBezTo>
                  <a:pt x="1601" y="2388"/>
                  <a:pt x="1" y="4395"/>
                  <a:pt x="1" y="6755"/>
                </a:cubicBezTo>
                <a:cubicBezTo>
                  <a:pt x="1" y="7541"/>
                  <a:pt x="164" y="8355"/>
                  <a:pt x="516" y="9060"/>
                </a:cubicBezTo>
                <a:cubicBezTo>
                  <a:pt x="1086" y="10389"/>
                  <a:pt x="2361" y="11230"/>
                  <a:pt x="3798" y="11284"/>
                </a:cubicBezTo>
                <a:lnTo>
                  <a:pt x="17197" y="11230"/>
                </a:lnTo>
                <a:cubicBezTo>
                  <a:pt x="18743" y="11230"/>
                  <a:pt x="20154" y="10118"/>
                  <a:pt x="20696" y="8382"/>
                </a:cubicBezTo>
                <a:cubicBezTo>
                  <a:pt x="20859" y="7813"/>
                  <a:pt x="20941" y="7243"/>
                  <a:pt x="20913" y="6646"/>
                </a:cubicBezTo>
                <a:cubicBezTo>
                  <a:pt x="20859" y="4314"/>
                  <a:pt x="19286" y="2388"/>
                  <a:pt x="17333" y="2279"/>
                </a:cubicBezTo>
                <a:cubicBezTo>
                  <a:pt x="17297" y="2278"/>
                  <a:pt x="17262" y="2278"/>
                  <a:pt x="17227" y="2278"/>
                </a:cubicBezTo>
                <a:cubicBezTo>
                  <a:pt x="16344" y="2278"/>
                  <a:pt x="15517" y="2602"/>
                  <a:pt x="14865" y="3202"/>
                </a:cubicBezTo>
                <a:cubicBezTo>
                  <a:pt x="14105" y="1303"/>
                  <a:pt x="12478" y="1"/>
                  <a:pt x="10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2" name="Google Shape;232;p25"/>
          <p:cNvGrpSpPr/>
          <p:nvPr/>
        </p:nvGrpSpPr>
        <p:grpSpPr>
          <a:xfrm>
            <a:off x="10000696" y="6168787"/>
            <a:ext cx="279531" cy="262636"/>
            <a:chOff x="-282475" y="1572750"/>
            <a:chExt cx="182200" cy="170750"/>
          </a:xfrm>
        </p:grpSpPr>
        <p:sp>
          <p:nvSpPr>
            <p:cNvPr id="233" name="Google Shape;233;p25"/>
            <p:cNvSpPr/>
            <p:nvPr/>
          </p:nvSpPr>
          <p:spPr>
            <a:xfrm>
              <a:off x="-282475" y="1572750"/>
              <a:ext cx="182200" cy="170750"/>
            </a:xfrm>
            <a:custGeom>
              <a:avLst/>
              <a:gdLst/>
              <a:ahLst/>
              <a:cxnLst/>
              <a:rect l="l" t="t" r="r" b="b"/>
              <a:pathLst>
                <a:path w="7288" h="6830" extrusionOk="0">
                  <a:moveTo>
                    <a:pt x="2876" y="2089"/>
                  </a:moveTo>
                  <a:lnTo>
                    <a:pt x="2876" y="2089"/>
                  </a:lnTo>
                  <a:cubicBezTo>
                    <a:pt x="3065" y="2360"/>
                    <a:pt x="3337" y="2550"/>
                    <a:pt x="3635" y="2631"/>
                  </a:cubicBezTo>
                  <a:cubicBezTo>
                    <a:pt x="3744" y="2659"/>
                    <a:pt x="3859" y="2672"/>
                    <a:pt x="3974" y="2672"/>
                  </a:cubicBezTo>
                  <a:cubicBezTo>
                    <a:pt x="4089" y="2672"/>
                    <a:pt x="4205" y="2659"/>
                    <a:pt x="4313" y="2631"/>
                  </a:cubicBezTo>
                  <a:lnTo>
                    <a:pt x="4313" y="2631"/>
                  </a:lnTo>
                  <a:cubicBezTo>
                    <a:pt x="4177" y="2767"/>
                    <a:pt x="4123" y="2930"/>
                    <a:pt x="4069" y="3093"/>
                  </a:cubicBezTo>
                  <a:cubicBezTo>
                    <a:pt x="3988" y="3472"/>
                    <a:pt x="4042" y="3879"/>
                    <a:pt x="4259" y="4177"/>
                  </a:cubicBezTo>
                  <a:cubicBezTo>
                    <a:pt x="4188" y="4165"/>
                    <a:pt x="4117" y="4159"/>
                    <a:pt x="4045" y="4159"/>
                  </a:cubicBezTo>
                  <a:cubicBezTo>
                    <a:pt x="3652" y="4159"/>
                    <a:pt x="3264" y="4344"/>
                    <a:pt x="3011" y="4666"/>
                  </a:cubicBezTo>
                  <a:cubicBezTo>
                    <a:pt x="2903" y="4205"/>
                    <a:pt x="2604" y="3852"/>
                    <a:pt x="2170" y="3689"/>
                  </a:cubicBezTo>
                  <a:lnTo>
                    <a:pt x="2170" y="3662"/>
                  </a:lnTo>
                  <a:cubicBezTo>
                    <a:pt x="2523" y="3499"/>
                    <a:pt x="2794" y="3174"/>
                    <a:pt x="2876" y="2794"/>
                  </a:cubicBezTo>
                  <a:cubicBezTo>
                    <a:pt x="2957" y="2577"/>
                    <a:pt x="2957" y="2333"/>
                    <a:pt x="2876" y="2089"/>
                  </a:cubicBezTo>
                  <a:close/>
                  <a:moveTo>
                    <a:pt x="3933" y="0"/>
                  </a:moveTo>
                  <a:cubicBezTo>
                    <a:pt x="3065" y="28"/>
                    <a:pt x="2442" y="868"/>
                    <a:pt x="2686" y="1709"/>
                  </a:cubicBezTo>
                  <a:cubicBezTo>
                    <a:pt x="2421" y="1333"/>
                    <a:pt x="2012" y="1143"/>
                    <a:pt x="1604" y="1143"/>
                  </a:cubicBezTo>
                  <a:cubicBezTo>
                    <a:pt x="1219" y="1143"/>
                    <a:pt x="834" y="1312"/>
                    <a:pt x="570" y="1655"/>
                  </a:cubicBezTo>
                  <a:cubicBezTo>
                    <a:pt x="0" y="2333"/>
                    <a:pt x="272" y="3364"/>
                    <a:pt x="1112" y="3716"/>
                  </a:cubicBezTo>
                  <a:cubicBezTo>
                    <a:pt x="353" y="4069"/>
                    <a:pt x="109" y="5045"/>
                    <a:pt x="651" y="5724"/>
                  </a:cubicBezTo>
                  <a:cubicBezTo>
                    <a:pt x="912" y="6052"/>
                    <a:pt x="1297" y="6215"/>
                    <a:pt x="1684" y="6215"/>
                  </a:cubicBezTo>
                  <a:cubicBezTo>
                    <a:pt x="2063" y="6215"/>
                    <a:pt x="2444" y="6059"/>
                    <a:pt x="2713" y="5751"/>
                  </a:cubicBezTo>
                  <a:cubicBezTo>
                    <a:pt x="2838" y="6463"/>
                    <a:pt x="3424" y="6830"/>
                    <a:pt x="4011" y="6830"/>
                  </a:cubicBezTo>
                  <a:cubicBezTo>
                    <a:pt x="4564" y="6830"/>
                    <a:pt x="5118" y="6503"/>
                    <a:pt x="5290" y="5832"/>
                  </a:cubicBezTo>
                  <a:cubicBezTo>
                    <a:pt x="5398" y="5452"/>
                    <a:pt x="5317" y="5045"/>
                    <a:pt x="5100" y="4747"/>
                  </a:cubicBezTo>
                  <a:lnTo>
                    <a:pt x="5100" y="4747"/>
                  </a:lnTo>
                  <a:cubicBezTo>
                    <a:pt x="5217" y="4773"/>
                    <a:pt x="5329" y="4785"/>
                    <a:pt x="5436" y="4785"/>
                  </a:cubicBezTo>
                  <a:cubicBezTo>
                    <a:pt x="6902" y="4785"/>
                    <a:pt x="7288" y="2497"/>
                    <a:pt x="5669" y="2143"/>
                  </a:cubicBezTo>
                  <a:cubicBezTo>
                    <a:pt x="5561" y="2116"/>
                    <a:pt x="5452" y="2102"/>
                    <a:pt x="5344" y="2102"/>
                  </a:cubicBezTo>
                  <a:cubicBezTo>
                    <a:pt x="5235" y="2102"/>
                    <a:pt x="5127" y="2116"/>
                    <a:pt x="5018" y="2143"/>
                  </a:cubicBezTo>
                  <a:cubicBezTo>
                    <a:pt x="5127" y="2008"/>
                    <a:pt x="5208" y="1845"/>
                    <a:pt x="5235" y="1682"/>
                  </a:cubicBezTo>
                  <a:cubicBezTo>
                    <a:pt x="5452" y="814"/>
                    <a:pt x="4801" y="0"/>
                    <a:pt x="3933" y="0"/>
                  </a:cubicBezTo>
                  <a:close/>
                </a:path>
              </a:pathLst>
            </a:custGeom>
            <a:solidFill>
              <a:srgbClr val="6F54AD"/>
            </a:solidFill>
            <a:ln w="9525" cap="flat" cmpd="sng">
              <a:solidFill>
                <a:srgbClr val="6F54AD"/>
              </a:solidFill>
              <a:prstDash val="solid"/>
              <a:miter lim="271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25"/>
            <p:cNvSpPr/>
            <p:nvPr/>
          </p:nvSpPr>
          <p:spPr>
            <a:xfrm>
              <a:off x="-242025" y="1625475"/>
              <a:ext cx="85700" cy="70500"/>
            </a:xfrm>
            <a:custGeom>
              <a:avLst/>
              <a:gdLst/>
              <a:ahLst/>
              <a:cxnLst/>
              <a:rect l="l" t="t" r="r" b="b"/>
              <a:pathLst>
                <a:path w="3428" h="2820" extrusionOk="0">
                  <a:moveTo>
                    <a:pt x="1626" y="0"/>
                  </a:moveTo>
                  <a:cubicBezTo>
                    <a:pt x="1001" y="0"/>
                    <a:pt x="417" y="412"/>
                    <a:pt x="254" y="1065"/>
                  </a:cubicBezTo>
                  <a:cubicBezTo>
                    <a:pt x="0" y="2016"/>
                    <a:pt x="751" y="2819"/>
                    <a:pt x="1609" y="2819"/>
                  </a:cubicBezTo>
                  <a:cubicBezTo>
                    <a:pt x="1852" y="2819"/>
                    <a:pt x="2103" y="2755"/>
                    <a:pt x="2343" y="2611"/>
                  </a:cubicBezTo>
                  <a:cubicBezTo>
                    <a:pt x="3427" y="1960"/>
                    <a:pt x="3156" y="333"/>
                    <a:pt x="1936" y="34"/>
                  </a:cubicBezTo>
                  <a:cubicBezTo>
                    <a:pt x="1832" y="11"/>
                    <a:pt x="1729" y="0"/>
                    <a:pt x="1626" y="0"/>
                  </a:cubicBezTo>
                  <a:close/>
                </a:path>
              </a:pathLst>
            </a:custGeom>
            <a:solidFill>
              <a:srgbClr val="FF8693"/>
            </a:solidFill>
            <a:ln w="9525" cap="flat" cmpd="sng">
              <a:solidFill>
                <a:srgbClr val="FF8693"/>
              </a:solidFill>
              <a:prstDash val="solid"/>
              <a:miter lim="271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5" name="Google Shape;235;p25"/>
          <p:cNvGrpSpPr/>
          <p:nvPr/>
        </p:nvGrpSpPr>
        <p:grpSpPr>
          <a:xfrm flipH="1">
            <a:off x="6239128" y="6229220"/>
            <a:ext cx="418263" cy="359033"/>
            <a:chOff x="1960475" y="3376925"/>
            <a:chExt cx="314475" cy="269275"/>
          </a:xfrm>
        </p:grpSpPr>
        <p:sp>
          <p:nvSpPr>
            <p:cNvPr id="236" name="Google Shape;236;p25"/>
            <p:cNvSpPr/>
            <p:nvPr/>
          </p:nvSpPr>
          <p:spPr>
            <a:xfrm>
              <a:off x="1960475" y="3376925"/>
              <a:ext cx="314475" cy="269275"/>
            </a:xfrm>
            <a:custGeom>
              <a:avLst/>
              <a:gdLst/>
              <a:ahLst/>
              <a:cxnLst/>
              <a:rect l="l" t="t" r="r" b="b"/>
              <a:pathLst>
                <a:path w="12579" h="10771" extrusionOk="0">
                  <a:moveTo>
                    <a:pt x="4685" y="0"/>
                  </a:moveTo>
                  <a:cubicBezTo>
                    <a:pt x="4580" y="0"/>
                    <a:pt x="4482" y="34"/>
                    <a:pt x="4395" y="108"/>
                  </a:cubicBezTo>
                  <a:cubicBezTo>
                    <a:pt x="3713" y="696"/>
                    <a:pt x="5230" y="3196"/>
                    <a:pt x="5648" y="3855"/>
                  </a:cubicBezTo>
                  <a:lnTo>
                    <a:pt x="5648" y="3855"/>
                  </a:lnTo>
                  <a:cubicBezTo>
                    <a:pt x="5243" y="3235"/>
                    <a:pt x="3742" y="1017"/>
                    <a:pt x="3013" y="1017"/>
                  </a:cubicBezTo>
                  <a:cubicBezTo>
                    <a:pt x="2941" y="1017"/>
                    <a:pt x="2877" y="1038"/>
                    <a:pt x="2822" y="1085"/>
                  </a:cubicBezTo>
                  <a:cubicBezTo>
                    <a:pt x="2171" y="1600"/>
                    <a:pt x="3662" y="3851"/>
                    <a:pt x="4476" y="4936"/>
                  </a:cubicBezTo>
                  <a:cubicBezTo>
                    <a:pt x="3792" y="4087"/>
                    <a:pt x="2368" y="2313"/>
                    <a:pt x="1670" y="2313"/>
                  </a:cubicBezTo>
                  <a:cubicBezTo>
                    <a:pt x="1566" y="2313"/>
                    <a:pt x="1478" y="2353"/>
                    <a:pt x="1411" y="2441"/>
                  </a:cubicBezTo>
                  <a:cubicBezTo>
                    <a:pt x="1004" y="2983"/>
                    <a:pt x="2388" y="4991"/>
                    <a:pt x="3120" y="6076"/>
                  </a:cubicBezTo>
                  <a:cubicBezTo>
                    <a:pt x="2557" y="5325"/>
                    <a:pt x="1549" y="4048"/>
                    <a:pt x="883" y="4048"/>
                  </a:cubicBezTo>
                  <a:cubicBezTo>
                    <a:pt x="778" y="4048"/>
                    <a:pt x="682" y="4080"/>
                    <a:pt x="597" y="4150"/>
                  </a:cubicBezTo>
                  <a:cubicBezTo>
                    <a:pt x="1" y="4692"/>
                    <a:pt x="1492" y="6672"/>
                    <a:pt x="3879" y="9927"/>
                  </a:cubicBezTo>
                  <a:cubicBezTo>
                    <a:pt x="4294" y="10500"/>
                    <a:pt x="5155" y="10771"/>
                    <a:pt x="5949" y="10771"/>
                  </a:cubicBezTo>
                  <a:cubicBezTo>
                    <a:pt x="6245" y="10771"/>
                    <a:pt x="6531" y="10733"/>
                    <a:pt x="6782" y="10659"/>
                  </a:cubicBezTo>
                  <a:cubicBezTo>
                    <a:pt x="7134" y="10578"/>
                    <a:pt x="7487" y="10470"/>
                    <a:pt x="7812" y="10334"/>
                  </a:cubicBezTo>
                  <a:cubicBezTo>
                    <a:pt x="12578" y="8357"/>
                    <a:pt x="9612" y="217"/>
                    <a:pt x="8361" y="217"/>
                  </a:cubicBezTo>
                  <a:cubicBezTo>
                    <a:pt x="8359" y="217"/>
                    <a:pt x="8357" y="217"/>
                    <a:pt x="8355" y="217"/>
                  </a:cubicBezTo>
                  <a:cubicBezTo>
                    <a:pt x="7026" y="217"/>
                    <a:pt x="7975" y="4177"/>
                    <a:pt x="7975" y="4177"/>
                  </a:cubicBezTo>
                  <a:cubicBezTo>
                    <a:pt x="7975" y="4177"/>
                    <a:pt x="5853" y="0"/>
                    <a:pt x="46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25"/>
            <p:cNvSpPr/>
            <p:nvPr/>
          </p:nvSpPr>
          <p:spPr>
            <a:xfrm>
              <a:off x="2040500" y="3551175"/>
              <a:ext cx="35950" cy="27150"/>
            </a:xfrm>
            <a:custGeom>
              <a:avLst/>
              <a:gdLst/>
              <a:ahLst/>
              <a:cxnLst/>
              <a:rect l="l" t="t" r="r" b="b"/>
              <a:pathLst>
                <a:path w="1438" h="1086" extrusionOk="0">
                  <a:moveTo>
                    <a:pt x="733" y="1"/>
                  </a:moveTo>
                  <a:cubicBezTo>
                    <a:pt x="0" y="1"/>
                    <a:pt x="0" y="1086"/>
                    <a:pt x="733" y="1086"/>
                  </a:cubicBezTo>
                  <a:cubicBezTo>
                    <a:pt x="1438" y="1058"/>
                    <a:pt x="1438" y="1"/>
                    <a:pt x="733" y="1"/>
                  </a:cubicBezTo>
                  <a:close/>
                </a:path>
              </a:pathLst>
            </a:custGeom>
            <a:solidFill>
              <a:srgbClr val="022B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25"/>
            <p:cNvSpPr/>
            <p:nvPr/>
          </p:nvSpPr>
          <p:spPr>
            <a:xfrm>
              <a:off x="2141525" y="3495575"/>
              <a:ext cx="33250" cy="27150"/>
            </a:xfrm>
            <a:custGeom>
              <a:avLst/>
              <a:gdLst/>
              <a:ahLst/>
              <a:cxnLst/>
              <a:rect l="l" t="t" r="r" b="b"/>
              <a:pathLst>
                <a:path w="1330" h="1086" extrusionOk="0">
                  <a:moveTo>
                    <a:pt x="652" y="0"/>
                  </a:moveTo>
                  <a:cubicBezTo>
                    <a:pt x="1" y="55"/>
                    <a:pt x="1" y="1031"/>
                    <a:pt x="652" y="1085"/>
                  </a:cubicBezTo>
                  <a:cubicBezTo>
                    <a:pt x="1330" y="1031"/>
                    <a:pt x="1330" y="55"/>
                    <a:pt x="652" y="0"/>
                  </a:cubicBezTo>
                  <a:close/>
                </a:path>
              </a:pathLst>
            </a:custGeom>
            <a:solidFill>
              <a:srgbClr val="022B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25"/>
            <p:cNvSpPr/>
            <p:nvPr/>
          </p:nvSpPr>
          <p:spPr>
            <a:xfrm>
              <a:off x="2102200" y="3539525"/>
              <a:ext cx="42075" cy="44225"/>
            </a:xfrm>
            <a:custGeom>
              <a:avLst/>
              <a:gdLst/>
              <a:ahLst/>
              <a:cxnLst/>
              <a:rect l="l" t="t" r="r" b="b"/>
              <a:pathLst>
                <a:path w="1683" h="1769" extrusionOk="0">
                  <a:moveTo>
                    <a:pt x="1200" y="0"/>
                  </a:moveTo>
                  <a:cubicBezTo>
                    <a:pt x="1100" y="0"/>
                    <a:pt x="1000" y="137"/>
                    <a:pt x="1085" y="223"/>
                  </a:cubicBezTo>
                  <a:cubicBezTo>
                    <a:pt x="1167" y="358"/>
                    <a:pt x="1248" y="494"/>
                    <a:pt x="1302" y="657"/>
                  </a:cubicBezTo>
                  <a:cubicBezTo>
                    <a:pt x="1384" y="819"/>
                    <a:pt x="1411" y="1009"/>
                    <a:pt x="1384" y="1199"/>
                  </a:cubicBezTo>
                  <a:cubicBezTo>
                    <a:pt x="1384" y="1335"/>
                    <a:pt x="1302" y="1470"/>
                    <a:pt x="1140" y="1497"/>
                  </a:cubicBezTo>
                  <a:cubicBezTo>
                    <a:pt x="950" y="1497"/>
                    <a:pt x="787" y="1416"/>
                    <a:pt x="679" y="1280"/>
                  </a:cubicBezTo>
                  <a:cubicBezTo>
                    <a:pt x="489" y="1090"/>
                    <a:pt x="353" y="901"/>
                    <a:pt x="245" y="657"/>
                  </a:cubicBezTo>
                  <a:cubicBezTo>
                    <a:pt x="225" y="617"/>
                    <a:pt x="176" y="592"/>
                    <a:pt x="130" y="592"/>
                  </a:cubicBezTo>
                  <a:cubicBezTo>
                    <a:pt x="113" y="592"/>
                    <a:pt x="96" y="595"/>
                    <a:pt x="82" y="602"/>
                  </a:cubicBezTo>
                  <a:cubicBezTo>
                    <a:pt x="1" y="657"/>
                    <a:pt x="1" y="738"/>
                    <a:pt x="28" y="792"/>
                  </a:cubicBezTo>
                  <a:cubicBezTo>
                    <a:pt x="136" y="1036"/>
                    <a:pt x="272" y="1253"/>
                    <a:pt x="462" y="1470"/>
                  </a:cubicBezTo>
                  <a:cubicBezTo>
                    <a:pt x="624" y="1633"/>
                    <a:pt x="868" y="1769"/>
                    <a:pt x="1113" y="1769"/>
                  </a:cubicBezTo>
                  <a:cubicBezTo>
                    <a:pt x="1357" y="1769"/>
                    <a:pt x="1574" y="1606"/>
                    <a:pt x="1628" y="1362"/>
                  </a:cubicBezTo>
                  <a:cubicBezTo>
                    <a:pt x="1682" y="1145"/>
                    <a:pt x="1682" y="901"/>
                    <a:pt x="1601" y="684"/>
                  </a:cubicBezTo>
                  <a:cubicBezTo>
                    <a:pt x="1547" y="467"/>
                    <a:pt x="1411" y="223"/>
                    <a:pt x="1275" y="33"/>
                  </a:cubicBezTo>
                  <a:cubicBezTo>
                    <a:pt x="1253" y="10"/>
                    <a:pt x="1226" y="0"/>
                    <a:pt x="1200" y="0"/>
                  </a:cubicBezTo>
                  <a:close/>
                </a:path>
              </a:pathLst>
            </a:custGeom>
            <a:solidFill>
              <a:srgbClr val="022B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0" name="Google Shape;240;p25"/>
          <p:cNvSpPr/>
          <p:nvPr/>
        </p:nvSpPr>
        <p:spPr>
          <a:xfrm flipH="1">
            <a:off x="9721147" y="275145"/>
            <a:ext cx="279537" cy="318224"/>
          </a:xfrm>
          <a:custGeom>
            <a:avLst/>
            <a:gdLst/>
            <a:ahLst/>
            <a:cxnLst/>
            <a:rect l="l" t="t" r="r" b="b"/>
            <a:pathLst>
              <a:path w="2198" h="2496" extrusionOk="0">
                <a:moveTo>
                  <a:pt x="1248" y="0"/>
                </a:moveTo>
                <a:lnTo>
                  <a:pt x="841" y="895"/>
                </a:lnTo>
                <a:lnTo>
                  <a:pt x="82" y="515"/>
                </a:lnTo>
                <a:lnTo>
                  <a:pt x="82" y="515"/>
                </a:lnTo>
                <a:lnTo>
                  <a:pt x="624" y="1221"/>
                </a:lnTo>
                <a:lnTo>
                  <a:pt x="0" y="1872"/>
                </a:lnTo>
                <a:lnTo>
                  <a:pt x="787" y="1546"/>
                </a:lnTo>
                <a:lnTo>
                  <a:pt x="977" y="2495"/>
                </a:lnTo>
                <a:lnTo>
                  <a:pt x="1248" y="1573"/>
                </a:lnTo>
                <a:lnTo>
                  <a:pt x="2062" y="2034"/>
                </a:lnTo>
                <a:lnTo>
                  <a:pt x="2062" y="2034"/>
                </a:lnTo>
                <a:lnTo>
                  <a:pt x="1492" y="1302"/>
                </a:lnTo>
                <a:lnTo>
                  <a:pt x="2197" y="732"/>
                </a:lnTo>
                <a:lnTo>
                  <a:pt x="2197" y="732"/>
                </a:lnTo>
                <a:lnTo>
                  <a:pt x="1384" y="949"/>
                </a:lnTo>
                <a:lnTo>
                  <a:pt x="1248" y="0"/>
                </a:lnTo>
                <a:close/>
              </a:path>
            </a:pathLst>
          </a:custGeom>
          <a:solidFill>
            <a:schemeClr val="accent6"/>
          </a:solidFill>
          <a:ln w="9525" cap="flat" cmpd="sng">
            <a:solidFill>
              <a:schemeClr val="accent6"/>
            </a:solidFill>
            <a:prstDash val="solid"/>
            <a:miter lim="27123"/>
            <a:headEnd type="none" w="sm" len="sm"/>
            <a:tailEnd type="none" w="sm" len="sm"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25"/>
          <p:cNvSpPr/>
          <p:nvPr/>
        </p:nvSpPr>
        <p:spPr>
          <a:xfrm>
            <a:off x="418130" y="5098476"/>
            <a:ext cx="279532" cy="259565"/>
          </a:xfrm>
          <a:custGeom>
            <a:avLst/>
            <a:gdLst/>
            <a:ahLst/>
            <a:cxnLst/>
            <a:rect l="l" t="t" r="r" b="b"/>
            <a:pathLst>
              <a:path w="5914" h="5478" extrusionOk="0">
                <a:moveTo>
                  <a:pt x="1970" y="1"/>
                </a:moveTo>
                <a:cubicBezTo>
                  <a:pt x="1880" y="1"/>
                  <a:pt x="1785" y="17"/>
                  <a:pt x="1682" y="53"/>
                </a:cubicBezTo>
                <a:cubicBezTo>
                  <a:pt x="489" y="487"/>
                  <a:pt x="1" y="3443"/>
                  <a:pt x="1601" y="5478"/>
                </a:cubicBezTo>
                <a:cubicBezTo>
                  <a:pt x="4205" y="5098"/>
                  <a:pt x="5914" y="2657"/>
                  <a:pt x="5371" y="1545"/>
                </a:cubicBezTo>
                <a:cubicBezTo>
                  <a:pt x="5211" y="1217"/>
                  <a:pt x="4952" y="1101"/>
                  <a:pt x="4666" y="1101"/>
                </a:cubicBezTo>
                <a:cubicBezTo>
                  <a:pt x="3983" y="1101"/>
                  <a:pt x="3147" y="1762"/>
                  <a:pt x="3147" y="1762"/>
                </a:cubicBezTo>
                <a:cubicBezTo>
                  <a:pt x="3147" y="1762"/>
                  <a:pt x="2899" y="1"/>
                  <a:pt x="1970" y="1"/>
                </a:cubicBezTo>
                <a:close/>
              </a:path>
            </a:pathLst>
          </a:custGeom>
          <a:solidFill>
            <a:schemeClr val="accent3"/>
          </a:solidFill>
          <a:ln w="9525" cap="flat" cmpd="sng">
            <a:solidFill>
              <a:schemeClr val="accent3"/>
            </a:solidFill>
            <a:prstDash val="solid"/>
            <a:miter lim="27123"/>
            <a:headEnd type="none" w="sm" len="sm"/>
            <a:tailEnd type="none" w="sm" len="sm"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2" name="Google Shape;242;p25"/>
          <p:cNvGrpSpPr/>
          <p:nvPr/>
        </p:nvGrpSpPr>
        <p:grpSpPr>
          <a:xfrm>
            <a:off x="2800290" y="51802"/>
            <a:ext cx="391429" cy="361633"/>
            <a:chOff x="761425" y="453250"/>
            <a:chExt cx="294300" cy="271225"/>
          </a:xfrm>
        </p:grpSpPr>
        <p:sp>
          <p:nvSpPr>
            <p:cNvPr id="243" name="Google Shape;243;p25"/>
            <p:cNvSpPr/>
            <p:nvPr/>
          </p:nvSpPr>
          <p:spPr>
            <a:xfrm>
              <a:off x="761425" y="453250"/>
              <a:ext cx="294300" cy="271225"/>
            </a:xfrm>
            <a:custGeom>
              <a:avLst/>
              <a:gdLst/>
              <a:ahLst/>
              <a:cxnLst/>
              <a:rect l="l" t="t" r="r" b="b"/>
              <a:pathLst>
                <a:path w="11772" h="10849" extrusionOk="0">
                  <a:moveTo>
                    <a:pt x="5354" y="1"/>
                  </a:moveTo>
                  <a:cubicBezTo>
                    <a:pt x="5277" y="1"/>
                    <a:pt x="5201" y="21"/>
                    <a:pt x="5127" y="65"/>
                  </a:cubicBezTo>
                  <a:cubicBezTo>
                    <a:pt x="4373" y="522"/>
                    <a:pt x="5368" y="3091"/>
                    <a:pt x="5702" y="3894"/>
                  </a:cubicBezTo>
                  <a:lnTo>
                    <a:pt x="5702" y="3894"/>
                  </a:lnTo>
                  <a:cubicBezTo>
                    <a:pt x="5361" y="3111"/>
                    <a:pt x="4243" y="678"/>
                    <a:pt x="3535" y="678"/>
                  </a:cubicBezTo>
                  <a:cubicBezTo>
                    <a:pt x="3484" y="678"/>
                    <a:pt x="3436" y="690"/>
                    <a:pt x="3391" y="716"/>
                  </a:cubicBezTo>
                  <a:cubicBezTo>
                    <a:pt x="2658" y="1150"/>
                    <a:pt x="3770" y="3591"/>
                    <a:pt x="4367" y="4785"/>
                  </a:cubicBezTo>
                  <a:cubicBezTo>
                    <a:pt x="3833" y="3838"/>
                    <a:pt x="2689" y="1737"/>
                    <a:pt x="2008" y="1737"/>
                  </a:cubicBezTo>
                  <a:cubicBezTo>
                    <a:pt x="1929" y="1737"/>
                    <a:pt x="1855" y="1766"/>
                    <a:pt x="1790" y="1828"/>
                  </a:cubicBezTo>
                  <a:cubicBezTo>
                    <a:pt x="1302" y="2262"/>
                    <a:pt x="2306" y="4486"/>
                    <a:pt x="2848" y="5707"/>
                  </a:cubicBezTo>
                  <a:cubicBezTo>
                    <a:pt x="2409" y="4829"/>
                    <a:pt x="1575" y="3314"/>
                    <a:pt x="918" y="3314"/>
                  </a:cubicBezTo>
                  <a:cubicBezTo>
                    <a:pt x="845" y="3314"/>
                    <a:pt x="774" y="3333"/>
                    <a:pt x="705" y="3374"/>
                  </a:cubicBezTo>
                  <a:cubicBezTo>
                    <a:pt x="0" y="3781"/>
                    <a:pt x="1139" y="6005"/>
                    <a:pt x="2930" y="9586"/>
                  </a:cubicBezTo>
                  <a:cubicBezTo>
                    <a:pt x="3323" y="10373"/>
                    <a:pt x="4499" y="10848"/>
                    <a:pt x="5423" y="10848"/>
                  </a:cubicBezTo>
                  <a:cubicBezTo>
                    <a:pt x="5517" y="10848"/>
                    <a:pt x="5608" y="10843"/>
                    <a:pt x="5696" y="10833"/>
                  </a:cubicBezTo>
                  <a:cubicBezTo>
                    <a:pt x="6049" y="10806"/>
                    <a:pt x="6401" y="10779"/>
                    <a:pt x="6754" y="10698"/>
                  </a:cubicBezTo>
                  <a:cubicBezTo>
                    <a:pt x="11772" y="9586"/>
                    <a:pt x="10226" y="1015"/>
                    <a:pt x="9005" y="825"/>
                  </a:cubicBezTo>
                  <a:cubicBezTo>
                    <a:pt x="8971" y="819"/>
                    <a:pt x="8939" y="816"/>
                    <a:pt x="8907" y="816"/>
                  </a:cubicBezTo>
                  <a:cubicBezTo>
                    <a:pt x="7716" y="816"/>
                    <a:pt x="7947" y="4676"/>
                    <a:pt x="7947" y="4676"/>
                  </a:cubicBezTo>
                  <a:cubicBezTo>
                    <a:pt x="7947" y="4676"/>
                    <a:pt x="6516" y="1"/>
                    <a:pt x="5354" y="1"/>
                  </a:cubicBezTo>
                  <a:close/>
                </a:path>
              </a:pathLst>
            </a:custGeom>
            <a:solidFill>
              <a:srgbClr val="FF86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25"/>
            <p:cNvSpPr/>
            <p:nvPr/>
          </p:nvSpPr>
          <p:spPr>
            <a:xfrm>
              <a:off x="822450" y="615575"/>
              <a:ext cx="34600" cy="28500"/>
            </a:xfrm>
            <a:custGeom>
              <a:avLst/>
              <a:gdLst/>
              <a:ahLst/>
              <a:cxnLst/>
              <a:rect l="l" t="t" r="r" b="b"/>
              <a:pathLst>
                <a:path w="1384" h="1140" extrusionOk="0">
                  <a:moveTo>
                    <a:pt x="705" y="1"/>
                  </a:moveTo>
                  <a:cubicBezTo>
                    <a:pt x="0" y="55"/>
                    <a:pt x="0" y="1086"/>
                    <a:pt x="705" y="1140"/>
                  </a:cubicBezTo>
                  <a:cubicBezTo>
                    <a:pt x="1384" y="1086"/>
                    <a:pt x="1384" y="55"/>
                    <a:pt x="705" y="1"/>
                  </a:cubicBezTo>
                  <a:close/>
                </a:path>
              </a:pathLst>
            </a:custGeom>
            <a:solidFill>
              <a:srgbClr val="022B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25"/>
            <p:cNvSpPr/>
            <p:nvPr/>
          </p:nvSpPr>
          <p:spPr>
            <a:xfrm>
              <a:off x="930950" y="574900"/>
              <a:ext cx="38000" cy="27825"/>
            </a:xfrm>
            <a:custGeom>
              <a:avLst/>
              <a:gdLst/>
              <a:ahLst/>
              <a:cxnLst/>
              <a:rect l="l" t="t" r="r" b="b"/>
              <a:pathLst>
                <a:path w="1520" h="1113" extrusionOk="0">
                  <a:moveTo>
                    <a:pt x="760" y="0"/>
                  </a:moveTo>
                  <a:cubicBezTo>
                    <a:pt x="0" y="0"/>
                    <a:pt x="0" y="1112"/>
                    <a:pt x="760" y="1112"/>
                  </a:cubicBezTo>
                  <a:cubicBezTo>
                    <a:pt x="1519" y="1112"/>
                    <a:pt x="1519" y="0"/>
                    <a:pt x="760" y="0"/>
                  </a:cubicBezTo>
                  <a:close/>
                </a:path>
              </a:pathLst>
            </a:custGeom>
            <a:solidFill>
              <a:srgbClr val="022B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25"/>
            <p:cNvSpPr/>
            <p:nvPr/>
          </p:nvSpPr>
          <p:spPr>
            <a:xfrm>
              <a:off x="885375" y="616875"/>
              <a:ext cx="42200" cy="45525"/>
            </a:xfrm>
            <a:custGeom>
              <a:avLst/>
              <a:gdLst/>
              <a:ahLst/>
              <a:cxnLst/>
              <a:rect l="l" t="t" r="r" b="b"/>
              <a:pathLst>
                <a:path w="1688" h="1821" extrusionOk="0">
                  <a:moveTo>
                    <a:pt x="1315" y="1"/>
                  </a:moveTo>
                  <a:cubicBezTo>
                    <a:pt x="1220" y="1"/>
                    <a:pt x="1115" y="97"/>
                    <a:pt x="1172" y="193"/>
                  </a:cubicBezTo>
                  <a:cubicBezTo>
                    <a:pt x="1281" y="355"/>
                    <a:pt x="1335" y="491"/>
                    <a:pt x="1362" y="654"/>
                  </a:cubicBezTo>
                  <a:cubicBezTo>
                    <a:pt x="1389" y="844"/>
                    <a:pt x="1416" y="1034"/>
                    <a:pt x="1389" y="1196"/>
                  </a:cubicBezTo>
                  <a:cubicBezTo>
                    <a:pt x="1362" y="1359"/>
                    <a:pt x="1308" y="1549"/>
                    <a:pt x="1145" y="1549"/>
                  </a:cubicBezTo>
                  <a:cubicBezTo>
                    <a:pt x="955" y="1549"/>
                    <a:pt x="765" y="1386"/>
                    <a:pt x="630" y="1251"/>
                  </a:cubicBezTo>
                  <a:cubicBezTo>
                    <a:pt x="467" y="1034"/>
                    <a:pt x="358" y="789"/>
                    <a:pt x="304" y="518"/>
                  </a:cubicBezTo>
                  <a:cubicBezTo>
                    <a:pt x="283" y="443"/>
                    <a:pt x="227" y="410"/>
                    <a:pt x="171" y="410"/>
                  </a:cubicBezTo>
                  <a:cubicBezTo>
                    <a:pt x="86" y="410"/>
                    <a:pt x="0" y="485"/>
                    <a:pt x="33" y="600"/>
                  </a:cubicBezTo>
                  <a:cubicBezTo>
                    <a:pt x="87" y="871"/>
                    <a:pt x="223" y="1142"/>
                    <a:pt x="386" y="1386"/>
                  </a:cubicBezTo>
                  <a:cubicBezTo>
                    <a:pt x="548" y="1630"/>
                    <a:pt x="792" y="1793"/>
                    <a:pt x="1064" y="1820"/>
                  </a:cubicBezTo>
                  <a:cubicBezTo>
                    <a:pt x="1308" y="1820"/>
                    <a:pt x="1552" y="1657"/>
                    <a:pt x="1606" y="1413"/>
                  </a:cubicBezTo>
                  <a:cubicBezTo>
                    <a:pt x="1687" y="1196"/>
                    <a:pt x="1687" y="952"/>
                    <a:pt x="1660" y="735"/>
                  </a:cubicBezTo>
                  <a:cubicBezTo>
                    <a:pt x="1633" y="491"/>
                    <a:pt x="1552" y="274"/>
                    <a:pt x="1416" y="57"/>
                  </a:cubicBezTo>
                  <a:cubicBezTo>
                    <a:pt x="1392" y="17"/>
                    <a:pt x="1355" y="1"/>
                    <a:pt x="1315" y="1"/>
                  </a:cubicBezTo>
                  <a:close/>
                </a:path>
              </a:pathLst>
            </a:custGeom>
            <a:solidFill>
              <a:srgbClr val="022B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7" name="Google Shape;247;p25"/>
          <p:cNvGrpSpPr/>
          <p:nvPr/>
        </p:nvGrpSpPr>
        <p:grpSpPr>
          <a:xfrm>
            <a:off x="418134" y="1476157"/>
            <a:ext cx="697348" cy="461803"/>
            <a:chOff x="-430300" y="2401925"/>
            <a:chExt cx="313300" cy="206975"/>
          </a:xfrm>
        </p:grpSpPr>
        <p:sp>
          <p:nvSpPr>
            <p:cNvPr id="248" name="Google Shape;248;p25"/>
            <p:cNvSpPr/>
            <p:nvPr/>
          </p:nvSpPr>
          <p:spPr>
            <a:xfrm>
              <a:off x="-430300" y="2401925"/>
              <a:ext cx="313300" cy="206975"/>
            </a:xfrm>
            <a:custGeom>
              <a:avLst/>
              <a:gdLst/>
              <a:ahLst/>
              <a:cxnLst/>
              <a:rect l="l" t="t" r="r" b="b"/>
              <a:pathLst>
                <a:path w="12532" h="8279" extrusionOk="0">
                  <a:moveTo>
                    <a:pt x="6053" y="1"/>
                  </a:moveTo>
                  <a:cubicBezTo>
                    <a:pt x="5979" y="1"/>
                    <a:pt x="5906" y="2"/>
                    <a:pt x="5832" y="6"/>
                  </a:cubicBezTo>
                  <a:cubicBezTo>
                    <a:pt x="5154" y="33"/>
                    <a:pt x="4476" y="169"/>
                    <a:pt x="3852" y="413"/>
                  </a:cubicBezTo>
                  <a:cubicBezTo>
                    <a:pt x="3201" y="657"/>
                    <a:pt x="2631" y="1009"/>
                    <a:pt x="2116" y="1470"/>
                  </a:cubicBezTo>
                  <a:cubicBezTo>
                    <a:pt x="1574" y="1904"/>
                    <a:pt x="1140" y="2420"/>
                    <a:pt x="787" y="3017"/>
                  </a:cubicBezTo>
                  <a:cubicBezTo>
                    <a:pt x="434" y="3722"/>
                    <a:pt x="163" y="4481"/>
                    <a:pt x="0" y="5241"/>
                  </a:cubicBezTo>
                  <a:lnTo>
                    <a:pt x="4042" y="6326"/>
                  </a:lnTo>
                  <a:cubicBezTo>
                    <a:pt x="4449" y="5624"/>
                    <a:pt x="5101" y="5187"/>
                    <a:pt x="5779" y="5187"/>
                  </a:cubicBezTo>
                  <a:cubicBezTo>
                    <a:pt x="5914" y="5187"/>
                    <a:pt x="6050" y="5205"/>
                    <a:pt x="6185" y="5241"/>
                  </a:cubicBezTo>
                  <a:cubicBezTo>
                    <a:pt x="6998" y="5458"/>
                    <a:pt x="7514" y="6271"/>
                    <a:pt x="7514" y="7248"/>
                  </a:cubicBezTo>
                  <a:lnTo>
                    <a:pt x="11474" y="8279"/>
                  </a:lnTo>
                  <a:lnTo>
                    <a:pt x="11691" y="7492"/>
                  </a:lnTo>
                  <a:cubicBezTo>
                    <a:pt x="12532" y="4318"/>
                    <a:pt x="10660" y="1064"/>
                    <a:pt x="7514" y="196"/>
                  </a:cubicBezTo>
                  <a:cubicBezTo>
                    <a:pt x="7041" y="78"/>
                    <a:pt x="6548" y="1"/>
                    <a:pt x="6053" y="1"/>
                  </a:cubicBezTo>
                  <a:close/>
                </a:path>
              </a:pathLst>
            </a:custGeom>
            <a:solidFill>
              <a:srgbClr val="FF86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25"/>
            <p:cNvSpPr/>
            <p:nvPr/>
          </p:nvSpPr>
          <p:spPr>
            <a:xfrm>
              <a:off x="-413350" y="2425000"/>
              <a:ext cx="277375" cy="179825"/>
            </a:xfrm>
            <a:custGeom>
              <a:avLst/>
              <a:gdLst/>
              <a:ahLst/>
              <a:cxnLst/>
              <a:rect l="l" t="t" r="r" b="b"/>
              <a:pathLst>
                <a:path w="11095" h="7193" extrusionOk="0">
                  <a:moveTo>
                    <a:pt x="5190" y="1"/>
                  </a:moveTo>
                  <a:cubicBezTo>
                    <a:pt x="2638" y="1"/>
                    <a:pt x="358" y="1891"/>
                    <a:pt x="1" y="4535"/>
                  </a:cubicBezTo>
                  <a:lnTo>
                    <a:pt x="3310" y="5403"/>
                  </a:lnTo>
                  <a:cubicBezTo>
                    <a:pt x="3717" y="4701"/>
                    <a:pt x="4369" y="4264"/>
                    <a:pt x="5047" y="4264"/>
                  </a:cubicBezTo>
                  <a:cubicBezTo>
                    <a:pt x="5181" y="4264"/>
                    <a:pt x="5317" y="4282"/>
                    <a:pt x="5452" y="4318"/>
                  </a:cubicBezTo>
                  <a:cubicBezTo>
                    <a:pt x="6266" y="4535"/>
                    <a:pt x="6781" y="5348"/>
                    <a:pt x="6781" y="6325"/>
                  </a:cubicBezTo>
                  <a:lnTo>
                    <a:pt x="10091" y="7193"/>
                  </a:lnTo>
                  <a:cubicBezTo>
                    <a:pt x="10172" y="7030"/>
                    <a:pt x="10226" y="6840"/>
                    <a:pt x="10280" y="6677"/>
                  </a:cubicBezTo>
                  <a:cubicBezTo>
                    <a:pt x="11094" y="3748"/>
                    <a:pt x="9250" y="737"/>
                    <a:pt x="6266" y="114"/>
                  </a:cubicBezTo>
                  <a:cubicBezTo>
                    <a:pt x="5905" y="37"/>
                    <a:pt x="5545" y="1"/>
                    <a:pt x="5190" y="1"/>
                  </a:cubicBezTo>
                  <a:close/>
                </a:path>
              </a:pathLst>
            </a:custGeom>
            <a:solidFill>
              <a:srgbClr val="FF57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25"/>
            <p:cNvSpPr/>
            <p:nvPr/>
          </p:nvSpPr>
          <p:spPr>
            <a:xfrm>
              <a:off x="-399100" y="2448425"/>
              <a:ext cx="243450" cy="153025"/>
            </a:xfrm>
            <a:custGeom>
              <a:avLst/>
              <a:gdLst/>
              <a:ahLst/>
              <a:cxnLst/>
              <a:rect l="l" t="t" r="r" b="b"/>
              <a:pathLst>
                <a:path w="9738" h="6121" extrusionOk="0">
                  <a:moveTo>
                    <a:pt x="4566" y="0"/>
                  </a:moveTo>
                  <a:cubicBezTo>
                    <a:pt x="2488" y="0"/>
                    <a:pt x="579" y="1393"/>
                    <a:pt x="54" y="3516"/>
                  </a:cubicBezTo>
                  <a:cubicBezTo>
                    <a:pt x="27" y="3598"/>
                    <a:pt x="0" y="3652"/>
                    <a:pt x="0" y="3733"/>
                  </a:cubicBezTo>
                  <a:lnTo>
                    <a:pt x="2740" y="4466"/>
                  </a:lnTo>
                  <a:cubicBezTo>
                    <a:pt x="3147" y="3764"/>
                    <a:pt x="3799" y="3327"/>
                    <a:pt x="4477" y="3327"/>
                  </a:cubicBezTo>
                  <a:cubicBezTo>
                    <a:pt x="4611" y="3327"/>
                    <a:pt x="4747" y="3345"/>
                    <a:pt x="4882" y="3381"/>
                  </a:cubicBezTo>
                  <a:cubicBezTo>
                    <a:pt x="5696" y="3598"/>
                    <a:pt x="6211" y="4411"/>
                    <a:pt x="6211" y="5388"/>
                  </a:cubicBezTo>
                  <a:lnTo>
                    <a:pt x="8978" y="6120"/>
                  </a:lnTo>
                  <a:cubicBezTo>
                    <a:pt x="9005" y="6039"/>
                    <a:pt x="9005" y="5957"/>
                    <a:pt x="9032" y="5903"/>
                  </a:cubicBezTo>
                  <a:cubicBezTo>
                    <a:pt x="9738" y="3381"/>
                    <a:pt x="8246" y="804"/>
                    <a:pt x="5750" y="153"/>
                  </a:cubicBezTo>
                  <a:cubicBezTo>
                    <a:pt x="5355" y="50"/>
                    <a:pt x="4958" y="0"/>
                    <a:pt x="4566" y="0"/>
                  </a:cubicBezTo>
                  <a:close/>
                </a:path>
              </a:pathLst>
            </a:custGeom>
            <a:solidFill>
              <a:srgbClr val="FFA3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25"/>
            <p:cNvSpPr/>
            <p:nvPr/>
          </p:nvSpPr>
          <p:spPr>
            <a:xfrm>
              <a:off x="-384200" y="2467975"/>
              <a:ext cx="210250" cy="129400"/>
            </a:xfrm>
            <a:custGeom>
              <a:avLst/>
              <a:gdLst/>
              <a:ahLst/>
              <a:cxnLst/>
              <a:rect l="l" t="t" r="r" b="b"/>
              <a:pathLst>
                <a:path w="8410" h="5176" extrusionOk="0">
                  <a:moveTo>
                    <a:pt x="3923" y="0"/>
                  </a:moveTo>
                  <a:cubicBezTo>
                    <a:pt x="2093" y="0"/>
                    <a:pt x="437" y="1257"/>
                    <a:pt x="1" y="3114"/>
                  </a:cubicBezTo>
                  <a:lnTo>
                    <a:pt x="2144" y="3684"/>
                  </a:lnTo>
                  <a:cubicBezTo>
                    <a:pt x="2551" y="2982"/>
                    <a:pt x="3222" y="2545"/>
                    <a:pt x="3890" y="2545"/>
                  </a:cubicBezTo>
                  <a:cubicBezTo>
                    <a:pt x="4023" y="2545"/>
                    <a:pt x="4156" y="2563"/>
                    <a:pt x="4286" y="2599"/>
                  </a:cubicBezTo>
                  <a:cubicBezTo>
                    <a:pt x="5100" y="2816"/>
                    <a:pt x="5643" y="3629"/>
                    <a:pt x="5643" y="4606"/>
                  </a:cubicBezTo>
                  <a:lnTo>
                    <a:pt x="7758" y="5175"/>
                  </a:lnTo>
                  <a:cubicBezTo>
                    <a:pt x="8409" y="3006"/>
                    <a:pt x="7134" y="727"/>
                    <a:pt x="4937" y="130"/>
                  </a:cubicBezTo>
                  <a:cubicBezTo>
                    <a:pt x="4598" y="42"/>
                    <a:pt x="4257" y="0"/>
                    <a:pt x="3923" y="0"/>
                  </a:cubicBezTo>
                  <a:close/>
                </a:path>
              </a:pathLst>
            </a:custGeom>
            <a:solidFill>
              <a:srgbClr val="FFDC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25"/>
            <p:cNvSpPr/>
            <p:nvPr/>
          </p:nvSpPr>
          <p:spPr>
            <a:xfrm>
              <a:off x="-367250" y="2491700"/>
              <a:ext cx="166850" cy="100925"/>
            </a:xfrm>
            <a:custGeom>
              <a:avLst/>
              <a:gdLst/>
              <a:ahLst/>
              <a:cxnLst/>
              <a:rect l="l" t="t" r="r" b="b"/>
              <a:pathLst>
                <a:path w="6674" h="4037" extrusionOk="0">
                  <a:moveTo>
                    <a:pt x="3222" y="1"/>
                  </a:moveTo>
                  <a:cubicBezTo>
                    <a:pt x="1847" y="1"/>
                    <a:pt x="570" y="916"/>
                    <a:pt x="1" y="2328"/>
                  </a:cubicBezTo>
                  <a:lnTo>
                    <a:pt x="1466" y="2735"/>
                  </a:lnTo>
                  <a:cubicBezTo>
                    <a:pt x="1873" y="2033"/>
                    <a:pt x="2525" y="1596"/>
                    <a:pt x="3203" y="1596"/>
                  </a:cubicBezTo>
                  <a:cubicBezTo>
                    <a:pt x="3337" y="1596"/>
                    <a:pt x="3473" y="1614"/>
                    <a:pt x="3608" y="1650"/>
                  </a:cubicBezTo>
                  <a:cubicBezTo>
                    <a:pt x="4422" y="1867"/>
                    <a:pt x="4937" y="2680"/>
                    <a:pt x="4937" y="3657"/>
                  </a:cubicBezTo>
                  <a:lnTo>
                    <a:pt x="6429" y="4037"/>
                  </a:lnTo>
                  <a:cubicBezTo>
                    <a:pt x="6673" y="2246"/>
                    <a:pt x="5697" y="538"/>
                    <a:pt x="4015" y="104"/>
                  </a:cubicBezTo>
                  <a:cubicBezTo>
                    <a:pt x="3750" y="34"/>
                    <a:pt x="3484" y="1"/>
                    <a:pt x="3222" y="1"/>
                  </a:cubicBezTo>
                  <a:close/>
                </a:path>
              </a:pathLst>
            </a:custGeom>
            <a:solidFill>
              <a:srgbClr val="7DE3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25"/>
            <p:cNvSpPr/>
            <p:nvPr/>
          </p:nvSpPr>
          <p:spPr>
            <a:xfrm>
              <a:off x="-349600" y="2514225"/>
              <a:ext cx="124775" cy="73650"/>
            </a:xfrm>
            <a:custGeom>
              <a:avLst/>
              <a:gdLst/>
              <a:ahLst/>
              <a:cxnLst/>
              <a:rect l="l" t="t" r="r" b="b"/>
              <a:pathLst>
                <a:path w="4991" h="2946" extrusionOk="0">
                  <a:moveTo>
                    <a:pt x="2535" y="0"/>
                  </a:moveTo>
                  <a:cubicBezTo>
                    <a:pt x="1551" y="0"/>
                    <a:pt x="593" y="640"/>
                    <a:pt x="0" y="1644"/>
                  </a:cubicBezTo>
                  <a:lnTo>
                    <a:pt x="868" y="1861"/>
                  </a:lnTo>
                  <a:cubicBezTo>
                    <a:pt x="1272" y="1165"/>
                    <a:pt x="1825" y="748"/>
                    <a:pt x="2465" y="748"/>
                  </a:cubicBezTo>
                  <a:cubicBezTo>
                    <a:pt x="2598" y="748"/>
                    <a:pt x="2735" y="766"/>
                    <a:pt x="2875" y="803"/>
                  </a:cubicBezTo>
                  <a:cubicBezTo>
                    <a:pt x="3716" y="1074"/>
                    <a:pt x="4286" y="1861"/>
                    <a:pt x="4231" y="2756"/>
                  </a:cubicBezTo>
                  <a:lnTo>
                    <a:pt x="4991" y="2946"/>
                  </a:lnTo>
                  <a:cubicBezTo>
                    <a:pt x="4991" y="1562"/>
                    <a:pt x="4259" y="369"/>
                    <a:pt x="3092" y="71"/>
                  </a:cubicBezTo>
                  <a:cubicBezTo>
                    <a:pt x="2907" y="23"/>
                    <a:pt x="2721" y="0"/>
                    <a:pt x="2535" y="0"/>
                  </a:cubicBezTo>
                  <a:close/>
                </a:path>
              </a:pathLst>
            </a:custGeom>
            <a:solidFill>
              <a:srgbClr val="0085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4" name="Google Shape;254;p25"/>
          <p:cNvGrpSpPr/>
          <p:nvPr/>
        </p:nvGrpSpPr>
        <p:grpSpPr>
          <a:xfrm flipH="1">
            <a:off x="11100158" y="5107524"/>
            <a:ext cx="697348" cy="461803"/>
            <a:chOff x="-430300" y="2401925"/>
            <a:chExt cx="313300" cy="206975"/>
          </a:xfrm>
        </p:grpSpPr>
        <p:sp>
          <p:nvSpPr>
            <p:cNvPr id="255" name="Google Shape;255;p25"/>
            <p:cNvSpPr/>
            <p:nvPr/>
          </p:nvSpPr>
          <p:spPr>
            <a:xfrm>
              <a:off x="-430300" y="2401925"/>
              <a:ext cx="313300" cy="206975"/>
            </a:xfrm>
            <a:custGeom>
              <a:avLst/>
              <a:gdLst/>
              <a:ahLst/>
              <a:cxnLst/>
              <a:rect l="l" t="t" r="r" b="b"/>
              <a:pathLst>
                <a:path w="12532" h="8279" extrusionOk="0">
                  <a:moveTo>
                    <a:pt x="6053" y="1"/>
                  </a:moveTo>
                  <a:cubicBezTo>
                    <a:pt x="5979" y="1"/>
                    <a:pt x="5906" y="2"/>
                    <a:pt x="5832" y="6"/>
                  </a:cubicBezTo>
                  <a:cubicBezTo>
                    <a:pt x="5154" y="33"/>
                    <a:pt x="4476" y="169"/>
                    <a:pt x="3852" y="413"/>
                  </a:cubicBezTo>
                  <a:cubicBezTo>
                    <a:pt x="3201" y="657"/>
                    <a:pt x="2631" y="1009"/>
                    <a:pt x="2116" y="1470"/>
                  </a:cubicBezTo>
                  <a:cubicBezTo>
                    <a:pt x="1574" y="1904"/>
                    <a:pt x="1140" y="2420"/>
                    <a:pt x="787" y="3017"/>
                  </a:cubicBezTo>
                  <a:cubicBezTo>
                    <a:pt x="434" y="3722"/>
                    <a:pt x="163" y="4481"/>
                    <a:pt x="0" y="5241"/>
                  </a:cubicBezTo>
                  <a:lnTo>
                    <a:pt x="4042" y="6326"/>
                  </a:lnTo>
                  <a:cubicBezTo>
                    <a:pt x="4449" y="5624"/>
                    <a:pt x="5101" y="5187"/>
                    <a:pt x="5779" y="5187"/>
                  </a:cubicBezTo>
                  <a:cubicBezTo>
                    <a:pt x="5914" y="5187"/>
                    <a:pt x="6050" y="5205"/>
                    <a:pt x="6185" y="5241"/>
                  </a:cubicBezTo>
                  <a:cubicBezTo>
                    <a:pt x="6998" y="5458"/>
                    <a:pt x="7514" y="6271"/>
                    <a:pt x="7514" y="7248"/>
                  </a:cubicBezTo>
                  <a:lnTo>
                    <a:pt x="11474" y="8279"/>
                  </a:lnTo>
                  <a:lnTo>
                    <a:pt x="11691" y="7492"/>
                  </a:lnTo>
                  <a:cubicBezTo>
                    <a:pt x="12532" y="4318"/>
                    <a:pt x="10660" y="1064"/>
                    <a:pt x="7514" y="196"/>
                  </a:cubicBezTo>
                  <a:cubicBezTo>
                    <a:pt x="7041" y="78"/>
                    <a:pt x="6548" y="1"/>
                    <a:pt x="6053" y="1"/>
                  </a:cubicBezTo>
                  <a:close/>
                </a:path>
              </a:pathLst>
            </a:custGeom>
            <a:solidFill>
              <a:srgbClr val="FF86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25"/>
            <p:cNvSpPr/>
            <p:nvPr/>
          </p:nvSpPr>
          <p:spPr>
            <a:xfrm>
              <a:off x="-413350" y="2425000"/>
              <a:ext cx="277375" cy="179825"/>
            </a:xfrm>
            <a:custGeom>
              <a:avLst/>
              <a:gdLst/>
              <a:ahLst/>
              <a:cxnLst/>
              <a:rect l="l" t="t" r="r" b="b"/>
              <a:pathLst>
                <a:path w="11095" h="7193" extrusionOk="0">
                  <a:moveTo>
                    <a:pt x="5190" y="1"/>
                  </a:moveTo>
                  <a:cubicBezTo>
                    <a:pt x="2638" y="1"/>
                    <a:pt x="358" y="1891"/>
                    <a:pt x="1" y="4535"/>
                  </a:cubicBezTo>
                  <a:lnTo>
                    <a:pt x="3310" y="5403"/>
                  </a:lnTo>
                  <a:cubicBezTo>
                    <a:pt x="3717" y="4701"/>
                    <a:pt x="4369" y="4264"/>
                    <a:pt x="5047" y="4264"/>
                  </a:cubicBezTo>
                  <a:cubicBezTo>
                    <a:pt x="5181" y="4264"/>
                    <a:pt x="5317" y="4282"/>
                    <a:pt x="5452" y="4318"/>
                  </a:cubicBezTo>
                  <a:cubicBezTo>
                    <a:pt x="6266" y="4535"/>
                    <a:pt x="6781" y="5348"/>
                    <a:pt x="6781" y="6325"/>
                  </a:cubicBezTo>
                  <a:lnTo>
                    <a:pt x="10091" y="7193"/>
                  </a:lnTo>
                  <a:cubicBezTo>
                    <a:pt x="10172" y="7030"/>
                    <a:pt x="10226" y="6840"/>
                    <a:pt x="10280" y="6677"/>
                  </a:cubicBezTo>
                  <a:cubicBezTo>
                    <a:pt x="11094" y="3748"/>
                    <a:pt x="9250" y="737"/>
                    <a:pt x="6266" y="114"/>
                  </a:cubicBezTo>
                  <a:cubicBezTo>
                    <a:pt x="5905" y="37"/>
                    <a:pt x="5545" y="1"/>
                    <a:pt x="5190" y="1"/>
                  </a:cubicBezTo>
                  <a:close/>
                </a:path>
              </a:pathLst>
            </a:custGeom>
            <a:solidFill>
              <a:srgbClr val="FF57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25"/>
            <p:cNvSpPr/>
            <p:nvPr/>
          </p:nvSpPr>
          <p:spPr>
            <a:xfrm>
              <a:off x="-399100" y="2448425"/>
              <a:ext cx="243450" cy="153025"/>
            </a:xfrm>
            <a:custGeom>
              <a:avLst/>
              <a:gdLst/>
              <a:ahLst/>
              <a:cxnLst/>
              <a:rect l="l" t="t" r="r" b="b"/>
              <a:pathLst>
                <a:path w="9738" h="6121" extrusionOk="0">
                  <a:moveTo>
                    <a:pt x="4566" y="0"/>
                  </a:moveTo>
                  <a:cubicBezTo>
                    <a:pt x="2488" y="0"/>
                    <a:pt x="579" y="1393"/>
                    <a:pt x="54" y="3516"/>
                  </a:cubicBezTo>
                  <a:cubicBezTo>
                    <a:pt x="27" y="3598"/>
                    <a:pt x="0" y="3652"/>
                    <a:pt x="0" y="3733"/>
                  </a:cubicBezTo>
                  <a:lnTo>
                    <a:pt x="2740" y="4466"/>
                  </a:lnTo>
                  <a:cubicBezTo>
                    <a:pt x="3147" y="3764"/>
                    <a:pt x="3799" y="3327"/>
                    <a:pt x="4477" y="3327"/>
                  </a:cubicBezTo>
                  <a:cubicBezTo>
                    <a:pt x="4611" y="3327"/>
                    <a:pt x="4747" y="3345"/>
                    <a:pt x="4882" y="3381"/>
                  </a:cubicBezTo>
                  <a:cubicBezTo>
                    <a:pt x="5696" y="3598"/>
                    <a:pt x="6211" y="4411"/>
                    <a:pt x="6211" y="5388"/>
                  </a:cubicBezTo>
                  <a:lnTo>
                    <a:pt x="8978" y="6120"/>
                  </a:lnTo>
                  <a:cubicBezTo>
                    <a:pt x="9005" y="6039"/>
                    <a:pt x="9005" y="5957"/>
                    <a:pt x="9032" y="5903"/>
                  </a:cubicBezTo>
                  <a:cubicBezTo>
                    <a:pt x="9738" y="3381"/>
                    <a:pt x="8246" y="804"/>
                    <a:pt x="5750" y="153"/>
                  </a:cubicBezTo>
                  <a:cubicBezTo>
                    <a:pt x="5355" y="50"/>
                    <a:pt x="4958" y="0"/>
                    <a:pt x="4566" y="0"/>
                  </a:cubicBezTo>
                  <a:close/>
                </a:path>
              </a:pathLst>
            </a:custGeom>
            <a:solidFill>
              <a:srgbClr val="FFA3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25"/>
            <p:cNvSpPr/>
            <p:nvPr/>
          </p:nvSpPr>
          <p:spPr>
            <a:xfrm>
              <a:off x="-384200" y="2467975"/>
              <a:ext cx="210250" cy="129400"/>
            </a:xfrm>
            <a:custGeom>
              <a:avLst/>
              <a:gdLst/>
              <a:ahLst/>
              <a:cxnLst/>
              <a:rect l="l" t="t" r="r" b="b"/>
              <a:pathLst>
                <a:path w="8410" h="5176" extrusionOk="0">
                  <a:moveTo>
                    <a:pt x="3923" y="0"/>
                  </a:moveTo>
                  <a:cubicBezTo>
                    <a:pt x="2093" y="0"/>
                    <a:pt x="437" y="1257"/>
                    <a:pt x="1" y="3114"/>
                  </a:cubicBezTo>
                  <a:lnTo>
                    <a:pt x="2144" y="3684"/>
                  </a:lnTo>
                  <a:cubicBezTo>
                    <a:pt x="2551" y="2982"/>
                    <a:pt x="3222" y="2545"/>
                    <a:pt x="3890" y="2545"/>
                  </a:cubicBezTo>
                  <a:cubicBezTo>
                    <a:pt x="4023" y="2545"/>
                    <a:pt x="4156" y="2563"/>
                    <a:pt x="4286" y="2599"/>
                  </a:cubicBezTo>
                  <a:cubicBezTo>
                    <a:pt x="5100" y="2816"/>
                    <a:pt x="5643" y="3629"/>
                    <a:pt x="5643" y="4606"/>
                  </a:cubicBezTo>
                  <a:lnTo>
                    <a:pt x="7758" y="5175"/>
                  </a:lnTo>
                  <a:cubicBezTo>
                    <a:pt x="8409" y="3006"/>
                    <a:pt x="7134" y="727"/>
                    <a:pt x="4937" y="130"/>
                  </a:cubicBezTo>
                  <a:cubicBezTo>
                    <a:pt x="4598" y="42"/>
                    <a:pt x="4257" y="0"/>
                    <a:pt x="3923" y="0"/>
                  </a:cubicBezTo>
                  <a:close/>
                </a:path>
              </a:pathLst>
            </a:custGeom>
            <a:solidFill>
              <a:srgbClr val="FFDC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25"/>
            <p:cNvSpPr/>
            <p:nvPr/>
          </p:nvSpPr>
          <p:spPr>
            <a:xfrm>
              <a:off x="-367250" y="2491700"/>
              <a:ext cx="166850" cy="100925"/>
            </a:xfrm>
            <a:custGeom>
              <a:avLst/>
              <a:gdLst/>
              <a:ahLst/>
              <a:cxnLst/>
              <a:rect l="l" t="t" r="r" b="b"/>
              <a:pathLst>
                <a:path w="6674" h="4037" extrusionOk="0">
                  <a:moveTo>
                    <a:pt x="3222" y="1"/>
                  </a:moveTo>
                  <a:cubicBezTo>
                    <a:pt x="1847" y="1"/>
                    <a:pt x="570" y="916"/>
                    <a:pt x="1" y="2328"/>
                  </a:cubicBezTo>
                  <a:lnTo>
                    <a:pt x="1466" y="2735"/>
                  </a:lnTo>
                  <a:cubicBezTo>
                    <a:pt x="1873" y="2033"/>
                    <a:pt x="2525" y="1596"/>
                    <a:pt x="3203" y="1596"/>
                  </a:cubicBezTo>
                  <a:cubicBezTo>
                    <a:pt x="3337" y="1596"/>
                    <a:pt x="3473" y="1614"/>
                    <a:pt x="3608" y="1650"/>
                  </a:cubicBezTo>
                  <a:cubicBezTo>
                    <a:pt x="4422" y="1867"/>
                    <a:pt x="4937" y="2680"/>
                    <a:pt x="4937" y="3657"/>
                  </a:cubicBezTo>
                  <a:lnTo>
                    <a:pt x="6429" y="4037"/>
                  </a:lnTo>
                  <a:cubicBezTo>
                    <a:pt x="6673" y="2246"/>
                    <a:pt x="5697" y="538"/>
                    <a:pt x="4015" y="104"/>
                  </a:cubicBezTo>
                  <a:cubicBezTo>
                    <a:pt x="3750" y="34"/>
                    <a:pt x="3484" y="1"/>
                    <a:pt x="3222" y="1"/>
                  </a:cubicBezTo>
                  <a:close/>
                </a:path>
              </a:pathLst>
            </a:custGeom>
            <a:solidFill>
              <a:srgbClr val="7DE3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25"/>
            <p:cNvSpPr/>
            <p:nvPr/>
          </p:nvSpPr>
          <p:spPr>
            <a:xfrm>
              <a:off x="-349600" y="2514225"/>
              <a:ext cx="124775" cy="73650"/>
            </a:xfrm>
            <a:custGeom>
              <a:avLst/>
              <a:gdLst/>
              <a:ahLst/>
              <a:cxnLst/>
              <a:rect l="l" t="t" r="r" b="b"/>
              <a:pathLst>
                <a:path w="4991" h="2946" extrusionOk="0">
                  <a:moveTo>
                    <a:pt x="2535" y="0"/>
                  </a:moveTo>
                  <a:cubicBezTo>
                    <a:pt x="1551" y="0"/>
                    <a:pt x="593" y="640"/>
                    <a:pt x="0" y="1644"/>
                  </a:cubicBezTo>
                  <a:lnTo>
                    <a:pt x="868" y="1861"/>
                  </a:lnTo>
                  <a:cubicBezTo>
                    <a:pt x="1272" y="1165"/>
                    <a:pt x="1825" y="748"/>
                    <a:pt x="2465" y="748"/>
                  </a:cubicBezTo>
                  <a:cubicBezTo>
                    <a:pt x="2598" y="748"/>
                    <a:pt x="2735" y="766"/>
                    <a:pt x="2875" y="803"/>
                  </a:cubicBezTo>
                  <a:cubicBezTo>
                    <a:pt x="3716" y="1074"/>
                    <a:pt x="4286" y="1861"/>
                    <a:pt x="4231" y="2756"/>
                  </a:cubicBezTo>
                  <a:lnTo>
                    <a:pt x="4991" y="2946"/>
                  </a:lnTo>
                  <a:cubicBezTo>
                    <a:pt x="4991" y="1562"/>
                    <a:pt x="4259" y="369"/>
                    <a:pt x="3092" y="71"/>
                  </a:cubicBezTo>
                  <a:cubicBezTo>
                    <a:pt x="2907" y="23"/>
                    <a:pt x="2721" y="0"/>
                    <a:pt x="2535" y="0"/>
                  </a:cubicBezTo>
                  <a:close/>
                </a:path>
              </a:pathLst>
            </a:custGeom>
            <a:solidFill>
              <a:srgbClr val="0085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45867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24"/>
          <p:cNvPicPr preferRelativeResize="0"/>
          <p:nvPr/>
        </p:nvPicPr>
        <p:blipFill rotWithShape="1">
          <a:blip r:embed="rId2">
            <a:alphaModFix amt="4000"/>
          </a:blip>
          <a:srcRect t="12521" b="12454"/>
          <a:stretch/>
        </p:blipFill>
        <p:spPr>
          <a:xfrm>
            <a:off x="-83" y="0"/>
            <a:ext cx="1216200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24"/>
          <p:cNvSpPr txBox="1">
            <a:spLocks noGrp="1"/>
          </p:cNvSpPr>
          <p:nvPr>
            <p:ph type="title"/>
          </p:nvPr>
        </p:nvSpPr>
        <p:spPr>
          <a:xfrm>
            <a:off x="1211362" y="2349433"/>
            <a:ext cx="4624930" cy="8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6899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76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76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76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76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76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76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76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76"/>
            </a:lvl9pPr>
          </a:lstStyle>
          <a:p>
            <a:endParaRPr/>
          </a:p>
        </p:txBody>
      </p:sp>
      <p:sp>
        <p:nvSpPr>
          <p:cNvPr id="200" name="Google Shape;200;p24"/>
          <p:cNvSpPr txBox="1">
            <a:spLocks noGrp="1"/>
          </p:cNvSpPr>
          <p:nvPr>
            <p:ph type="subTitle" idx="1"/>
          </p:nvPr>
        </p:nvSpPr>
        <p:spPr>
          <a:xfrm>
            <a:off x="1211362" y="3228967"/>
            <a:ext cx="5122895" cy="12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23"/>
            </a:lvl1pPr>
            <a:lvl2pPr lvl="1" algn="ctr">
              <a:lnSpc>
                <a:spcPct val="100000"/>
              </a:lnSpc>
              <a:spcBef>
                <a:spcPts val="2123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23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23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23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23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23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23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23"/>
              </a:spcBef>
              <a:spcAft>
                <a:spcPts val="212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24"/>
          <p:cNvSpPr/>
          <p:nvPr/>
        </p:nvSpPr>
        <p:spPr>
          <a:xfrm flipH="1">
            <a:off x="501831" y="5593687"/>
            <a:ext cx="279536" cy="318591"/>
          </a:xfrm>
          <a:custGeom>
            <a:avLst/>
            <a:gdLst/>
            <a:ahLst/>
            <a:cxnLst/>
            <a:rect l="l" t="t" r="r" b="b"/>
            <a:pathLst>
              <a:path w="3555" h="4042" extrusionOk="0">
                <a:moveTo>
                  <a:pt x="2035" y="0"/>
                </a:moveTo>
                <a:lnTo>
                  <a:pt x="1357" y="1438"/>
                </a:lnTo>
                <a:lnTo>
                  <a:pt x="109" y="841"/>
                </a:lnTo>
                <a:lnTo>
                  <a:pt x="1004" y="2008"/>
                </a:lnTo>
                <a:lnTo>
                  <a:pt x="1" y="3038"/>
                </a:lnTo>
                <a:lnTo>
                  <a:pt x="1249" y="2523"/>
                </a:lnTo>
                <a:lnTo>
                  <a:pt x="1574" y="4042"/>
                </a:lnTo>
                <a:lnTo>
                  <a:pt x="1981" y="2550"/>
                </a:lnTo>
                <a:lnTo>
                  <a:pt x="3310" y="3310"/>
                </a:lnTo>
                <a:lnTo>
                  <a:pt x="2415" y="2089"/>
                </a:lnTo>
                <a:lnTo>
                  <a:pt x="3554" y="1194"/>
                </a:lnTo>
                <a:lnTo>
                  <a:pt x="2252" y="1547"/>
                </a:lnTo>
                <a:lnTo>
                  <a:pt x="2035" y="0"/>
                </a:lnTo>
                <a:close/>
              </a:path>
            </a:pathLst>
          </a:custGeom>
          <a:solidFill>
            <a:schemeClr val="accent6"/>
          </a:solidFill>
          <a:ln w="9525" cap="flat" cmpd="sng">
            <a:solidFill>
              <a:schemeClr val="accent6"/>
            </a:solidFill>
            <a:prstDash val="solid"/>
            <a:miter lim="27123"/>
            <a:headEnd type="none" w="sm" len="sm"/>
            <a:tailEnd type="none" w="sm" len="sm"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24"/>
          <p:cNvSpPr/>
          <p:nvPr/>
        </p:nvSpPr>
        <p:spPr>
          <a:xfrm>
            <a:off x="8198767" y="6362215"/>
            <a:ext cx="275942" cy="267383"/>
          </a:xfrm>
          <a:custGeom>
            <a:avLst/>
            <a:gdLst/>
            <a:ahLst/>
            <a:cxnLst/>
            <a:rect l="l" t="t" r="r" b="b"/>
            <a:pathLst>
              <a:path w="5697" h="5507" extrusionOk="0">
                <a:moveTo>
                  <a:pt x="4223" y="0"/>
                </a:moveTo>
                <a:cubicBezTo>
                  <a:pt x="3379" y="0"/>
                  <a:pt x="2903" y="1573"/>
                  <a:pt x="2903" y="1573"/>
                </a:cubicBezTo>
                <a:cubicBezTo>
                  <a:pt x="2903" y="1573"/>
                  <a:pt x="2061" y="669"/>
                  <a:pt x="1347" y="669"/>
                </a:cubicBezTo>
                <a:cubicBezTo>
                  <a:pt x="1119" y="669"/>
                  <a:pt x="904" y="761"/>
                  <a:pt x="733" y="1004"/>
                </a:cubicBezTo>
                <a:cubicBezTo>
                  <a:pt x="1" y="2034"/>
                  <a:pt x="1303" y="4747"/>
                  <a:pt x="3771" y="5506"/>
                </a:cubicBezTo>
                <a:cubicBezTo>
                  <a:pt x="5697" y="3716"/>
                  <a:pt x="5697" y="733"/>
                  <a:pt x="4612" y="109"/>
                </a:cubicBezTo>
                <a:cubicBezTo>
                  <a:pt x="4475" y="33"/>
                  <a:pt x="4345" y="0"/>
                  <a:pt x="4223" y="0"/>
                </a:cubicBezTo>
                <a:close/>
              </a:path>
            </a:pathLst>
          </a:cu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miter lim="27123"/>
            <a:headEnd type="none" w="sm" len="sm"/>
            <a:tailEnd type="none" w="sm" len="sm"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24"/>
          <p:cNvSpPr/>
          <p:nvPr/>
        </p:nvSpPr>
        <p:spPr>
          <a:xfrm>
            <a:off x="10838854" y="5420725"/>
            <a:ext cx="909863" cy="491537"/>
          </a:xfrm>
          <a:custGeom>
            <a:avLst/>
            <a:gdLst/>
            <a:ahLst/>
            <a:cxnLst/>
            <a:rect l="l" t="t" r="r" b="b"/>
            <a:pathLst>
              <a:path w="20941" h="11285" extrusionOk="0">
                <a:moveTo>
                  <a:pt x="10606" y="1"/>
                </a:moveTo>
                <a:cubicBezTo>
                  <a:pt x="8653" y="1"/>
                  <a:pt x="6999" y="1384"/>
                  <a:pt x="6267" y="3391"/>
                </a:cubicBezTo>
                <a:cubicBezTo>
                  <a:pt x="5629" y="2677"/>
                  <a:pt x="4727" y="2275"/>
                  <a:pt x="3786" y="2275"/>
                </a:cubicBezTo>
                <a:cubicBezTo>
                  <a:pt x="3727" y="2275"/>
                  <a:pt x="3668" y="2276"/>
                  <a:pt x="3608" y="2279"/>
                </a:cubicBezTo>
                <a:cubicBezTo>
                  <a:pt x="1601" y="2388"/>
                  <a:pt x="1" y="4395"/>
                  <a:pt x="1" y="6755"/>
                </a:cubicBezTo>
                <a:cubicBezTo>
                  <a:pt x="1" y="7541"/>
                  <a:pt x="164" y="8355"/>
                  <a:pt x="516" y="9060"/>
                </a:cubicBezTo>
                <a:cubicBezTo>
                  <a:pt x="1086" y="10389"/>
                  <a:pt x="2361" y="11230"/>
                  <a:pt x="3798" y="11284"/>
                </a:cubicBezTo>
                <a:lnTo>
                  <a:pt x="17197" y="11230"/>
                </a:lnTo>
                <a:cubicBezTo>
                  <a:pt x="18743" y="11230"/>
                  <a:pt x="20154" y="10118"/>
                  <a:pt x="20696" y="8382"/>
                </a:cubicBezTo>
                <a:cubicBezTo>
                  <a:pt x="20859" y="7813"/>
                  <a:pt x="20941" y="7243"/>
                  <a:pt x="20913" y="6646"/>
                </a:cubicBezTo>
                <a:cubicBezTo>
                  <a:pt x="20859" y="4314"/>
                  <a:pt x="19286" y="2388"/>
                  <a:pt x="17333" y="2279"/>
                </a:cubicBezTo>
                <a:cubicBezTo>
                  <a:pt x="17297" y="2278"/>
                  <a:pt x="17262" y="2278"/>
                  <a:pt x="17227" y="2278"/>
                </a:cubicBezTo>
                <a:cubicBezTo>
                  <a:pt x="16344" y="2278"/>
                  <a:pt x="15517" y="2602"/>
                  <a:pt x="14865" y="3202"/>
                </a:cubicBezTo>
                <a:cubicBezTo>
                  <a:pt x="14105" y="1303"/>
                  <a:pt x="12478" y="1"/>
                  <a:pt x="10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4" name="Google Shape;204;p24"/>
          <p:cNvGrpSpPr/>
          <p:nvPr/>
        </p:nvGrpSpPr>
        <p:grpSpPr>
          <a:xfrm flipH="1">
            <a:off x="2711643" y="234320"/>
            <a:ext cx="418263" cy="359033"/>
            <a:chOff x="1960475" y="3376925"/>
            <a:chExt cx="314475" cy="269275"/>
          </a:xfrm>
        </p:grpSpPr>
        <p:sp>
          <p:nvSpPr>
            <p:cNvPr id="205" name="Google Shape;205;p24"/>
            <p:cNvSpPr/>
            <p:nvPr/>
          </p:nvSpPr>
          <p:spPr>
            <a:xfrm>
              <a:off x="1960475" y="3376925"/>
              <a:ext cx="314475" cy="269275"/>
            </a:xfrm>
            <a:custGeom>
              <a:avLst/>
              <a:gdLst/>
              <a:ahLst/>
              <a:cxnLst/>
              <a:rect l="l" t="t" r="r" b="b"/>
              <a:pathLst>
                <a:path w="12579" h="10771" extrusionOk="0">
                  <a:moveTo>
                    <a:pt x="4685" y="0"/>
                  </a:moveTo>
                  <a:cubicBezTo>
                    <a:pt x="4580" y="0"/>
                    <a:pt x="4482" y="34"/>
                    <a:pt x="4395" y="108"/>
                  </a:cubicBezTo>
                  <a:cubicBezTo>
                    <a:pt x="3713" y="696"/>
                    <a:pt x="5230" y="3196"/>
                    <a:pt x="5648" y="3855"/>
                  </a:cubicBezTo>
                  <a:lnTo>
                    <a:pt x="5648" y="3855"/>
                  </a:lnTo>
                  <a:cubicBezTo>
                    <a:pt x="5243" y="3235"/>
                    <a:pt x="3742" y="1017"/>
                    <a:pt x="3013" y="1017"/>
                  </a:cubicBezTo>
                  <a:cubicBezTo>
                    <a:pt x="2941" y="1017"/>
                    <a:pt x="2877" y="1038"/>
                    <a:pt x="2822" y="1085"/>
                  </a:cubicBezTo>
                  <a:cubicBezTo>
                    <a:pt x="2171" y="1600"/>
                    <a:pt x="3662" y="3851"/>
                    <a:pt x="4476" y="4936"/>
                  </a:cubicBezTo>
                  <a:cubicBezTo>
                    <a:pt x="3792" y="4087"/>
                    <a:pt x="2368" y="2313"/>
                    <a:pt x="1670" y="2313"/>
                  </a:cubicBezTo>
                  <a:cubicBezTo>
                    <a:pt x="1566" y="2313"/>
                    <a:pt x="1478" y="2353"/>
                    <a:pt x="1411" y="2441"/>
                  </a:cubicBezTo>
                  <a:cubicBezTo>
                    <a:pt x="1004" y="2983"/>
                    <a:pt x="2388" y="4991"/>
                    <a:pt x="3120" y="6076"/>
                  </a:cubicBezTo>
                  <a:cubicBezTo>
                    <a:pt x="2557" y="5325"/>
                    <a:pt x="1549" y="4048"/>
                    <a:pt x="883" y="4048"/>
                  </a:cubicBezTo>
                  <a:cubicBezTo>
                    <a:pt x="778" y="4048"/>
                    <a:pt x="682" y="4080"/>
                    <a:pt x="597" y="4150"/>
                  </a:cubicBezTo>
                  <a:cubicBezTo>
                    <a:pt x="1" y="4692"/>
                    <a:pt x="1492" y="6672"/>
                    <a:pt x="3879" y="9927"/>
                  </a:cubicBezTo>
                  <a:cubicBezTo>
                    <a:pt x="4294" y="10500"/>
                    <a:pt x="5155" y="10771"/>
                    <a:pt x="5949" y="10771"/>
                  </a:cubicBezTo>
                  <a:cubicBezTo>
                    <a:pt x="6245" y="10771"/>
                    <a:pt x="6531" y="10733"/>
                    <a:pt x="6782" y="10659"/>
                  </a:cubicBezTo>
                  <a:cubicBezTo>
                    <a:pt x="7134" y="10578"/>
                    <a:pt x="7487" y="10470"/>
                    <a:pt x="7812" y="10334"/>
                  </a:cubicBezTo>
                  <a:cubicBezTo>
                    <a:pt x="12578" y="8357"/>
                    <a:pt x="9612" y="217"/>
                    <a:pt x="8361" y="217"/>
                  </a:cubicBezTo>
                  <a:cubicBezTo>
                    <a:pt x="8359" y="217"/>
                    <a:pt x="8357" y="217"/>
                    <a:pt x="8355" y="217"/>
                  </a:cubicBezTo>
                  <a:cubicBezTo>
                    <a:pt x="7026" y="217"/>
                    <a:pt x="7975" y="4177"/>
                    <a:pt x="7975" y="4177"/>
                  </a:cubicBezTo>
                  <a:cubicBezTo>
                    <a:pt x="7975" y="4177"/>
                    <a:pt x="5853" y="0"/>
                    <a:pt x="4685" y="0"/>
                  </a:cubicBezTo>
                  <a:close/>
                </a:path>
              </a:pathLst>
            </a:custGeom>
            <a:solidFill>
              <a:srgbClr val="7DE3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24"/>
            <p:cNvSpPr/>
            <p:nvPr/>
          </p:nvSpPr>
          <p:spPr>
            <a:xfrm>
              <a:off x="2040500" y="3551175"/>
              <a:ext cx="35950" cy="27150"/>
            </a:xfrm>
            <a:custGeom>
              <a:avLst/>
              <a:gdLst/>
              <a:ahLst/>
              <a:cxnLst/>
              <a:rect l="l" t="t" r="r" b="b"/>
              <a:pathLst>
                <a:path w="1438" h="1086" extrusionOk="0">
                  <a:moveTo>
                    <a:pt x="733" y="1"/>
                  </a:moveTo>
                  <a:cubicBezTo>
                    <a:pt x="0" y="1"/>
                    <a:pt x="0" y="1086"/>
                    <a:pt x="733" y="1086"/>
                  </a:cubicBezTo>
                  <a:cubicBezTo>
                    <a:pt x="1438" y="1058"/>
                    <a:pt x="1438" y="1"/>
                    <a:pt x="733" y="1"/>
                  </a:cubicBezTo>
                  <a:close/>
                </a:path>
              </a:pathLst>
            </a:custGeom>
            <a:solidFill>
              <a:srgbClr val="022B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24"/>
            <p:cNvSpPr/>
            <p:nvPr/>
          </p:nvSpPr>
          <p:spPr>
            <a:xfrm>
              <a:off x="2141525" y="3495575"/>
              <a:ext cx="33250" cy="27150"/>
            </a:xfrm>
            <a:custGeom>
              <a:avLst/>
              <a:gdLst/>
              <a:ahLst/>
              <a:cxnLst/>
              <a:rect l="l" t="t" r="r" b="b"/>
              <a:pathLst>
                <a:path w="1330" h="1086" extrusionOk="0">
                  <a:moveTo>
                    <a:pt x="652" y="0"/>
                  </a:moveTo>
                  <a:cubicBezTo>
                    <a:pt x="1" y="55"/>
                    <a:pt x="1" y="1031"/>
                    <a:pt x="652" y="1085"/>
                  </a:cubicBezTo>
                  <a:cubicBezTo>
                    <a:pt x="1330" y="1031"/>
                    <a:pt x="1330" y="55"/>
                    <a:pt x="652" y="0"/>
                  </a:cubicBezTo>
                  <a:close/>
                </a:path>
              </a:pathLst>
            </a:custGeom>
            <a:solidFill>
              <a:srgbClr val="022B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24"/>
            <p:cNvSpPr/>
            <p:nvPr/>
          </p:nvSpPr>
          <p:spPr>
            <a:xfrm>
              <a:off x="2102200" y="3539525"/>
              <a:ext cx="42075" cy="44225"/>
            </a:xfrm>
            <a:custGeom>
              <a:avLst/>
              <a:gdLst/>
              <a:ahLst/>
              <a:cxnLst/>
              <a:rect l="l" t="t" r="r" b="b"/>
              <a:pathLst>
                <a:path w="1683" h="1769" extrusionOk="0">
                  <a:moveTo>
                    <a:pt x="1200" y="0"/>
                  </a:moveTo>
                  <a:cubicBezTo>
                    <a:pt x="1100" y="0"/>
                    <a:pt x="1000" y="137"/>
                    <a:pt x="1085" y="223"/>
                  </a:cubicBezTo>
                  <a:cubicBezTo>
                    <a:pt x="1167" y="358"/>
                    <a:pt x="1248" y="494"/>
                    <a:pt x="1302" y="657"/>
                  </a:cubicBezTo>
                  <a:cubicBezTo>
                    <a:pt x="1384" y="819"/>
                    <a:pt x="1411" y="1009"/>
                    <a:pt x="1384" y="1199"/>
                  </a:cubicBezTo>
                  <a:cubicBezTo>
                    <a:pt x="1384" y="1335"/>
                    <a:pt x="1302" y="1470"/>
                    <a:pt x="1140" y="1497"/>
                  </a:cubicBezTo>
                  <a:cubicBezTo>
                    <a:pt x="950" y="1497"/>
                    <a:pt x="787" y="1416"/>
                    <a:pt x="679" y="1280"/>
                  </a:cubicBezTo>
                  <a:cubicBezTo>
                    <a:pt x="489" y="1090"/>
                    <a:pt x="353" y="901"/>
                    <a:pt x="245" y="657"/>
                  </a:cubicBezTo>
                  <a:cubicBezTo>
                    <a:pt x="225" y="617"/>
                    <a:pt x="176" y="592"/>
                    <a:pt x="130" y="592"/>
                  </a:cubicBezTo>
                  <a:cubicBezTo>
                    <a:pt x="113" y="592"/>
                    <a:pt x="96" y="595"/>
                    <a:pt x="82" y="602"/>
                  </a:cubicBezTo>
                  <a:cubicBezTo>
                    <a:pt x="1" y="657"/>
                    <a:pt x="1" y="738"/>
                    <a:pt x="28" y="792"/>
                  </a:cubicBezTo>
                  <a:cubicBezTo>
                    <a:pt x="136" y="1036"/>
                    <a:pt x="272" y="1253"/>
                    <a:pt x="462" y="1470"/>
                  </a:cubicBezTo>
                  <a:cubicBezTo>
                    <a:pt x="624" y="1633"/>
                    <a:pt x="868" y="1769"/>
                    <a:pt x="1113" y="1769"/>
                  </a:cubicBezTo>
                  <a:cubicBezTo>
                    <a:pt x="1357" y="1769"/>
                    <a:pt x="1574" y="1606"/>
                    <a:pt x="1628" y="1362"/>
                  </a:cubicBezTo>
                  <a:cubicBezTo>
                    <a:pt x="1682" y="1145"/>
                    <a:pt x="1682" y="901"/>
                    <a:pt x="1601" y="684"/>
                  </a:cubicBezTo>
                  <a:cubicBezTo>
                    <a:pt x="1547" y="467"/>
                    <a:pt x="1411" y="223"/>
                    <a:pt x="1275" y="33"/>
                  </a:cubicBezTo>
                  <a:cubicBezTo>
                    <a:pt x="1253" y="10"/>
                    <a:pt x="1226" y="0"/>
                    <a:pt x="1200" y="0"/>
                  </a:cubicBezTo>
                  <a:close/>
                </a:path>
              </a:pathLst>
            </a:custGeom>
            <a:solidFill>
              <a:srgbClr val="022B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9" name="Google Shape;209;p24"/>
          <p:cNvSpPr/>
          <p:nvPr/>
        </p:nvSpPr>
        <p:spPr>
          <a:xfrm>
            <a:off x="501807" y="1535486"/>
            <a:ext cx="696306" cy="376167"/>
          </a:xfrm>
          <a:custGeom>
            <a:avLst/>
            <a:gdLst/>
            <a:ahLst/>
            <a:cxnLst/>
            <a:rect l="l" t="t" r="r" b="b"/>
            <a:pathLst>
              <a:path w="20941" h="11285" extrusionOk="0">
                <a:moveTo>
                  <a:pt x="10606" y="1"/>
                </a:moveTo>
                <a:cubicBezTo>
                  <a:pt x="8653" y="1"/>
                  <a:pt x="6999" y="1384"/>
                  <a:pt x="6267" y="3391"/>
                </a:cubicBezTo>
                <a:cubicBezTo>
                  <a:pt x="5629" y="2677"/>
                  <a:pt x="4727" y="2275"/>
                  <a:pt x="3786" y="2275"/>
                </a:cubicBezTo>
                <a:cubicBezTo>
                  <a:pt x="3727" y="2275"/>
                  <a:pt x="3668" y="2276"/>
                  <a:pt x="3608" y="2279"/>
                </a:cubicBezTo>
                <a:cubicBezTo>
                  <a:pt x="1601" y="2388"/>
                  <a:pt x="1" y="4395"/>
                  <a:pt x="1" y="6755"/>
                </a:cubicBezTo>
                <a:cubicBezTo>
                  <a:pt x="1" y="7541"/>
                  <a:pt x="164" y="8355"/>
                  <a:pt x="516" y="9060"/>
                </a:cubicBezTo>
                <a:cubicBezTo>
                  <a:pt x="1086" y="10389"/>
                  <a:pt x="2361" y="11230"/>
                  <a:pt x="3798" y="11284"/>
                </a:cubicBezTo>
                <a:lnTo>
                  <a:pt x="17197" y="11230"/>
                </a:lnTo>
                <a:cubicBezTo>
                  <a:pt x="18743" y="11230"/>
                  <a:pt x="20154" y="10118"/>
                  <a:pt x="20696" y="8382"/>
                </a:cubicBezTo>
                <a:cubicBezTo>
                  <a:pt x="20859" y="7813"/>
                  <a:pt x="20941" y="7243"/>
                  <a:pt x="20913" y="6646"/>
                </a:cubicBezTo>
                <a:cubicBezTo>
                  <a:pt x="20859" y="4314"/>
                  <a:pt x="19286" y="2388"/>
                  <a:pt x="17333" y="2279"/>
                </a:cubicBezTo>
                <a:cubicBezTo>
                  <a:pt x="17297" y="2278"/>
                  <a:pt x="17262" y="2278"/>
                  <a:pt x="17227" y="2278"/>
                </a:cubicBezTo>
                <a:cubicBezTo>
                  <a:pt x="16344" y="2278"/>
                  <a:pt x="15517" y="2602"/>
                  <a:pt x="14865" y="3202"/>
                </a:cubicBezTo>
                <a:cubicBezTo>
                  <a:pt x="14105" y="1303"/>
                  <a:pt x="12478" y="1"/>
                  <a:pt x="10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24"/>
          <p:cNvSpPr/>
          <p:nvPr/>
        </p:nvSpPr>
        <p:spPr>
          <a:xfrm flipH="1">
            <a:off x="10190250" y="254745"/>
            <a:ext cx="279537" cy="318224"/>
          </a:xfrm>
          <a:custGeom>
            <a:avLst/>
            <a:gdLst/>
            <a:ahLst/>
            <a:cxnLst/>
            <a:rect l="l" t="t" r="r" b="b"/>
            <a:pathLst>
              <a:path w="2198" h="2496" extrusionOk="0">
                <a:moveTo>
                  <a:pt x="1248" y="0"/>
                </a:moveTo>
                <a:lnTo>
                  <a:pt x="841" y="895"/>
                </a:lnTo>
                <a:lnTo>
                  <a:pt x="82" y="515"/>
                </a:lnTo>
                <a:lnTo>
                  <a:pt x="82" y="515"/>
                </a:lnTo>
                <a:lnTo>
                  <a:pt x="624" y="1221"/>
                </a:lnTo>
                <a:lnTo>
                  <a:pt x="0" y="1872"/>
                </a:lnTo>
                <a:lnTo>
                  <a:pt x="787" y="1546"/>
                </a:lnTo>
                <a:lnTo>
                  <a:pt x="977" y="2495"/>
                </a:lnTo>
                <a:lnTo>
                  <a:pt x="1248" y="1573"/>
                </a:lnTo>
                <a:lnTo>
                  <a:pt x="2062" y="2034"/>
                </a:lnTo>
                <a:lnTo>
                  <a:pt x="2062" y="2034"/>
                </a:lnTo>
                <a:lnTo>
                  <a:pt x="1492" y="1302"/>
                </a:lnTo>
                <a:lnTo>
                  <a:pt x="2197" y="732"/>
                </a:lnTo>
                <a:lnTo>
                  <a:pt x="2197" y="732"/>
                </a:lnTo>
                <a:lnTo>
                  <a:pt x="1384" y="949"/>
                </a:lnTo>
                <a:lnTo>
                  <a:pt x="1248" y="0"/>
                </a:lnTo>
                <a:close/>
              </a:path>
            </a:pathLst>
          </a:custGeom>
          <a:solidFill>
            <a:schemeClr val="accent6"/>
          </a:solidFill>
          <a:ln w="9525" cap="flat" cmpd="sng">
            <a:solidFill>
              <a:schemeClr val="accent6"/>
            </a:solidFill>
            <a:prstDash val="solid"/>
            <a:miter lim="27123"/>
            <a:headEnd type="none" w="sm" len="sm"/>
            <a:tailEnd type="none" w="sm" len="sm"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24"/>
          <p:cNvSpPr/>
          <p:nvPr/>
        </p:nvSpPr>
        <p:spPr>
          <a:xfrm>
            <a:off x="501824" y="762060"/>
            <a:ext cx="279532" cy="259565"/>
          </a:xfrm>
          <a:custGeom>
            <a:avLst/>
            <a:gdLst/>
            <a:ahLst/>
            <a:cxnLst/>
            <a:rect l="l" t="t" r="r" b="b"/>
            <a:pathLst>
              <a:path w="5914" h="5478" extrusionOk="0">
                <a:moveTo>
                  <a:pt x="1970" y="1"/>
                </a:moveTo>
                <a:cubicBezTo>
                  <a:pt x="1880" y="1"/>
                  <a:pt x="1785" y="17"/>
                  <a:pt x="1682" y="53"/>
                </a:cubicBezTo>
                <a:cubicBezTo>
                  <a:pt x="489" y="487"/>
                  <a:pt x="1" y="3443"/>
                  <a:pt x="1601" y="5478"/>
                </a:cubicBezTo>
                <a:cubicBezTo>
                  <a:pt x="4205" y="5098"/>
                  <a:pt x="5914" y="2657"/>
                  <a:pt x="5371" y="1545"/>
                </a:cubicBezTo>
                <a:cubicBezTo>
                  <a:pt x="5211" y="1217"/>
                  <a:pt x="4952" y="1101"/>
                  <a:pt x="4666" y="1101"/>
                </a:cubicBezTo>
                <a:cubicBezTo>
                  <a:pt x="3983" y="1101"/>
                  <a:pt x="3147" y="1762"/>
                  <a:pt x="3147" y="1762"/>
                </a:cubicBezTo>
                <a:cubicBezTo>
                  <a:pt x="3147" y="1762"/>
                  <a:pt x="2899" y="1"/>
                  <a:pt x="1970" y="1"/>
                </a:cubicBezTo>
                <a:close/>
              </a:path>
            </a:pathLst>
          </a:cu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miter lim="27123"/>
            <a:headEnd type="none" w="sm" len="sm"/>
            <a:tailEnd type="none" w="sm" len="sm"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24"/>
          <p:cNvSpPr/>
          <p:nvPr/>
        </p:nvSpPr>
        <p:spPr>
          <a:xfrm>
            <a:off x="11210732" y="1237380"/>
            <a:ext cx="452160" cy="491544"/>
          </a:xfrm>
          <a:custGeom>
            <a:avLst/>
            <a:gdLst/>
            <a:ahLst/>
            <a:cxnLst/>
            <a:rect l="l" t="t" r="r" b="b"/>
            <a:pathLst>
              <a:path w="9386" h="10179" extrusionOk="0">
                <a:moveTo>
                  <a:pt x="5869" y="0"/>
                </a:moveTo>
                <a:cubicBezTo>
                  <a:pt x="4465" y="0"/>
                  <a:pt x="4314" y="3072"/>
                  <a:pt x="4314" y="3072"/>
                </a:cubicBezTo>
                <a:cubicBezTo>
                  <a:pt x="4314" y="3072"/>
                  <a:pt x="2824" y="1683"/>
                  <a:pt x="1729" y="1683"/>
                </a:cubicBezTo>
                <a:cubicBezTo>
                  <a:pt x="1317" y="1683"/>
                  <a:pt x="961" y="1880"/>
                  <a:pt x="760" y="2421"/>
                </a:cubicBezTo>
                <a:cubicBezTo>
                  <a:pt x="1" y="4428"/>
                  <a:pt x="2984" y="9175"/>
                  <a:pt x="7107" y="10179"/>
                </a:cubicBezTo>
                <a:cubicBezTo>
                  <a:pt x="9386" y="6571"/>
                  <a:pt x="8328" y="1065"/>
                  <a:pt x="6429" y="143"/>
                </a:cubicBezTo>
                <a:cubicBezTo>
                  <a:pt x="6223" y="44"/>
                  <a:pt x="6037" y="0"/>
                  <a:pt x="5869" y="0"/>
                </a:cubicBezTo>
                <a:close/>
              </a:path>
            </a:pathLst>
          </a:custGeom>
          <a:solidFill>
            <a:srgbClr val="FF5728"/>
          </a:solidFill>
          <a:ln w="9525" cap="flat" cmpd="sng">
            <a:solidFill>
              <a:srgbClr val="FF5728"/>
            </a:solidFill>
            <a:prstDash val="solid"/>
            <a:miter lim="27123"/>
            <a:headEnd type="none" w="sm" len="sm"/>
            <a:tailEnd type="none" w="sm" len="sm"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3" name="Google Shape;213;p24"/>
          <p:cNvGrpSpPr/>
          <p:nvPr/>
        </p:nvGrpSpPr>
        <p:grpSpPr>
          <a:xfrm>
            <a:off x="389917" y="4215402"/>
            <a:ext cx="391429" cy="361633"/>
            <a:chOff x="761425" y="453250"/>
            <a:chExt cx="294300" cy="271225"/>
          </a:xfrm>
        </p:grpSpPr>
        <p:sp>
          <p:nvSpPr>
            <p:cNvPr id="214" name="Google Shape;214;p24"/>
            <p:cNvSpPr/>
            <p:nvPr/>
          </p:nvSpPr>
          <p:spPr>
            <a:xfrm>
              <a:off x="761425" y="453250"/>
              <a:ext cx="294300" cy="271225"/>
            </a:xfrm>
            <a:custGeom>
              <a:avLst/>
              <a:gdLst/>
              <a:ahLst/>
              <a:cxnLst/>
              <a:rect l="l" t="t" r="r" b="b"/>
              <a:pathLst>
                <a:path w="11772" h="10849" extrusionOk="0">
                  <a:moveTo>
                    <a:pt x="5354" y="1"/>
                  </a:moveTo>
                  <a:cubicBezTo>
                    <a:pt x="5277" y="1"/>
                    <a:pt x="5201" y="21"/>
                    <a:pt x="5127" y="65"/>
                  </a:cubicBezTo>
                  <a:cubicBezTo>
                    <a:pt x="4373" y="522"/>
                    <a:pt x="5368" y="3091"/>
                    <a:pt x="5702" y="3894"/>
                  </a:cubicBezTo>
                  <a:lnTo>
                    <a:pt x="5702" y="3894"/>
                  </a:lnTo>
                  <a:cubicBezTo>
                    <a:pt x="5361" y="3111"/>
                    <a:pt x="4243" y="678"/>
                    <a:pt x="3535" y="678"/>
                  </a:cubicBezTo>
                  <a:cubicBezTo>
                    <a:pt x="3484" y="678"/>
                    <a:pt x="3436" y="690"/>
                    <a:pt x="3391" y="716"/>
                  </a:cubicBezTo>
                  <a:cubicBezTo>
                    <a:pt x="2658" y="1150"/>
                    <a:pt x="3770" y="3591"/>
                    <a:pt x="4367" y="4785"/>
                  </a:cubicBezTo>
                  <a:cubicBezTo>
                    <a:pt x="3833" y="3838"/>
                    <a:pt x="2689" y="1737"/>
                    <a:pt x="2008" y="1737"/>
                  </a:cubicBezTo>
                  <a:cubicBezTo>
                    <a:pt x="1929" y="1737"/>
                    <a:pt x="1855" y="1766"/>
                    <a:pt x="1790" y="1828"/>
                  </a:cubicBezTo>
                  <a:cubicBezTo>
                    <a:pt x="1302" y="2262"/>
                    <a:pt x="2306" y="4486"/>
                    <a:pt x="2848" y="5707"/>
                  </a:cubicBezTo>
                  <a:cubicBezTo>
                    <a:pt x="2409" y="4829"/>
                    <a:pt x="1575" y="3314"/>
                    <a:pt x="918" y="3314"/>
                  </a:cubicBezTo>
                  <a:cubicBezTo>
                    <a:pt x="845" y="3314"/>
                    <a:pt x="774" y="3333"/>
                    <a:pt x="705" y="3374"/>
                  </a:cubicBezTo>
                  <a:cubicBezTo>
                    <a:pt x="0" y="3781"/>
                    <a:pt x="1139" y="6005"/>
                    <a:pt x="2930" y="9586"/>
                  </a:cubicBezTo>
                  <a:cubicBezTo>
                    <a:pt x="3323" y="10373"/>
                    <a:pt x="4499" y="10848"/>
                    <a:pt x="5423" y="10848"/>
                  </a:cubicBezTo>
                  <a:cubicBezTo>
                    <a:pt x="5517" y="10848"/>
                    <a:pt x="5608" y="10843"/>
                    <a:pt x="5696" y="10833"/>
                  </a:cubicBezTo>
                  <a:cubicBezTo>
                    <a:pt x="6049" y="10806"/>
                    <a:pt x="6401" y="10779"/>
                    <a:pt x="6754" y="10698"/>
                  </a:cubicBezTo>
                  <a:cubicBezTo>
                    <a:pt x="11772" y="9586"/>
                    <a:pt x="10226" y="1015"/>
                    <a:pt x="9005" y="825"/>
                  </a:cubicBezTo>
                  <a:cubicBezTo>
                    <a:pt x="8971" y="819"/>
                    <a:pt x="8939" y="816"/>
                    <a:pt x="8907" y="816"/>
                  </a:cubicBezTo>
                  <a:cubicBezTo>
                    <a:pt x="7716" y="816"/>
                    <a:pt x="7947" y="4676"/>
                    <a:pt x="7947" y="4676"/>
                  </a:cubicBezTo>
                  <a:cubicBezTo>
                    <a:pt x="7947" y="4676"/>
                    <a:pt x="6516" y="1"/>
                    <a:pt x="53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24"/>
            <p:cNvSpPr/>
            <p:nvPr/>
          </p:nvSpPr>
          <p:spPr>
            <a:xfrm>
              <a:off x="822450" y="615575"/>
              <a:ext cx="34600" cy="28500"/>
            </a:xfrm>
            <a:custGeom>
              <a:avLst/>
              <a:gdLst/>
              <a:ahLst/>
              <a:cxnLst/>
              <a:rect l="l" t="t" r="r" b="b"/>
              <a:pathLst>
                <a:path w="1384" h="1140" extrusionOk="0">
                  <a:moveTo>
                    <a:pt x="705" y="1"/>
                  </a:moveTo>
                  <a:cubicBezTo>
                    <a:pt x="0" y="55"/>
                    <a:pt x="0" y="1086"/>
                    <a:pt x="705" y="1140"/>
                  </a:cubicBezTo>
                  <a:cubicBezTo>
                    <a:pt x="1384" y="1086"/>
                    <a:pt x="1384" y="55"/>
                    <a:pt x="705" y="1"/>
                  </a:cubicBezTo>
                  <a:close/>
                </a:path>
              </a:pathLst>
            </a:custGeom>
            <a:solidFill>
              <a:srgbClr val="022B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24"/>
            <p:cNvSpPr/>
            <p:nvPr/>
          </p:nvSpPr>
          <p:spPr>
            <a:xfrm>
              <a:off x="930950" y="574900"/>
              <a:ext cx="38000" cy="27825"/>
            </a:xfrm>
            <a:custGeom>
              <a:avLst/>
              <a:gdLst/>
              <a:ahLst/>
              <a:cxnLst/>
              <a:rect l="l" t="t" r="r" b="b"/>
              <a:pathLst>
                <a:path w="1520" h="1113" extrusionOk="0">
                  <a:moveTo>
                    <a:pt x="760" y="0"/>
                  </a:moveTo>
                  <a:cubicBezTo>
                    <a:pt x="0" y="0"/>
                    <a:pt x="0" y="1112"/>
                    <a:pt x="760" y="1112"/>
                  </a:cubicBezTo>
                  <a:cubicBezTo>
                    <a:pt x="1519" y="1112"/>
                    <a:pt x="1519" y="0"/>
                    <a:pt x="760" y="0"/>
                  </a:cubicBezTo>
                  <a:close/>
                </a:path>
              </a:pathLst>
            </a:custGeom>
            <a:solidFill>
              <a:srgbClr val="022B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24"/>
            <p:cNvSpPr/>
            <p:nvPr/>
          </p:nvSpPr>
          <p:spPr>
            <a:xfrm>
              <a:off x="885375" y="616875"/>
              <a:ext cx="42200" cy="45525"/>
            </a:xfrm>
            <a:custGeom>
              <a:avLst/>
              <a:gdLst/>
              <a:ahLst/>
              <a:cxnLst/>
              <a:rect l="l" t="t" r="r" b="b"/>
              <a:pathLst>
                <a:path w="1688" h="1821" extrusionOk="0">
                  <a:moveTo>
                    <a:pt x="1315" y="1"/>
                  </a:moveTo>
                  <a:cubicBezTo>
                    <a:pt x="1220" y="1"/>
                    <a:pt x="1115" y="97"/>
                    <a:pt x="1172" y="193"/>
                  </a:cubicBezTo>
                  <a:cubicBezTo>
                    <a:pt x="1281" y="355"/>
                    <a:pt x="1335" y="491"/>
                    <a:pt x="1362" y="654"/>
                  </a:cubicBezTo>
                  <a:cubicBezTo>
                    <a:pt x="1389" y="844"/>
                    <a:pt x="1416" y="1034"/>
                    <a:pt x="1389" y="1196"/>
                  </a:cubicBezTo>
                  <a:cubicBezTo>
                    <a:pt x="1362" y="1359"/>
                    <a:pt x="1308" y="1549"/>
                    <a:pt x="1145" y="1549"/>
                  </a:cubicBezTo>
                  <a:cubicBezTo>
                    <a:pt x="955" y="1549"/>
                    <a:pt x="765" y="1386"/>
                    <a:pt x="630" y="1251"/>
                  </a:cubicBezTo>
                  <a:cubicBezTo>
                    <a:pt x="467" y="1034"/>
                    <a:pt x="358" y="789"/>
                    <a:pt x="304" y="518"/>
                  </a:cubicBezTo>
                  <a:cubicBezTo>
                    <a:pt x="283" y="443"/>
                    <a:pt x="227" y="410"/>
                    <a:pt x="171" y="410"/>
                  </a:cubicBezTo>
                  <a:cubicBezTo>
                    <a:pt x="86" y="410"/>
                    <a:pt x="0" y="485"/>
                    <a:pt x="33" y="600"/>
                  </a:cubicBezTo>
                  <a:cubicBezTo>
                    <a:pt x="87" y="871"/>
                    <a:pt x="223" y="1142"/>
                    <a:pt x="386" y="1386"/>
                  </a:cubicBezTo>
                  <a:cubicBezTo>
                    <a:pt x="548" y="1630"/>
                    <a:pt x="792" y="1793"/>
                    <a:pt x="1064" y="1820"/>
                  </a:cubicBezTo>
                  <a:cubicBezTo>
                    <a:pt x="1308" y="1820"/>
                    <a:pt x="1552" y="1657"/>
                    <a:pt x="1606" y="1413"/>
                  </a:cubicBezTo>
                  <a:cubicBezTo>
                    <a:pt x="1687" y="1196"/>
                    <a:pt x="1687" y="952"/>
                    <a:pt x="1660" y="735"/>
                  </a:cubicBezTo>
                  <a:cubicBezTo>
                    <a:pt x="1633" y="491"/>
                    <a:pt x="1552" y="274"/>
                    <a:pt x="1416" y="57"/>
                  </a:cubicBezTo>
                  <a:cubicBezTo>
                    <a:pt x="1392" y="17"/>
                    <a:pt x="1355" y="1"/>
                    <a:pt x="1315" y="1"/>
                  </a:cubicBezTo>
                  <a:close/>
                </a:path>
              </a:pathLst>
            </a:custGeom>
            <a:solidFill>
              <a:srgbClr val="022B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8" name="Google Shape;218;p24"/>
          <p:cNvSpPr/>
          <p:nvPr/>
        </p:nvSpPr>
        <p:spPr>
          <a:xfrm>
            <a:off x="4035907" y="6362215"/>
            <a:ext cx="275942" cy="267383"/>
          </a:xfrm>
          <a:custGeom>
            <a:avLst/>
            <a:gdLst/>
            <a:ahLst/>
            <a:cxnLst/>
            <a:rect l="l" t="t" r="r" b="b"/>
            <a:pathLst>
              <a:path w="5697" h="5507" extrusionOk="0">
                <a:moveTo>
                  <a:pt x="4223" y="0"/>
                </a:moveTo>
                <a:cubicBezTo>
                  <a:pt x="3379" y="0"/>
                  <a:pt x="2903" y="1573"/>
                  <a:pt x="2903" y="1573"/>
                </a:cubicBezTo>
                <a:cubicBezTo>
                  <a:pt x="2903" y="1573"/>
                  <a:pt x="2061" y="669"/>
                  <a:pt x="1347" y="669"/>
                </a:cubicBezTo>
                <a:cubicBezTo>
                  <a:pt x="1119" y="669"/>
                  <a:pt x="904" y="761"/>
                  <a:pt x="733" y="1004"/>
                </a:cubicBezTo>
                <a:cubicBezTo>
                  <a:pt x="1" y="2034"/>
                  <a:pt x="1303" y="4747"/>
                  <a:pt x="3771" y="5506"/>
                </a:cubicBezTo>
                <a:cubicBezTo>
                  <a:pt x="5697" y="3716"/>
                  <a:pt x="5697" y="733"/>
                  <a:pt x="4612" y="109"/>
                </a:cubicBezTo>
                <a:cubicBezTo>
                  <a:pt x="4475" y="33"/>
                  <a:pt x="4345" y="0"/>
                  <a:pt x="4223" y="0"/>
                </a:cubicBezTo>
                <a:close/>
              </a:path>
            </a:pathLst>
          </a:custGeom>
          <a:solidFill>
            <a:schemeClr val="accent4"/>
          </a:solidFill>
          <a:ln w="9525" cap="flat" cmpd="sng">
            <a:solidFill>
              <a:schemeClr val="accent4"/>
            </a:solidFill>
            <a:prstDash val="solid"/>
            <a:miter lim="27123"/>
            <a:headEnd type="none" w="sm" len="sm"/>
            <a:tailEnd type="none" w="sm" len="sm"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9" name="Google Shape;219;p24"/>
          <p:cNvGrpSpPr/>
          <p:nvPr/>
        </p:nvGrpSpPr>
        <p:grpSpPr>
          <a:xfrm>
            <a:off x="11581444" y="3482987"/>
            <a:ext cx="279531" cy="262636"/>
            <a:chOff x="-282475" y="1572750"/>
            <a:chExt cx="182200" cy="170750"/>
          </a:xfrm>
        </p:grpSpPr>
        <p:sp>
          <p:nvSpPr>
            <p:cNvPr id="220" name="Google Shape;220;p24"/>
            <p:cNvSpPr/>
            <p:nvPr/>
          </p:nvSpPr>
          <p:spPr>
            <a:xfrm>
              <a:off x="-282475" y="1572750"/>
              <a:ext cx="182200" cy="170750"/>
            </a:xfrm>
            <a:custGeom>
              <a:avLst/>
              <a:gdLst/>
              <a:ahLst/>
              <a:cxnLst/>
              <a:rect l="l" t="t" r="r" b="b"/>
              <a:pathLst>
                <a:path w="7288" h="6830" extrusionOk="0">
                  <a:moveTo>
                    <a:pt x="2876" y="2089"/>
                  </a:moveTo>
                  <a:lnTo>
                    <a:pt x="2876" y="2089"/>
                  </a:lnTo>
                  <a:cubicBezTo>
                    <a:pt x="3065" y="2360"/>
                    <a:pt x="3337" y="2550"/>
                    <a:pt x="3635" y="2631"/>
                  </a:cubicBezTo>
                  <a:cubicBezTo>
                    <a:pt x="3744" y="2659"/>
                    <a:pt x="3859" y="2672"/>
                    <a:pt x="3974" y="2672"/>
                  </a:cubicBezTo>
                  <a:cubicBezTo>
                    <a:pt x="4089" y="2672"/>
                    <a:pt x="4205" y="2659"/>
                    <a:pt x="4313" y="2631"/>
                  </a:cubicBezTo>
                  <a:lnTo>
                    <a:pt x="4313" y="2631"/>
                  </a:lnTo>
                  <a:cubicBezTo>
                    <a:pt x="4177" y="2767"/>
                    <a:pt x="4123" y="2930"/>
                    <a:pt x="4069" y="3093"/>
                  </a:cubicBezTo>
                  <a:cubicBezTo>
                    <a:pt x="3988" y="3472"/>
                    <a:pt x="4042" y="3879"/>
                    <a:pt x="4259" y="4177"/>
                  </a:cubicBezTo>
                  <a:cubicBezTo>
                    <a:pt x="4188" y="4165"/>
                    <a:pt x="4117" y="4159"/>
                    <a:pt x="4045" y="4159"/>
                  </a:cubicBezTo>
                  <a:cubicBezTo>
                    <a:pt x="3652" y="4159"/>
                    <a:pt x="3264" y="4344"/>
                    <a:pt x="3011" y="4666"/>
                  </a:cubicBezTo>
                  <a:cubicBezTo>
                    <a:pt x="2903" y="4205"/>
                    <a:pt x="2604" y="3852"/>
                    <a:pt x="2170" y="3689"/>
                  </a:cubicBezTo>
                  <a:lnTo>
                    <a:pt x="2170" y="3662"/>
                  </a:lnTo>
                  <a:cubicBezTo>
                    <a:pt x="2523" y="3499"/>
                    <a:pt x="2794" y="3174"/>
                    <a:pt x="2876" y="2794"/>
                  </a:cubicBezTo>
                  <a:cubicBezTo>
                    <a:pt x="2957" y="2577"/>
                    <a:pt x="2957" y="2333"/>
                    <a:pt x="2876" y="2089"/>
                  </a:cubicBezTo>
                  <a:close/>
                  <a:moveTo>
                    <a:pt x="3933" y="0"/>
                  </a:moveTo>
                  <a:cubicBezTo>
                    <a:pt x="3065" y="28"/>
                    <a:pt x="2442" y="868"/>
                    <a:pt x="2686" y="1709"/>
                  </a:cubicBezTo>
                  <a:cubicBezTo>
                    <a:pt x="2421" y="1333"/>
                    <a:pt x="2012" y="1143"/>
                    <a:pt x="1604" y="1143"/>
                  </a:cubicBezTo>
                  <a:cubicBezTo>
                    <a:pt x="1219" y="1143"/>
                    <a:pt x="834" y="1312"/>
                    <a:pt x="570" y="1655"/>
                  </a:cubicBezTo>
                  <a:cubicBezTo>
                    <a:pt x="0" y="2333"/>
                    <a:pt x="272" y="3364"/>
                    <a:pt x="1112" y="3716"/>
                  </a:cubicBezTo>
                  <a:cubicBezTo>
                    <a:pt x="353" y="4069"/>
                    <a:pt x="109" y="5045"/>
                    <a:pt x="651" y="5724"/>
                  </a:cubicBezTo>
                  <a:cubicBezTo>
                    <a:pt x="912" y="6052"/>
                    <a:pt x="1297" y="6215"/>
                    <a:pt x="1684" y="6215"/>
                  </a:cubicBezTo>
                  <a:cubicBezTo>
                    <a:pt x="2063" y="6215"/>
                    <a:pt x="2444" y="6059"/>
                    <a:pt x="2713" y="5751"/>
                  </a:cubicBezTo>
                  <a:cubicBezTo>
                    <a:pt x="2838" y="6463"/>
                    <a:pt x="3424" y="6830"/>
                    <a:pt x="4011" y="6830"/>
                  </a:cubicBezTo>
                  <a:cubicBezTo>
                    <a:pt x="4564" y="6830"/>
                    <a:pt x="5118" y="6503"/>
                    <a:pt x="5290" y="5832"/>
                  </a:cubicBezTo>
                  <a:cubicBezTo>
                    <a:pt x="5398" y="5452"/>
                    <a:pt x="5317" y="5045"/>
                    <a:pt x="5100" y="4747"/>
                  </a:cubicBezTo>
                  <a:lnTo>
                    <a:pt x="5100" y="4747"/>
                  </a:lnTo>
                  <a:cubicBezTo>
                    <a:pt x="5217" y="4773"/>
                    <a:pt x="5329" y="4785"/>
                    <a:pt x="5436" y="4785"/>
                  </a:cubicBezTo>
                  <a:cubicBezTo>
                    <a:pt x="6902" y="4785"/>
                    <a:pt x="7288" y="2497"/>
                    <a:pt x="5669" y="2143"/>
                  </a:cubicBezTo>
                  <a:cubicBezTo>
                    <a:pt x="5561" y="2116"/>
                    <a:pt x="5452" y="2102"/>
                    <a:pt x="5344" y="2102"/>
                  </a:cubicBezTo>
                  <a:cubicBezTo>
                    <a:pt x="5235" y="2102"/>
                    <a:pt x="5127" y="2116"/>
                    <a:pt x="5018" y="2143"/>
                  </a:cubicBezTo>
                  <a:cubicBezTo>
                    <a:pt x="5127" y="2008"/>
                    <a:pt x="5208" y="1845"/>
                    <a:pt x="5235" y="1682"/>
                  </a:cubicBezTo>
                  <a:cubicBezTo>
                    <a:pt x="5452" y="814"/>
                    <a:pt x="4801" y="0"/>
                    <a:pt x="3933" y="0"/>
                  </a:cubicBezTo>
                  <a:close/>
                </a:path>
              </a:pathLst>
            </a:custGeom>
            <a:solidFill>
              <a:srgbClr val="6F54AD"/>
            </a:solidFill>
            <a:ln w="9525" cap="flat" cmpd="sng">
              <a:solidFill>
                <a:srgbClr val="6F54AD"/>
              </a:solidFill>
              <a:prstDash val="solid"/>
              <a:miter lim="271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24"/>
            <p:cNvSpPr/>
            <p:nvPr/>
          </p:nvSpPr>
          <p:spPr>
            <a:xfrm>
              <a:off x="-242025" y="1625475"/>
              <a:ext cx="85700" cy="70500"/>
            </a:xfrm>
            <a:custGeom>
              <a:avLst/>
              <a:gdLst/>
              <a:ahLst/>
              <a:cxnLst/>
              <a:rect l="l" t="t" r="r" b="b"/>
              <a:pathLst>
                <a:path w="3428" h="2820" extrusionOk="0">
                  <a:moveTo>
                    <a:pt x="1626" y="0"/>
                  </a:moveTo>
                  <a:cubicBezTo>
                    <a:pt x="1001" y="0"/>
                    <a:pt x="417" y="412"/>
                    <a:pt x="254" y="1065"/>
                  </a:cubicBezTo>
                  <a:cubicBezTo>
                    <a:pt x="0" y="2016"/>
                    <a:pt x="751" y="2819"/>
                    <a:pt x="1609" y="2819"/>
                  </a:cubicBezTo>
                  <a:cubicBezTo>
                    <a:pt x="1852" y="2819"/>
                    <a:pt x="2103" y="2755"/>
                    <a:pt x="2343" y="2611"/>
                  </a:cubicBezTo>
                  <a:cubicBezTo>
                    <a:pt x="3427" y="1960"/>
                    <a:pt x="3156" y="333"/>
                    <a:pt x="1936" y="34"/>
                  </a:cubicBezTo>
                  <a:cubicBezTo>
                    <a:pt x="1832" y="11"/>
                    <a:pt x="1729" y="0"/>
                    <a:pt x="1626" y="0"/>
                  </a:cubicBezTo>
                  <a:close/>
                </a:path>
              </a:pathLst>
            </a:custGeom>
            <a:solidFill>
              <a:srgbClr val="FF8693"/>
            </a:solidFill>
            <a:ln w="9525" cap="flat" cmpd="sng">
              <a:solidFill>
                <a:srgbClr val="FF8693"/>
              </a:solidFill>
              <a:prstDash val="solid"/>
              <a:miter lim="271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87499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2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3"/>
          <p:cNvGrpSpPr/>
          <p:nvPr/>
        </p:nvGrpSpPr>
        <p:grpSpPr>
          <a:xfrm>
            <a:off x="313623" y="284734"/>
            <a:ext cx="11534584" cy="6288533"/>
            <a:chOff x="235800" y="213550"/>
            <a:chExt cx="8672393" cy="4716400"/>
          </a:xfrm>
        </p:grpSpPr>
        <p:sp>
          <p:nvSpPr>
            <p:cNvPr id="41" name="Google Shape;41;p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1326852" y="576450"/>
              <a:ext cx="7375789" cy="3990588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68" name="Google Shape;68;p3"/>
          <p:cNvSpPr txBox="1">
            <a:spLocks noGrp="1"/>
          </p:cNvSpPr>
          <p:nvPr>
            <p:ph type="title"/>
          </p:nvPr>
        </p:nvSpPr>
        <p:spPr>
          <a:xfrm>
            <a:off x="3425621" y="3344684"/>
            <a:ext cx="5799218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049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9pPr>
          </a:lstStyle>
          <a:p>
            <a:endParaRPr/>
          </a:p>
        </p:txBody>
      </p:sp>
      <p:sp>
        <p:nvSpPr>
          <p:cNvPr id="69" name="Google Shape;69;p3"/>
          <p:cNvSpPr txBox="1">
            <a:spLocks noGrp="1"/>
          </p:cNvSpPr>
          <p:nvPr>
            <p:ph type="title" idx="2" hasCustomPrompt="1"/>
          </p:nvPr>
        </p:nvSpPr>
        <p:spPr>
          <a:xfrm>
            <a:off x="4229843" y="1460884"/>
            <a:ext cx="4190807" cy="222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3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9pPr>
          </a:lstStyle>
          <a:p>
            <a:r>
              <a:t>xx%</a:t>
            </a:r>
          </a:p>
        </p:txBody>
      </p:sp>
      <p:sp>
        <p:nvSpPr>
          <p:cNvPr id="70" name="Google Shape;70;p3"/>
          <p:cNvSpPr txBox="1">
            <a:spLocks noGrp="1"/>
          </p:cNvSpPr>
          <p:nvPr>
            <p:ph type="subTitle" idx="1"/>
          </p:nvPr>
        </p:nvSpPr>
        <p:spPr>
          <a:xfrm>
            <a:off x="3425621" y="4754717"/>
            <a:ext cx="5799218" cy="5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28"/>
              </a:spcBef>
              <a:spcAft>
                <a:spcPts val="2128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2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oogle Shape;103;p8"/>
          <p:cNvGrpSpPr/>
          <p:nvPr/>
        </p:nvGrpSpPr>
        <p:grpSpPr>
          <a:xfrm>
            <a:off x="313623" y="284734"/>
            <a:ext cx="11534584" cy="6288533"/>
            <a:chOff x="235800" y="213550"/>
            <a:chExt cx="8672393" cy="4716400"/>
          </a:xfrm>
        </p:grpSpPr>
        <p:sp>
          <p:nvSpPr>
            <p:cNvPr id="104" name="Google Shape;104;p8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5" name="Google Shape;105;p8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6" name="Google Shape;106;p8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7" name="Google Shape;107;p8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8" name="Google Shape;108;p8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9" name="Google Shape;109;p8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0" name="Google Shape;110;p8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1" name="Google Shape;111;p8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2" name="Google Shape;112;p8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3" name="Google Shape;113;p8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4" name="Google Shape;114;p8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5" name="Google Shape;115;p8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6" name="Google Shape;116;p8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7" name="Google Shape;117;p8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8" name="Google Shape;118;p8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9" name="Google Shape;119;p8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0" name="Google Shape;120;p8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1" name="Google Shape;121;p8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6" name="Google Shape;126;p8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9" name="Google Shape;129;p8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30" name="Google Shape;130;p8"/>
          <p:cNvSpPr txBox="1">
            <a:spLocks noGrp="1"/>
          </p:cNvSpPr>
          <p:nvPr>
            <p:ph type="title"/>
          </p:nvPr>
        </p:nvSpPr>
        <p:spPr>
          <a:xfrm>
            <a:off x="3357806" y="1742800"/>
            <a:ext cx="5934881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576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2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Google Shape;162;p10"/>
          <p:cNvGrpSpPr/>
          <p:nvPr/>
        </p:nvGrpSpPr>
        <p:grpSpPr>
          <a:xfrm>
            <a:off x="1503418" y="886554"/>
            <a:ext cx="9155000" cy="5084869"/>
            <a:chOff x="1130359" y="664915"/>
            <a:chExt cx="6883279" cy="3813652"/>
          </a:xfrm>
        </p:grpSpPr>
        <p:sp>
          <p:nvSpPr>
            <p:cNvPr id="163" name="Google Shape;163;p10"/>
            <p:cNvSpPr/>
            <p:nvPr/>
          </p:nvSpPr>
          <p:spPr>
            <a:xfrm rot="5400000">
              <a:off x="7611455" y="4179633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4" name="Google Shape;164;p10"/>
            <p:cNvSpPr/>
            <p:nvPr/>
          </p:nvSpPr>
          <p:spPr>
            <a:xfrm rot="5400000">
              <a:off x="7949183" y="4411964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5" name="Google Shape;165;p10"/>
            <p:cNvSpPr/>
            <p:nvPr/>
          </p:nvSpPr>
          <p:spPr>
            <a:xfrm rot="10800000">
              <a:off x="1130359" y="383402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6" name="Google Shape;166;p10"/>
            <p:cNvSpPr/>
            <p:nvPr/>
          </p:nvSpPr>
          <p:spPr>
            <a:xfrm rot="10800000">
              <a:off x="1132507" y="4412111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7" name="Google Shape;167;p10"/>
            <p:cNvSpPr/>
            <p:nvPr/>
          </p:nvSpPr>
          <p:spPr>
            <a:xfrm rot="5400000">
              <a:off x="1372705" y="43060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8" name="Google Shape;168;p10"/>
            <p:cNvSpPr/>
            <p:nvPr/>
          </p:nvSpPr>
          <p:spPr>
            <a:xfrm rot="5400000">
              <a:off x="1710433" y="662939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9" name="Google Shape;169;p10"/>
            <p:cNvSpPr/>
            <p:nvPr/>
          </p:nvSpPr>
          <p:spPr>
            <a:xfrm rot="10800000">
              <a:off x="7948934" y="66492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0" name="Google Shape;170;p10"/>
            <p:cNvSpPr/>
            <p:nvPr/>
          </p:nvSpPr>
          <p:spPr>
            <a:xfrm rot="10800000">
              <a:off x="7951082" y="1243011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71" name="Google Shape;171;p10"/>
          <p:cNvSpPr txBox="1">
            <a:spLocks noGrp="1"/>
          </p:cNvSpPr>
          <p:nvPr>
            <p:ph type="title"/>
          </p:nvPr>
        </p:nvSpPr>
        <p:spPr>
          <a:xfrm>
            <a:off x="957625" y="1925200"/>
            <a:ext cx="5666347" cy="30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49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49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49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49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49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49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49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49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49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">
    <p:bg>
      <p:bgPr>
        <a:solidFill>
          <a:schemeClr val="dk2"/>
        </a:solidFill>
        <a:effectLst/>
      </p:bgPr>
    </p:bg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LANK_1_1_1_1_1_1_1_1">
    <p:bg>
      <p:bgPr>
        <a:solidFill>
          <a:schemeClr val="accent2"/>
        </a:solid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LANK_1_1_1_1_1_1_1_1_1">
    <p:bg>
      <p:bgPr>
        <a:solidFill>
          <a:schemeClr val="accent1"/>
        </a:solidFill>
        <a:effectLst/>
      </p:bgPr>
    </p:bg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LANK_1_1_1_1_1_1_1_2">
    <p:bg>
      <p:bgPr>
        <a:solidFill>
          <a:schemeClr val="accent2"/>
        </a:solidFill>
        <a:effectLst/>
      </p:bgPr>
    </p:bg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6" name="Google Shape;356;p23"/>
          <p:cNvGrpSpPr/>
          <p:nvPr/>
        </p:nvGrpSpPr>
        <p:grpSpPr>
          <a:xfrm>
            <a:off x="313623" y="284734"/>
            <a:ext cx="11534584" cy="6288533"/>
            <a:chOff x="235800" y="213550"/>
            <a:chExt cx="8672393" cy="4716400"/>
          </a:xfrm>
        </p:grpSpPr>
        <p:sp>
          <p:nvSpPr>
            <p:cNvPr id="357" name="Google Shape;357;p2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58" name="Google Shape;358;p2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59" name="Google Shape;359;p2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60" name="Google Shape;360;p2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61" name="Google Shape;361;p2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62" name="Google Shape;362;p2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63" name="Google Shape;363;p2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64" name="Google Shape;364;p2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65" name="Google Shape;365;p2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66" name="Google Shape;366;p2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67" name="Google Shape;367;p2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68" name="Google Shape;368;p2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69" name="Google Shape;369;p2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0" name="Google Shape;370;p2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1" name="Google Shape;371;p2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2" name="Google Shape;372;p2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3" name="Google Shape;373;p2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4" name="Google Shape;374;p2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5" name="Google Shape;375;p2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6" name="Google Shape;376;p2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7" name="Google Shape;377;p2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8" name="Google Shape;378;p2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9" name="Google Shape;379;p2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80" name="Google Shape;380;p2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81" name="Google Shape;381;p2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82" name="Google Shape;382;p2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7625" y="720000"/>
            <a:ext cx="10246588" cy="7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7625" y="1649440"/>
            <a:ext cx="10246588" cy="44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●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○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■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●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○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■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●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○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Karla"/>
              <a:buChar char="■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4" r:id="rId3"/>
    <p:sldLayoutId id="2147483656" r:id="rId4"/>
    <p:sldLayoutId id="2147483658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4" r:id="rId11"/>
    <p:sldLayoutId id="2147483675" r:id="rId12"/>
    <p:sldLayoutId id="2147483676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9.png"/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6" Type="http://schemas.microsoft.com/office/2007/relationships/hdphoto" Target="../media/hdphoto1.wdp"/><Relationship Id="rId11" Type="http://schemas.microsoft.com/office/2007/relationships/hdphoto" Target="../media/hdphoto3.wdp"/><Relationship Id="rId5" Type="http://schemas.openxmlformats.org/officeDocument/2006/relationships/image" Target="../media/image4.png"/><Relationship Id="rId15" Type="http://schemas.openxmlformats.org/officeDocument/2006/relationships/image" Target="../media/image11.png"/><Relationship Id="rId10" Type="http://schemas.openxmlformats.org/officeDocument/2006/relationships/image" Target="../media/image7.png"/><Relationship Id="rId4" Type="http://schemas.openxmlformats.org/officeDocument/2006/relationships/image" Target="../media/image3.jpeg"/><Relationship Id="rId9" Type="http://schemas.openxmlformats.org/officeDocument/2006/relationships/image" Target="../media/image6.png"/><Relationship Id="rId1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microsoft.com/office/2007/relationships/hdphoto" Target="../media/hdphoto10.wd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png"/><Relationship Id="rId5" Type="http://schemas.microsoft.com/office/2007/relationships/hdphoto" Target="../media/hdphoto9.wdp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microsoft.com/office/2007/relationships/hdphoto" Target="../media/hdphoto12.wd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.png"/><Relationship Id="rId5" Type="http://schemas.microsoft.com/office/2007/relationships/hdphoto" Target="../media/hdphoto11.wdp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5" Type="http://schemas.microsoft.com/office/2007/relationships/hdphoto" Target="../media/hdphoto13.wdp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5" Type="http://schemas.microsoft.com/office/2007/relationships/hdphoto" Target="../media/hdphoto14.wdp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8.png"/><Relationship Id="rId4" Type="http://schemas.microsoft.com/office/2007/relationships/hdphoto" Target="../media/hdphoto15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16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www.facebook.com/groups/443096903751589" TargetMode="External"/><Relationship Id="rId4" Type="http://schemas.openxmlformats.org/officeDocument/2006/relationships/hyperlink" Target="https://www.facebook.com/nhilinh.phan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6" Type="http://schemas.openxmlformats.org/officeDocument/2006/relationships/slide" Target="slide6.xml"/><Relationship Id="rId5" Type="http://schemas.openxmlformats.org/officeDocument/2006/relationships/image" Target="../media/image21.png"/><Relationship Id="rId4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audio" Target="../media/audio1.wav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jpeg"/><Relationship Id="rId5" Type="http://schemas.openxmlformats.org/officeDocument/2006/relationships/audio" Target="../media/audio3.wav"/><Relationship Id="rId10" Type="http://schemas.microsoft.com/office/2007/relationships/hdphoto" Target="../media/hdphoto7.wdp"/><Relationship Id="rId4" Type="http://schemas.openxmlformats.org/officeDocument/2006/relationships/audio" Target="../media/audio2.wav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audio" Target="../media/audio1.wav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jpeg"/><Relationship Id="rId5" Type="http://schemas.openxmlformats.org/officeDocument/2006/relationships/audio" Target="../media/audio3.wav"/><Relationship Id="rId10" Type="http://schemas.microsoft.com/office/2007/relationships/hdphoto" Target="../media/hdphoto7.wdp"/><Relationship Id="rId4" Type="http://schemas.openxmlformats.org/officeDocument/2006/relationships/audio" Target="../media/audio2.wav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audio" Target="../media/audio1.wav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jpeg"/><Relationship Id="rId5" Type="http://schemas.openxmlformats.org/officeDocument/2006/relationships/audio" Target="../media/audio3.wav"/><Relationship Id="rId10" Type="http://schemas.microsoft.com/office/2007/relationships/hdphoto" Target="../media/hdphoto7.wdp"/><Relationship Id="rId4" Type="http://schemas.openxmlformats.org/officeDocument/2006/relationships/audio" Target="../media/audio2.wav"/><Relationship Id="rId9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Relationship Id="rId6" Type="http://schemas.microsoft.com/office/2007/relationships/hdphoto" Target="../media/hdphoto7.wdp"/><Relationship Id="rId5" Type="http://schemas.openxmlformats.org/officeDocument/2006/relationships/image" Target="../media/image25.png"/><Relationship Id="rId4" Type="http://schemas.microsoft.com/office/2007/relationships/hdphoto" Target="../media/hdphoto8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6456D-117D-B733-B5E6-0DBBBA15F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788">
                <a:latin typeface="+mj-lt"/>
              </a:rPr>
              <a:t>Chuẩn bị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7291A8-1738-70EE-6052-8116BD55EB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9" name="Table 10">
            <a:extLst>
              <a:ext uri="{FF2B5EF4-FFF2-40B4-BE49-F238E27FC236}">
                <a16:creationId xmlns:a16="http://schemas.microsoft.com/office/drawing/2014/main" id="{4B3FDA65-1112-9E59-C383-5ACF6333C6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875906"/>
              </p:ext>
            </p:extLst>
          </p:nvPr>
        </p:nvGraphicFramePr>
        <p:xfrm>
          <a:off x="59519" y="1371306"/>
          <a:ext cx="12301588" cy="6119516"/>
        </p:xfrm>
        <a:graphic>
          <a:graphicData uri="http://schemas.openxmlformats.org/drawingml/2006/table">
            <a:tbl>
              <a:tblPr firstRow="1" bandRow="1"/>
              <a:tblGrid>
                <a:gridCol w="236569">
                  <a:extLst>
                    <a:ext uri="{9D8B030D-6E8A-4147-A177-3AD203B41FA5}">
                      <a16:colId xmlns:a16="http://schemas.microsoft.com/office/drawing/2014/main" val="3141195527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151147950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1514941707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092453757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1705943820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899532901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1504412709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1466808307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502664633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380817918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543710229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1226207747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622740893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358236929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794742099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906486690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922166840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779761096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495969157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626927592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857701770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309374168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423937644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181772300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917889513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900200873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1110172280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790098732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590412432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1269897463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868056576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161358710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163057758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28346012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1987707740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996658431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612947994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148544139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249332975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1654711919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4015444291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4236802669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318820784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970120949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10546710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1492156878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097457476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821193709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103761647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381576055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514919813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542129921"/>
                    </a:ext>
                  </a:extLst>
                </a:gridCol>
              </a:tblGrid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041271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0849197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7518411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8778775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7725093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2677101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1107625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0050650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0338952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9843687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699661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5325877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4449343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0208300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878334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1740658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0276984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0379920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6106537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0137604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1432036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1111735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0183601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6168485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939847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5494077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816805F0-DE31-1F68-77C4-ADF2B6A9D7D2}"/>
              </a:ext>
            </a:extLst>
          </p:cNvPr>
          <p:cNvSpPr txBox="1"/>
          <p:nvPr/>
        </p:nvSpPr>
        <p:spPr>
          <a:xfrm>
            <a:off x="1734581" y="-823277"/>
            <a:ext cx="10626535" cy="796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0653">
              <a:buClrTx/>
              <a:defRPr/>
            </a:pPr>
            <a:r>
              <a:rPr lang="en-VN" sz="4578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Thứ </a:t>
            </a:r>
            <a:r>
              <a:rPr lang="en-US" sz="4578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    </a:t>
            </a:r>
            <a:r>
              <a:rPr lang="en-VN" sz="4578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 </a:t>
            </a:r>
            <a:r>
              <a:rPr lang="en-US" sz="4578" b="1" kern="1200" dirty="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w</a:t>
            </a:r>
            <a:r>
              <a:rPr lang="en-VN" sz="4578" b="1" kern="1200" dirty="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gà</a:t>
            </a:r>
            <a:r>
              <a:rPr lang="en-US" sz="4578" b="1" kern="1200" err="1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ǀ</a:t>
            </a:r>
            <a:r>
              <a:rPr lang="en-VN" sz="4578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 </a:t>
            </a:r>
            <a:r>
              <a:rPr lang="en-US" sz="4578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  </a:t>
            </a:r>
            <a:r>
              <a:rPr lang="en-US" sz="4578" b="1">
                <a:solidFill>
                  <a:srgbClr val="7030A0"/>
                </a:solidFill>
                <a:latin typeface="HP001 4 hàng" panose="020B0603050302020204" pitchFamily="34" charset="0"/>
                <a:cs typeface="HP001 5H Normal" panose="020B0603050302020204" pitchFamily="34" charset="0"/>
              </a:rPr>
              <a:t> </a:t>
            </a:r>
            <a:r>
              <a:rPr lang="el-GR" sz="4578" b="1" kern="1200" dirty="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κ</a:t>
            </a:r>
            <a:r>
              <a:rPr lang="en-VN" sz="4578" b="1" kern="1200" dirty="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án</a:t>
            </a:r>
            <a:r>
              <a:rPr lang="en-US" sz="4578" b="1" kern="1200" err="1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Ƒ</a:t>
            </a:r>
            <a:r>
              <a:rPr lang="en-US" sz="4578" b="1">
                <a:solidFill>
                  <a:srgbClr val="7030A0"/>
                </a:solidFill>
                <a:latin typeface="HP001 4 hàng" panose="020B0603050302020204" pitchFamily="34" charset="0"/>
                <a:cs typeface="HP001 5H Normal" panose="020B0603050302020204" pitchFamily="34" charset="0"/>
              </a:rPr>
              <a:t>   </a:t>
            </a:r>
            <a:r>
              <a:rPr lang="en-VN" sz="4578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 </a:t>
            </a:r>
            <a:r>
              <a:rPr lang="en-US" sz="4578" b="1" kern="1200" dirty="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w</a:t>
            </a:r>
            <a:r>
              <a:rPr lang="en-VN" sz="4578" b="1" kern="1200" dirty="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ăm 202</a:t>
            </a:r>
            <a:r>
              <a:rPr lang="en-US" sz="4578" b="1" kern="1200" dirty="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2</a:t>
            </a:r>
            <a:endParaRPr lang="en-VN" sz="4578" b="1" kern="1200" dirty="0">
              <a:solidFill>
                <a:srgbClr val="7030A0"/>
              </a:solidFill>
              <a:latin typeface="HP001 4 hàng" panose="020B0603050302020204" pitchFamily="34" charset="0"/>
              <a:ea typeface="+mn-ea"/>
              <a:cs typeface="HP001 5H Normal" panose="020B06030503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32BA976-9E2A-2443-352D-92111D57E809}"/>
              </a:ext>
            </a:extLst>
          </p:cNvPr>
          <p:cNvSpPr txBox="1"/>
          <p:nvPr/>
        </p:nvSpPr>
        <p:spPr>
          <a:xfrm>
            <a:off x="1140502" y="2755228"/>
            <a:ext cx="2238417" cy="796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0653">
              <a:buClrTx/>
              <a:defRPr/>
            </a:pPr>
            <a:r>
              <a:rPr lang="en-US" sz="4578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TǨn:</a:t>
            </a:r>
            <a:endParaRPr lang="en-VN" sz="4578" b="1" kern="1200" dirty="0">
              <a:solidFill>
                <a:srgbClr val="7030A0"/>
              </a:solidFill>
              <a:latin typeface="HP001 4 hàng" panose="020B0603050302020204" pitchFamily="34" charset="0"/>
              <a:ea typeface="+mn-ea"/>
              <a:cs typeface="HP001 5H Normal" panose="020B06030503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EA5BB4B-A7E6-A313-9089-2EAAE454B900}"/>
              </a:ext>
            </a:extLst>
          </p:cNvPr>
          <p:cNvSpPr txBox="1"/>
          <p:nvPr/>
        </p:nvSpPr>
        <p:spPr>
          <a:xfrm>
            <a:off x="2799430" y="7916434"/>
            <a:ext cx="9666002" cy="796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0653">
              <a:buClrTx/>
              <a:defRPr/>
            </a:pPr>
            <a:r>
              <a:rPr lang="en-US" sz="4578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Bảng </a:t>
            </a:r>
            <a:r>
              <a:rPr lang="el-GR" sz="4578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η</a:t>
            </a:r>
            <a:r>
              <a:rPr lang="en-US" sz="4578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ân 6, bảng </a:t>
            </a:r>
            <a:r>
              <a:rPr lang="el-GR" sz="4578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ε</a:t>
            </a:r>
            <a:r>
              <a:rPr lang="en-US" sz="4578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ia 6 </a:t>
            </a:r>
            <a:endParaRPr lang="en-VN" sz="4578" b="1" kern="1200" dirty="0">
              <a:solidFill>
                <a:srgbClr val="7030A0"/>
              </a:solidFill>
              <a:latin typeface="HP001 4 hàng" panose="020B0603050302020204" pitchFamily="34" charset="0"/>
              <a:ea typeface="+mn-ea"/>
              <a:cs typeface="HP001 5H Normal" panose="020B06030503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0A06ED0-C59E-D827-565E-63C9C571F7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862" y="4723208"/>
            <a:ext cx="1528576" cy="2117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Bảng đen/ Bảng trắng/ Bảng học sinh khổ A4 giảm chỉ còn 18,000 đ">
            <a:extLst>
              <a:ext uri="{FF2B5EF4-FFF2-40B4-BE49-F238E27FC236}">
                <a16:creationId xmlns:a16="http://schemas.microsoft.com/office/drawing/2014/main" id="{CCF3544B-4884-1D83-4EB5-260091B34A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8603" y="5030891"/>
            <a:ext cx="2353546" cy="174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4" descr="Hàng Chất Lượng Cao] Bông lau bảng,xóa bảng,Giẻ lau bảng Cầm tay chắc chắn  -dc3912 | Shopee Việt Nam">
            <a:extLst>
              <a:ext uri="{FF2B5EF4-FFF2-40B4-BE49-F238E27FC236}">
                <a16:creationId xmlns:a16="http://schemas.microsoft.com/office/drawing/2014/main" id="{04A37CA3-9D53-6B7E-DAC6-3C507ADA49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989" b="7989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2569" b="21958"/>
          <a:stretch/>
        </p:blipFill>
        <p:spPr bwMode="auto">
          <a:xfrm>
            <a:off x="5626131" y="6051156"/>
            <a:ext cx="1080051" cy="599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 descr="Phấn viết bảng">
            <a:extLst>
              <a:ext uri="{FF2B5EF4-FFF2-40B4-BE49-F238E27FC236}">
                <a16:creationId xmlns:a16="http://schemas.microsoft.com/office/drawing/2014/main" id="{F4C705BD-95AB-A220-1356-E11ED7B834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4207" l="0" r="989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797" y="4719012"/>
            <a:ext cx="1446350" cy="1180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BÚT LÔNG BẢNG TL WB03 | Văn Phòng Phẩm Huyền Anh">
            <a:extLst>
              <a:ext uri="{FF2B5EF4-FFF2-40B4-BE49-F238E27FC236}">
                <a16:creationId xmlns:a16="http://schemas.microsoft.com/office/drawing/2014/main" id="{B3CB7A7B-C21C-5A44-5498-901DB90107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51" r="30098"/>
          <a:stretch/>
        </p:blipFill>
        <p:spPr bwMode="auto">
          <a:xfrm rot="13770365">
            <a:off x="3837317" y="4864301"/>
            <a:ext cx="610153" cy="1745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8" descr="Vở 4 Ô ly 48 trang School Bạn Nhỏ 0509">
            <a:extLst>
              <a:ext uri="{FF2B5EF4-FFF2-40B4-BE49-F238E27FC236}">
                <a16:creationId xmlns:a16="http://schemas.microsoft.com/office/drawing/2014/main" id="{D8B8600D-C169-5249-28D1-8841D76045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64" t="12420" r="7566" b="16591"/>
          <a:stretch/>
        </p:blipFill>
        <p:spPr bwMode="auto">
          <a:xfrm>
            <a:off x="7866532" y="4346176"/>
            <a:ext cx="2353546" cy="1968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Combo 50 cái Thước kẻ mica 30cm |">
            <a:extLst>
              <a:ext uri="{FF2B5EF4-FFF2-40B4-BE49-F238E27FC236}">
                <a16:creationId xmlns:a16="http://schemas.microsoft.com/office/drawing/2014/main" id="{D158597C-8BDE-7D51-C431-66F4089DD5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59269">
            <a:off x="7980977" y="5376940"/>
            <a:ext cx="2253897" cy="2253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Free Simple Eraser Icon Image｜free Cartoon &amp; Clipart - Eraser Clipart -  (480x480) Png Clipart Download">
            <a:extLst>
              <a:ext uri="{FF2B5EF4-FFF2-40B4-BE49-F238E27FC236}">
                <a16:creationId xmlns:a16="http://schemas.microsoft.com/office/drawing/2014/main" id="{02CCEE95-0893-1066-E551-25A10926AC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2253" y="5997671"/>
            <a:ext cx="689908" cy="444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7F9367E-CB25-C050-A113-F0ECD36BAC8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812">
            <a:off x="9104907" y="4692049"/>
            <a:ext cx="602503" cy="188282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A466109-C1A7-14B2-9308-7BBF53B6D28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725010" y="4967948"/>
            <a:ext cx="1877234" cy="187723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02401E8-9936-80D3-BB34-2A224480D38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75790" y="1688407"/>
            <a:ext cx="10889188" cy="122541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188185D-1C8B-DC75-FE1A-938B7F0D2367}"/>
              </a:ext>
            </a:extLst>
          </p:cNvPr>
          <p:cNvSpPr txBox="1"/>
          <p:nvPr/>
        </p:nvSpPr>
        <p:spPr>
          <a:xfrm>
            <a:off x="3269475" y="1824686"/>
            <a:ext cx="1352577" cy="796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78" b="1">
                <a:solidFill>
                  <a:srgbClr val="7030A0"/>
                </a:solidFill>
                <a:latin typeface="HP001 4 hàng" panose="020B0603050302020204" pitchFamily="34" charset="0"/>
              </a:rPr>
              <a:t>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83873E-60BA-E71E-1784-3A3932BD9ABE}"/>
              </a:ext>
            </a:extLst>
          </p:cNvPr>
          <p:cNvSpPr txBox="1"/>
          <p:nvPr/>
        </p:nvSpPr>
        <p:spPr>
          <a:xfrm>
            <a:off x="5847793" y="1824686"/>
            <a:ext cx="1352577" cy="796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78" b="1">
                <a:solidFill>
                  <a:srgbClr val="7030A0"/>
                </a:solidFill>
                <a:latin typeface="HP001 4 hàng" panose="020B0603050302020204" pitchFamily="34" charset="0"/>
              </a:rPr>
              <a:t>…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8DE5043-2FB1-3F1C-07E4-D9F77B7B5C76}"/>
              </a:ext>
            </a:extLst>
          </p:cNvPr>
          <p:cNvSpPr txBox="1"/>
          <p:nvPr/>
        </p:nvSpPr>
        <p:spPr>
          <a:xfrm>
            <a:off x="8095786" y="1824686"/>
            <a:ext cx="1352577" cy="796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78" b="1">
                <a:solidFill>
                  <a:srgbClr val="7030A0"/>
                </a:solidFill>
                <a:latin typeface="HP001 4 hàng" panose="020B0603050302020204" pitchFamily="34" charset="0"/>
              </a:rPr>
              <a:t>…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B5062A8-5D5F-FC87-AD89-3AF11173FBC2}"/>
              </a:ext>
            </a:extLst>
          </p:cNvPr>
          <p:cNvSpPr/>
          <p:nvPr/>
        </p:nvSpPr>
        <p:spPr>
          <a:xfrm>
            <a:off x="2604071" y="2115238"/>
            <a:ext cx="10186526" cy="20744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0653">
              <a:buClrTx/>
              <a:defRPr/>
            </a:pPr>
            <a:r>
              <a:rPr lang="en-US" sz="4788" b="1" kern="1200">
                <a:solidFill>
                  <a:srgbClr val="7030A0"/>
                </a:solidFill>
                <a:latin typeface="HP001 4 hàng" panose="020B0603050302020204" pitchFamily="34" charset="0"/>
                <a:cs typeface="HP001 5H Normal" panose="020B0603050302020204" pitchFamily="34" charset="0"/>
              </a:rPr>
              <a:t> Các số có bū </a:t>
            </a:r>
            <a:r>
              <a:rPr lang="el-GR" sz="4788" b="1" kern="1200">
                <a:solidFill>
                  <a:srgbClr val="7030A0"/>
                </a:solidFill>
                <a:latin typeface="HP001 4 hàng" panose="020B0603050302020204" pitchFamily="34" charset="0"/>
                <a:cs typeface="HP001 5H Normal" panose="020B0603050302020204" pitchFamily="34" charset="0"/>
              </a:rPr>
              <a:t>ε</a:t>
            </a:r>
            <a:r>
              <a:rPr lang="en-US" sz="4788" b="1" kern="1200">
                <a:solidFill>
                  <a:srgbClr val="7030A0"/>
                </a:solidFill>
                <a:latin typeface="HP001 4 hàng" panose="020B0603050302020204" pitchFamily="34" charset="0"/>
                <a:cs typeface="HP001 5H Normal" panose="020B0603050302020204" pitchFamily="34" charset="0"/>
              </a:rPr>
              <a:t>ữ số. Số 10 000 </a:t>
            </a:r>
            <a:endParaRPr lang="en-VN" sz="4788" b="1" kern="1200" dirty="0">
              <a:solidFill>
                <a:srgbClr val="7030A0"/>
              </a:solidFill>
              <a:latin typeface="HP001 4 hàng" panose="020B0603050302020204" pitchFamily="34" charset="0"/>
              <a:cs typeface="HP001 5H Normal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2430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FDECF-1FB8-6B0B-1375-7F1156A0691C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sz="4378">
                <a:solidFill>
                  <a:srgbClr val="0070C0"/>
                </a:solidFill>
              </a:rPr>
              <a:t>Trang 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1E0522-6DB3-1D4E-FE3C-FBB6F1BE5E3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title 4">
            <a:extLst>
              <a:ext uri="{FF2B5EF4-FFF2-40B4-BE49-F238E27FC236}">
                <a16:creationId xmlns:a16="http://schemas.microsoft.com/office/drawing/2014/main" id="{512E60DC-7E3F-F284-F186-849F58A1C7C5}"/>
              </a:ext>
            </a:extLst>
          </p:cNvPr>
          <p:cNvSpPr txBox="1">
            <a:spLocks/>
          </p:cNvSpPr>
          <p:nvPr/>
        </p:nvSpPr>
        <p:spPr>
          <a:xfrm>
            <a:off x="97101" y="1875331"/>
            <a:ext cx="11967638" cy="231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73" tIns="90973" rIns="90973" bIns="9097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2128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r>
              <a:rPr lang="en-US" sz="5373" b="1">
                <a:solidFill>
                  <a:srgbClr val="0070C0"/>
                </a:solidFill>
                <a:latin typeface="+mj-lt"/>
              </a:rPr>
              <a:t>BÀI 45:</a:t>
            </a:r>
          </a:p>
          <a:p>
            <a:r>
              <a:rPr lang="en-US" sz="5373" b="1">
                <a:solidFill>
                  <a:srgbClr val="0070C0"/>
                </a:solidFill>
                <a:latin typeface="+mj-lt"/>
              </a:rPr>
              <a:t>CÁC SỐ CÓ BỐN CHỮ SỐ.</a:t>
            </a:r>
          </a:p>
          <a:p>
            <a:r>
              <a:rPr lang="en-US" sz="5373" b="1">
                <a:solidFill>
                  <a:srgbClr val="0070C0"/>
                </a:solidFill>
                <a:latin typeface="+mj-lt"/>
              </a:rPr>
              <a:t>SỐ 10 000</a:t>
            </a:r>
          </a:p>
          <a:p>
            <a:r>
              <a:rPr lang="en-US" sz="5373" b="1">
                <a:solidFill>
                  <a:srgbClr val="0070C0"/>
                </a:solidFill>
                <a:latin typeface="+mj-lt"/>
              </a:rPr>
              <a:t>(Tiết 1)</a:t>
            </a:r>
          </a:p>
        </p:txBody>
      </p:sp>
    </p:spTree>
    <p:extLst>
      <p:ext uri="{BB962C8B-B14F-4D97-AF65-F5344CB8AC3E}">
        <p14:creationId xmlns:p14="http://schemas.microsoft.com/office/powerpoint/2010/main" val="30236160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EE4C968-281B-3B9D-A2D9-DBDF5F01ADB7}"/>
              </a:ext>
            </a:extLst>
          </p:cNvPr>
          <p:cNvSpPr txBox="1"/>
          <p:nvPr/>
        </p:nvSpPr>
        <p:spPr>
          <a:xfrm>
            <a:off x="77764" y="6858000"/>
            <a:ext cx="1200518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>
                <a:ln w="76200"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glow rad="101600">
                    <a:srgbClr val="7030A0">
                      <a:alpha val="60000"/>
                    </a:srgbClr>
                  </a:glow>
                </a:effectLst>
                <a:latin typeface="SVN-Billo" panose="00000400000000000000" pitchFamily="2" charset="0"/>
              </a:rPr>
              <a:t>Khám phá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8881962-35DF-4A0B-3726-BDC606E48FD2}"/>
              </a:ext>
            </a:extLst>
          </p:cNvPr>
          <p:cNvGrpSpPr/>
          <p:nvPr/>
        </p:nvGrpSpPr>
        <p:grpSpPr>
          <a:xfrm>
            <a:off x="679088" y="829297"/>
            <a:ext cx="11482750" cy="4618093"/>
            <a:chOff x="956900" y="600697"/>
            <a:chExt cx="11482750" cy="461809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9CADEDB-BDAA-A415-A04A-0418FF0AA0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56847"/>
            <a:stretch/>
          </p:blipFill>
          <p:spPr>
            <a:xfrm>
              <a:off x="956900" y="600697"/>
              <a:ext cx="4211794" cy="4618093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62FC0DF-4662-B361-B3A7-E5BEBB58E4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74387" y="2783485"/>
              <a:ext cx="10265263" cy="1897691"/>
            </a:xfrm>
            <a:prstGeom prst="rect">
              <a:avLst/>
            </a:prstGeom>
          </p:spPr>
        </p:pic>
      </p:grpSp>
      <p:sp>
        <p:nvSpPr>
          <p:cNvPr id="12" name="Title 11">
            <a:extLst>
              <a:ext uri="{FF2B5EF4-FFF2-40B4-BE49-F238E27FC236}">
                <a16:creationId xmlns:a16="http://schemas.microsoft.com/office/drawing/2014/main" id="{56344895-72DB-F3D0-1FF9-11A551CAE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ubtitle 12">
            <a:extLst>
              <a:ext uri="{FF2B5EF4-FFF2-40B4-BE49-F238E27FC236}">
                <a16:creationId xmlns:a16="http://schemas.microsoft.com/office/drawing/2014/main" id="{4F938377-A52A-B303-454F-E1F670CA2C4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2794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6A711-9C64-E8B6-45FC-B4B407524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37A322-9CD8-FC98-5C60-F6E35C73C2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93AAEE-AF2C-87B7-FA0D-C5D3C23675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66" y="501707"/>
            <a:ext cx="12114105" cy="585458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1D22A9D-BCB2-0411-46C4-70D57EE905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5466" y="0"/>
            <a:ext cx="6420478" cy="3102932"/>
          </a:xfrm>
          <a:prstGeom prst="rect">
            <a:avLst/>
          </a:prstGeom>
        </p:spPr>
      </p:pic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4C0490C8-E5C8-8458-E6C5-C4057CD052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0788808"/>
              </p:ext>
            </p:extLst>
          </p:nvPr>
        </p:nvGraphicFramePr>
        <p:xfrm>
          <a:off x="212688" y="3135086"/>
          <a:ext cx="11747084" cy="3667824"/>
        </p:xfrm>
        <a:graphic>
          <a:graphicData uri="http://schemas.openxmlformats.org/drawingml/2006/table">
            <a:tbl>
              <a:tblPr firstRow="1" bandRow="1">
                <a:tableStyleId>{3C524AEA-F520-4697-8DAD-13E62CF4688C}</a:tableStyleId>
              </a:tblPr>
              <a:tblGrid>
                <a:gridCol w="2936771">
                  <a:extLst>
                    <a:ext uri="{9D8B030D-6E8A-4147-A177-3AD203B41FA5}">
                      <a16:colId xmlns:a16="http://schemas.microsoft.com/office/drawing/2014/main" val="2186940992"/>
                    </a:ext>
                  </a:extLst>
                </a:gridCol>
                <a:gridCol w="2936771">
                  <a:extLst>
                    <a:ext uri="{9D8B030D-6E8A-4147-A177-3AD203B41FA5}">
                      <a16:colId xmlns:a16="http://schemas.microsoft.com/office/drawing/2014/main" val="211278315"/>
                    </a:ext>
                  </a:extLst>
                </a:gridCol>
                <a:gridCol w="2936771">
                  <a:extLst>
                    <a:ext uri="{9D8B030D-6E8A-4147-A177-3AD203B41FA5}">
                      <a16:colId xmlns:a16="http://schemas.microsoft.com/office/drawing/2014/main" val="585313658"/>
                    </a:ext>
                  </a:extLst>
                </a:gridCol>
                <a:gridCol w="2936771">
                  <a:extLst>
                    <a:ext uri="{9D8B030D-6E8A-4147-A177-3AD203B41FA5}">
                      <a16:colId xmlns:a16="http://schemas.microsoft.com/office/drawing/2014/main" val="2483239151"/>
                    </a:ext>
                  </a:extLst>
                </a:gridCol>
              </a:tblGrid>
              <a:tr h="558864"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Hàng nghìn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Hàng trăm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Hàng chục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Hàng đơn vị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8841490"/>
                  </a:ext>
                </a:extLst>
              </a:tr>
              <a:tr h="2560320">
                <a:tc>
                  <a:txBody>
                    <a:bodyPr/>
                    <a:lstStyle/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854047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2865618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1CC3EF26-7665-1E4A-97E4-82B6647F3615}"/>
              </a:ext>
            </a:extLst>
          </p:cNvPr>
          <p:cNvSpPr/>
          <p:nvPr/>
        </p:nvSpPr>
        <p:spPr>
          <a:xfrm>
            <a:off x="841829" y="5718629"/>
            <a:ext cx="1538514" cy="44994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</a:rPr>
              <a:t>1 000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1DF24D2-D94F-2D0F-67CE-2EB825F6422F}"/>
              </a:ext>
            </a:extLst>
          </p:cNvPr>
          <p:cNvSpPr/>
          <p:nvPr/>
        </p:nvSpPr>
        <p:spPr>
          <a:xfrm>
            <a:off x="841829" y="5084291"/>
            <a:ext cx="1538514" cy="44994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</a:rPr>
              <a:t>1 000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AE4580-3ED3-29BC-50CB-C5C4CADB7B05}"/>
              </a:ext>
            </a:extLst>
          </p:cNvPr>
          <p:cNvSpPr/>
          <p:nvPr/>
        </p:nvSpPr>
        <p:spPr>
          <a:xfrm>
            <a:off x="841829" y="4449953"/>
            <a:ext cx="1538514" cy="44994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</a:rPr>
              <a:t>1 000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61E267-2735-5D29-7F4B-E377B9C1FEFE}"/>
              </a:ext>
            </a:extLst>
          </p:cNvPr>
          <p:cNvSpPr/>
          <p:nvPr/>
        </p:nvSpPr>
        <p:spPr>
          <a:xfrm>
            <a:off x="3795487" y="5718629"/>
            <a:ext cx="1538514" cy="44994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</a:rPr>
              <a:t>100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7A46E20-35B7-6A8C-8C9F-09FE6173B09B}"/>
              </a:ext>
            </a:extLst>
          </p:cNvPr>
          <p:cNvSpPr/>
          <p:nvPr/>
        </p:nvSpPr>
        <p:spPr>
          <a:xfrm>
            <a:off x="3795487" y="5084291"/>
            <a:ext cx="1538514" cy="44994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</a:rPr>
              <a:t>100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F5BBC97-EA73-0FA9-D8E9-C9DC5E7D08FB}"/>
              </a:ext>
            </a:extLst>
          </p:cNvPr>
          <p:cNvSpPr/>
          <p:nvPr/>
        </p:nvSpPr>
        <p:spPr>
          <a:xfrm>
            <a:off x="3795487" y="4449953"/>
            <a:ext cx="1538514" cy="44994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</a:rPr>
              <a:t>100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87FEB13-485C-1788-7349-AE5475ADA405}"/>
              </a:ext>
            </a:extLst>
          </p:cNvPr>
          <p:cNvSpPr/>
          <p:nvPr/>
        </p:nvSpPr>
        <p:spPr>
          <a:xfrm>
            <a:off x="3795487" y="3815615"/>
            <a:ext cx="1538514" cy="44994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</a:rPr>
              <a:t>100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F4FC289-38A2-F50F-DFD2-506E58D58035}"/>
              </a:ext>
            </a:extLst>
          </p:cNvPr>
          <p:cNvSpPr/>
          <p:nvPr/>
        </p:nvSpPr>
        <p:spPr>
          <a:xfrm>
            <a:off x="6749145" y="5718629"/>
            <a:ext cx="1538514" cy="44994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4588CDC-125C-5E2C-323D-B5BEF27EE38F}"/>
              </a:ext>
            </a:extLst>
          </p:cNvPr>
          <p:cNvSpPr/>
          <p:nvPr/>
        </p:nvSpPr>
        <p:spPr>
          <a:xfrm>
            <a:off x="6749145" y="5084291"/>
            <a:ext cx="1538514" cy="44994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DD7F6F5-563C-7FE4-3362-CF7B3FA1DDBD}"/>
              </a:ext>
            </a:extLst>
          </p:cNvPr>
          <p:cNvSpPr/>
          <p:nvPr/>
        </p:nvSpPr>
        <p:spPr>
          <a:xfrm>
            <a:off x="9694411" y="5718628"/>
            <a:ext cx="1538514" cy="44994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664BEA2-3C61-B207-7970-3026040CA87F}"/>
              </a:ext>
            </a:extLst>
          </p:cNvPr>
          <p:cNvSpPr/>
          <p:nvPr/>
        </p:nvSpPr>
        <p:spPr>
          <a:xfrm>
            <a:off x="813368" y="6304311"/>
            <a:ext cx="1538514" cy="4499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E60E731-F726-B49C-589E-E4566978A150}"/>
              </a:ext>
            </a:extLst>
          </p:cNvPr>
          <p:cNvSpPr/>
          <p:nvPr/>
        </p:nvSpPr>
        <p:spPr>
          <a:xfrm>
            <a:off x="3795487" y="6311566"/>
            <a:ext cx="1538514" cy="4499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366EB23-4C8B-A064-1B7D-BC3B9A75A769}"/>
              </a:ext>
            </a:extLst>
          </p:cNvPr>
          <p:cNvSpPr/>
          <p:nvPr/>
        </p:nvSpPr>
        <p:spPr>
          <a:xfrm>
            <a:off x="6740755" y="6311566"/>
            <a:ext cx="1538514" cy="4499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41B1A85-1D64-F2DC-F005-78DD8524E761}"/>
              </a:ext>
            </a:extLst>
          </p:cNvPr>
          <p:cNvSpPr/>
          <p:nvPr/>
        </p:nvSpPr>
        <p:spPr>
          <a:xfrm>
            <a:off x="9722872" y="6314692"/>
            <a:ext cx="1538514" cy="4499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58025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4C0490C8-E5C8-8458-E6C5-C4057CD052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8336639"/>
              </p:ext>
            </p:extLst>
          </p:nvPr>
        </p:nvGraphicFramePr>
        <p:xfrm>
          <a:off x="207377" y="58056"/>
          <a:ext cx="11747084" cy="3667824"/>
        </p:xfrm>
        <a:graphic>
          <a:graphicData uri="http://schemas.openxmlformats.org/drawingml/2006/table">
            <a:tbl>
              <a:tblPr firstRow="1" bandRow="1">
                <a:tableStyleId>{3C524AEA-F520-4697-8DAD-13E62CF4688C}</a:tableStyleId>
              </a:tblPr>
              <a:tblGrid>
                <a:gridCol w="2936771">
                  <a:extLst>
                    <a:ext uri="{9D8B030D-6E8A-4147-A177-3AD203B41FA5}">
                      <a16:colId xmlns:a16="http://schemas.microsoft.com/office/drawing/2014/main" val="2186940992"/>
                    </a:ext>
                  </a:extLst>
                </a:gridCol>
                <a:gridCol w="2936771">
                  <a:extLst>
                    <a:ext uri="{9D8B030D-6E8A-4147-A177-3AD203B41FA5}">
                      <a16:colId xmlns:a16="http://schemas.microsoft.com/office/drawing/2014/main" val="211278315"/>
                    </a:ext>
                  </a:extLst>
                </a:gridCol>
                <a:gridCol w="2936771">
                  <a:extLst>
                    <a:ext uri="{9D8B030D-6E8A-4147-A177-3AD203B41FA5}">
                      <a16:colId xmlns:a16="http://schemas.microsoft.com/office/drawing/2014/main" val="585313658"/>
                    </a:ext>
                  </a:extLst>
                </a:gridCol>
                <a:gridCol w="2936771">
                  <a:extLst>
                    <a:ext uri="{9D8B030D-6E8A-4147-A177-3AD203B41FA5}">
                      <a16:colId xmlns:a16="http://schemas.microsoft.com/office/drawing/2014/main" val="2483239151"/>
                    </a:ext>
                  </a:extLst>
                </a:gridCol>
              </a:tblGrid>
              <a:tr h="558864"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Hàng nghìn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Hàng trăm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Hàng chục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Hàng đơn vị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8841490"/>
                  </a:ext>
                </a:extLst>
              </a:tr>
              <a:tr h="2560320">
                <a:tc>
                  <a:txBody>
                    <a:bodyPr/>
                    <a:lstStyle/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854047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2865618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1CC3EF26-7665-1E4A-97E4-82B6647F3615}"/>
              </a:ext>
            </a:extLst>
          </p:cNvPr>
          <p:cNvSpPr/>
          <p:nvPr/>
        </p:nvSpPr>
        <p:spPr>
          <a:xfrm>
            <a:off x="836518" y="2641599"/>
            <a:ext cx="1538514" cy="44994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</a:rPr>
              <a:t>1 000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1DF24D2-D94F-2D0F-67CE-2EB825F6422F}"/>
              </a:ext>
            </a:extLst>
          </p:cNvPr>
          <p:cNvSpPr/>
          <p:nvPr/>
        </p:nvSpPr>
        <p:spPr>
          <a:xfrm>
            <a:off x="836518" y="2007261"/>
            <a:ext cx="1538514" cy="44994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</a:rPr>
              <a:t>1 000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AE4580-3ED3-29BC-50CB-C5C4CADB7B05}"/>
              </a:ext>
            </a:extLst>
          </p:cNvPr>
          <p:cNvSpPr/>
          <p:nvPr/>
        </p:nvSpPr>
        <p:spPr>
          <a:xfrm>
            <a:off x="836518" y="1372923"/>
            <a:ext cx="1538514" cy="44994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</a:rPr>
              <a:t>1 000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61E267-2735-5D29-7F4B-E377B9C1FEFE}"/>
              </a:ext>
            </a:extLst>
          </p:cNvPr>
          <p:cNvSpPr/>
          <p:nvPr/>
        </p:nvSpPr>
        <p:spPr>
          <a:xfrm>
            <a:off x="3790176" y="2641599"/>
            <a:ext cx="1538514" cy="44994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</a:rPr>
              <a:t>100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7A46E20-35B7-6A8C-8C9F-09FE6173B09B}"/>
              </a:ext>
            </a:extLst>
          </p:cNvPr>
          <p:cNvSpPr/>
          <p:nvPr/>
        </p:nvSpPr>
        <p:spPr>
          <a:xfrm>
            <a:off x="3790176" y="2007261"/>
            <a:ext cx="1538514" cy="44994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</a:rPr>
              <a:t>100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F5BBC97-EA73-0FA9-D8E9-C9DC5E7D08FB}"/>
              </a:ext>
            </a:extLst>
          </p:cNvPr>
          <p:cNvSpPr/>
          <p:nvPr/>
        </p:nvSpPr>
        <p:spPr>
          <a:xfrm>
            <a:off x="3790176" y="1372923"/>
            <a:ext cx="1538514" cy="44994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</a:rPr>
              <a:t>100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87FEB13-485C-1788-7349-AE5475ADA405}"/>
              </a:ext>
            </a:extLst>
          </p:cNvPr>
          <p:cNvSpPr/>
          <p:nvPr/>
        </p:nvSpPr>
        <p:spPr>
          <a:xfrm>
            <a:off x="3790176" y="738585"/>
            <a:ext cx="1538514" cy="44994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</a:rPr>
              <a:t>100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F4FC289-38A2-F50F-DFD2-506E58D58035}"/>
              </a:ext>
            </a:extLst>
          </p:cNvPr>
          <p:cNvSpPr/>
          <p:nvPr/>
        </p:nvSpPr>
        <p:spPr>
          <a:xfrm>
            <a:off x="6743834" y="2641599"/>
            <a:ext cx="1538514" cy="44994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4588CDC-125C-5E2C-323D-B5BEF27EE38F}"/>
              </a:ext>
            </a:extLst>
          </p:cNvPr>
          <p:cNvSpPr/>
          <p:nvPr/>
        </p:nvSpPr>
        <p:spPr>
          <a:xfrm>
            <a:off x="6743834" y="2007261"/>
            <a:ext cx="1538514" cy="44994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DD7F6F5-563C-7FE4-3362-CF7B3FA1DDBD}"/>
              </a:ext>
            </a:extLst>
          </p:cNvPr>
          <p:cNvSpPr/>
          <p:nvPr/>
        </p:nvSpPr>
        <p:spPr>
          <a:xfrm>
            <a:off x="9689100" y="2641598"/>
            <a:ext cx="1538514" cy="44994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664BEA2-3C61-B207-7970-3026040CA87F}"/>
              </a:ext>
            </a:extLst>
          </p:cNvPr>
          <p:cNvSpPr/>
          <p:nvPr/>
        </p:nvSpPr>
        <p:spPr>
          <a:xfrm>
            <a:off x="808057" y="3227281"/>
            <a:ext cx="1538514" cy="4499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E60E731-F726-B49C-589E-E4566978A150}"/>
              </a:ext>
            </a:extLst>
          </p:cNvPr>
          <p:cNvSpPr/>
          <p:nvPr/>
        </p:nvSpPr>
        <p:spPr>
          <a:xfrm>
            <a:off x="3790176" y="3234536"/>
            <a:ext cx="1538514" cy="4499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366EB23-4C8B-A064-1B7D-BC3B9A75A769}"/>
              </a:ext>
            </a:extLst>
          </p:cNvPr>
          <p:cNvSpPr/>
          <p:nvPr/>
        </p:nvSpPr>
        <p:spPr>
          <a:xfrm>
            <a:off x="6735444" y="3234536"/>
            <a:ext cx="1538514" cy="4499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41B1A85-1D64-F2DC-F005-78DD8524E761}"/>
              </a:ext>
            </a:extLst>
          </p:cNvPr>
          <p:cNvSpPr/>
          <p:nvPr/>
        </p:nvSpPr>
        <p:spPr>
          <a:xfrm>
            <a:off x="9717561" y="3237662"/>
            <a:ext cx="1538514" cy="4499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BDBA474-380F-6014-5548-5BDADC9C9F34}"/>
              </a:ext>
            </a:extLst>
          </p:cNvPr>
          <p:cNvSpPr/>
          <p:nvPr/>
        </p:nvSpPr>
        <p:spPr>
          <a:xfrm>
            <a:off x="308974" y="4196519"/>
            <a:ext cx="11578223" cy="5988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>
                <a:solidFill>
                  <a:schemeClr val="tx1"/>
                </a:solidFill>
              </a:rPr>
              <a:t>Số gồm: 3 nghìn, 4 trăm, 2 chục và 1 đơn vị.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3297DBC-667D-5FE5-8DAA-F9A7AED640AE}"/>
              </a:ext>
            </a:extLst>
          </p:cNvPr>
          <p:cNvSpPr/>
          <p:nvPr/>
        </p:nvSpPr>
        <p:spPr>
          <a:xfrm>
            <a:off x="308973" y="5081638"/>
            <a:ext cx="11578223" cy="12277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>
                <a:solidFill>
                  <a:schemeClr val="tx1"/>
                </a:solidFill>
              </a:rPr>
              <a:t>Viết là: 3 421. Đọc là: Ba nghìn bốn trăm hai mươi mốt.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D8D3C03-2991-B7F9-4E90-5B1C4CF295B8}"/>
              </a:ext>
            </a:extLst>
          </p:cNvPr>
          <p:cNvSpPr/>
          <p:nvPr/>
        </p:nvSpPr>
        <p:spPr>
          <a:xfrm>
            <a:off x="1824461" y="5354851"/>
            <a:ext cx="1246282" cy="681355"/>
          </a:xfrm>
          <a:prstGeom prst="rect">
            <a:avLst/>
          </a:prstGeom>
          <a:solidFill>
            <a:schemeClr val="accen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BEB4011-B5DB-EAC1-D884-4482E7459676}"/>
              </a:ext>
            </a:extLst>
          </p:cNvPr>
          <p:cNvSpPr/>
          <p:nvPr/>
        </p:nvSpPr>
        <p:spPr>
          <a:xfrm>
            <a:off x="4874545" y="5348367"/>
            <a:ext cx="6852998" cy="681355"/>
          </a:xfrm>
          <a:prstGeom prst="rect">
            <a:avLst/>
          </a:prstGeom>
          <a:solidFill>
            <a:schemeClr val="accen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chemeClr val="tx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37354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73B1471-E898-A337-83CD-3F403BDCE78B}"/>
              </a:ext>
            </a:extLst>
          </p:cNvPr>
          <p:cNvSpPr txBox="1"/>
          <p:nvPr/>
        </p:nvSpPr>
        <p:spPr>
          <a:xfrm>
            <a:off x="77764" y="6858000"/>
            <a:ext cx="1200518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>
                <a:ln w="76200">
                  <a:solidFill>
                    <a:srgbClr val="F44461"/>
                  </a:solidFill>
                </a:ln>
                <a:solidFill>
                  <a:schemeClr val="accent1"/>
                </a:solidFill>
                <a:effectLst>
                  <a:glow rad="101600">
                    <a:srgbClr val="7030A0">
                      <a:alpha val="60000"/>
                    </a:srgbClr>
                  </a:glow>
                </a:effectLst>
                <a:latin typeface="SVN-Billo" panose="00000400000000000000" pitchFamily="2" charset="0"/>
              </a:rPr>
              <a:t>Hoạt động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73E3E3-3C4D-E8BA-A0CC-39A572C140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87" y="2291997"/>
            <a:ext cx="12004064" cy="2274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2169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641DDFC2-857E-64AA-BE4C-6A7AA4A52AF7}"/>
              </a:ext>
            </a:extLst>
          </p:cNvPr>
          <p:cNvGrpSpPr/>
          <p:nvPr/>
        </p:nvGrpSpPr>
        <p:grpSpPr>
          <a:xfrm>
            <a:off x="491853" y="12463"/>
            <a:ext cx="9123861" cy="909883"/>
            <a:chOff x="906178" y="518160"/>
            <a:chExt cx="9169173" cy="91440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6CF066D-6CCC-30E7-7BF6-78938E411ABB}"/>
                </a:ext>
              </a:extLst>
            </p:cNvPr>
            <p:cNvGrpSpPr/>
            <p:nvPr/>
          </p:nvGrpSpPr>
          <p:grpSpPr>
            <a:xfrm>
              <a:off x="906178" y="518160"/>
              <a:ext cx="914400" cy="914400"/>
              <a:chOff x="715678" y="2423160"/>
              <a:chExt cx="914400" cy="914400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27E9ABB5-E2EE-2504-0E80-E9D376E078B9}"/>
                  </a:ext>
                </a:extLst>
              </p:cNvPr>
              <p:cNvSpPr/>
              <p:nvPr/>
            </p:nvSpPr>
            <p:spPr>
              <a:xfrm>
                <a:off x="742950" y="2514600"/>
                <a:ext cx="731520" cy="731520"/>
              </a:xfrm>
              <a:prstGeom prst="ellipse">
                <a:avLst/>
              </a:prstGeom>
              <a:solidFill>
                <a:srgbClr val="F44461"/>
              </a:solidFill>
              <a:ln>
                <a:solidFill>
                  <a:srgbClr val="F4446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endParaRPr lang="en-US" sz="1790">
                  <a:solidFill>
                    <a:srgbClr val="F44461"/>
                  </a:solidFill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7394399A-7175-0303-7B22-773C94427105}"/>
                  </a:ext>
                </a:extLst>
              </p:cNvPr>
              <p:cNvSpPr/>
              <p:nvPr/>
            </p:nvSpPr>
            <p:spPr>
              <a:xfrm>
                <a:off x="715678" y="2423160"/>
                <a:ext cx="914400" cy="914400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3981">
                    <a:ln w="57150">
                      <a:solidFill>
                        <a:schemeClr val="accent1"/>
                      </a:solidFill>
                    </a:ln>
                    <a:solidFill>
                      <a:schemeClr val="accent1"/>
                    </a:solidFill>
                    <a:latin typeface="+mj-lt"/>
                  </a:rPr>
                  <a:t>1</a:t>
                </a: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9D7E957-E36D-7688-DBE5-6B6560DAB033}"/>
                </a:ext>
              </a:extLst>
            </p:cNvPr>
            <p:cNvSpPr txBox="1"/>
            <p:nvPr/>
          </p:nvSpPr>
          <p:spPr>
            <a:xfrm>
              <a:off x="1692242" y="664931"/>
              <a:ext cx="8383109" cy="649540"/>
            </a:xfrm>
            <a:prstGeom prst="rect">
              <a:avLst/>
            </a:prstGeom>
            <a:solidFill>
              <a:srgbClr val="F7E9A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/>
                <a:t>Chọn số thích hợp với cách đọc.</a:t>
              </a: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0A4CCB12-4383-6057-D413-D024C200BD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52515" y="736363"/>
            <a:ext cx="9256808" cy="32076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DC89D87-A6E8-3690-658B-A0C6171666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52515" y="4188327"/>
            <a:ext cx="9256809" cy="27077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D860F85-D843-BBAF-54DE-AFC24B3225F8}"/>
              </a:ext>
            </a:extLst>
          </p:cNvPr>
          <p:cNvCxnSpPr/>
          <p:nvPr/>
        </p:nvCxnSpPr>
        <p:spPr>
          <a:xfrm flipV="1">
            <a:off x="2762250" y="3600450"/>
            <a:ext cx="1866900" cy="8763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D1A6E99-EEE2-9F3B-8CF2-FC8D98264F91}"/>
              </a:ext>
            </a:extLst>
          </p:cNvPr>
          <p:cNvCxnSpPr>
            <a:cxnSpLocks/>
          </p:cNvCxnSpPr>
          <p:nvPr/>
        </p:nvCxnSpPr>
        <p:spPr>
          <a:xfrm flipH="1" flipV="1">
            <a:off x="2914650" y="3628025"/>
            <a:ext cx="2232819" cy="119229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5F2DC30-4248-F62C-E945-BCC6885FB9CB}"/>
              </a:ext>
            </a:extLst>
          </p:cNvPr>
          <p:cNvCxnSpPr>
            <a:cxnSpLocks/>
          </p:cNvCxnSpPr>
          <p:nvPr/>
        </p:nvCxnSpPr>
        <p:spPr>
          <a:xfrm flipV="1">
            <a:off x="7532690" y="3442451"/>
            <a:ext cx="1230310" cy="101032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00BD81C-81F2-612E-5DE5-30FA57360651}"/>
              </a:ext>
            </a:extLst>
          </p:cNvPr>
          <p:cNvCxnSpPr>
            <a:cxnSpLocks/>
          </p:cNvCxnSpPr>
          <p:nvPr/>
        </p:nvCxnSpPr>
        <p:spPr>
          <a:xfrm flipH="1" flipV="1">
            <a:off x="7166769" y="3442451"/>
            <a:ext cx="2232819" cy="119229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21225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641DDFC2-857E-64AA-BE4C-6A7AA4A52AF7}"/>
              </a:ext>
            </a:extLst>
          </p:cNvPr>
          <p:cNvGrpSpPr/>
          <p:nvPr/>
        </p:nvGrpSpPr>
        <p:grpSpPr>
          <a:xfrm>
            <a:off x="69057" y="355363"/>
            <a:ext cx="9603807" cy="3654872"/>
            <a:chOff x="423849" y="518160"/>
            <a:chExt cx="9651502" cy="3673017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6CF066D-6CCC-30E7-7BF6-78938E411ABB}"/>
                </a:ext>
              </a:extLst>
            </p:cNvPr>
            <p:cNvGrpSpPr/>
            <p:nvPr/>
          </p:nvGrpSpPr>
          <p:grpSpPr>
            <a:xfrm>
              <a:off x="906178" y="518160"/>
              <a:ext cx="914400" cy="914400"/>
              <a:chOff x="715678" y="2423160"/>
              <a:chExt cx="914400" cy="914400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27E9ABB5-E2EE-2504-0E80-E9D376E078B9}"/>
                  </a:ext>
                </a:extLst>
              </p:cNvPr>
              <p:cNvSpPr/>
              <p:nvPr/>
            </p:nvSpPr>
            <p:spPr>
              <a:xfrm>
                <a:off x="742950" y="2514600"/>
                <a:ext cx="731520" cy="731520"/>
              </a:xfrm>
              <a:prstGeom prst="ellipse">
                <a:avLst/>
              </a:prstGeom>
              <a:solidFill>
                <a:srgbClr val="F44461"/>
              </a:solidFill>
              <a:ln>
                <a:solidFill>
                  <a:srgbClr val="F4446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endParaRPr lang="en-US" sz="1790">
                  <a:solidFill>
                    <a:srgbClr val="F44461"/>
                  </a:solidFill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7394399A-7175-0303-7B22-773C94427105}"/>
                  </a:ext>
                </a:extLst>
              </p:cNvPr>
              <p:cNvSpPr/>
              <p:nvPr/>
            </p:nvSpPr>
            <p:spPr>
              <a:xfrm>
                <a:off x="715678" y="2423160"/>
                <a:ext cx="914400" cy="914400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3981">
                    <a:ln w="57150">
                      <a:solidFill>
                        <a:schemeClr val="accent1"/>
                      </a:solidFill>
                    </a:ln>
                    <a:solidFill>
                      <a:schemeClr val="accent1"/>
                    </a:solidFill>
                    <a:latin typeface="+mj-lt"/>
                  </a:rPr>
                  <a:t>2</a:t>
                </a: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9D7E957-E36D-7688-DBE5-6B6560DAB033}"/>
                </a:ext>
              </a:extLst>
            </p:cNvPr>
            <p:cNvSpPr txBox="1"/>
            <p:nvPr/>
          </p:nvSpPr>
          <p:spPr>
            <a:xfrm>
              <a:off x="1692242" y="664931"/>
              <a:ext cx="8383109" cy="711400"/>
            </a:xfrm>
            <a:prstGeom prst="rect">
              <a:avLst/>
            </a:prstGeom>
            <a:solidFill>
              <a:srgbClr val="F7E9A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000"/>
                <a:t>Số?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9D33C4C-316A-1DD7-EAB0-554C99E453F9}"/>
                </a:ext>
              </a:extLst>
            </p:cNvPr>
            <p:cNvSpPr txBox="1"/>
            <p:nvPr/>
          </p:nvSpPr>
          <p:spPr>
            <a:xfrm>
              <a:off x="431027" y="1399870"/>
              <a:ext cx="8383109" cy="711400"/>
            </a:xfrm>
            <a:prstGeom prst="rect">
              <a:avLst/>
            </a:prstGeom>
            <a:solidFill>
              <a:srgbClr val="F7E9A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000"/>
                <a:t>a)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77F5F05-8463-39E1-FFB0-FFC294C74F22}"/>
                </a:ext>
              </a:extLst>
            </p:cNvPr>
            <p:cNvSpPr txBox="1"/>
            <p:nvPr/>
          </p:nvSpPr>
          <p:spPr>
            <a:xfrm>
              <a:off x="423849" y="3479777"/>
              <a:ext cx="8383109" cy="711400"/>
            </a:xfrm>
            <a:prstGeom prst="rect">
              <a:avLst/>
            </a:prstGeom>
            <a:solidFill>
              <a:srgbClr val="F7E9A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000"/>
                <a:t>b)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C43C023-A381-8970-9C64-658D18099CA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r="7140"/>
          <a:stretch/>
        </p:blipFill>
        <p:spPr>
          <a:xfrm>
            <a:off x="69057" y="1947236"/>
            <a:ext cx="12016581" cy="11931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37B623D-652E-578E-D0B6-65CFFA63806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b="18653"/>
          <a:stretch/>
        </p:blipFill>
        <p:spPr>
          <a:xfrm>
            <a:off x="70272" y="3965229"/>
            <a:ext cx="12015366" cy="119318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F766013-BE7E-23AC-B920-E662C6C5B564}"/>
              </a:ext>
            </a:extLst>
          </p:cNvPr>
          <p:cNvSpPr/>
          <p:nvPr/>
        </p:nvSpPr>
        <p:spPr>
          <a:xfrm>
            <a:off x="4383412" y="2463108"/>
            <a:ext cx="1155908" cy="5444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</a:rPr>
              <a:t>2 970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3AD01D-D67E-D16F-801C-405F91C0AD1F}"/>
              </a:ext>
            </a:extLst>
          </p:cNvPr>
          <p:cNvSpPr/>
          <p:nvPr/>
        </p:nvSpPr>
        <p:spPr>
          <a:xfrm>
            <a:off x="5554943" y="2463108"/>
            <a:ext cx="1155908" cy="5444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</a:rPr>
              <a:t>2 971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5F2DEA6-7648-7807-82BD-E7DAB592FA6A}"/>
              </a:ext>
            </a:extLst>
          </p:cNvPr>
          <p:cNvSpPr/>
          <p:nvPr/>
        </p:nvSpPr>
        <p:spPr>
          <a:xfrm>
            <a:off x="6726474" y="2463108"/>
            <a:ext cx="1155908" cy="5444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</a:rPr>
              <a:t>2 972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F60E384-7CB3-8250-104D-42954F80030B}"/>
              </a:ext>
            </a:extLst>
          </p:cNvPr>
          <p:cNvSpPr/>
          <p:nvPr/>
        </p:nvSpPr>
        <p:spPr>
          <a:xfrm>
            <a:off x="9018710" y="2454237"/>
            <a:ext cx="1155908" cy="5444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</a:rPr>
              <a:t>2 974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598D94C-0525-73E0-72EA-E07021BB5BD8}"/>
              </a:ext>
            </a:extLst>
          </p:cNvPr>
          <p:cNvSpPr/>
          <p:nvPr/>
        </p:nvSpPr>
        <p:spPr>
          <a:xfrm>
            <a:off x="10283388" y="2463108"/>
            <a:ext cx="1155908" cy="5444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</a:rPr>
              <a:t>2 975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6C069D5-6037-A17C-900F-945A7AFCB0B3}"/>
              </a:ext>
            </a:extLst>
          </p:cNvPr>
          <p:cNvSpPr/>
          <p:nvPr/>
        </p:nvSpPr>
        <p:spPr>
          <a:xfrm>
            <a:off x="3227504" y="4578042"/>
            <a:ext cx="1155908" cy="5444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</a:rPr>
              <a:t>5 000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1B5F089-2494-DE4D-5C7B-6C2B6DED034D}"/>
              </a:ext>
            </a:extLst>
          </p:cNvPr>
          <p:cNvSpPr/>
          <p:nvPr/>
        </p:nvSpPr>
        <p:spPr>
          <a:xfrm>
            <a:off x="5539320" y="4613983"/>
            <a:ext cx="1155908" cy="5444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</a:rPr>
              <a:t>5 002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974929D-F25D-5920-2D81-7E655C006B87}"/>
              </a:ext>
            </a:extLst>
          </p:cNvPr>
          <p:cNvSpPr/>
          <p:nvPr/>
        </p:nvSpPr>
        <p:spPr>
          <a:xfrm>
            <a:off x="6710851" y="4613983"/>
            <a:ext cx="1155908" cy="5444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</a:rPr>
              <a:t>5 003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A3C9FD8-DCDC-92C1-3DE6-23893FFB66A8}"/>
              </a:ext>
            </a:extLst>
          </p:cNvPr>
          <p:cNvSpPr/>
          <p:nvPr/>
        </p:nvSpPr>
        <p:spPr>
          <a:xfrm>
            <a:off x="9011651" y="4597091"/>
            <a:ext cx="1155908" cy="5444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</a:rPr>
              <a:t>5 005</a:t>
            </a:r>
          </a:p>
        </p:txBody>
      </p:sp>
    </p:spTree>
    <p:extLst>
      <p:ext uri="{BB962C8B-B14F-4D97-AF65-F5344CB8AC3E}">
        <p14:creationId xmlns:p14="http://schemas.microsoft.com/office/powerpoint/2010/main" val="42805488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  <p:bldP spid="18" grpId="0" animBg="1"/>
      <p:bldP spid="20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641DDFC2-857E-64AA-BE4C-6A7AA4A52AF7}"/>
              </a:ext>
            </a:extLst>
          </p:cNvPr>
          <p:cNvGrpSpPr/>
          <p:nvPr/>
        </p:nvGrpSpPr>
        <p:grpSpPr>
          <a:xfrm>
            <a:off x="549003" y="355363"/>
            <a:ext cx="9123862" cy="909883"/>
            <a:chOff x="906178" y="518160"/>
            <a:chExt cx="9169173" cy="91440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6CF066D-6CCC-30E7-7BF6-78938E411ABB}"/>
                </a:ext>
              </a:extLst>
            </p:cNvPr>
            <p:cNvGrpSpPr/>
            <p:nvPr/>
          </p:nvGrpSpPr>
          <p:grpSpPr>
            <a:xfrm>
              <a:off x="906178" y="518160"/>
              <a:ext cx="914400" cy="914400"/>
              <a:chOff x="715678" y="2423160"/>
              <a:chExt cx="914400" cy="914400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27E9ABB5-E2EE-2504-0E80-E9D376E078B9}"/>
                  </a:ext>
                </a:extLst>
              </p:cNvPr>
              <p:cNvSpPr/>
              <p:nvPr/>
            </p:nvSpPr>
            <p:spPr>
              <a:xfrm>
                <a:off x="742950" y="2514600"/>
                <a:ext cx="731520" cy="731520"/>
              </a:xfrm>
              <a:prstGeom prst="ellipse">
                <a:avLst/>
              </a:prstGeom>
              <a:solidFill>
                <a:srgbClr val="F44461"/>
              </a:solidFill>
              <a:ln>
                <a:solidFill>
                  <a:srgbClr val="F4446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endParaRPr lang="en-US" sz="1790">
                  <a:solidFill>
                    <a:srgbClr val="F44461"/>
                  </a:solidFill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7394399A-7175-0303-7B22-773C94427105}"/>
                  </a:ext>
                </a:extLst>
              </p:cNvPr>
              <p:cNvSpPr/>
              <p:nvPr/>
            </p:nvSpPr>
            <p:spPr>
              <a:xfrm>
                <a:off x="715678" y="2423160"/>
                <a:ext cx="914400" cy="914400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3981">
                    <a:ln w="57150">
                      <a:solidFill>
                        <a:schemeClr val="accent1"/>
                      </a:solidFill>
                    </a:ln>
                    <a:solidFill>
                      <a:schemeClr val="accent1"/>
                    </a:solidFill>
                    <a:latin typeface="+mj-lt"/>
                  </a:rPr>
                  <a:t>3</a:t>
                </a: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9D7E957-E36D-7688-DBE5-6B6560DAB033}"/>
                </a:ext>
              </a:extLst>
            </p:cNvPr>
            <p:cNvSpPr txBox="1"/>
            <p:nvPr/>
          </p:nvSpPr>
          <p:spPr>
            <a:xfrm>
              <a:off x="1692242" y="664931"/>
              <a:ext cx="8383109" cy="711400"/>
            </a:xfrm>
            <a:prstGeom prst="rect">
              <a:avLst/>
            </a:prstGeom>
            <a:solidFill>
              <a:srgbClr val="F7E9A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000"/>
                <a:t>Số?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C46640A6-76FF-4720-60A6-E382EEEEF2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9159" y="1544642"/>
            <a:ext cx="11603519" cy="31988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827AFEC-A582-8169-1A2C-13857A90D2B0}"/>
              </a:ext>
            </a:extLst>
          </p:cNvPr>
          <p:cNvSpPr/>
          <p:nvPr/>
        </p:nvSpPr>
        <p:spPr>
          <a:xfrm>
            <a:off x="6080918" y="2871830"/>
            <a:ext cx="1158082" cy="5444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6 742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85EBB6F-A3C0-1F21-3A65-0989D9CDEFB6}"/>
              </a:ext>
            </a:extLst>
          </p:cNvPr>
          <p:cNvSpPr/>
          <p:nvPr/>
        </p:nvSpPr>
        <p:spPr>
          <a:xfrm>
            <a:off x="2289968" y="3824330"/>
            <a:ext cx="700882" cy="5444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86B2A91-A75F-8976-41D2-DE365A6A4DF3}"/>
              </a:ext>
            </a:extLst>
          </p:cNvPr>
          <p:cNvSpPr/>
          <p:nvPr/>
        </p:nvSpPr>
        <p:spPr>
          <a:xfrm>
            <a:off x="3566318" y="3824330"/>
            <a:ext cx="700882" cy="5444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0F0EEE6-CCDB-7C9D-9077-8EFF7FA68705}"/>
              </a:ext>
            </a:extLst>
          </p:cNvPr>
          <p:cNvSpPr/>
          <p:nvPr/>
        </p:nvSpPr>
        <p:spPr>
          <a:xfrm>
            <a:off x="4842668" y="3824330"/>
            <a:ext cx="700882" cy="5444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C4B8CC2-662E-0AA7-5E64-DBCB7EA715A6}"/>
              </a:ext>
            </a:extLst>
          </p:cNvPr>
          <p:cNvSpPr/>
          <p:nvPr/>
        </p:nvSpPr>
        <p:spPr>
          <a:xfrm>
            <a:off x="6080918" y="3824330"/>
            <a:ext cx="1158082" cy="5444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5 630</a:t>
            </a:r>
          </a:p>
        </p:txBody>
      </p:sp>
    </p:spTree>
    <p:extLst>
      <p:ext uri="{BB962C8B-B14F-4D97-AF65-F5344CB8AC3E}">
        <p14:creationId xmlns:p14="http://schemas.microsoft.com/office/powerpoint/2010/main" val="28653628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7" grpId="0" animBg="1"/>
      <p:bldP spid="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641DDFC2-857E-64AA-BE4C-6A7AA4A52AF7}"/>
              </a:ext>
            </a:extLst>
          </p:cNvPr>
          <p:cNvGrpSpPr/>
          <p:nvPr/>
        </p:nvGrpSpPr>
        <p:grpSpPr>
          <a:xfrm>
            <a:off x="320403" y="222013"/>
            <a:ext cx="11063832" cy="1715706"/>
            <a:chOff x="906178" y="518160"/>
            <a:chExt cx="11118777" cy="1724223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6CF066D-6CCC-30E7-7BF6-78938E411ABB}"/>
                </a:ext>
              </a:extLst>
            </p:cNvPr>
            <p:cNvGrpSpPr/>
            <p:nvPr/>
          </p:nvGrpSpPr>
          <p:grpSpPr>
            <a:xfrm>
              <a:off x="906178" y="518160"/>
              <a:ext cx="914400" cy="914400"/>
              <a:chOff x="715678" y="2423160"/>
              <a:chExt cx="914400" cy="914400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27E9ABB5-E2EE-2504-0E80-E9D376E078B9}"/>
                  </a:ext>
                </a:extLst>
              </p:cNvPr>
              <p:cNvSpPr/>
              <p:nvPr/>
            </p:nvSpPr>
            <p:spPr>
              <a:xfrm>
                <a:off x="742950" y="2514600"/>
                <a:ext cx="731520" cy="731520"/>
              </a:xfrm>
              <a:prstGeom prst="ellipse">
                <a:avLst/>
              </a:prstGeom>
              <a:solidFill>
                <a:srgbClr val="F44461"/>
              </a:solidFill>
              <a:ln>
                <a:solidFill>
                  <a:srgbClr val="F4446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endParaRPr lang="en-US" sz="1790">
                  <a:solidFill>
                    <a:srgbClr val="F44461"/>
                  </a:solidFill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7394399A-7175-0303-7B22-773C94427105}"/>
                  </a:ext>
                </a:extLst>
              </p:cNvPr>
              <p:cNvSpPr/>
              <p:nvPr/>
            </p:nvSpPr>
            <p:spPr>
              <a:xfrm>
                <a:off x="715678" y="2423160"/>
                <a:ext cx="914400" cy="914400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3981">
                    <a:ln w="57150">
                      <a:solidFill>
                        <a:schemeClr val="accent1"/>
                      </a:solidFill>
                    </a:ln>
                    <a:solidFill>
                      <a:schemeClr val="accent1"/>
                    </a:solidFill>
                    <a:latin typeface="+mj-lt"/>
                  </a:rPr>
                  <a:t>4</a:t>
                </a: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9D7E957-E36D-7688-DBE5-6B6560DAB033}"/>
                </a:ext>
              </a:extLst>
            </p:cNvPr>
            <p:cNvSpPr txBox="1"/>
            <p:nvPr/>
          </p:nvSpPr>
          <p:spPr>
            <a:xfrm>
              <a:off x="1692242" y="664931"/>
              <a:ext cx="10332713" cy="1577452"/>
            </a:xfrm>
            <a:prstGeom prst="rect">
              <a:avLst/>
            </a:prstGeom>
            <a:solidFill>
              <a:srgbClr val="F7E9A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/>
                <a:t>Rô-bốt viết các số tròn nghìn lên mỗi tấm biển trên đường đến toà lâu đài (như hình vẽ). Hỏi mỗi tấm biển có dấu “?” viết số nào?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B2BE0DE7-276B-7A78-39CD-BBF0259B7C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201" y="1998747"/>
            <a:ext cx="12034446" cy="463724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A6CBF66-A1A0-794C-2972-FFC695D94F7F}"/>
              </a:ext>
            </a:extLst>
          </p:cNvPr>
          <p:cNvSpPr/>
          <p:nvPr/>
        </p:nvSpPr>
        <p:spPr>
          <a:xfrm rot="339492">
            <a:off x="3476312" y="3793375"/>
            <a:ext cx="957093" cy="449943"/>
          </a:xfrm>
          <a:prstGeom prst="rect">
            <a:avLst/>
          </a:prstGeom>
          <a:solidFill>
            <a:srgbClr val="FFE196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rPr>
              <a:t>4 000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D375C0C-758A-21D1-CE68-A2A09D96EE7A}"/>
              </a:ext>
            </a:extLst>
          </p:cNvPr>
          <p:cNvSpPr/>
          <p:nvPr/>
        </p:nvSpPr>
        <p:spPr>
          <a:xfrm rot="790272">
            <a:off x="4608484" y="3955943"/>
            <a:ext cx="957093" cy="449943"/>
          </a:xfrm>
          <a:prstGeom prst="rect">
            <a:avLst/>
          </a:prstGeom>
          <a:solidFill>
            <a:srgbClr val="FFE196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rPr>
              <a:t>5 000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8916DDF-CD1C-87F5-2855-D639D82FF7BB}"/>
              </a:ext>
            </a:extLst>
          </p:cNvPr>
          <p:cNvSpPr/>
          <p:nvPr/>
        </p:nvSpPr>
        <p:spPr>
          <a:xfrm rot="389208">
            <a:off x="6533283" y="4542585"/>
            <a:ext cx="957093" cy="449943"/>
          </a:xfrm>
          <a:prstGeom prst="rect">
            <a:avLst/>
          </a:prstGeom>
          <a:solidFill>
            <a:srgbClr val="FFE196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rPr>
              <a:t>7 000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0A081B0-0EBE-8B2C-9D7B-F5BE7FA638FF}"/>
              </a:ext>
            </a:extLst>
          </p:cNvPr>
          <p:cNvSpPr/>
          <p:nvPr/>
        </p:nvSpPr>
        <p:spPr>
          <a:xfrm rot="20316163">
            <a:off x="7274641" y="3880325"/>
            <a:ext cx="957093" cy="449943"/>
          </a:xfrm>
          <a:prstGeom prst="rect">
            <a:avLst/>
          </a:prstGeom>
          <a:solidFill>
            <a:srgbClr val="FFE196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rPr>
              <a:t>8 000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3275F3C-4A06-86C1-090D-D47F119A80D4}"/>
              </a:ext>
            </a:extLst>
          </p:cNvPr>
          <p:cNvSpPr/>
          <p:nvPr/>
        </p:nvSpPr>
        <p:spPr>
          <a:xfrm rot="302485">
            <a:off x="8432562" y="3762424"/>
            <a:ext cx="957093" cy="449943"/>
          </a:xfrm>
          <a:prstGeom prst="rect">
            <a:avLst/>
          </a:prstGeom>
          <a:solidFill>
            <a:srgbClr val="FFE196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rPr>
              <a:t>9 000</a:t>
            </a:r>
          </a:p>
        </p:txBody>
      </p:sp>
    </p:spTree>
    <p:extLst>
      <p:ext uri="{BB962C8B-B14F-4D97-AF65-F5344CB8AC3E}">
        <p14:creationId xmlns:p14="http://schemas.microsoft.com/office/powerpoint/2010/main" val="40221426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  <p:bldP spid="15" grpId="0" animBg="1"/>
      <p:bldP spid="18" grpId="0" animBg="1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FINAL_ĐỒNG HỒ ĐẾM NGƯỢC 30s FINAL">
            <a:hlinkClick r:id="" action="ppaction://media"/>
            <a:extLst>
              <a:ext uri="{FF2B5EF4-FFF2-40B4-BE49-F238E27FC236}">
                <a16:creationId xmlns:a16="http://schemas.microsoft.com/office/drawing/2014/main" id="{E8A43EF0-8A91-4898-E8D8-AF3801E45D9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546" y="8483"/>
            <a:ext cx="12111163" cy="684103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55DD76-9603-E513-1F0F-625C89BEE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D86D5B88-77D6-5BD4-C493-6689890938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503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2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C0B719CA-AA76-7209-6CF4-77FE58C2BEB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0901" t="21686" r="17029" b="22128"/>
          <a:stretch/>
        </p:blipFill>
        <p:spPr>
          <a:xfrm>
            <a:off x="3032647" y="3169920"/>
            <a:ext cx="6096544" cy="3236620"/>
          </a:xfrm>
          <a:prstGeom prst="ellipse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22C6B8-C07A-C1E0-8EA8-977AA2E70D72}"/>
              </a:ext>
            </a:extLst>
          </p:cNvPr>
          <p:cNvSpPr txBox="1"/>
          <p:nvPr/>
        </p:nvSpPr>
        <p:spPr>
          <a:xfrm>
            <a:off x="77764" y="6858000"/>
            <a:ext cx="1200518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>
                <a:ln w="76200">
                  <a:solidFill>
                    <a:srgbClr val="F44461"/>
                  </a:solidFill>
                </a:ln>
                <a:solidFill>
                  <a:schemeClr val="accent1"/>
                </a:solidFill>
                <a:effectLst>
                  <a:glow rad="101600">
                    <a:srgbClr val="7030A0">
                      <a:alpha val="60000"/>
                    </a:srgbClr>
                  </a:glow>
                </a:effectLst>
                <a:latin typeface="SVN-Billo" panose="00000400000000000000" pitchFamily="2" charset="0"/>
              </a:rPr>
              <a:t>Vận dụng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297235-AB00-88B2-7435-DFF5AF1635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95915"/>
            <a:ext cx="12004064" cy="2274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0886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oy GIFs - Find &amp; Share on GIPHY | Kids questions, Giphy, Cool gifs">
            <a:extLst>
              <a:ext uri="{FF2B5EF4-FFF2-40B4-BE49-F238E27FC236}">
                <a16:creationId xmlns:a16="http://schemas.microsoft.com/office/drawing/2014/main" id="{9D3CBC34-A5ED-4544-2505-4536451A55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1898" y="2924463"/>
            <a:ext cx="3696479" cy="367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bộ phận cơ thể cánh tay cho trẻ em&#10;">
            <a:extLst>
              <a:ext uri="{FF2B5EF4-FFF2-40B4-BE49-F238E27FC236}">
                <a16:creationId xmlns:a16="http://schemas.microsoft.com/office/drawing/2014/main" id="{F5E973C8-55AA-D1C6-A9AB-0F6DF14348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8375" y="2477552"/>
            <a:ext cx="2461681" cy="4120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7D19F78-3015-26A8-4AC9-D3C1080BED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3768" y="-37235"/>
            <a:ext cx="7346387" cy="246906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83DEFD7-3965-637A-C06C-42095CDB1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C2061E-01CE-6196-4BF3-6C4BA079B3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8067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4A8F3078-F43C-9632-1AB2-A0046696A584}"/>
              </a:ext>
            </a:extLst>
          </p:cNvPr>
          <p:cNvSpPr txBox="1"/>
          <p:nvPr/>
        </p:nvSpPr>
        <p:spPr>
          <a:xfrm>
            <a:off x="171309" y="7070949"/>
            <a:ext cx="11975486" cy="2210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766">
                <a:ln w="76200">
                  <a:solidFill>
                    <a:srgbClr val="9470A4"/>
                  </a:solidFill>
                </a:ln>
                <a:solidFill>
                  <a:schemeClr val="bg1"/>
                </a:solidFill>
                <a:effectLst>
                  <a:glow rad="101600">
                    <a:srgbClr val="7030A0">
                      <a:alpha val="60000"/>
                    </a:srgbClr>
                  </a:glow>
                </a:effectLst>
                <a:latin typeface="SVN-Billo" panose="00000400000000000000" pitchFamily="2" charset="0"/>
              </a:rPr>
              <a:t>Dặn dò</a:t>
            </a:r>
          </a:p>
        </p:txBody>
      </p:sp>
      <p:sp>
        <p:nvSpPr>
          <p:cNvPr id="2" name="Speech Bubble: Rectangle with Corners Rounded 19">
            <a:extLst>
              <a:ext uri="{FF2B5EF4-FFF2-40B4-BE49-F238E27FC236}">
                <a16:creationId xmlns:a16="http://schemas.microsoft.com/office/drawing/2014/main" id="{51AC41DD-D534-EEAC-7511-0D4B0997A631}"/>
              </a:ext>
            </a:extLst>
          </p:cNvPr>
          <p:cNvSpPr/>
          <p:nvPr/>
        </p:nvSpPr>
        <p:spPr>
          <a:xfrm>
            <a:off x="318254" y="625642"/>
            <a:ext cx="10832931" cy="5565608"/>
          </a:xfrm>
          <a:custGeom>
            <a:avLst/>
            <a:gdLst>
              <a:gd name="connsiteX0" fmla="*/ 0 w 9883859"/>
              <a:gd name="connsiteY0" fmla="*/ 548116 h 3288631"/>
              <a:gd name="connsiteX1" fmla="*/ 548116 w 9883859"/>
              <a:gd name="connsiteY1" fmla="*/ 0 h 3288631"/>
              <a:gd name="connsiteX2" fmla="*/ 5765584 w 9883859"/>
              <a:gd name="connsiteY2" fmla="*/ 0 h 3288631"/>
              <a:gd name="connsiteX3" fmla="*/ 5765584 w 9883859"/>
              <a:gd name="connsiteY3" fmla="*/ 0 h 3288631"/>
              <a:gd name="connsiteX4" fmla="*/ 8236549 w 9883859"/>
              <a:gd name="connsiteY4" fmla="*/ 0 h 3288631"/>
              <a:gd name="connsiteX5" fmla="*/ 9335743 w 9883859"/>
              <a:gd name="connsiteY5" fmla="*/ 0 h 3288631"/>
              <a:gd name="connsiteX6" fmla="*/ 9883859 w 9883859"/>
              <a:gd name="connsiteY6" fmla="*/ 548116 h 3288631"/>
              <a:gd name="connsiteX7" fmla="*/ 9883859 w 9883859"/>
              <a:gd name="connsiteY7" fmla="*/ 1918368 h 3288631"/>
              <a:gd name="connsiteX8" fmla="*/ 9883859 w 9883859"/>
              <a:gd name="connsiteY8" fmla="*/ 1918368 h 3288631"/>
              <a:gd name="connsiteX9" fmla="*/ 9883859 w 9883859"/>
              <a:gd name="connsiteY9" fmla="*/ 2740526 h 3288631"/>
              <a:gd name="connsiteX10" fmla="*/ 9883859 w 9883859"/>
              <a:gd name="connsiteY10" fmla="*/ 2740515 h 3288631"/>
              <a:gd name="connsiteX11" fmla="*/ 9335743 w 9883859"/>
              <a:gd name="connsiteY11" fmla="*/ 3288631 h 3288631"/>
              <a:gd name="connsiteX12" fmla="*/ 8236549 w 9883859"/>
              <a:gd name="connsiteY12" fmla="*/ 3288631 h 3288631"/>
              <a:gd name="connsiteX13" fmla="*/ 8434688 w 9883859"/>
              <a:gd name="connsiteY13" fmla="*/ 4687943 h 3288631"/>
              <a:gd name="connsiteX14" fmla="*/ 5765584 w 9883859"/>
              <a:gd name="connsiteY14" fmla="*/ 3288631 h 3288631"/>
              <a:gd name="connsiteX15" fmla="*/ 548116 w 9883859"/>
              <a:gd name="connsiteY15" fmla="*/ 3288631 h 3288631"/>
              <a:gd name="connsiteX16" fmla="*/ 0 w 9883859"/>
              <a:gd name="connsiteY16" fmla="*/ 2740515 h 3288631"/>
              <a:gd name="connsiteX17" fmla="*/ 0 w 9883859"/>
              <a:gd name="connsiteY17" fmla="*/ 2740526 h 3288631"/>
              <a:gd name="connsiteX18" fmla="*/ 0 w 9883859"/>
              <a:gd name="connsiteY18" fmla="*/ 1918368 h 3288631"/>
              <a:gd name="connsiteX19" fmla="*/ 0 w 9883859"/>
              <a:gd name="connsiteY19" fmla="*/ 1918368 h 3288631"/>
              <a:gd name="connsiteX20" fmla="*/ 0 w 9883859"/>
              <a:gd name="connsiteY20" fmla="*/ 548116 h 3288631"/>
              <a:gd name="connsiteX0" fmla="*/ 0 w 9883859"/>
              <a:gd name="connsiteY0" fmla="*/ 548116 h 4687943"/>
              <a:gd name="connsiteX1" fmla="*/ 548116 w 9883859"/>
              <a:gd name="connsiteY1" fmla="*/ 0 h 4687943"/>
              <a:gd name="connsiteX2" fmla="*/ 5765584 w 9883859"/>
              <a:gd name="connsiteY2" fmla="*/ 0 h 4687943"/>
              <a:gd name="connsiteX3" fmla="*/ 5765584 w 9883859"/>
              <a:gd name="connsiteY3" fmla="*/ 0 h 4687943"/>
              <a:gd name="connsiteX4" fmla="*/ 8236549 w 9883859"/>
              <a:gd name="connsiteY4" fmla="*/ 0 h 4687943"/>
              <a:gd name="connsiteX5" fmla="*/ 9335743 w 9883859"/>
              <a:gd name="connsiteY5" fmla="*/ 0 h 4687943"/>
              <a:gd name="connsiteX6" fmla="*/ 9883859 w 9883859"/>
              <a:gd name="connsiteY6" fmla="*/ 548116 h 4687943"/>
              <a:gd name="connsiteX7" fmla="*/ 9883859 w 9883859"/>
              <a:gd name="connsiteY7" fmla="*/ 1918368 h 4687943"/>
              <a:gd name="connsiteX8" fmla="*/ 9883859 w 9883859"/>
              <a:gd name="connsiteY8" fmla="*/ 1918368 h 4687943"/>
              <a:gd name="connsiteX9" fmla="*/ 9883859 w 9883859"/>
              <a:gd name="connsiteY9" fmla="*/ 2740526 h 4687943"/>
              <a:gd name="connsiteX10" fmla="*/ 9883859 w 9883859"/>
              <a:gd name="connsiteY10" fmla="*/ 2740515 h 4687943"/>
              <a:gd name="connsiteX11" fmla="*/ 9335743 w 9883859"/>
              <a:gd name="connsiteY11" fmla="*/ 3288631 h 4687943"/>
              <a:gd name="connsiteX12" fmla="*/ 8236549 w 9883859"/>
              <a:gd name="connsiteY12" fmla="*/ 3288631 h 4687943"/>
              <a:gd name="connsiteX13" fmla="*/ 8434688 w 9883859"/>
              <a:gd name="connsiteY13" fmla="*/ 4687943 h 4687943"/>
              <a:gd name="connsiteX14" fmla="*/ 7193331 w 9883859"/>
              <a:gd name="connsiteY14" fmla="*/ 3272588 h 4687943"/>
              <a:gd name="connsiteX15" fmla="*/ 548116 w 9883859"/>
              <a:gd name="connsiteY15" fmla="*/ 3288631 h 4687943"/>
              <a:gd name="connsiteX16" fmla="*/ 0 w 9883859"/>
              <a:gd name="connsiteY16" fmla="*/ 2740515 h 4687943"/>
              <a:gd name="connsiteX17" fmla="*/ 0 w 9883859"/>
              <a:gd name="connsiteY17" fmla="*/ 2740526 h 4687943"/>
              <a:gd name="connsiteX18" fmla="*/ 0 w 9883859"/>
              <a:gd name="connsiteY18" fmla="*/ 1918368 h 4687943"/>
              <a:gd name="connsiteX19" fmla="*/ 0 w 9883859"/>
              <a:gd name="connsiteY19" fmla="*/ 1918368 h 4687943"/>
              <a:gd name="connsiteX20" fmla="*/ 0 w 9883859"/>
              <a:gd name="connsiteY20" fmla="*/ 548116 h 4687943"/>
              <a:gd name="connsiteX0" fmla="*/ 0 w 9883859"/>
              <a:gd name="connsiteY0" fmla="*/ 548116 h 4687943"/>
              <a:gd name="connsiteX1" fmla="*/ 548116 w 9883859"/>
              <a:gd name="connsiteY1" fmla="*/ 0 h 4687943"/>
              <a:gd name="connsiteX2" fmla="*/ 5765584 w 9883859"/>
              <a:gd name="connsiteY2" fmla="*/ 0 h 4687943"/>
              <a:gd name="connsiteX3" fmla="*/ 5765584 w 9883859"/>
              <a:gd name="connsiteY3" fmla="*/ 0 h 4687943"/>
              <a:gd name="connsiteX4" fmla="*/ 8236549 w 9883859"/>
              <a:gd name="connsiteY4" fmla="*/ 0 h 4687943"/>
              <a:gd name="connsiteX5" fmla="*/ 9335743 w 9883859"/>
              <a:gd name="connsiteY5" fmla="*/ 0 h 4687943"/>
              <a:gd name="connsiteX6" fmla="*/ 9883859 w 9883859"/>
              <a:gd name="connsiteY6" fmla="*/ 548116 h 4687943"/>
              <a:gd name="connsiteX7" fmla="*/ 9883859 w 9883859"/>
              <a:gd name="connsiteY7" fmla="*/ 1918368 h 4687943"/>
              <a:gd name="connsiteX8" fmla="*/ 9883859 w 9883859"/>
              <a:gd name="connsiteY8" fmla="*/ 1918368 h 4687943"/>
              <a:gd name="connsiteX9" fmla="*/ 9883859 w 9883859"/>
              <a:gd name="connsiteY9" fmla="*/ 2740526 h 4687943"/>
              <a:gd name="connsiteX10" fmla="*/ 9883859 w 9883859"/>
              <a:gd name="connsiteY10" fmla="*/ 2740515 h 4687943"/>
              <a:gd name="connsiteX11" fmla="*/ 9335743 w 9883859"/>
              <a:gd name="connsiteY11" fmla="*/ 3288631 h 4687943"/>
              <a:gd name="connsiteX12" fmla="*/ 8236549 w 9883859"/>
              <a:gd name="connsiteY12" fmla="*/ 3288631 h 4687943"/>
              <a:gd name="connsiteX13" fmla="*/ 8434688 w 9883859"/>
              <a:gd name="connsiteY13" fmla="*/ 4687943 h 4687943"/>
              <a:gd name="connsiteX14" fmla="*/ 7177288 w 9883859"/>
              <a:gd name="connsiteY14" fmla="*/ 3288630 h 4687943"/>
              <a:gd name="connsiteX15" fmla="*/ 548116 w 9883859"/>
              <a:gd name="connsiteY15" fmla="*/ 3288631 h 4687943"/>
              <a:gd name="connsiteX16" fmla="*/ 0 w 9883859"/>
              <a:gd name="connsiteY16" fmla="*/ 2740515 h 4687943"/>
              <a:gd name="connsiteX17" fmla="*/ 0 w 9883859"/>
              <a:gd name="connsiteY17" fmla="*/ 2740526 h 4687943"/>
              <a:gd name="connsiteX18" fmla="*/ 0 w 9883859"/>
              <a:gd name="connsiteY18" fmla="*/ 1918368 h 4687943"/>
              <a:gd name="connsiteX19" fmla="*/ 0 w 9883859"/>
              <a:gd name="connsiteY19" fmla="*/ 1918368 h 4687943"/>
              <a:gd name="connsiteX20" fmla="*/ 0 w 9883859"/>
              <a:gd name="connsiteY20" fmla="*/ 548116 h 4687943"/>
              <a:gd name="connsiteX0" fmla="*/ 0 w 9883859"/>
              <a:gd name="connsiteY0" fmla="*/ 548116 h 4158553"/>
              <a:gd name="connsiteX1" fmla="*/ 548116 w 9883859"/>
              <a:gd name="connsiteY1" fmla="*/ 0 h 4158553"/>
              <a:gd name="connsiteX2" fmla="*/ 5765584 w 9883859"/>
              <a:gd name="connsiteY2" fmla="*/ 0 h 4158553"/>
              <a:gd name="connsiteX3" fmla="*/ 5765584 w 9883859"/>
              <a:gd name="connsiteY3" fmla="*/ 0 h 4158553"/>
              <a:gd name="connsiteX4" fmla="*/ 8236549 w 9883859"/>
              <a:gd name="connsiteY4" fmla="*/ 0 h 4158553"/>
              <a:gd name="connsiteX5" fmla="*/ 9335743 w 9883859"/>
              <a:gd name="connsiteY5" fmla="*/ 0 h 4158553"/>
              <a:gd name="connsiteX6" fmla="*/ 9883859 w 9883859"/>
              <a:gd name="connsiteY6" fmla="*/ 548116 h 4158553"/>
              <a:gd name="connsiteX7" fmla="*/ 9883859 w 9883859"/>
              <a:gd name="connsiteY7" fmla="*/ 1918368 h 4158553"/>
              <a:gd name="connsiteX8" fmla="*/ 9883859 w 9883859"/>
              <a:gd name="connsiteY8" fmla="*/ 1918368 h 4158553"/>
              <a:gd name="connsiteX9" fmla="*/ 9883859 w 9883859"/>
              <a:gd name="connsiteY9" fmla="*/ 2740526 h 4158553"/>
              <a:gd name="connsiteX10" fmla="*/ 9883859 w 9883859"/>
              <a:gd name="connsiteY10" fmla="*/ 2740515 h 4158553"/>
              <a:gd name="connsiteX11" fmla="*/ 9335743 w 9883859"/>
              <a:gd name="connsiteY11" fmla="*/ 3288631 h 4158553"/>
              <a:gd name="connsiteX12" fmla="*/ 8236549 w 9883859"/>
              <a:gd name="connsiteY12" fmla="*/ 3288631 h 4158553"/>
              <a:gd name="connsiteX13" fmla="*/ 8643235 w 9883859"/>
              <a:gd name="connsiteY13" fmla="*/ 4158553 h 4158553"/>
              <a:gd name="connsiteX14" fmla="*/ 7177288 w 9883859"/>
              <a:gd name="connsiteY14" fmla="*/ 3288630 h 4158553"/>
              <a:gd name="connsiteX15" fmla="*/ 548116 w 9883859"/>
              <a:gd name="connsiteY15" fmla="*/ 3288631 h 4158553"/>
              <a:gd name="connsiteX16" fmla="*/ 0 w 9883859"/>
              <a:gd name="connsiteY16" fmla="*/ 2740515 h 4158553"/>
              <a:gd name="connsiteX17" fmla="*/ 0 w 9883859"/>
              <a:gd name="connsiteY17" fmla="*/ 2740526 h 4158553"/>
              <a:gd name="connsiteX18" fmla="*/ 0 w 9883859"/>
              <a:gd name="connsiteY18" fmla="*/ 1918368 h 4158553"/>
              <a:gd name="connsiteX19" fmla="*/ 0 w 9883859"/>
              <a:gd name="connsiteY19" fmla="*/ 1918368 h 4158553"/>
              <a:gd name="connsiteX20" fmla="*/ 0 w 9883859"/>
              <a:gd name="connsiteY20" fmla="*/ 548116 h 4158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883859" h="4158553">
                <a:moveTo>
                  <a:pt x="0" y="548116"/>
                </a:moveTo>
                <a:cubicBezTo>
                  <a:pt x="0" y="245400"/>
                  <a:pt x="245400" y="0"/>
                  <a:pt x="548116" y="0"/>
                </a:cubicBezTo>
                <a:lnTo>
                  <a:pt x="5765584" y="0"/>
                </a:lnTo>
                <a:lnTo>
                  <a:pt x="5765584" y="0"/>
                </a:lnTo>
                <a:lnTo>
                  <a:pt x="8236549" y="0"/>
                </a:lnTo>
                <a:lnTo>
                  <a:pt x="9335743" y="0"/>
                </a:lnTo>
                <a:cubicBezTo>
                  <a:pt x="9638459" y="0"/>
                  <a:pt x="9883859" y="245400"/>
                  <a:pt x="9883859" y="548116"/>
                </a:cubicBezTo>
                <a:lnTo>
                  <a:pt x="9883859" y="1918368"/>
                </a:lnTo>
                <a:lnTo>
                  <a:pt x="9883859" y="1918368"/>
                </a:lnTo>
                <a:lnTo>
                  <a:pt x="9883859" y="2740526"/>
                </a:lnTo>
                <a:lnTo>
                  <a:pt x="9883859" y="2740515"/>
                </a:lnTo>
                <a:cubicBezTo>
                  <a:pt x="9883859" y="3043231"/>
                  <a:pt x="9638459" y="3288631"/>
                  <a:pt x="9335743" y="3288631"/>
                </a:cubicBezTo>
                <a:lnTo>
                  <a:pt x="8236549" y="3288631"/>
                </a:lnTo>
                <a:lnTo>
                  <a:pt x="8643235" y="4158553"/>
                </a:lnTo>
                <a:lnTo>
                  <a:pt x="7177288" y="3288630"/>
                </a:lnTo>
                <a:lnTo>
                  <a:pt x="548116" y="3288631"/>
                </a:lnTo>
                <a:cubicBezTo>
                  <a:pt x="245400" y="3288631"/>
                  <a:pt x="0" y="3043231"/>
                  <a:pt x="0" y="2740515"/>
                </a:cubicBezTo>
                <a:lnTo>
                  <a:pt x="0" y="2740526"/>
                </a:lnTo>
                <a:lnTo>
                  <a:pt x="0" y="1918368"/>
                </a:lnTo>
                <a:lnTo>
                  <a:pt x="0" y="1918368"/>
                </a:lnTo>
                <a:lnTo>
                  <a:pt x="0" y="548116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 algn="just">
              <a:buFontTx/>
              <a:buChar char="-"/>
            </a:pPr>
            <a:r>
              <a:rPr lang="en-US" sz="4000">
                <a:solidFill>
                  <a:schemeClr val="tx1"/>
                </a:solidFill>
              </a:rPr>
              <a:t>Đọc, viết các số có bốn chữ số;</a:t>
            </a:r>
          </a:p>
          <a:p>
            <a:pPr marL="571500" indent="-571500" algn="just">
              <a:buFontTx/>
              <a:buChar char="-"/>
            </a:pPr>
            <a:r>
              <a:rPr lang="en-US" sz="4000">
                <a:solidFill>
                  <a:schemeClr val="tx1"/>
                </a:solidFill>
              </a:rPr>
              <a:t>Nhận biết số có chữ số tròn nghìn;</a:t>
            </a:r>
          </a:p>
          <a:p>
            <a:pPr marL="571500" indent="-571500" algn="just">
              <a:buFontTx/>
              <a:buChar char="-"/>
            </a:pPr>
            <a:r>
              <a:rPr lang="en-US" sz="4000">
                <a:solidFill>
                  <a:schemeClr val="tx1"/>
                </a:solidFill>
              </a:rPr>
              <a:t>Nhận biết được chữ số hàng nghìn, hàng trăm, hàng chục và hàng đơn vị của số có bốn chữ số.</a:t>
            </a:r>
          </a:p>
          <a:p>
            <a:pPr marL="571500" indent="-571500" algn="ctr">
              <a:buFontTx/>
              <a:buChar char="-"/>
            </a:pPr>
            <a:endParaRPr lang="en-US" sz="400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DFA45B-362D-19F2-DCD9-DA25748B6D3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8283" b="78044" l="69391" r="90261">
                        <a14:foregroundMark x1="76174" y1="63074" x2="84000" y2="64870"/>
                      </a14:backgroundRemoval>
                    </a14:imgEffect>
                  </a14:imgLayer>
                </a14:imgProps>
              </a:ext>
            </a:extLst>
          </a:blip>
          <a:srcRect l="66815" t="58383" r="7066" b="19610"/>
          <a:stretch/>
        </p:blipFill>
        <p:spPr>
          <a:xfrm>
            <a:off x="10061962" y="5340918"/>
            <a:ext cx="2316644" cy="1700664"/>
          </a:xfrm>
          <a:prstGeom prst="rect">
            <a:avLst/>
          </a:prstGeom>
        </p:spPr>
      </p:pic>
      <p:sp>
        <p:nvSpPr>
          <p:cNvPr id="4" name="Speech Bubble: Rectangle with Corners Rounded 19">
            <a:extLst>
              <a:ext uri="{FF2B5EF4-FFF2-40B4-BE49-F238E27FC236}">
                <a16:creationId xmlns:a16="http://schemas.microsoft.com/office/drawing/2014/main" id="{F9713C62-A367-9099-10C0-3559259DA2A3}"/>
              </a:ext>
            </a:extLst>
          </p:cNvPr>
          <p:cNvSpPr/>
          <p:nvPr/>
        </p:nvSpPr>
        <p:spPr>
          <a:xfrm>
            <a:off x="458913" y="411471"/>
            <a:ext cx="10551612" cy="5219819"/>
          </a:xfrm>
          <a:custGeom>
            <a:avLst/>
            <a:gdLst>
              <a:gd name="connsiteX0" fmla="*/ 0 w 9883859"/>
              <a:gd name="connsiteY0" fmla="*/ 548116 h 3288631"/>
              <a:gd name="connsiteX1" fmla="*/ 548116 w 9883859"/>
              <a:gd name="connsiteY1" fmla="*/ 0 h 3288631"/>
              <a:gd name="connsiteX2" fmla="*/ 5765584 w 9883859"/>
              <a:gd name="connsiteY2" fmla="*/ 0 h 3288631"/>
              <a:gd name="connsiteX3" fmla="*/ 5765584 w 9883859"/>
              <a:gd name="connsiteY3" fmla="*/ 0 h 3288631"/>
              <a:gd name="connsiteX4" fmla="*/ 8236549 w 9883859"/>
              <a:gd name="connsiteY4" fmla="*/ 0 h 3288631"/>
              <a:gd name="connsiteX5" fmla="*/ 9335743 w 9883859"/>
              <a:gd name="connsiteY5" fmla="*/ 0 h 3288631"/>
              <a:gd name="connsiteX6" fmla="*/ 9883859 w 9883859"/>
              <a:gd name="connsiteY6" fmla="*/ 548116 h 3288631"/>
              <a:gd name="connsiteX7" fmla="*/ 9883859 w 9883859"/>
              <a:gd name="connsiteY7" fmla="*/ 1918368 h 3288631"/>
              <a:gd name="connsiteX8" fmla="*/ 9883859 w 9883859"/>
              <a:gd name="connsiteY8" fmla="*/ 1918368 h 3288631"/>
              <a:gd name="connsiteX9" fmla="*/ 9883859 w 9883859"/>
              <a:gd name="connsiteY9" fmla="*/ 2740526 h 3288631"/>
              <a:gd name="connsiteX10" fmla="*/ 9883859 w 9883859"/>
              <a:gd name="connsiteY10" fmla="*/ 2740515 h 3288631"/>
              <a:gd name="connsiteX11" fmla="*/ 9335743 w 9883859"/>
              <a:gd name="connsiteY11" fmla="*/ 3288631 h 3288631"/>
              <a:gd name="connsiteX12" fmla="*/ 8236549 w 9883859"/>
              <a:gd name="connsiteY12" fmla="*/ 3288631 h 3288631"/>
              <a:gd name="connsiteX13" fmla="*/ 8434688 w 9883859"/>
              <a:gd name="connsiteY13" fmla="*/ 4687943 h 3288631"/>
              <a:gd name="connsiteX14" fmla="*/ 5765584 w 9883859"/>
              <a:gd name="connsiteY14" fmla="*/ 3288631 h 3288631"/>
              <a:gd name="connsiteX15" fmla="*/ 548116 w 9883859"/>
              <a:gd name="connsiteY15" fmla="*/ 3288631 h 3288631"/>
              <a:gd name="connsiteX16" fmla="*/ 0 w 9883859"/>
              <a:gd name="connsiteY16" fmla="*/ 2740515 h 3288631"/>
              <a:gd name="connsiteX17" fmla="*/ 0 w 9883859"/>
              <a:gd name="connsiteY17" fmla="*/ 2740526 h 3288631"/>
              <a:gd name="connsiteX18" fmla="*/ 0 w 9883859"/>
              <a:gd name="connsiteY18" fmla="*/ 1918368 h 3288631"/>
              <a:gd name="connsiteX19" fmla="*/ 0 w 9883859"/>
              <a:gd name="connsiteY19" fmla="*/ 1918368 h 3288631"/>
              <a:gd name="connsiteX20" fmla="*/ 0 w 9883859"/>
              <a:gd name="connsiteY20" fmla="*/ 548116 h 3288631"/>
              <a:gd name="connsiteX0" fmla="*/ 0 w 9883859"/>
              <a:gd name="connsiteY0" fmla="*/ 548116 h 4687943"/>
              <a:gd name="connsiteX1" fmla="*/ 548116 w 9883859"/>
              <a:gd name="connsiteY1" fmla="*/ 0 h 4687943"/>
              <a:gd name="connsiteX2" fmla="*/ 5765584 w 9883859"/>
              <a:gd name="connsiteY2" fmla="*/ 0 h 4687943"/>
              <a:gd name="connsiteX3" fmla="*/ 5765584 w 9883859"/>
              <a:gd name="connsiteY3" fmla="*/ 0 h 4687943"/>
              <a:gd name="connsiteX4" fmla="*/ 8236549 w 9883859"/>
              <a:gd name="connsiteY4" fmla="*/ 0 h 4687943"/>
              <a:gd name="connsiteX5" fmla="*/ 9335743 w 9883859"/>
              <a:gd name="connsiteY5" fmla="*/ 0 h 4687943"/>
              <a:gd name="connsiteX6" fmla="*/ 9883859 w 9883859"/>
              <a:gd name="connsiteY6" fmla="*/ 548116 h 4687943"/>
              <a:gd name="connsiteX7" fmla="*/ 9883859 w 9883859"/>
              <a:gd name="connsiteY7" fmla="*/ 1918368 h 4687943"/>
              <a:gd name="connsiteX8" fmla="*/ 9883859 w 9883859"/>
              <a:gd name="connsiteY8" fmla="*/ 1918368 h 4687943"/>
              <a:gd name="connsiteX9" fmla="*/ 9883859 w 9883859"/>
              <a:gd name="connsiteY9" fmla="*/ 2740526 h 4687943"/>
              <a:gd name="connsiteX10" fmla="*/ 9883859 w 9883859"/>
              <a:gd name="connsiteY10" fmla="*/ 2740515 h 4687943"/>
              <a:gd name="connsiteX11" fmla="*/ 9335743 w 9883859"/>
              <a:gd name="connsiteY11" fmla="*/ 3288631 h 4687943"/>
              <a:gd name="connsiteX12" fmla="*/ 8236549 w 9883859"/>
              <a:gd name="connsiteY12" fmla="*/ 3288631 h 4687943"/>
              <a:gd name="connsiteX13" fmla="*/ 8434688 w 9883859"/>
              <a:gd name="connsiteY13" fmla="*/ 4687943 h 4687943"/>
              <a:gd name="connsiteX14" fmla="*/ 7193331 w 9883859"/>
              <a:gd name="connsiteY14" fmla="*/ 3272588 h 4687943"/>
              <a:gd name="connsiteX15" fmla="*/ 548116 w 9883859"/>
              <a:gd name="connsiteY15" fmla="*/ 3288631 h 4687943"/>
              <a:gd name="connsiteX16" fmla="*/ 0 w 9883859"/>
              <a:gd name="connsiteY16" fmla="*/ 2740515 h 4687943"/>
              <a:gd name="connsiteX17" fmla="*/ 0 w 9883859"/>
              <a:gd name="connsiteY17" fmla="*/ 2740526 h 4687943"/>
              <a:gd name="connsiteX18" fmla="*/ 0 w 9883859"/>
              <a:gd name="connsiteY18" fmla="*/ 1918368 h 4687943"/>
              <a:gd name="connsiteX19" fmla="*/ 0 w 9883859"/>
              <a:gd name="connsiteY19" fmla="*/ 1918368 h 4687943"/>
              <a:gd name="connsiteX20" fmla="*/ 0 w 9883859"/>
              <a:gd name="connsiteY20" fmla="*/ 548116 h 4687943"/>
              <a:gd name="connsiteX0" fmla="*/ 0 w 9883859"/>
              <a:gd name="connsiteY0" fmla="*/ 548116 h 4687943"/>
              <a:gd name="connsiteX1" fmla="*/ 548116 w 9883859"/>
              <a:gd name="connsiteY1" fmla="*/ 0 h 4687943"/>
              <a:gd name="connsiteX2" fmla="*/ 5765584 w 9883859"/>
              <a:gd name="connsiteY2" fmla="*/ 0 h 4687943"/>
              <a:gd name="connsiteX3" fmla="*/ 5765584 w 9883859"/>
              <a:gd name="connsiteY3" fmla="*/ 0 h 4687943"/>
              <a:gd name="connsiteX4" fmla="*/ 8236549 w 9883859"/>
              <a:gd name="connsiteY4" fmla="*/ 0 h 4687943"/>
              <a:gd name="connsiteX5" fmla="*/ 9335743 w 9883859"/>
              <a:gd name="connsiteY5" fmla="*/ 0 h 4687943"/>
              <a:gd name="connsiteX6" fmla="*/ 9883859 w 9883859"/>
              <a:gd name="connsiteY6" fmla="*/ 548116 h 4687943"/>
              <a:gd name="connsiteX7" fmla="*/ 9883859 w 9883859"/>
              <a:gd name="connsiteY7" fmla="*/ 1918368 h 4687943"/>
              <a:gd name="connsiteX8" fmla="*/ 9883859 w 9883859"/>
              <a:gd name="connsiteY8" fmla="*/ 1918368 h 4687943"/>
              <a:gd name="connsiteX9" fmla="*/ 9883859 w 9883859"/>
              <a:gd name="connsiteY9" fmla="*/ 2740526 h 4687943"/>
              <a:gd name="connsiteX10" fmla="*/ 9883859 w 9883859"/>
              <a:gd name="connsiteY10" fmla="*/ 2740515 h 4687943"/>
              <a:gd name="connsiteX11" fmla="*/ 9335743 w 9883859"/>
              <a:gd name="connsiteY11" fmla="*/ 3288631 h 4687943"/>
              <a:gd name="connsiteX12" fmla="*/ 8236549 w 9883859"/>
              <a:gd name="connsiteY12" fmla="*/ 3288631 h 4687943"/>
              <a:gd name="connsiteX13" fmla="*/ 8434688 w 9883859"/>
              <a:gd name="connsiteY13" fmla="*/ 4687943 h 4687943"/>
              <a:gd name="connsiteX14" fmla="*/ 7177288 w 9883859"/>
              <a:gd name="connsiteY14" fmla="*/ 3288630 h 4687943"/>
              <a:gd name="connsiteX15" fmla="*/ 548116 w 9883859"/>
              <a:gd name="connsiteY15" fmla="*/ 3288631 h 4687943"/>
              <a:gd name="connsiteX16" fmla="*/ 0 w 9883859"/>
              <a:gd name="connsiteY16" fmla="*/ 2740515 h 4687943"/>
              <a:gd name="connsiteX17" fmla="*/ 0 w 9883859"/>
              <a:gd name="connsiteY17" fmla="*/ 2740526 h 4687943"/>
              <a:gd name="connsiteX18" fmla="*/ 0 w 9883859"/>
              <a:gd name="connsiteY18" fmla="*/ 1918368 h 4687943"/>
              <a:gd name="connsiteX19" fmla="*/ 0 w 9883859"/>
              <a:gd name="connsiteY19" fmla="*/ 1918368 h 4687943"/>
              <a:gd name="connsiteX20" fmla="*/ 0 w 9883859"/>
              <a:gd name="connsiteY20" fmla="*/ 548116 h 4687943"/>
              <a:gd name="connsiteX0" fmla="*/ 0 w 9883859"/>
              <a:gd name="connsiteY0" fmla="*/ 548116 h 4158553"/>
              <a:gd name="connsiteX1" fmla="*/ 548116 w 9883859"/>
              <a:gd name="connsiteY1" fmla="*/ 0 h 4158553"/>
              <a:gd name="connsiteX2" fmla="*/ 5765584 w 9883859"/>
              <a:gd name="connsiteY2" fmla="*/ 0 h 4158553"/>
              <a:gd name="connsiteX3" fmla="*/ 5765584 w 9883859"/>
              <a:gd name="connsiteY3" fmla="*/ 0 h 4158553"/>
              <a:gd name="connsiteX4" fmla="*/ 8236549 w 9883859"/>
              <a:gd name="connsiteY4" fmla="*/ 0 h 4158553"/>
              <a:gd name="connsiteX5" fmla="*/ 9335743 w 9883859"/>
              <a:gd name="connsiteY5" fmla="*/ 0 h 4158553"/>
              <a:gd name="connsiteX6" fmla="*/ 9883859 w 9883859"/>
              <a:gd name="connsiteY6" fmla="*/ 548116 h 4158553"/>
              <a:gd name="connsiteX7" fmla="*/ 9883859 w 9883859"/>
              <a:gd name="connsiteY7" fmla="*/ 1918368 h 4158553"/>
              <a:gd name="connsiteX8" fmla="*/ 9883859 w 9883859"/>
              <a:gd name="connsiteY8" fmla="*/ 1918368 h 4158553"/>
              <a:gd name="connsiteX9" fmla="*/ 9883859 w 9883859"/>
              <a:gd name="connsiteY9" fmla="*/ 2740526 h 4158553"/>
              <a:gd name="connsiteX10" fmla="*/ 9883859 w 9883859"/>
              <a:gd name="connsiteY10" fmla="*/ 2740515 h 4158553"/>
              <a:gd name="connsiteX11" fmla="*/ 9335743 w 9883859"/>
              <a:gd name="connsiteY11" fmla="*/ 3288631 h 4158553"/>
              <a:gd name="connsiteX12" fmla="*/ 8236549 w 9883859"/>
              <a:gd name="connsiteY12" fmla="*/ 3288631 h 4158553"/>
              <a:gd name="connsiteX13" fmla="*/ 8643235 w 9883859"/>
              <a:gd name="connsiteY13" fmla="*/ 4158553 h 4158553"/>
              <a:gd name="connsiteX14" fmla="*/ 7177288 w 9883859"/>
              <a:gd name="connsiteY14" fmla="*/ 3288630 h 4158553"/>
              <a:gd name="connsiteX15" fmla="*/ 548116 w 9883859"/>
              <a:gd name="connsiteY15" fmla="*/ 3288631 h 4158553"/>
              <a:gd name="connsiteX16" fmla="*/ 0 w 9883859"/>
              <a:gd name="connsiteY16" fmla="*/ 2740515 h 4158553"/>
              <a:gd name="connsiteX17" fmla="*/ 0 w 9883859"/>
              <a:gd name="connsiteY17" fmla="*/ 2740526 h 4158553"/>
              <a:gd name="connsiteX18" fmla="*/ 0 w 9883859"/>
              <a:gd name="connsiteY18" fmla="*/ 1918368 h 4158553"/>
              <a:gd name="connsiteX19" fmla="*/ 0 w 9883859"/>
              <a:gd name="connsiteY19" fmla="*/ 1918368 h 4158553"/>
              <a:gd name="connsiteX20" fmla="*/ 0 w 9883859"/>
              <a:gd name="connsiteY20" fmla="*/ 548116 h 4158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883859" h="4158553">
                <a:moveTo>
                  <a:pt x="0" y="548116"/>
                </a:moveTo>
                <a:cubicBezTo>
                  <a:pt x="0" y="245400"/>
                  <a:pt x="245400" y="0"/>
                  <a:pt x="548116" y="0"/>
                </a:cubicBezTo>
                <a:lnTo>
                  <a:pt x="5765584" y="0"/>
                </a:lnTo>
                <a:lnTo>
                  <a:pt x="5765584" y="0"/>
                </a:lnTo>
                <a:lnTo>
                  <a:pt x="8236549" y="0"/>
                </a:lnTo>
                <a:lnTo>
                  <a:pt x="9335743" y="0"/>
                </a:lnTo>
                <a:cubicBezTo>
                  <a:pt x="9638459" y="0"/>
                  <a:pt x="9883859" y="245400"/>
                  <a:pt x="9883859" y="548116"/>
                </a:cubicBezTo>
                <a:lnTo>
                  <a:pt x="9883859" y="1918368"/>
                </a:lnTo>
                <a:lnTo>
                  <a:pt x="9883859" y="1918368"/>
                </a:lnTo>
                <a:lnTo>
                  <a:pt x="9883859" y="2740526"/>
                </a:lnTo>
                <a:lnTo>
                  <a:pt x="9883859" y="2740515"/>
                </a:lnTo>
                <a:cubicBezTo>
                  <a:pt x="9883859" y="3043231"/>
                  <a:pt x="9638459" y="3288631"/>
                  <a:pt x="9335743" y="3288631"/>
                </a:cubicBezTo>
                <a:lnTo>
                  <a:pt x="8236549" y="3288631"/>
                </a:lnTo>
                <a:lnTo>
                  <a:pt x="8643235" y="4158553"/>
                </a:lnTo>
                <a:lnTo>
                  <a:pt x="7177288" y="3288630"/>
                </a:lnTo>
                <a:lnTo>
                  <a:pt x="548116" y="3288631"/>
                </a:lnTo>
                <a:cubicBezTo>
                  <a:pt x="245400" y="3288631"/>
                  <a:pt x="0" y="3043231"/>
                  <a:pt x="0" y="2740515"/>
                </a:cubicBezTo>
                <a:lnTo>
                  <a:pt x="0" y="2740526"/>
                </a:lnTo>
                <a:lnTo>
                  <a:pt x="0" y="1918368"/>
                </a:lnTo>
                <a:lnTo>
                  <a:pt x="0" y="1918368"/>
                </a:lnTo>
                <a:lnTo>
                  <a:pt x="0" y="548116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sz="320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8940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4A8F3078-F43C-9632-1AB2-A0046696A584}"/>
              </a:ext>
            </a:extLst>
          </p:cNvPr>
          <p:cNvSpPr txBox="1"/>
          <p:nvPr/>
        </p:nvSpPr>
        <p:spPr>
          <a:xfrm>
            <a:off x="171309" y="7070949"/>
            <a:ext cx="11975486" cy="2210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766">
                <a:ln w="76200">
                  <a:solidFill>
                    <a:srgbClr val="9470A4"/>
                  </a:solidFill>
                </a:ln>
                <a:solidFill>
                  <a:schemeClr val="bg1"/>
                </a:solidFill>
                <a:effectLst>
                  <a:glow rad="101600">
                    <a:srgbClr val="7030A0">
                      <a:alpha val="60000"/>
                    </a:srgbClr>
                  </a:glow>
                </a:effectLst>
                <a:latin typeface="SVN-Billo" panose="00000400000000000000" pitchFamily="2" charset="0"/>
              </a:rPr>
              <a:t>Dặn dò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A2D7EB-E84E-7519-2048-0BAF1DAB31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7683" y="734209"/>
            <a:ext cx="12897204" cy="238424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7FBFFF6-E6F0-C1F7-CEAF-F9D69ECCB8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8561" y="3429001"/>
            <a:ext cx="4276243" cy="301237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367691A-FCD7-5104-3E74-D1FA10891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C0BBA-E0D6-5085-D770-F7C1F286E48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7389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3E4F877-44C3-EEA5-2C26-74B937F3E5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024" y="231371"/>
            <a:ext cx="10961558" cy="63952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9D4268-4D3E-0976-336A-8450243F8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1C2CB8-1AF9-3384-666C-2CBD0ED1C65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343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32719" y="381000"/>
            <a:ext cx="9296400" cy="25146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57"/>
          <a:stretch/>
        </p:blipFill>
        <p:spPr>
          <a:xfrm>
            <a:off x="2499519" y="533400"/>
            <a:ext cx="2114550" cy="20255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32719" y="3429000"/>
            <a:ext cx="9296400" cy="2246769"/>
          </a:xfrm>
          <a:prstGeom prst="rect">
            <a:avLst/>
          </a:prstGeom>
          <a:solidFill>
            <a:srgbClr val="D8F4E3"/>
          </a:solidFill>
        </p:spPr>
        <p:txBody>
          <a:bodyPr wrap="square" rtlCol="0">
            <a:spAutoFit/>
          </a:bodyPr>
          <a:lstStyle/>
          <a:p>
            <a:r>
              <a:rPr lang="en-US" sz="2000" b="1">
                <a:latin typeface="Arial" pitchFamily="34" charset="0"/>
                <a:cs typeface="Arial" pitchFamily="34" charset="0"/>
              </a:rPr>
              <a:t>Thân chào Quý Thầy Cô!</a:t>
            </a:r>
          </a:p>
          <a:p>
            <a:r>
              <a:rPr lang="en-US" sz="2000" b="1">
                <a:latin typeface="Arial" pitchFamily="34" charset="0"/>
                <a:cs typeface="Arial" pitchFamily="34" charset="0"/>
              </a:rPr>
              <a:t>Rất mong nhận được phản hồi và góp ý từ Quý Thầy Cô để bộ giáo án ppt được hoàn thiện hơn.</a:t>
            </a:r>
          </a:p>
          <a:p>
            <a:r>
              <a:rPr lang="en-US" sz="2000" b="1">
                <a:latin typeface="Arial" pitchFamily="34" charset="0"/>
                <a:cs typeface="Arial" pitchFamily="34" charset="0"/>
              </a:rPr>
              <a:t>Mọi thông tin phản hồi mong được QTC gửi về:</a:t>
            </a:r>
          </a:p>
          <a:p>
            <a:r>
              <a:rPr lang="en-US" sz="2000" b="1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en-US" sz="2000" b="1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en-US" sz="2000">
                <a:hlinkClick r:id="rId4"/>
              </a:rPr>
              <a:t>https://www.facebook.com/nhilinh.phan/</a:t>
            </a:r>
            <a:endParaRPr lang="en-US" sz="2000"/>
          </a:p>
          <a:p>
            <a:r>
              <a:rPr lang="en-US" sz="2000" b="1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en-US" sz="2000">
                <a:hlinkClick r:id="rId5"/>
              </a:rPr>
              <a:t>https://www.facebook.com/groups/443096903751589</a:t>
            </a:r>
            <a:endParaRPr lang="en-US" sz="2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85519" y="1249443"/>
            <a:ext cx="5105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Người soạn	: Phan Thị Linh</a:t>
            </a:r>
          </a:p>
          <a:p>
            <a:r>
              <a:rPr lang="en-US" sz="20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Năm sinh	: </a:t>
            </a:r>
          </a:p>
          <a:p>
            <a:r>
              <a:rPr lang="en-US" sz="20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Đơn vị công tác	: </a:t>
            </a:r>
          </a:p>
          <a:p>
            <a:r>
              <a:rPr lang="en-US" sz="20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LH		: 0916.604.268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2458B3F-5C6D-6FA9-F74F-171D8F34F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43DFCA21-5030-223A-3821-1FB75D08AB2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2164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2" descr="Bộ SGK Lớp 6 - Kết nối tri thức với cuộc sống - Công ty Cổ phần Đầu tư và  Phát triển Giáo dục Phương Nam">
            <a:extLst>
              <a:ext uri="{FF2B5EF4-FFF2-40B4-BE49-F238E27FC236}">
                <a16:creationId xmlns:a16="http://schemas.microsoft.com/office/drawing/2014/main" id="{6FFDC38A-1D2D-5D04-C2C7-A01DF11E63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9928414" y="375824"/>
            <a:ext cx="1880186" cy="1736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8DA9B67-3733-D8BC-58C0-3BEC85AF4A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6177" y="3944484"/>
            <a:ext cx="5502733" cy="250931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2FD6FD1-D1BB-4F12-A6E5-ADC908D7CC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8433" y="675294"/>
            <a:ext cx="8960073" cy="407055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A6CB495-345A-A21E-1EC1-5FF800AF9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C94D43D7-2645-DA14-D686-902AA2B0834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9C13047-4591-9F06-E5C2-7732976EF6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32" y="1166235"/>
            <a:ext cx="11944743" cy="22627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4CA345D-A396-4611-7721-D83922AA6B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6749" y="3686779"/>
            <a:ext cx="3788341" cy="23674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212B61-8F62-36D6-AEE9-14140D5A8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F19B5E-B214-B1A3-1330-EB55ED8459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587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ình ảnh đã tải lên">
            <a:extLst>
              <a:ext uri="{FF2B5EF4-FFF2-40B4-BE49-F238E27FC236}">
                <a16:creationId xmlns:a16="http://schemas.microsoft.com/office/drawing/2014/main" id="{A3EEABFA-0885-15C4-9686-B009C24C1D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24937"/>
          <a:stretch/>
        </p:blipFill>
        <p:spPr bwMode="auto">
          <a:xfrm>
            <a:off x="-1" y="8483"/>
            <a:ext cx="12161838" cy="6841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1E3A1E01-D030-547C-B252-451D92FE8DE0}"/>
              </a:ext>
            </a:extLst>
          </p:cNvPr>
          <p:cNvGrpSpPr/>
          <p:nvPr/>
        </p:nvGrpSpPr>
        <p:grpSpPr>
          <a:xfrm>
            <a:off x="1854671" y="1585278"/>
            <a:ext cx="8452497" cy="2194397"/>
            <a:chOff x="1060981" y="1323841"/>
            <a:chExt cx="6355095" cy="1649879"/>
          </a:xfrm>
        </p:grpSpPr>
        <p:pic>
          <p:nvPicPr>
            <p:cNvPr id="2056" name="Picture 8" descr="Hình ảnh đã tải lên">
              <a:extLst>
                <a:ext uri="{FF2B5EF4-FFF2-40B4-BE49-F238E27FC236}">
                  <a16:creationId xmlns:a16="http://schemas.microsoft.com/office/drawing/2014/main" id="{F15E6E3F-A957-41F5-E042-953E2E31248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6939" b="39898" l="51938" r="95263">
                          <a14:foregroundMark x1="52799" y1="31122" x2="52024" y2="37245"/>
                          <a14:foregroundMark x1="57795" y1="39592" x2="60465" y2="38980"/>
                          <a14:foregroundMark x1="95263" y1="29694" x2="95263" y2="29694"/>
                          <a14:foregroundMark x1="52541" y1="31939" x2="52541" y2="3193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108" t="25397" r="-573" b="58469"/>
            <a:stretch/>
          </p:blipFill>
          <p:spPr bwMode="auto">
            <a:xfrm>
              <a:off x="1060981" y="1323841"/>
              <a:ext cx="6355095" cy="16498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18222F68-6F2E-5D1F-7BC8-4C1C702E01D4}"/>
                </a:ext>
              </a:extLst>
            </p:cNvPr>
            <p:cNvSpPr txBox="1"/>
            <p:nvPr/>
          </p:nvSpPr>
          <p:spPr>
            <a:xfrm>
              <a:off x="1536806" y="1565562"/>
              <a:ext cx="5225141" cy="992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7980" b="1" dirty="0">
                  <a:solidFill>
                    <a:schemeClr val="tx1"/>
                  </a:solidFill>
                  <a:latin typeface="SVN-Saycheez" panose="02000506000000020004" pitchFamily="2" charset="0"/>
                </a:rPr>
                <a:t>THỢ SĂN HẠT GIẺ </a:t>
              </a:r>
              <a:endParaRPr lang="en-US" sz="7980" b="1" dirty="0">
                <a:solidFill>
                  <a:schemeClr val="tx1"/>
                </a:solidFill>
                <a:latin typeface="SVN-Saycheez" panose="02000506000000020004" pitchFamily="2" charset="0"/>
              </a:endParaRPr>
            </a:p>
          </p:txBody>
        </p:sp>
      </p:grpSp>
      <p:pic>
        <p:nvPicPr>
          <p:cNvPr id="2052" name="Picture 4" descr="This png image - Cute Squirrel Cartoon PNG Clipart Image, is available for free download">
            <a:extLst>
              <a:ext uri="{FF2B5EF4-FFF2-40B4-BE49-F238E27FC236}">
                <a16:creationId xmlns:a16="http://schemas.microsoft.com/office/drawing/2014/main" id="{936A3D7F-512C-DC2C-66BB-E92D009CF9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26596" y="3819132"/>
            <a:ext cx="2376118" cy="2420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hlinkClick r:id="rId6" action="ppaction://hlinksldjump"/>
            <a:extLst>
              <a:ext uri="{FF2B5EF4-FFF2-40B4-BE49-F238E27FC236}">
                <a16:creationId xmlns:a16="http://schemas.microsoft.com/office/drawing/2014/main" id="{FA6C31B2-D8FE-32B8-5700-68807B8887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5511" y="3926820"/>
            <a:ext cx="3138025" cy="337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617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ình ảnh đã tải lên">
            <a:extLst>
              <a:ext uri="{FF2B5EF4-FFF2-40B4-BE49-F238E27FC236}">
                <a16:creationId xmlns:a16="http://schemas.microsoft.com/office/drawing/2014/main" id="{5A6F3A82-5540-36C3-75CB-9158032176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85311"/>
            <a:ext cx="12161838" cy="7934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1909B94-F474-FA33-10C8-ED818FE409A9}"/>
              </a:ext>
            </a:extLst>
          </p:cNvPr>
          <p:cNvSpPr/>
          <p:nvPr/>
        </p:nvSpPr>
        <p:spPr>
          <a:xfrm>
            <a:off x="1512565" y="944793"/>
            <a:ext cx="7521944" cy="1778286"/>
          </a:xfrm>
          <a:prstGeom prst="roundRect">
            <a:avLst/>
          </a:prstGeom>
          <a:solidFill>
            <a:srgbClr val="FFFFFF"/>
          </a:solidFill>
          <a:ln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724">
                <a:solidFill>
                  <a:schemeClr val="tx1"/>
                </a:solidFill>
              </a:rPr>
              <a:t>Số 700 là số tròn ……</a:t>
            </a:r>
            <a:endParaRPr lang="en-US" sz="3724" dirty="0">
              <a:solidFill>
                <a:schemeClr val="tx1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E5510D0-CA57-FD57-E41B-33D78EEBCE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684" b="94705" l="7400" r="96800">
                        <a14:foregroundMark x1="18600" y1="94908" x2="18600" y2="94908"/>
                        <a14:foregroundMark x1="80000" y1="7943" x2="80000" y2="7943"/>
                        <a14:foregroundMark x1="93200" y1="49287" x2="93200" y2="49287"/>
                        <a14:foregroundMark x1="61600" y1="33198" x2="61600" y2="33198"/>
                        <a14:foregroundMark x1="83600" y1="28513" x2="83800" y2="44196"/>
                        <a14:foregroundMark x1="63000" y1="26273" x2="91800" y2="42363"/>
                        <a14:foregroundMark x1="91800" y1="42363" x2="65600" y2="28310"/>
                        <a14:foregroundMark x1="65600" y1="28310" x2="61600" y2="32587"/>
                        <a14:foregroundMark x1="87000" y1="34216" x2="87000" y2="34216"/>
                        <a14:foregroundMark x1="59800" y1="43381" x2="80400" y2="54786"/>
                        <a14:foregroundMark x1="80400" y1="54786" x2="58800" y2="58859"/>
                        <a14:foregroundMark x1="86400" y1="30957" x2="86400" y2="37271"/>
                        <a14:foregroundMark x1="59800" y1="42974" x2="65600" y2="47454"/>
                        <a14:foregroundMark x1="25400" y1="64969" x2="50200" y2="55804"/>
                        <a14:foregroundMark x1="25400" y1="60285" x2="25400" y2="60285"/>
                        <a14:foregroundMark x1="32600" y1="59063" x2="20800" y2="60896"/>
                        <a14:foregroundMark x1="7400" y1="87576" x2="7400" y2="87576"/>
                        <a14:foregroundMark x1="35800" y1="75967" x2="48000" y2="82485"/>
                        <a14:foregroundMark x1="48000" y1="75967" x2="48000" y2="75967"/>
                        <a14:foregroundMark x1="30000" y1="78208" x2="47600" y2="74745"/>
                        <a14:foregroundMark x1="31200" y1="78411" x2="37600" y2="87984"/>
                        <a14:foregroundMark x1="51600" y1="73320" x2="36400" y2="90428"/>
                        <a14:foregroundMark x1="36400" y1="90428" x2="47600" y2="80244"/>
                        <a14:foregroundMark x1="47600" y1="84725" x2="45800" y2="84725"/>
                        <a14:foregroundMark x1="25400" y1="55193" x2="23600" y2="70876"/>
                        <a14:foregroundMark x1="60600" y1="44196" x2="58000" y2="57637"/>
                        <a14:foregroundMark x1="62800" y1="46640" x2="73200" y2="56212"/>
                        <a14:foregroundMark x1="81800" y1="51935" x2="81800" y2="51935"/>
                        <a14:foregroundMark x1="78200" y1="49695" x2="81000" y2="52138"/>
                        <a14:foregroundMark x1="57600" y1="42363" x2="73200" y2="59878"/>
                        <a14:foregroundMark x1="73200" y1="59878" x2="72400" y2="58045"/>
                        <a14:foregroundMark x1="69200" y1="59063" x2="59200" y2="60896"/>
                        <a14:foregroundMark x1="45400" y1="87169" x2="42000" y2="87984"/>
                        <a14:foregroundMark x1="96800" y1="51120" x2="96800" y2="51120"/>
                        <a14:foregroundMark x1="81000" y1="4684" x2="81000" y2="46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47" y="-81982"/>
            <a:ext cx="2349544" cy="2307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LÁ">
            <a:extLst>
              <a:ext uri="{FF2B5EF4-FFF2-40B4-BE49-F238E27FC236}">
                <a16:creationId xmlns:a16="http://schemas.microsoft.com/office/drawing/2014/main" id="{D0FCB659-44B5-EE00-CB0A-38FD02E0ED07}"/>
              </a:ext>
            </a:extLst>
          </p:cNvPr>
          <p:cNvSpPr/>
          <p:nvPr/>
        </p:nvSpPr>
        <p:spPr>
          <a:xfrm>
            <a:off x="1054366" y="3889109"/>
            <a:ext cx="3188680" cy="1005550"/>
          </a:xfrm>
          <a:prstGeom prst="roundRect">
            <a:avLst/>
          </a:prstGeom>
          <a:solidFill>
            <a:srgbClr val="FFFFFF"/>
          </a:solidFill>
          <a:ln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724">
                <a:solidFill>
                  <a:schemeClr val="tx1"/>
                </a:solidFill>
              </a:rPr>
              <a:t>nghìn</a:t>
            </a:r>
            <a:endParaRPr lang="en-US" sz="3724" dirty="0">
              <a:solidFill>
                <a:schemeClr val="tx1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61FBB14-E160-23CF-0C20-3914DC30A955}"/>
              </a:ext>
            </a:extLst>
          </p:cNvPr>
          <p:cNvGrpSpPr/>
          <p:nvPr/>
        </p:nvGrpSpPr>
        <p:grpSpPr>
          <a:xfrm>
            <a:off x="158943" y="3336961"/>
            <a:ext cx="1778286" cy="1778286"/>
            <a:chOff x="4298038" y="1666713"/>
            <a:chExt cx="1734730" cy="1734730"/>
          </a:xfrm>
        </p:grpSpPr>
        <p:pic>
          <p:nvPicPr>
            <p:cNvPr id="1030" name="Picture 6" descr="Hình ảnh đã tải lên">
              <a:extLst>
                <a:ext uri="{FF2B5EF4-FFF2-40B4-BE49-F238E27FC236}">
                  <a16:creationId xmlns:a16="http://schemas.microsoft.com/office/drawing/2014/main" id="{A8EE86A4-B270-A3DC-8C2B-B9F03E82ED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4286" b="95714" l="10000" r="90000">
                          <a14:foregroundMark x1="25510" y1="91837" x2="46837" y2="92653"/>
                          <a14:foregroundMark x1="73571" y1="9082" x2="73571" y2="9082"/>
                          <a14:foregroundMark x1="70918" y1="4286" x2="70918" y2="4286"/>
                          <a14:foregroundMark x1="42347" y1="27143" x2="42347" y2="27143"/>
                          <a14:foregroundMark x1="22245" y1="95714" x2="22245" y2="9571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98038" y="1666713"/>
              <a:ext cx="1734730" cy="17347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D87B7F6-0B43-BEAA-4FB5-EB0913C29FBB}"/>
                </a:ext>
              </a:extLst>
            </p:cNvPr>
            <p:cNvSpPr txBox="1"/>
            <p:nvPr/>
          </p:nvSpPr>
          <p:spPr>
            <a:xfrm>
              <a:off x="4655724" y="1980080"/>
              <a:ext cx="768404" cy="1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8778" dirty="0">
                  <a:solidFill>
                    <a:srgbClr val="FFFFFF"/>
                  </a:solidFill>
                  <a:latin typeface="SVN-Saycheez" panose="02000506000000020004" pitchFamily="2" charset="0"/>
                </a:rPr>
                <a:t>A</a:t>
              </a:r>
              <a:endParaRPr lang="en-US" sz="8778" dirty="0">
                <a:solidFill>
                  <a:srgbClr val="FFFFFF"/>
                </a:solidFill>
                <a:latin typeface="SVN-Saycheez" panose="02000506000000020004" pitchFamily="2" charset="0"/>
              </a:endParaRPr>
            </a:p>
          </p:txBody>
        </p:sp>
      </p:grpSp>
      <p:sp>
        <p:nvSpPr>
          <p:cNvPr id="18" name="RỄ">
            <a:extLst>
              <a:ext uri="{FF2B5EF4-FFF2-40B4-BE49-F238E27FC236}">
                <a16:creationId xmlns:a16="http://schemas.microsoft.com/office/drawing/2014/main" id="{0E562D31-F5AA-2E1B-D390-763199BAC0FB}"/>
              </a:ext>
            </a:extLst>
          </p:cNvPr>
          <p:cNvSpPr/>
          <p:nvPr/>
        </p:nvSpPr>
        <p:spPr>
          <a:xfrm>
            <a:off x="6080919" y="3915634"/>
            <a:ext cx="3188680" cy="1005550"/>
          </a:xfrm>
          <a:prstGeom prst="roundRect">
            <a:avLst/>
          </a:prstGeom>
          <a:solidFill>
            <a:srgbClr val="FFFFFF"/>
          </a:solidFill>
          <a:ln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724">
                <a:solidFill>
                  <a:schemeClr val="tx1"/>
                </a:solidFill>
              </a:rPr>
              <a:t>trăm</a:t>
            </a:r>
            <a:endParaRPr lang="en-US" sz="3724" dirty="0">
              <a:solidFill>
                <a:schemeClr val="tx1"/>
              </a:solidFill>
            </a:endParaRPr>
          </a:p>
        </p:txBody>
      </p:sp>
      <p:pic>
        <p:nvPicPr>
          <p:cNvPr id="20" name="Picture 6" descr="Hình ảnh đã tải lên">
            <a:extLst>
              <a:ext uri="{FF2B5EF4-FFF2-40B4-BE49-F238E27FC236}">
                <a16:creationId xmlns:a16="http://schemas.microsoft.com/office/drawing/2014/main" id="{280DB4E1-AD1E-F3EA-45D5-76CF4DD38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286" b="95714" l="10000" r="90000">
                        <a14:foregroundMark x1="25510" y1="91837" x2="46837" y2="92653"/>
                        <a14:foregroundMark x1="73571" y1="9082" x2="73571" y2="9082"/>
                        <a14:foregroundMark x1="70918" y1="4286" x2="70918" y2="4286"/>
                        <a14:foregroundMark x1="42347" y1="27143" x2="42347" y2="27143"/>
                        <a14:foregroundMark x1="22245" y1="95714" x2="22245" y2="9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5493" y="3363485"/>
            <a:ext cx="1778286" cy="1778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5183428-B833-7846-EFDB-CB52ED978941}"/>
              </a:ext>
            </a:extLst>
          </p:cNvPr>
          <p:cNvSpPr txBox="1"/>
          <p:nvPr/>
        </p:nvSpPr>
        <p:spPr>
          <a:xfrm>
            <a:off x="5552161" y="3684721"/>
            <a:ext cx="787697" cy="1443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778">
                <a:solidFill>
                  <a:srgbClr val="FFFFFF"/>
                </a:solidFill>
                <a:latin typeface="SVN-Saycheez" panose="02000506000000020004" pitchFamily="2" charset="0"/>
              </a:rPr>
              <a:t>B</a:t>
            </a:r>
            <a:endParaRPr lang="en-US" sz="8778" dirty="0">
              <a:solidFill>
                <a:srgbClr val="FFFFFF"/>
              </a:solidFill>
              <a:latin typeface="SVN-Saycheez" panose="02000506000000020004" pitchFamily="2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B73A472-FA5E-5E93-C619-8B085734B7E2}"/>
              </a:ext>
            </a:extLst>
          </p:cNvPr>
          <p:cNvGrpSpPr/>
          <p:nvPr/>
        </p:nvGrpSpPr>
        <p:grpSpPr>
          <a:xfrm>
            <a:off x="9224225" y="4080887"/>
            <a:ext cx="2727014" cy="2727014"/>
            <a:chOff x="6935326" y="3061878"/>
            <a:chExt cx="2050333" cy="2050333"/>
          </a:xfrm>
        </p:grpSpPr>
        <p:pic>
          <p:nvPicPr>
            <p:cNvPr id="22" name="Picture 6" descr="Hình ảnh đã tải lên">
              <a:extLst>
                <a:ext uri="{FF2B5EF4-FFF2-40B4-BE49-F238E27FC236}">
                  <a16:creationId xmlns:a16="http://schemas.microsoft.com/office/drawing/2014/main" id="{4CF0D84A-1777-C87C-7756-1DC3B40311A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4286" b="95714" l="10000" r="90000">
                          <a14:foregroundMark x1="25510" y1="91837" x2="46837" y2="92653"/>
                          <a14:foregroundMark x1="73571" y1="9082" x2="73571" y2="9082"/>
                          <a14:foregroundMark x1="70918" y1="4286" x2="70918" y2="4286"/>
                          <a14:foregroundMark x1="42347" y1="27143" x2="42347" y2="27143"/>
                          <a14:foregroundMark x1="22245" y1="95714" x2="22245" y2="9571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35326" y="3061878"/>
              <a:ext cx="2050333" cy="20503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44AA3F1-E64A-5B86-B79E-9157A96F4662}"/>
                </a:ext>
              </a:extLst>
            </p:cNvPr>
            <p:cNvSpPr txBox="1"/>
            <p:nvPr/>
          </p:nvSpPr>
          <p:spPr>
            <a:xfrm>
              <a:off x="7230878" y="3759632"/>
              <a:ext cx="1125108" cy="1085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8778" dirty="0">
                  <a:solidFill>
                    <a:srgbClr val="FFFFFF"/>
                  </a:solidFill>
                  <a:latin typeface="SVN-Saycheez" panose="02000506000000020004" pitchFamily="2" charset="0"/>
                </a:rPr>
                <a:t>+1</a:t>
              </a:r>
              <a:endParaRPr lang="en-US" sz="8778" dirty="0">
                <a:solidFill>
                  <a:srgbClr val="FFFFFF"/>
                </a:solidFill>
                <a:latin typeface="SVN-Saycheez" panose="02000506000000020004" pitchFamily="2" charset="0"/>
              </a:endParaRPr>
            </a:p>
          </p:txBody>
        </p:sp>
      </p:grpSp>
      <p:pic>
        <p:nvPicPr>
          <p:cNvPr id="3" name="Picture 6" descr="Hình ảnh đã tải lên">
            <a:extLst>
              <a:ext uri="{FF2B5EF4-FFF2-40B4-BE49-F238E27FC236}">
                <a16:creationId xmlns:a16="http://schemas.microsoft.com/office/drawing/2014/main" id="{ADF86EBB-12A4-D4AF-2135-18A6F8434B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286" b="95714" l="10000" r="90000">
                        <a14:foregroundMark x1="25510" y1="91837" x2="46837" y2="92653"/>
                        <a14:foregroundMark x1="73571" y1="9082" x2="73571" y2="9082"/>
                        <a14:foregroundMark x1="70918" y1="4286" x2="70918" y2="4286"/>
                        <a14:foregroundMark x1="42347" y1="27143" x2="42347" y2="27143"/>
                        <a14:foregroundMark x1="22245" y1="95714" x2="22245" y2="9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2778" y="-2863596"/>
            <a:ext cx="1778285" cy="177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2669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D4F7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ti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16617E-7 2.96296E-6 L -0.06265 1.57407 " pathEditMode="relative" rAng="0" ptsTypes="AA">
                                      <p:cBhvr>
                                        <p:cTn id="19" dur="2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33" y="7870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ình ảnh đã tải lên">
            <a:extLst>
              <a:ext uri="{FF2B5EF4-FFF2-40B4-BE49-F238E27FC236}">
                <a16:creationId xmlns:a16="http://schemas.microsoft.com/office/drawing/2014/main" id="{5A6F3A82-5540-36C3-75CB-9158032176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85311"/>
            <a:ext cx="12161838" cy="7934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1909B94-F474-FA33-10C8-ED818FE409A9}"/>
              </a:ext>
            </a:extLst>
          </p:cNvPr>
          <p:cNvSpPr/>
          <p:nvPr/>
        </p:nvSpPr>
        <p:spPr>
          <a:xfrm>
            <a:off x="1937229" y="768219"/>
            <a:ext cx="7521944" cy="1778286"/>
          </a:xfrm>
          <a:prstGeom prst="roundRect">
            <a:avLst/>
          </a:prstGeom>
          <a:solidFill>
            <a:srgbClr val="FFFFFF"/>
          </a:solidFill>
          <a:ln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724">
                <a:solidFill>
                  <a:schemeClr val="tx1"/>
                </a:solidFill>
              </a:rPr>
              <a:t>Số 592 có chữ số hàng đơn vị là:</a:t>
            </a:r>
            <a:endParaRPr lang="en-US" sz="3724" dirty="0">
              <a:solidFill>
                <a:schemeClr val="tx1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E5510D0-CA57-FD57-E41B-33D78EEBCE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684" b="94705" l="7400" r="96800">
                        <a14:foregroundMark x1="18600" y1="94908" x2="18600" y2="94908"/>
                        <a14:foregroundMark x1="80000" y1="7943" x2="80000" y2="7943"/>
                        <a14:foregroundMark x1="93200" y1="49287" x2="93200" y2="49287"/>
                        <a14:foregroundMark x1="61600" y1="33198" x2="61600" y2="33198"/>
                        <a14:foregroundMark x1="83600" y1="28513" x2="83800" y2="44196"/>
                        <a14:foregroundMark x1="63000" y1="26273" x2="91800" y2="42363"/>
                        <a14:foregroundMark x1="91800" y1="42363" x2="65600" y2="28310"/>
                        <a14:foregroundMark x1="65600" y1="28310" x2="61600" y2="32587"/>
                        <a14:foregroundMark x1="87000" y1="34216" x2="87000" y2="34216"/>
                        <a14:foregroundMark x1="59800" y1="43381" x2="80400" y2="54786"/>
                        <a14:foregroundMark x1="80400" y1="54786" x2="58800" y2="58859"/>
                        <a14:foregroundMark x1="86400" y1="30957" x2="86400" y2="37271"/>
                        <a14:foregroundMark x1="59800" y1="42974" x2="65600" y2="47454"/>
                        <a14:foregroundMark x1="25400" y1="64969" x2="50200" y2="55804"/>
                        <a14:foregroundMark x1="25400" y1="60285" x2="25400" y2="60285"/>
                        <a14:foregroundMark x1="32600" y1="59063" x2="20800" y2="60896"/>
                        <a14:foregroundMark x1="7400" y1="87576" x2="7400" y2="87576"/>
                        <a14:foregroundMark x1="35800" y1="75967" x2="48000" y2="82485"/>
                        <a14:foregroundMark x1="48000" y1="75967" x2="48000" y2="75967"/>
                        <a14:foregroundMark x1="30000" y1="78208" x2="47600" y2="74745"/>
                        <a14:foregroundMark x1="31200" y1="78411" x2="37600" y2="87984"/>
                        <a14:foregroundMark x1="51600" y1="73320" x2="36400" y2="90428"/>
                        <a14:foregroundMark x1="36400" y1="90428" x2="47600" y2="80244"/>
                        <a14:foregroundMark x1="47600" y1="84725" x2="45800" y2="84725"/>
                        <a14:foregroundMark x1="25400" y1="55193" x2="23600" y2="70876"/>
                        <a14:foregroundMark x1="60600" y1="44196" x2="58000" y2="57637"/>
                        <a14:foregroundMark x1="62800" y1="46640" x2="73200" y2="56212"/>
                        <a14:foregroundMark x1="81800" y1="51935" x2="81800" y2="51935"/>
                        <a14:foregroundMark x1="78200" y1="49695" x2="81000" y2="52138"/>
                        <a14:foregroundMark x1="57600" y1="42363" x2="73200" y2="59878"/>
                        <a14:foregroundMark x1="73200" y1="59878" x2="72400" y2="58045"/>
                        <a14:foregroundMark x1="69200" y1="59063" x2="59200" y2="60896"/>
                        <a14:foregroundMark x1="45400" y1="87169" x2="42000" y2="87984"/>
                        <a14:foregroundMark x1="96800" y1="51120" x2="96800" y2="51120"/>
                        <a14:foregroundMark x1="81000" y1="4684" x2="81000" y2="46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47" y="-81982"/>
            <a:ext cx="2349544" cy="2307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LÁ">
            <a:extLst>
              <a:ext uri="{FF2B5EF4-FFF2-40B4-BE49-F238E27FC236}">
                <a16:creationId xmlns:a16="http://schemas.microsoft.com/office/drawing/2014/main" id="{D0FCB659-44B5-EE00-CB0A-38FD02E0ED07}"/>
              </a:ext>
            </a:extLst>
          </p:cNvPr>
          <p:cNvSpPr/>
          <p:nvPr/>
        </p:nvSpPr>
        <p:spPr>
          <a:xfrm>
            <a:off x="1054366" y="3889109"/>
            <a:ext cx="3188680" cy="1005550"/>
          </a:xfrm>
          <a:prstGeom prst="roundRect">
            <a:avLst/>
          </a:prstGeom>
          <a:solidFill>
            <a:srgbClr val="FFFFFF"/>
          </a:solidFill>
          <a:ln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724">
                <a:solidFill>
                  <a:schemeClr val="tx1"/>
                </a:solidFill>
              </a:rPr>
              <a:t>5</a:t>
            </a:r>
            <a:endParaRPr lang="en-US" sz="3724" dirty="0">
              <a:solidFill>
                <a:schemeClr val="tx1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61FBB14-E160-23CF-0C20-3914DC30A955}"/>
              </a:ext>
            </a:extLst>
          </p:cNvPr>
          <p:cNvGrpSpPr/>
          <p:nvPr/>
        </p:nvGrpSpPr>
        <p:grpSpPr>
          <a:xfrm>
            <a:off x="158943" y="3336961"/>
            <a:ext cx="1778286" cy="1778286"/>
            <a:chOff x="4298038" y="1666713"/>
            <a:chExt cx="1734730" cy="1734730"/>
          </a:xfrm>
        </p:grpSpPr>
        <p:pic>
          <p:nvPicPr>
            <p:cNvPr id="1030" name="Picture 6" descr="Hình ảnh đã tải lên">
              <a:extLst>
                <a:ext uri="{FF2B5EF4-FFF2-40B4-BE49-F238E27FC236}">
                  <a16:creationId xmlns:a16="http://schemas.microsoft.com/office/drawing/2014/main" id="{A8EE86A4-B270-A3DC-8C2B-B9F03E82ED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4286" b="95714" l="10000" r="90000">
                          <a14:foregroundMark x1="25510" y1="91837" x2="46837" y2="92653"/>
                          <a14:foregroundMark x1="73571" y1="9082" x2="73571" y2="9082"/>
                          <a14:foregroundMark x1="70918" y1="4286" x2="70918" y2="4286"/>
                          <a14:foregroundMark x1="42347" y1="27143" x2="42347" y2="27143"/>
                          <a14:foregroundMark x1="22245" y1="95714" x2="22245" y2="9571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98038" y="1666713"/>
              <a:ext cx="1734730" cy="17347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D87B7F6-0B43-BEAA-4FB5-EB0913C29FBB}"/>
                </a:ext>
              </a:extLst>
            </p:cNvPr>
            <p:cNvSpPr txBox="1"/>
            <p:nvPr/>
          </p:nvSpPr>
          <p:spPr>
            <a:xfrm>
              <a:off x="4655724" y="1980080"/>
              <a:ext cx="768404" cy="1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8778" dirty="0">
                  <a:solidFill>
                    <a:srgbClr val="FFFFFF"/>
                  </a:solidFill>
                  <a:latin typeface="SVN-Saycheez" panose="02000506000000020004" pitchFamily="2" charset="0"/>
                </a:rPr>
                <a:t>A</a:t>
              </a:r>
              <a:endParaRPr lang="en-US" sz="8778" dirty="0">
                <a:solidFill>
                  <a:srgbClr val="FFFFFF"/>
                </a:solidFill>
                <a:latin typeface="SVN-Saycheez" panose="02000506000000020004" pitchFamily="2" charset="0"/>
              </a:endParaRPr>
            </a:p>
          </p:txBody>
        </p:sp>
      </p:grpSp>
      <p:sp>
        <p:nvSpPr>
          <p:cNvPr id="18" name="RỄ">
            <a:extLst>
              <a:ext uri="{FF2B5EF4-FFF2-40B4-BE49-F238E27FC236}">
                <a16:creationId xmlns:a16="http://schemas.microsoft.com/office/drawing/2014/main" id="{0E562D31-F5AA-2E1B-D390-763199BAC0FB}"/>
              </a:ext>
            </a:extLst>
          </p:cNvPr>
          <p:cNvSpPr/>
          <p:nvPr/>
        </p:nvSpPr>
        <p:spPr>
          <a:xfrm>
            <a:off x="4745518" y="5560943"/>
            <a:ext cx="3188680" cy="1005550"/>
          </a:xfrm>
          <a:prstGeom prst="roundRect">
            <a:avLst/>
          </a:prstGeom>
          <a:solidFill>
            <a:srgbClr val="FFFFFF"/>
          </a:solidFill>
          <a:ln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724">
                <a:solidFill>
                  <a:schemeClr val="tx1"/>
                </a:solidFill>
              </a:rPr>
              <a:t>2</a:t>
            </a:r>
            <a:endParaRPr lang="en-US" sz="3724" dirty="0">
              <a:solidFill>
                <a:schemeClr val="tx1"/>
              </a:solidFill>
            </a:endParaRPr>
          </a:p>
        </p:txBody>
      </p:sp>
      <p:pic>
        <p:nvPicPr>
          <p:cNvPr id="20" name="Picture 6" descr="Hình ảnh đã tải lên">
            <a:extLst>
              <a:ext uri="{FF2B5EF4-FFF2-40B4-BE49-F238E27FC236}">
                <a16:creationId xmlns:a16="http://schemas.microsoft.com/office/drawing/2014/main" id="{280DB4E1-AD1E-F3EA-45D5-76CF4DD38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286" b="95714" l="10000" r="90000">
                        <a14:foregroundMark x1="25510" y1="91837" x2="46837" y2="92653"/>
                        <a14:foregroundMark x1="73571" y1="9082" x2="73571" y2="9082"/>
                        <a14:foregroundMark x1="70918" y1="4286" x2="70918" y2="4286"/>
                        <a14:foregroundMark x1="42347" y1="27143" x2="42347" y2="27143"/>
                        <a14:foregroundMark x1="22245" y1="95714" x2="22245" y2="9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0092" y="5008794"/>
            <a:ext cx="1778286" cy="1778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5183428-B833-7846-EFDB-CB52ED978941}"/>
              </a:ext>
            </a:extLst>
          </p:cNvPr>
          <p:cNvSpPr txBox="1"/>
          <p:nvPr/>
        </p:nvSpPr>
        <p:spPr>
          <a:xfrm>
            <a:off x="4141070" y="5229792"/>
            <a:ext cx="787697" cy="1443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778">
                <a:solidFill>
                  <a:srgbClr val="FFFFFF"/>
                </a:solidFill>
                <a:latin typeface="SVN-Saycheez" panose="02000506000000020004" pitchFamily="2" charset="0"/>
              </a:rPr>
              <a:t>C</a:t>
            </a:r>
            <a:endParaRPr lang="en-US" sz="8778" dirty="0">
              <a:solidFill>
                <a:srgbClr val="FFFFFF"/>
              </a:solidFill>
              <a:latin typeface="SVN-Saycheez" panose="02000506000000020004" pitchFamily="2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B73A472-FA5E-5E93-C619-8B085734B7E2}"/>
              </a:ext>
            </a:extLst>
          </p:cNvPr>
          <p:cNvGrpSpPr/>
          <p:nvPr/>
        </p:nvGrpSpPr>
        <p:grpSpPr>
          <a:xfrm>
            <a:off x="9224225" y="4080887"/>
            <a:ext cx="2727014" cy="2727014"/>
            <a:chOff x="6935326" y="3061878"/>
            <a:chExt cx="2050333" cy="2050333"/>
          </a:xfrm>
        </p:grpSpPr>
        <p:pic>
          <p:nvPicPr>
            <p:cNvPr id="22" name="Picture 6" descr="Hình ảnh đã tải lên">
              <a:extLst>
                <a:ext uri="{FF2B5EF4-FFF2-40B4-BE49-F238E27FC236}">
                  <a16:creationId xmlns:a16="http://schemas.microsoft.com/office/drawing/2014/main" id="{4CF0D84A-1777-C87C-7756-1DC3B40311A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4286" b="95714" l="10000" r="90000">
                          <a14:foregroundMark x1="25510" y1="91837" x2="46837" y2="92653"/>
                          <a14:foregroundMark x1="73571" y1="9082" x2="73571" y2="9082"/>
                          <a14:foregroundMark x1="70918" y1="4286" x2="70918" y2="4286"/>
                          <a14:foregroundMark x1="42347" y1="27143" x2="42347" y2="27143"/>
                          <a14:foregroundMark x1="22245" y1="95714" x2="22245" y2="9571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35326" y="3061878"/>
              <a:ext cx="2050333" cy="20503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44AA3F1-E64A-5B86-B79E-9157A96F4662}"/>
                </a:ext>
              </a:extLst>
            </p:cNvPr>
            <p:cNvSpPr txBox="1"/>
            <p:nvPr/>
          </p:nvSpPr>
          <p:spPr>
            <a:xfrm>
              <a:off x="7230878" y="3759632"/>
              <a:ext cx="1125108" cy="1085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8778" dirty="0">
                  <a:solidFill>
                    <a:srgbClr val="FFFFFF"/>
                  </a:solidFill>
                  <a:latin typeface="SVN-Saycheez" panose="02000506000000020004" pitchFamily="2" charset="0"/>
                </a:rPr>
                <a:t>+1</a:t>
              </a:r>
              <a:endParaRPr lang="en-US" sz="8778" dirty="0">
                <a:solidFill>
                  <a:srgbClr val="FFFFFF"/>
                </a:solidFill>
                <a:latin typeface="SVN-Saycheez" panose="02000506000000020004" pitchFamily="2" charset="0"/>
              </a:endParaRPr>
            </a:p>
          </p:txBody>
        </p:sp>
      </p:grpSp>
      <p:pic>
        <p:nvPicPr>
          <p:cNvPr id="3" name="Picture 6" descr="Hình ảnh đã tải lên">
            <a:extLst>
              <a:ext uri="{FF2B5EF4-FFF2-40B4-BE49-F238E27FC236}">
                <a16:creationId xmlns:a16="http://schemas.microsoft.com/office/drawing/2014/main" id="{ADF86EBB-12A4-D4AF-2135-18A6F8434B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286" b="95714" l="10000" r="90000">
                        <a14:foregroundMark x1="25510" y1="91837" x2="46837" y2="92653"/>
                        <a14:foregroundMark x1="73571" y1="9082" x2="73571" y2="9082"/>
                        <a14:foregroundMark x1="70918" y1="4286" x2="70918" y2="4286"/>
                        <a14:foregroundMark x1="42347" y1="27143" x2="42347" y2="27143"/>
                        <a14:foregroundMark x1="22245" y1="95714" x2="22245" y2="9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2778" y="-2863596"/>
            <a:ext cx="1778285" cy="177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LÁ">
            <a:extLst>
              <a:ext uri="{FF2B5EF4-FFF2-40B4-BE49-F238E27FC236}">
                <a16:creationId xmlns:a16="http://schemas.microsoft.com/office/drawing/2014/main" id="{BC6CBA7C-3F89-7859-A70B-A894D5564F12}"/>
              </a:ext>
            </a:extLst>
          </p:cNvPr>
          <p:cNvSpPr/>
          <p:nvPr/>
        </p:nvSpPr>
        <p:spPr>
          <a:xfrm>
            <a:off x="6407416" y="3870059"/>
            <a:ext cx="3188680" cy="1005550"/>
          </a:xfrm>
          <a:prstGeom prst="roundRect">
            <a:avLst/>
          </a:prstGeom>
          <a:solidFill>
            <a:srgbClr val="FFFFFF"/>
          </a:solidFill>
          <a:ln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724">
                <a:solidFill>
                  <a:schemeClr val="tx1"/>
                </a:solidFill>
              </a:rPr>
              <a:t>9</a:t>
            </a:r>
            <a:endParaRPr lang="en-US" sz="3724" dirty="0">
              <a:solidFill>
                <a:schemeClr val="tx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5C10304-D4DB-1FD1-42EE-BA22719071EF}"/>
              </a:ext>
            </a:extLst>
          </p:cNvPr>
          <p:cNvGrpSpPr/>
          <p:nvPr/>
        </p:nvGrpSpPr>
        <p:grpSpPr>
          <a:xfrm>
            <a:off x="5511993" y="3317911"/>
            <a:ext cx="1778286" cy="1778286"/>
            <a:chOff x="4298038" y="1666713"/>
            <a:chExt cx="1734730" cy="1734730"/>
          </a:xfrm>
        </p:grpSpPr>
        <p:pic>
          <p:nvPicPr>
            <p:cNvPr id="13" name="Picture 6" descr="Hình ảnh đã tải lên">
              <a:extLst>
                <a:ext uri="{FF2B5EF4-FFF2-40B4-BE49-F238E27FC236}">
                  <a16:creationId xmlns:a16="http://schemas.microsoft.com/office/drawing/2014/main" id="{34D68387-A34C-9320-3B65-6F67639F71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4286" b="95714" l="10000" r="90000">
                          <a14:foregroundMark x1="25510" y1="91837" x2="46837" y2="92653"/>
                          <a14:foregroundMark x1="73571" y1="9082" x2="73571" y2="9082"/>
                          <a14:foregroundMark x1="70918" y1="4286" x2="70918" y2="4286"/>
                          <a14:foregroundMark x1="42347" y1="27143" x2="42347" y2="27143"/>
                          <a14:foregroundMark x1="22245" y1="95714" x2="22245" y2="9571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98038" y="1666713"/>
              <a:ext cx="1734730" cy="17347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CA2933A-C38E-0D31-4F74-C0DF22BC8943}"/>
                </a:ext>
              </a:extLst>
            </p:cNvPr>
            <p:cNvSpPr txBox="1"/>
            <p:nvPr/>
          </p:nvSpPr>
          <p:spPr>
            <a:xfrm>
              <a:off x="4655724" y="1980080"/>
              <a:ext cx="768404" cy="1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778">
                  <a:solidFill>
                    <a:srgbClr val="FFFFFF"/>
                  </a:solidFill>
                  <a:latin typeface="SVN-Saycheez" panose="02000506000000020004" pitchFamily="2" charset="0"/>
                </a:rPr>
                <a:t>B</a:t>
              </a:r>
              <a:endParaRPr lang="en-US" sz="8778" dirty="0">
                <a:solidFill>
                  <a:srgbClr val="FFFFFF"/>
                </a:solidFill>
                <a:latin typeface="SVN-Saycheez" panose="02000506000000020004" pitchFamily="2" charset="0"/>
              </a:endParaRPr>
            </a:p>
          </p:txBody>
        </p:sp>
      </p:grpSp>
      <p:pic>
        <p:nvPicPr>
          <p:cNvPr id="15" name="Picture 6" descr="Hình ảnh đã tải lên">
            <a:extLst>
              <a:ext uri="{FF2B5EF4-FFF2-40B4-BE49-F238E27FC236}">
                <a16:creationId xmlns:a16="http://schemas.microsoft.com/office/drawing/2014/main" id="{C34B1CAE-378D-FBC4-458F-54C3F0E3B8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286" b="95714" l="10000" r="90000">
                        <a14:foregroundMark x1="25510" y1="91837" x2="46837" y2="92653"/>
                        <a14:foregroundMark x1="73571" y1="9082" x2="73571" y2="9082"/>
                        <a14:foregroundMark x1="70918" y1="4286" x2="70918" y2="4286"/>
                        <a14:foregroundMark x1="42347" y1="27143" x2="42347" y2="27143"/>
                        <a14:foregroundMark x1="22245" y1="95714" x2="22245" y2="9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5082" y="-2938841"/>
            <a:ext cx="1778285" cy="177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3865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D4F7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ti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16617E-7 2.96296E-6 L -0.06265 1.57407 " pathEditMode="relative" rAng="0" ptsTypes="AA">
                                      <p:cBhvr>
                                        <p:cTn id="19" dur="2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33" y="7870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664E-6 2.59259E-6 L -0.06266 1.57407 " pathEditMode="relative" rAng="0" ptsTypes="AA">
                                      <p:cBhvr>
                                        <p:cTn id="24" dur="2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33" y="7870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ình ảnh đã tải lên">
            <a:extLst>
              <a:ext uri="{FF2B5EF4-FFF2-40B4-BE49-F238E27FC236}">
                <a16:creationId xmlns:a16="http://schemas.microsoft.com/office/drawing/2014/main" id="{5A6F3A82-5540-36C3-75CB-9158032176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85311"/>
            <a:ext cx="12161838" cy="7934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1909B94-F474-FA33-10C8-ED818FE409A9}"/>
              </a:ext>
            </a:extLst>
          </p:cNvPr>
          <p:cNvSpPr/>
          <p:nvPr/>
        </p:nvSpPr>
        <p:spPr>
          <a:xfrm>
            <a:off x="1937229" y="768219"/>
            <a:ext cx="7521944" cy="1778286"/>
          </a:xfrm>
          <a:prstGeom prst="roundRect">
            <a:avLst/>
          </a:prstGeom>
          <a:solidFill>
            <a:srgbClr val="FFFFFF"/>
          </a:solidFill>
          <a:ln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724">
                <a:solidFill>
                  <a:schemeClr val="tx1"/>
                </a:solidFill>
              </a:rPr>
              <a:t>Số 592 có chữ số hàng chục là:</a:t>
            </a:r>
            <a:endParaRPr lang="en-US" sz="3724" dirty="0">
              <a:solidFill>
                <a:schemeClr val="tx1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E5510D0-CA57-FD57-E41B-33D78EEBCE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684" b="94705" l="7400" r="96800">
                        <a14:foregroundMark x1="18600" y1="94908" x2="18600" y2="94908"/>
                        <a14:foregroundMark x1="80000" y1="7943" x2="80000" y2="7943"/>
                        <a14:foregroundMark x1="93200" y1="49287" x2="93200" y2="49287"/>
                        <a14:foregroundMark x1="61600" y1="33198" x2="61600" y2="33198"/>
                        <a14:foregroundMark x1="83600" y1="28513" x2="83800" y2="44196"/>
                        <a14:foregroundMark x1="63000" y1="26273" x2="91800" y2="42363"/>
                        <a14:foregroundMark x1="91800" y1="42363" x2="65600" y2="28310"/>
                        <a14:foregroundMark x1="65600" y1="28310" x2="61600" y2="32587"/>
                        <a14:foregroundMark x1="87000" y1="34216" x2="87000" y2="34216"/>
                        <a14:foregroundMark x1="59800" y1="43381" x2="80400" y2="54786"/>
                        <a14:foregroundMark x1="80400" y1="54786" x2="58800" y2="58859"/>
                        <a14:foregroundMark x1="86400" y1="30957" x2="86400" y2="37271"/>
                        <a14:foregroundMark x1="59800" y1="42974" x2="65600" y2="47454"/>
                        <a14:foregroundMark x1="25400" y1="64969" x2="50200" y2="55804"/>
                        <a14:foregroundMark x1="25400" y1="60285" x2="25400" y2="60285"/>
                        <a14:foregroundMark x1="32600" y1="59063" x2="20800" y2="60896"/>
                        <a14:foregroundMark x1="7400" y1="87576" x2="7400" y2="87576"/>
                        <a14:foregroundMark x1="35800" y1="75967" x2="48000" y2="82485"/>
                        <a14:foregroundMark x1="48000" y1="75967" x2="48000" y2="75967"/>
                        <a14:foregroundMark x1="30000" y1="78208" x2="47600" y2="74745"/>
                        <a14:foregroundMark x1="31200" y1="78411" x2="37600" y2="87984"/>
                        <a14:foregroundMark x1="51600" y1="73320" x2="36400" y2="90428"/>
                        <a14:foregroundMark x1="36400" y1="90428" x2="47600" y2="80244"/>
                        <a14:foregroundMark x1="47600" y1="84725" x2="45800" y2="84725"/>
                        <a14:foregroundMark x1="25400" y1="55193" x2="23600" y2="70876"/>
                        <a14:foregroundMark x1="60600" y1="44196" x2="58000" y2="57637"/>
                        <a14:foregroundMark x1="62800" y1="46640" x2="73200" y2="56212"/>
                        <a14:foregroundMark x1="81800" y1="51935" x2="81800" y2="51935"/>
                        <a14:foregroundMark x1="78200" y1="49695" x2="81000" y2="52138"/>
                        <a14:foregroundMark x1="57600" y1="42363" x2="73200" y2="59878"/>
                        <a14:foregroundMark x1="73200" y1="59878" x2="72400" y2="58045"/>
                        <a14:foregroundMark x1="69200" y1="59063" x2="59200" y2="60896"/>
                        <a14:foregroundMark x1="45400" y1="87169" x2="42000" y2="87984"/>
                        <a14:foregroundMark x1="96800" y1="51120" x2="96800" y2="51120"/>
                        <a14:foregroundMark x1="81000" y1="4684" x2="81000" y2="46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47" y="-81982"/>
            <a:ext cx="2349544" cy="2307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LÁ">
            <a:extLst>
              <a:ext uri="{FF2B5EF4-FFF2-40B4-BE49-F238E27FC236}">
                <a16:creationId xmlns:a16="http://schemas.microsoft.com/office/drawing/2014/main" id="{D0FCB659-44B5-EE00-CB0A-38FD02E0ED07}"/>
              </a:ext>
            </a:extLst>
          </p:cNvPr>
          <p:cNvSpPr/>
          <p:nvPr/>
        </p:nvSpPr>
        <p:spPr>
          <a:xfrm>
            <a:off x="3793742" y="5567893"/>
            <a:ext cx="3188680" cy="1005550"/>
          </a:xfrm>
          <a:prstGeom prst="roundRect">
            <a:avLst/>
          </a:prstGeom>
          <a:solidFill>
            <a:srgbClr val="FFFFFF"/>
          </a:solidFill>
          <a:ln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724">
                <a:solidFill>
                  <a:schemeClr val="tx1"/>
                </a:solidFill>
              </a:rPr>
              <a:t>5</a:t>
            </a:r>
            <a:endParaRPr lang="en-US" sz="3724" dirty="0">
              <a:solidFill>
                <a:schemeClr val="tx1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61FBB14-E160-23CF-0C20-3914DC30A955}"/>
              </a:ext>
            </a:extLst>
          </p:cNvPr>
          <p:cNvGrpSpPr/>
          <p:nvPr/>
        </p:nvGrpSpPr>
        <p:grpSpPr>
          <a:xfrm>
            <a:off x="2898319" y="5015745"/>
            <a:ext cx="1778286" cy="1778286"/>
            <a:chOff x="4298038" y="1666713"/>
            <a:chExt cx="1734730" cy="1734730"/>
          </a:xfrm>
        </p:grpSpPr>
        <p:pic>
          <p:nvPicPr>
            <p:cNvPr id="1030" name="Picture 6" descr="Hình ảnh đã tải lên">
              <a:extLst>
                <a:ext uri="{FF2B5EF4-FFF2-40B4-BE49-F238E27FC236}">
                  <a16:creationId xmlns:a16="http://schemas.microsoft.com/office/drawing/2014/main" id="{A8EE86A4-B270-A3DC-8C2B-B9F03E82ED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4286" b="95714" l="10000" r="90000">
                          <a14:foregroundMark x1="25510" y1="91837" x2="46837" y2="92653"/>
                          <a14:foregroundMark x1="73571" y1="9082" x2="73571" y2="9082"/>
                          <a14:foregroundMark x1="70918" y1="4286" x2="70918" y2="4286"/>
                          <a14:foregroundMark x1="42347" y1="27143" x2="42347" y2="27143"/>
                          <a14:foregroundMark x1="22245" y1="95714" x2="22245" y2="9571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98038" y="1666713"/>
              <a:ext cx="1734730" cy="17347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D87B7F6-0B43-BEAA-4FB5-EB0913C29FBB}"/>
                </a:ext>
              </a:extLst>
            </p:cNvPr>
            <p:cNvSpPr txBox="1"/>
            <p:nvPr/>
          </p:nvSpPr>
          <p:spPr>
            <a:xfrm>
              <a:off x="4655724" y="1980080"/>
              <a:ext cx="768404" cy="1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778">
                  <a:solidFill>
                    <a:srgbClr val="FFFFFF"/>
                  </a:solidFill>
                  <a:latin typeface="SVN-Saycheez" panose="02000506000000020004" pitchFamily="2" charset="0"/>
                </a:rPr>
                <a:t>C</a:t>
              </a:r>
              <a:endParaRPr lang="en-US" sz="8778" dirty="0">
                <a:solidFill>
                  <a:srgbClr val="FFFFFF"/>
                </a:solidFill>
                <a:latin typeface="SVN-Saycheez" panose="02000506000000020004" pitchFamily="2" charset="0"/>
              </a:endParaRPr>
            </a:p>
          </p:txBody>
        </p:sp>
      </p:grpSp>
      <p:sp>
        <p:nvSpPr>
          <p:cNvPr id="18" name="RỄ">
            <a:extLst>
              <a:ext uri="{FF2B5EF4-FFF2-40B4-BE49-F238E27FC236}">
                <a16:creationId xmlns:a16="http://schemas.microsoft.com/office/drawing/2014/main" id="{0E562D31-F5AA-2E1B-D390-763199BAC0FB}"/>
              </a:ext>
            </a:extLst>
          </p:cNvPr>
          <p:cNvSpPr/>
          <p:nvPr/>
        </p:nvSpPr>
        <p:spPr>
          <a:xfrm>
            <a:off x="1145512" y="3808868"/>
            <a:ext cx="3188680" cy="1005550"/>
          </a:xfrm>
          <a:prstGeom prst="roundRect">
            <a:avLst/>
          </a:prstGeom>
          <a:solidFill>
            <a:srgbClr val="FFFFFF"/>
          </a:solidFill>
          <a:ln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724">
                <a:solidFill>
                  <a:schemeClr val="tx1"/>
                </a:solidFill>
              </a:rPr>
              <a:t>9</a:t>
            </a:r>
            <a:endParaRPr lang="en-US" sz="3724" dirty="0">
              <a:solidFill>
                <a:schemeClr val="tx1"/>
              </a:solidFill>
            </a:endParaRPr>
          </a:p>
        </p:txBody>
      </p:sp>
      <p:pic>
        <p:nvPicPr>
          <p:cNvPr id="20" name="Picture 6" descr="Hình ảnh đã tải lên">
            <a:extLst>
              <a:ext uri="{FF2B5EF4-FFF2-40B4-BE49-F238E27FC236}">
                <a16:creationId xmlns:a16="http://schemas.microsoft.com/office/drawing/2014/main" id="{280DB4E1-AD1E-F3EA-45D5-76CF4DD38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286" b="95714" l="10000" r="90000">
                        <a14:foregroundMark x1="25510" y1="91837" x2="46837" y2="92653"/>
                        <a14:foregroundMark x1="73571" y1="9082" x2="73571" y2="9082"/>
                        <a14:foregroundMark x1="70918" y1="4286" x2="70918" y2="4286"/>
                        <a14:foregroundMark x1="42347" y1="27143" x2="42347" y2="27143"/>
                        <a14:foregroundMark x1="22245" y1="95714" x2="22245" y2="9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86" y="3256719"/>
            <a:ext cx="1778286" cy="1778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5183428-B833-7846-EFDB-CB52ED978941}"/>
              </a:ext>
            </a:extLst>
          </p:cNvPr>
          <p:cNvSpPr txBox="1"/>
          <p:nvPr/>
        </p:nvSpPr>
        <p:spPr>
          <a:xfrm>
            <a:off x="541064" y="3477717"/>
            <a:ext cx="787697" cy="1443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778">
                <a:solidFill>
                  <a:srgbClr val="FFFFFF"/>
                </a:solidFill>
                <a:latin typeface="SVN-Saycheez" panose="02000506000000020004" pitchFamily="2" charset="0"/>
              </a:rPr>
              <a:t>A</a:t>
            </a:r>
            <a:endParaRPr lang="en-US" sz="8778" dirty="0">
              <a:solidFill>
                <a:srgbClr val="FFFFFF"/>
              </a:solidFill>
              <a:latin typeface="SVN-Saycheez" panose="02000506000000020004" pitchFamily="2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B73A472-FA5E-5E93-C619-8B085734B7E2}"/>
              </a:ext>
            </a:extLst>
          </p:cNvPr>
          <p:cNvGrpSpPr/>
          <p:nvPr/>
        </p:nvGrpSpPr>
        <p:grpSpPr>
          <a:xfrm>
            <a:off x="9224225" y="4080887"/>
            <a:ext cx="2727014" cy="2727014"/>
            <a:chOff x="6935326" y="3061878"/>
            <a:chExt cx="2050333" cy="2050333"/>
          </a:xfrm>
        </p:grpSpPr>
        <p:pic>
          <p:nvPicPr>
            <p:cNvPr id="22" name="Picture 6" descr="Hình ảnh đã tải lên">
              <a:extLst>
                <a:ext uri="{FF2B5EF4-FFF2-40B4-BE49-F238E27FC236}">
                  <a16:creationId xmlns:a16="http://schemas.microsoft.com/office/drawing/2014/main" id="{4CF0D84A-1777-C87C-7756-1DC3B40311A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4286" b="95714" l="10000" r="90000">
                          <a14:foregroundMark x1="25510" y1="91837" x2="46837" y2="92653"/>
                          <a14:foregroundMark x1="73571" y1="9082" x2="73571" y2="9082"/>
                          <a14:foregroundMark x1="70918" y1="4286" x2="70918" y2="4286"/>
                          <a14:foregroundMark x1="42347" y1="27143" x2="42347" y2="27143"/>
                          <a14:foregroundMark x1="22245" y1="95714" x2="22245" y2="9571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35326" y="3061878"/>
              <a:ext cx="2050333" cy="20503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44AA3F1-E64A-5B86-B79E-9157A96F4662}"/>
                </a:ext>
              </a:extLst>
            </p:cNvPr>
            <p:cNvSpPr txBox="1"/>
            <p:nvPr/>
          </p:nvSpPr>
          <p:spPr>
            <a:xfrm>
              <a:off x="7230878" y="3759632"/>
              <a:ext cx="1125108" cy="1085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8778" dirty="0">
                  <a:solidFill>
                    <a:srgbClr val="FFFFFF"/>
                  </a:solidFill>
                  <a:latin typeface="SVN-Saycheez" panose="02000506000000020004" pitchFamily="2" charset="0"/>
                </a:rPr>
                <a:t>+1</a:t>
              </a:r>
              <a:endParaRPr lang="en-US" sz="8778" dirty="0">
                <a:solidFill>
                  <a:srgbClr val="FFFFFF"/>
                </a:solidFill>
                <a:latin typeface="SVN-Saycheez" panose="02000506000000020004" pitchFamily="2" charset="0"/>
              </a:endParaRPr>
            </a:p>
          </p:txBody>
        </p:sp>
      </p:grpSp>
      <p:pic>
        <p:nvPicPr>
          <p:cNvPr id="3" name="Picture 6" descr="Hình ảnh đã tải lên">
            <a:extLst>
              <a:ext uri="{FF2B5EF4-FFF2-40B4-BE49-F238E27FC236}">
                <a16:creationId xmlns:a16="http://schemas.microsoft.com/office/drawing/2014/main" id="{ADF86EBB-12A4-D4AF-2135-18A6F8434B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286" b="95714" l="10000" r="90000">
                        <a14:foregroundMark x1="25510" y1="91837" x2="46837" y2="92653"/>
                        <a14:foregroundMark x1="73571" y1="9082" x2="73571" y2="9082"/>
                        <a14:foregroundMark x1="70918" y1="4286" x2="70918" y2="4286"/>
                        <a14:foregroundMark x1="42347" y1="27143" x2="42347" y2="27143"/>
                        <a14:foregroundMark x1="22245" y1="95714" x2="22245" y2="9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2778" y="-2863596"/>
            <a:ext cx="1778285" cy="177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LÁ">
            <a:extLst>
              <a:ext uri="{FF2B5EF4-FFF2-40B4-BE49-F238E27FC236}">
                <a16:creationId xmlns:a16="http://schemas.microsoft.com/office/drawing/2014/main" id="{BC6CBA7C-3F89-7859-A70B-A894D5564F12}"/>
              </a:ext>
            </a:extLst>
          </p:cNvPr>
          <p:cNvSpPr/>
          <p:nvPr/>
        </p:nvSpPr>
        <p:spPr>
          <a:xfrm>
            <a:off x="6407416" y="3870059"/>
            <a:ext cx="3188680" cy="1005550"/>
          </a:xfrm>
          <a:prstGeom prst="roundRect">
            <a:avLst/>
          </a:prstGeom>
          <a:solidFill>
            <a:srgbClr val="FFFFFF"/>
          </a:solidFill>
          <a:ln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724">
                <a:solidFill>
                  <a:schemeClr val="tx1"/>
                </a:solidFill>
              </a:rPr>
              <a:t>2</a:t>
            </a:r>
            <a:endParaRPr lang="en-US" sz="3724" dirty="0">
              <a:solidFill>
                <a:schemeClr val="tx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5C10304-D4DB-1FD1-42EE-BA22719071EF}"/>
              </a:ext>
            </a:extLst>
          </p:cNvPr>
          <p:cNvGrpSpPr/>
          <p:nvPr/>
        </p:nvGrpSpPr>
        <p:grpSpPr>
          <a:xfrm>
            <a:off x="5511993" y="3317911"/>
            <a:ext cx="1778286" cy="1778286"/>
            <a:chOff x="4298038" y="1666713"/>
            <a:chExt cx="1734730" cy="1734730"/>
          </a:xfrm>
        </p:grpSpPr>
        <p:pic>
          <p:nvPicPr>
            <p:cNvPr id="13" name="Picture 6" descr="Hình ảnh đã tải lên">
              <a:extLst>
                <a:ext uri="{FF2B5EF4-FFF2-40B4-BE49-F238E27FC236}">
                  <a16:creationId xmlns:a16="http://schemas.microsoft.com/office/drawing/2014/main" id="{34D68387-A34C-9320-3B65-6F67639F71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4286" b="95714" l="10000" r="90000">
                          <a14:foregroundMark x1="25510" y1="91837" x2="46837" y2="92653"/>
                          <a14:foregroundMark x1="73571" y1="9082" x2="73571" y2="9082"/>
                          <a14:foregroundMark x1="70918" y1="4286" x2="70918" y2="4286"/>
                          <a14:foregroundMark x1="42347" y1="27143" x2="42347" y2="27143"/>
                          <a14:foregroundMark x1="22245" y1="95714" x2="22245" y2="9571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98038" y="1666713"/>
              <a:ext cx="1734730" cy="17347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CA2933A-C38E-0D31-4F74-C0DF22BC8943}"/>
                </a:ext>
              </a:extLst>
            </p:cNvPr>
            <p:cNvSpPr txBox="1"/>
            <p:nvPr/>
          </p:nvSpPr>
          <p:spPr>
            <a:xfrm>
              <a:off x="4655724" y="1980080"/>
              <a:ext cx="768404" cy="1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778">
                  <a:solidFill>
                    <a:srgbClr val="FFFFFF"/>
                  </a:solidFill>
                  <a:latin typeface="SVN-Saycheez" panose="02000506000000020004" pitchFamily="2" charset="0"/>
                </a:rPr>
                <a:t>B</a:t>
              </a:r>
              <a:endParaRPr lang="en-US" sz="8778" dirty="0">
                <a:solidFill>
                  <a:srgbClr val="FFFFFF"/>
                </a:solidFill>
                <a:latin typeface="SVN-Saycheez" panose="02000506000000020004" pitchFamily="2" charset="0"/>
              </a:endParaRPr>
            </a:p>
          </p:txBody>
        </p:sp>
      </p:grpSp>
      <p:pic>
        <p:nvPicPr>
          <p:cNvPr id="15" name="Picture 6" descr="Hình ảnh đã tải lên">
            <a:extLst>
              <a:ext uri="{FF2B5EF4-FFF2-40B4-BE49-F238E27FC236}">
                <a16:creationId xmlns:a16="http://schemas.microsoft.com/office/drawing/2014/main" id="{C34B1CAE-378D-FBC4-458F-54C3F0E3B8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286" b="95714" l="10000" r="90000">
                        <a14:foregroundMark x1="25510" y1="91837" x2="46837" y2="92653"/>
                        <a14:foregroundMark x1="73571" y1="9082" x2="73571" y2="9082"/>
                        <a14:foregroundMark x1="70918" y1="4286" x2="70918" y2="4286"/>
                        <a14:foregroundMark x1="42347" y1="27143" x2="42347" y2="27143"/>
                        <a14:foregroundMark x1="22245" y1="95714" x2="22245" y2="9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5082" y="-2938841"/>
            <a:ext cx="1778285" cy="177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2806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D4F7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ti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16617E-7 2.96296E-6 L -0.06265 1.57407 " pathEditMode="relative" rAng="0" ptsTypes="AA">
                                      <p:cBhvr>
                                        <p:cTn id="19" dur="2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33" y="7870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664E-6 2.59259E-6 L -0.06266 1.57407 " pathEditMode="relative" rAng="0" ptsTypes="AA">
                                      <p:cBhvr>
                                        <p:cTn id="24" dur="2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33" y="7870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ình ảnh đã tải lên">
            <a:extLst>
              <a:ext uri="{FF2B5EF4-FFF2-40B4-BE49-F238E27FC236}">
                <a16:creationId xmlns:a16="http://schemas.microsoft.com/office/drawing/2014/main" id="{CE5487A1-3398-E686-34F4-008B7C70A0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85311"/>
            <a:ext cx="12161838" cy="7934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7164B4E7-F72A-DE5F-70C2-89A411928B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58" b="89831" l="6038" r="91843">
                        <a14:foregroundMark x1="9534" y1="27225" x2="9534" y2="27225"/>
                        <a14:foregroundMark x1="74788" y1="40360" x2="74788" y2="44386"/>
                        <a14:foregroundMark x1="92161" y1="52542" x2="92161" y2="52542"/>
                        <a14:foregroundMark x1="8898" y1="70233" x2="8898" y2="70233"/>
                        <a14:foregroundMark x1="7097" y1="25742" x2="7097" y2="25742"/>
                        <a14:foregroundMark x1="6038" y1="28072" x2="6038" y2="28072"/>
                        <a14:foregroundMark x1="49364" y1="59746" x2="49364" y2="59746"/>
                        <a14:foregroundMark x1="40784" y1="33581" x2="40784" y2="335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529" y="2882104"/>
            <a:ext cx="4432299" cy="4432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ình ảnh đã tải lên">
            <a:extLst>
              <a:ext uri="{FF2B5EF4-FFF2-40B4-BE49-F238E27FC236}">
                <a16:creationId xmlns:a16="http://schemas.microsoft.com/office/drawing/2014/main" id="{0F3D207D-B4CD-F219-E020-60DEC0DD98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86" b="95714" l="10000" r="90000">
                        <a14:foregroundMark x1="25510" y1="91837" x2="46837" y2="92653"/>
                        <a14:foregroundMark x1="73571" y1="9082" x2="73571" y2="9082"/>
                        <a14:foregroundMark x1="70918" y1="4286" x2="70918" y2="4286"/>
                        <a14:foregroundMark x1="42347" y1="27143" x2="42347" y2="27143"/>
                        <a14:foregroundMark x1="22245" y1="95714" x2="22245" y2="9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3944" y="1876983"/>
            <a:ext cx="1672084" cy="1672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ình ảnh đã tải lên">
            <a:extLst>
              <a:ext uri="{FF2B5EF4-FFF2-40B4-BE49-F238E27FC236}">
                <a16:creationId xmlns:a16="http://schemas.microsoft.com/office/drawing/2014/main" id="{00EB3C2F-9202-5465-BED8-A50050A142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86" b="95714" l="10000" r="90000">
                        <a14:foregroundMark x1="25510" y1="91837" x2="46837" y2="92653"/>
                        <a14:foregroundMark x1="73571" y1="9082" x2="73571" y2="9082"/>
                        <a14:foregroundMark x1="70918" y1="4286" x2="70918" y2="4286"/>
                        <a14:foregroundMark x1="42347" y1="27143" x2="42347" y2="27143"/>
                        <a14:foregroundMark x1="22245" y1="95714" x2="22245" y2="9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8229" y="2378199"/>
            <a:ext cx="1672084" cy="1672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Hình ảnh đã tải lên">
            <a:extLst>
              <a:ext uri="{FF2B5EF4-FFF2-40B4-BE49-F238E27FC236}">
                <a16:creationId xmlns:a16="http://schemas.microsoft.com/office/drawing/2014/main" id="{679AA5F0-6EB2-B96F-67F6-CD0480A7AA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86" b="95714" l="10000" r="90000">
                        <a14:foregroundMark x1="25510" y1="91837" x2="46837" y2="92653"/>
                        <a14:foregroundMark x1="73571" y1="9082" x2="73571" y2="9082"/>
                        <a14:foregroundMark x1="70918" y1="4286" x2="70918" y2="4286"/>
                        <a14:foregroundMark x1="42347" y1="27143" x2="42347" y2="27143"/>
                        <a14:foregroundMark x1="22245" y1="95714" x2="22245" y2="9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79660" y="2292889"/>
            <a:ext cx="1672084" cy="1672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7AADAAE4-A404-399A-F34B-528CD2D543E7}"/>
              </a:ext>
            </a:extLst>
          </p:cNvPr>
          <p:cNvGrpSpPr/>
          <p:nvPr/>
        </p:nvGrpSpPr>
        <p:grpSpPr>
          <a:xfrm>
            <a:off x="58151" y="3519780"/>
            <a:ext cx="3593271" cy="1633189"/>
            <a:chOff x="68659" y="2640003"/>
            <a:chExt cx="2701637" cy="1227930"/>
          </a:xfrm>
        </p:grpSpPr>
        <p:sp>
          <p:nvSpPr>
            <p:cNvPr id="13" name="Speech Bubble: Oval 12">
              <a:extLst>
                <a:ext uri="{FF2B5EF4-FFF2-40B4-BE49-F238E27FC236}">
                  <a16:creationId xmlns:a16="http://schemas.microsoft.com/office/drawing/2014/main" id="{B28B5EA4-B3BA-88C5-E08E-A193F34D8DC2}"/>
                </a:ext>
              </a:extLst>
            </p:cNvPr>
            <p:cNvSpPr/>
            <p:nvPr/>
          </p:nvSpPr>
          <p:spPr>
            <a:xfrm>
              <a:off x="68659" y="2640003"/>
              <a:ext cx="2701637" cy="1227930"/>
            </a:xfrm>
            <a:prstGeom prst="wedgeEllipseCallout">
              <a:avLst>
                <a:gd name="adj1" fmla="val 65755"/>
                <a:gd name="adj2" fmla="val 30355"/>
              </a:avLst>
            </a:prstGeom>
            <a:solidFill>
              <a:srgbClr val="FFFFFF"/>
            </a:solidFill>
            <a:ln w="9525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79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141D452-D780-9785-A13B-B5697138C10A}"/>
                </a:ext>
              </a:extLst>
            </p:cNvPr>
            <p:cNvSpPr txBox="1"/>
            <p:nvPr/>
          </p:nvSpPr>
          <p:spPr>
            <a:xfrm>
              <a:off x="135161" y="2796202"/>
              <a:ext cx="2635135" cy="8080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192" i="1" dirty="0"/>
                <a:t>Chúng mình </a:t>
              </a:r>
            </a:p>
            <a:p>
              <a:pPr algn="ctr"/>
              <a:r>
                <a:rPr lang="vi-VN" sz="3192" i="1" dirty="0"/>
                <a:t>cảm ơn các bạn!</a:t>
              </a:r>
              <a:endParaRPr lang="en-US" sz="3192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947836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25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intable Number Sense Activities for Pre-K by Slidesgo">
  <a:themeElements>
    <a:clrScheme name="Custom 11">
      <a:dk1>
        <a:sysClr val="windowText" lastClr="000000"/>
      </a:dk1>
      <a:lt1>
        <a:srgbClr val="F9EFA5"/>
      </a:lt1>
      <a:dk2>
        <a:srgbClr val="444D26"/>
      </a:dk2>
      <a:lt2>
        <a:srgbClr val="262626"/>
      </a:lt2>
      <a:accent1>
        <a:srgbClr val="FFFFFF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1394</Words>
  <Application>Microsoft Office PowerPoint</Application>
  <PresentationFormat>Custom</PresentationFormat>
  <Paragraphs>217</Paragraphs>
  <Slides>25</Slides>
  <Notes>20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Love Ya Like A Sister</vt:lpstr>
      <vt:lpstr>Varela Round</vt:lpstr>
      <vt:lpstr>Arial</vt:lpstr>
      <vt:lpstr>SVN-Billo</vt:lpstr>
      <vt:lpstr>Chau Philomene One</vt:lpstr>
      <vt:lpstr>Karla</vt:lpstr>
      <vt:lpstr>SVN-Saycheez</vt:lpstr>
      <vt:lpstr>HP001 4 hàng</vt:lpstr>
      <vt:lpstr>Printable Number Sense Activities for Pre-K by Slidesgo</vt:lpstr>
      <vt:lpstr>Chuẩn bị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Trang 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Linh Phan Thi  (FE FSC DN)</cp:lastModifiedBy>
  <cp:revision>22</cp:revision>
  <dcterms:modified xsi:type="dcterms:W3CDTF">2022-12-22T12:29:37Z</dcterms:modified>
</cp:coreProperties>
</file>