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36"/>
  </p:notesMasterIdLst>
  <p:sldIdLst>
    <p:sldId id="641" r:id="rId2"/>
    <p:sldId id="634" r:id="rId3"/>
    <p:sldId id="642" r:id="rId4"/>
    <p:sldId id="338" r:id="rId5"/>
    <p:sldId id="327" r:id="rId6"/>
    <p:sldId id="272" r:id="rId7"/>
    <p:sldId id="311" r:id="rId8"/>
    <p:sldId id="732" r:id="rId9"/>
    <p:sldId id="258" r:id="rId10"/>
    <p:sldId id="319" r:id="rId11"/>
    <p:sldId id="685" r:id="rId12"/>
    <p:sldId id="256" r:id="rId13"/>
    <p:sldId id="692" r:id="rId14"/>
    <p:sldId id="352" r:id="rId15"/>
    <p:sldId id="262" r:id="rId16"/>
    <p:sldId id="693" r:id="rId17"/>
    <p:sldId id="694" r:id="rId18"/>
    <p:sldId id="688" r:id="rId19"/>
    <p:sldId id="717" r:id="rId20"/>
    <p:sldId id="729" r:id="rId21"/>
    <p:sldId id="730" r:id="rId22"/>
    <p:sldId id="690" r:id="rId23"/>
    <p:sldId id="731" r:id="rId24"/>
    <p:sldId id="330" r:id="rId25"/>
    <p:sldId id="373" r:id="rId26"/>
    <p:sldId id="374" r:id="rId27"/>
    <p:sldId id="644" r:id="rId28"/>
    <p:sldId id="326" r:id="rId29"/>
    <p:sldId id="288" r:id="rId30"/>
    <p:sldId id="263" r:id="rId31"/>
    <p:sldId id="264" r:id="rId32"/>
    <p:sldId id="265" r:id="rId33"/>
    <p:sldId id="260" r:id="rId34"/>
    <p:sldId id="261" r:id="rId35"/>
  </p:sldIdLst>
  <p:sldSz cx="12161838" cy="6858000"/>
  <p:notesSz cx="6858000" cy="9144000"/>
  <p:embeddedFontLst>
    <p:embeddedFont>
      <p:font typeface="Chau Philomene One" panose="020B0604020202020204" charset="0"/>
      <p:regular r:id="rId37"/>
      <p:italic r:id="rId38"/>
    </p:embeddedFont>
    <p:embeddedFont>
      <p:font typeface="Comfortaa" panose="020B0604020202020204" charset="0"/>
      <p:regular r:id="rId39"/>
      <p:bold r:id="rId40"/>
    </p:embeddedFont>
    <p:embeddedFont>
      <p:font typeface="Fredoka One" panose="02000000000000000000" pitchFamily="2" charset="0"/>
      <p:regular r:id="rId41"/>
    </p:embeddedFont>
    <p:embeddedFont>
      <p:font typeface="HP001 4 hàng" panose="020B0603050302020204" pitchFamily="34" charset="0"/>
      <p:regular r:id="rId42"/>
      <p:bold r:id="rId43"/>
    </p:embeddedFont>
    <p:embeddedFont>
      <p:font typeface="Karla" pitchFamily="2" charset="0"/>
      <p:regular r:id="rId44"/>
      <p:bold r:id="rId45"/>
      <p:italic r:id="rId46"/>
      <p:boldItalic r:id="rId47"/>
    </p:embeddedFont>
    <p:embeddedFont>
      <p:font typeface="Love Ya Like A Sister" panose="020B0604020202020204" charset="0"/>
      <p:regular r:id="rId48"/>
    </p:embeddedFont>
    <p:embeddedFont>
      <p:font typeface="SVN-Billo" panose="00000400000000000000" pitchFamily="2" charset="0"/>
      <p:regular r:id="rId49"/>
    </p:embeddedFont>
    <p:embeddedFont>
      <p:font typeface="Varela Round" panose="00000500000000000000" pitchFamily="2" charset="-79"/>
      <p:regular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24" userDrawn="1">
          <p15:clr>
            <a:srgbClr val="9AA0A6"/>
          </p15:clr>
        </p15:guide>
        <p15:guide id="2" orient="horz" pos="3480" userDrawn="1">
          <p15:clr>
            <a:srgbClr val="9AA0A6"/>
          </p15:clr>
        </p15:guide>
        <p15:guide id="3" orient="horz" pos="1233" userDrawn="1">
          <p15:clr>
            <a:srgbClr val="9AA0A6"/>
          </p15:clr>
        </p15:guide>
        <p15:guide id="4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9A1"/>
    <a:srgbClr val="00CC66"/>
    <a:srgbClr val="00FF00"/>
    <a:srgbClr val="FFE196"/>
    <a:srgbClr val="F7E9A1"/>
    <a:srgbClr val="F444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524AEA-F520-4697-8DAD-13E62CF4688C}">
  <a:tblStyle styleId="{3C524AEA-F520-4697-8DAD-13E62CF468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8" y="72"/>
      </p:cViewPr>
      <p:guideLst>
        <p:guide orient="horz" pos="824"/>
        <p:guide orient="horz" pos="3480"/>
        <p:guide orient="horz" pos="1233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 cô thay thứ ngày vào sao cho phù hợp nhé!</a:t>
            </a:r>
          </a:p>
        </p:txBody>
      </p:sp>
    </p:spTree>
    <p:extLst>
      <p:ext uri="{BB962C8B-B14F-4D97-AF65-F5344CB8AC3E}">
        <p14:creationId xmlns:p14="http://schemas.microsoft.com/office/powerpoint/2010/main" val="2446984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079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0"/>
              <a:t>Xong bài 1 thì quay về slide 8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6624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132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9005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895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được tặng sticker</a:t>
            </a:r>
          </a:p>
        </p:txBody>
      </p:sp>
    </p:spTree>
    <p:extLst>
      <p:ext uri="{BB962C8B-B14F-4D97-AF65-F5344CB8AC3E}">
        <p14:creationId xmlns:p14="http://schemas.microsoft.com/office/powerpoint/2010/main" val="2318293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được tặng sticker</a:t>
            </a:r>
          </a:p>
        </p:txBody>
      </p:sp>
    </p:spTree>
    <p:extLst>
      <p:ext uri="{BB962C8B-B14F-4D97-AF65-F5344CB8AC3E}">
        <p14:creationId xmlns:p14="http://schemas.microsoft.com/office/powerpoint/2010/main" val="3975728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được tặng sticker</a:t>
            </a:r>
          </a:p>
        </p:txBody>
      </p:sp>
    </p:spTree>
    <p:extLst>
      <p:ext uri="{BB962C8B-B14F-4D97-AF65-F5344CB8AC3E}">
        <p14:creationId xmlns:p14="http://schemas.microsoft.com/office/powerpoint/2010/main" val="1417462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1172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64929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các tình huống vận dụng thực tế (nếu có)</a:t>
            </a:r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320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cùng HS chốt lại kiến thức bài học. Có thể mời HS chốt trước rồi GV chốt sau ạ</a:t>
            </a:r>
          </a:p>
          <a:p>
            <a:endParaRPr lang="en-US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36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sửa nội dung sao cho phù hợp nhé!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480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801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94235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2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93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888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11920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76799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c45de99c7e_0_18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c45de99c7e_0_18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c45de99c7e_0_16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c45de99c7e_0_16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GV click vào ô số để mở câu đố.</a:t>
            </a:r>
          </a:p>
          <a:p>
            <a:r>
              <a:rPr lang="vi-VN" dirty="0"/>
              <a:t>GV click vào màn hình sau khi mở hết các ô số để tiếp tục.</a:t>
            </a:r>
          </a:p>
          <a:p>
            <a:r>
              <a:rPr lang="vi-VN" dirty="0"/>
              <a:t>GV click vào con gà để tới Slide tiếp theo.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55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g12080571995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7" name="Google Shape;1987;g12080571995_3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GV click vào con gà để quay về.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g12080571995_4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2" name="Google Shape;2922;g12080571995_4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/>
              <a:t>GV click vào con gà để quay về.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g12080571995_9_1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2" name="Google Shape;1652;g12080571995_9_1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/>
              <a:t>GV click vào con gà để quay về.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9319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g11a88c31efb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0" name="Google Shape;1580;g11a88c31efb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/>
              <a:t>GV click vào con gà để quay về.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3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87613" y="4876300"/>
            <a:ext cx="6074934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87779" y="3984217"/>
            <a:ext cx="6074934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2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87779" y="1384067"/>
            <a:ext cx="6074934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576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01907" y="4482089"/>
            <a:ext cx="5958024" cy="61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38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60292" y="2055184"/>
            <a:ext cx="8041257" cy="22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36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9508828" y="5362235"/>
            <a:ext cx="837108" cy="553484"/>
            <a:chOff x="4657725" y="1431175"/>
            <a:chExt cx="1117125" cy="736800"/>
          </a:xfrm>
        </p:grpSpPr>
        <p:sp>
          <p:nvSpPr>
            <p:cNvPr id="12" name="Google Shape;12;p2"/>
            <p:cNvSpPr/>
            <p:nvPr/>
          </p:nvSpPr>
          <p:spPr>
            <a:xfrm>
              <a:off x="5142300" y="1852050"/>
              <a:ext cx="632550" cy="315925"/>
            </a:xfrm>
            <a:custGeom>
              <a:avLst/>
              <a:gdLst/>
              <a:ahLst/>
              <a:cxnLst/>
              <a:rect l="l" t="t" r="r" b="b"/>
              <a:pathLst>
                <a:path w="25302" h="12637" extrusionOk="0">
                  <a:moveTo>
                    <a:pt x="16840" y="0"/>
                  </a:moveTo>
                  <a:cubicBezTo>
                    <a:pt x="15217" y="0"/>
                    <a:pt x="13669" y="367"/>
                    <a:pt x="12121" y="945"/>
                  </a:cubicBezTo>
                  <a:cubicBezTo>
                    <a:pt x="8680" y="2255"/>
                    <a:pt x="5573" y="4267"/>
                    <a:pt x="3179" y="7077"/>
                  </a:cubicBezTo>
                  <a:cubicBezTo>
                    <a:pt x="1965" y="8493"/>
                    <a:pt x="977" y="9958"/>
                    <a:pt x="262" y="11684"/>
                  </a:cubicBezTo>
                  <a:cubicBezTo>
                    <a:pt x="179" y="11875"/>
                    <a:pt x="96" y="12065"/>
                    <a:pt x="0" y="12291"/>
                  </a:cubicBezTo>
                  <a:cubicBezTo>
                    <a:pt x="881" y="12387"/>
                    <a:pt x="1763" y="12494"/>
                    <a:pt x="2620" y="12637"/>
                  </a:cubicBezTo>
                  <a:cubicBezTo>
                    <a:pt x="4227" y="11446"/>
                    <a:pt x="6061" y="10815"/>
                    <a:pt x="8061" y="10351"/>
                  </a:cubicBezTo>
                  <a:cubicBezTo>
                    <a:pt x="9144" y="10101"/>
                    <a:pt x="10216" y="9803"/>
                    <a:pt x="11335" y="9755"/>
                  </a:cubicBezTo>
                  <a:cubicBezTo>
                    <a:pt x="11440" y="9752"/>
                    <a:pt x="11545" y="9750"/>
                    <a:pt x="11651" y="9750"/>
                  </a:cubicBezTo>
                  <a:cubicBezTo>
                    <a:pt x="12481" y="9750"/>
                    <a:pt x="13310" y="9847"/>
                    <a:pt x="14127" y="9847"/>
                  </a:cubicBezTo>
                  <a:cubicBezTo>
                    <a:pt x="14260" y="9847"/>
                    <a:pt x="14393" y="9845"/>
                    <a:pt x="14526" y="9839"/>
                  </a:cubicBezTo>
                  <a:cubicBezTo>
                    <a:pt x="15621" y="9791"/>
                    <a:pt x="16693" y="9672"/>
                    <a:pt x="17776" y="9517"/>
                  </a:cubicBezTo>
                  <a:cubicBezTo>
                    <a:pt x="18300" y="9446"/>
                    <a:pt x="18788" y="9434"/>
                    <a:pt x="19312" y="9279"/>
                  </a:cubicBezTo>
                  <a:cubicBezTo>
                    <a:pt x="19741" y="9148"/>
                    <a:pt x="20110" y="8958"/>
                    <a:pt x="20527" y="8767"/>
                  </a:cubicBezTo>
                  <a:cubicBezTo>
                    <a:pt x="22420" y="7862"/>
                    <a:pt x="25301" y="5672"/>
                    <a:pt x="24027" y="3231"/>
                  </a:cubicBezTo>
                  <a:cubicBezTo>
                    <a:pt x="22968" y="1207"/>
                    <a:pt x="20324" y="350"/>
                    <a:pt x="18205" y="88"/>
                  </a:cubicBezTo>
                  <a:cubicBezTo>
                    <a:pt x="17743" y="28"/>
                    <a:pt x="17289" y="0"/>
                    <a:pt x="168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155700" y="1938975"/>
              <a:ext cx="471800" cy="217400"/>
            </a:xfrm>
            <a:custGeom>
              <a:avLst/>
              <a:gdLst/>
              <a:ahLst/>
              <a:cxnLst/>
              <a:rect l="l" t="t" r="r" b="b"/>
              <a:pathLst>
                <a:path w="18872" h="8696" extrusionOk="0">
                  <a:moveTo>
                    <a:pt x="18415" y="1"/>
                  </a:moveTo>
                  <a:cubicBezTo>
                    <a:pt x="16103" y="1"/>
                    <a:pt x="13844" y="737"/>
                    <a:pt x="11573" y="1552"/>
                  </a:cubicBezTo>
                  <a:lnTo>
                    <a:pt x="11156" y="1706"/>
                  </a:lnTo>
                  <a:cubicBezTo>
                    <a:pt x="6870" y="3230"/>
                    <a:pt x="2822" y="4695"/>
                    <a:pt x="60" y="8386"/>
                  </a:cubicBezTo>
                  <a:cubicBezTo>
                    <a:pt x="0" y="8469"/>
                    <a:pt x="24" y="8588"/>
                    <a:pt x="107" y="8648"/>
                  </a:cubicBezTo>
                  <a:cubicBezTo>
                    <a:pt x="155" y="8683"/>
                    <a:pt x="179" y="8695"/>
                    <a:pt x="226" y="8695"/>
                  </a:cubicBezTo>
                  <a:cubicBezTo>
                    <a:pt x="286" y="8695"/>
                    <a:pt x="345" y="8672"/>
                    <a:pt x="357" y="8588"/>
                  </a:cubicBezTo>
                  <a:cubicBezTo>
                    <a:pt x="3036" y="4993"/>
                    <a:pt x="7049" y="3564"/>
                    <a:pt x="11275" y="2040"/>
                  </a:cubicBezTo>
                  <a:lnTo>
                    <a:pt x="11692" y="1897"/>
                  </a:lnTo>
                  <a:cubicBezTo>
                    <a:pt x="13938" y="1095"/>
                    <a:pt x="16141" y="370"/>
                    <a:pt x="18405" y="370"/>
                  </a:cubicBezTo>
                  <a:cubicBezTo>
                    <a:pt x="18493" y="370"/>
                    <a:pt x="18581" y="371"/>
                    <a:pt x="18669" y="373"/>
                  </a:cubicBezTo>
                  <a:cubicBezTo>
                    <a:pt x="18678" y="375"/>
                    <a:pt x="18687" y="377"/>
                    <a:pt x="18696" y="377"/>
                  </a:cubicBezTo>
                  <a:cubicBezTo>
                    <a:pt x="18774" y="377"/>
                    <a:pt x="18860" y="290"/>
                    <a:pt x="18860" y="194"/>
                  </a:cubicBezTo>
                  <a:cubicBezTo>
                    <a:pt x="18872" y="99"/>
                    <a:pt x="18788" y="4"/>
                    <a:pt x="18681" y="4"/>
                  </a:cubicBezTo>
                  <a:cubicBezTo>
                    <a:pt x="18592" y="2"/>
                    <a:pt x="18504" y="1"/>
                    <a:pt x="18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16400" y="1436025"/>
              <a:ext cx="538775" cy="726300"/>
            </a:xfrm>
            <a:custGeom>
              <a:avLst/>
              <a:gdLst/>
              <a:ahLst/>
              <a:cxnLst/>
              <a:rect l="l" t="t" r="r" b="b"/>
              <a:pathLst>
                <a:path w="21551" h="29052" extrusionOk="0">
                  <a:moveTo>
                    <a:pt x="17579" y="0"/>
                  </a:moveTo>
                  <a:cubicBezTo>
                    <a:pt x="17053" y="0"/>
                    <a:pt x="16532" y="164"/>
                    <a:pt x="16014" y="358"/>
                  </a:cubicBezTo>
                  <a:cubicBezTo>
                    <a:pt x="13859" y="1179"/>
                    <a:pt x="11954" y="2739"/>
                    <a:pt x="10371" y="4394"/>
                  </a:cubicBezTo>
                  <a:cubicBezTo>
                    <a:pt x="8871" y="5989"/>
                    <a:pt x="7382" y="7692"/>
                    <a:pt x="6192" y="9537"/>
                  </a:cubicBezTo>
                  <a:cubicBezTo>
                    <a:pt x="5049" y="11323"/>
                    <a:pt x="4132" y="13383"/>
                    <a:pt x="3275" y="15312"/>
                  </a:cubicBezTo>
                  <a:cubicBezTo>
                    <a:pt x="2810" y="16324"/>
                    <a:pt x="2310" y="17312"/>
                    <a:pt x="1870" y="18348"/>
                  </a:cubicBezTo>
                  <a:cubicBezTo>
                    <a:pt x="1239" y="19931"/>
                    <a:pt x="882" y="21551"/>
                    <a:pt x="584" y="23229"/>
                  </a:cubicBezTo>
                  <a:cubicBezTo>
                    <a:pt x="262" y="25063"/>
                    <a:pt x="1" y="26980"/>
                    <a:pt x="167" y="28849"/>
                  </a:cubicBezTo>
                  <a:cubicBezTo>
                    <a:pt x="834" y="28885"/>
                    <a:pt x="1489" y="28968"/>
                    <a:pt x="2144" y="29052"/>
                  </a:cubicBezTo>
                  <a:cubicBezTo>
                    <a:pt x="2370" y="28480"/>
                    <a:pt x="2668" y="27920"/>
                    <a:pt x="2941" y="27385"/>
                  </a:cubicBezTo>
                  <a:cubicBezTo>
                    <a:pt x="3703" y="25968"/>
                    <a:pt x="4596" y="24575"/>
                    <a:pt x="5596" y="23313"/>
                  </a:cubicBezTo>
                  <a:cubicBezTo>
                    <a:pt x="6156" y="22598"/>
                    <a:pt x="6811" y="21944"/>
                    <a:pt x="7371" y="21229"/>
                  </a:cubicBezTo>
                  <a:cubicBezTo>
                    <a:pt x="9907" y="17919"/>
                    <a:pt x="13288" y="15300"/>
                    <a:pt x="16181" y="12311"/>
                  </a:cubicBezTo>
                  <a:cubicBezTo>
                    <a:pt x="17431" y="11014"/>
                    <a:pt x="18717" y="9692"/>
                    <a:pt x="19693" y="8168"/>
                  </a:cubicBezTo>
                  <a:cubicBezTo>
                    <a:pt x="20765" y="6489"/>
                    <a:pt x="21551" y="3941"/>
                    <a:pt x="20539" y="2072"/>
                  </a:cubicBezTo>
                  <a:cubicBezTo>
                    <a:pt x="20301" y="1643"/>
                    <a:pt x="19884" y="1286"/>
                    <a:pt x="19527" y="953"/>
                  </a:cubicBezTo>
                  <a:cubicBezTo>
                    <a:pt x="19253" y="703"/>
                    <a:pt x="18943" y="429"/>
                    <a:pt x="18622" y="250"/>
                  </a:cubicBezTo>
                  <a:cubicBezTo>
                    <a:pt x="18272" y="71"/>
                    <a:pt x="17925" y="0"/>
                    <a:pt x="17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43200" y="1522150"/>
              <a:ext cx="381025" cy="626775"/>
            </a:xfrm>
            <a:custGeom>
              <a:avLst/>
              <a:gdLst/>
              <a:ahLst/>
              <a:cxnLst/>
              <a:rect l="l" t="t" r="r" b="b"/>
              <a:pathLst>
                <a:path w="15241" h="25071" extrusionOk="0">
                  <a:moveTo>
                    <a:pt x="15028" y="1"/>
                  </a:moveTo>
                  <a:cubicBezTo>
                    <a:pt x="14972" y="1"/>
                    <a:pt x="14918" y="26"/>
                    <a:pt x="14883" y="68"/>
                  </a:cubicBezTo>
                  <a:cubicBezTo>
                    <a:pt x="11871" y="3770"/>
                    <a:pt x="8763" y="7616"/>
                    <a:pt x="6120" y="11688"/>
                  </a:cubicBezTo>
                  <a:cubicBezTo>
                    <a:pt x="3108" y="16332"/>
                    <a:pt x="1119" y="20642"/>
                    <a:pt x="24" y="24833"/>
                  </a:cubicBezTo>
                  <a:cubicBezTo>
                    <a:pt x="0" y="24940"/>
                    <a:pt x="60" y="25047"/>
                    <a:pt x="167" y="25071"/>
                  </a:cubicBezTo>
                  <a:lnTo>
                    <a:pt x="203" y="25071"/>
                  </a:lnTo>
                  <a:cubicBezTo>
                    <a:pt x="298" y="25071"/>
                    <a:pt x="369" y="25011"/>
                    <a:pt x="405" y="24928"/>
                  </a:cubicBezTo>
                  <a:cubicBezTo>
                    <a:pt x="1488" y="20773"/>
                    <a:pt x="3453" y="16510"/>
                    <a:pt x="6441" y="11902"/>
                  </a:cubicBezTo>
                  <a:cubicBezTo>
                    <a:pt x="9073" y="7842"/>
                    <a:pt x="12168" y="4009"/>
                    <a:pt x="15181" y="306"/>
                  </a:cubicBezTo>
                  <a:cubicBezTo>
                    <a:pt x="15240" y="211"/>
                    <a:pt x="15228" y="103"/>
                    <a:pt x="15145" y="44"/>
                  </a:cubicBezTo>
                  <a:cubicBezTo>
                    <a:pt x="15110" y="14"/>
                    <a:pt x="15069" y="1"/>
                    <a:pt x="15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94650" y="1431175"/>
              <a:ext cx="278925" cy="728175"/>
            </a:xfrm>
            <a:custGeom>
              <a:avLst/>
              <a:gdLst/>
              <a:ahLst/>
              <a:cxnLst/>
              <a:rect l="l" t="t" r="r" b="b"/>
              <a:pathLst>
                <a:path w="11157" h="29127" extrusionOk="0">
                  <a:moveTo>
                    <a:pt x="3469" y="1"/>
                  </a:moveTo>
                  <a:cubicBezTo>
                    <a:pt x="3354" y="1"/>
                    <a:pt x="3238" y="9"/>
                    <a:pt x="3120" y="28"/>
                  </a:cubicBezTo>
                  <a:cubicBezTo>
                    <a:pt x="2739" y="87"/>
                    <a:pt x="2227" y="230"/>
                    <a:pt x="1893" y="421"/>
                  </a:cubicBezTo>
                  <a:cubicBezTo>
                    <a:pt x="0" y="1504"/>
                    <a:pt x="48" y="4481"/>
                    <a:pt x="48" y="6338"/>
                  </a:cubicBezTo>
                  <a:cubicBezTo>
                    <a:pt x="60" y="9100"/>
                    <a:pt x="667" y="11922"/>
                    <a:pt x="1453" y="14553"/>
                  </a:cubicBezTo>
                  <a:cubicBezTo>
                    <a:pt x="2322" y="17470"/>
                    <a:pt x="3287" y="20304"/>
                    <a:pt x="4608" y="23054"/>
                  </a:cubicBezTo>
                  <a:cubicBezTo>
                    <a:pt x="5346" y="24578"/>
                    <a:pt x="6073" y="26078"/>
                    <a:pt x="7025" y="27471"/>
                  </a:cubicBezTo>
                  <a:cubicBezTo>
                    <a:pt x="7370" y="27983"/>
                    <a:pt x="7680" y="28567"/>
                    <a:pt x="8097" y="28995"/>
                  </a:cubicBezTo>
                  <a:cubicBezTo>
                    <a:pt x="8680" y="29019"/>
                    <a:pt x="9275" y="29067"/>
                    <a:pt x="9847" y="29126"/>
                  </a:cubicBezTo>
                  <a:cubicBezTo>
                    <a:pt x="9942" y="28757"/>
                    <a:pt x="9990" y="28364"/>
                    <a:pt x="10061" y="28007"/>
                  </a:cubicBezTo>
                  <a:cubicBezTo>
                    <a:pt x="10490" y="26138"/>
                    <a:pt x="10740" y="24138"/>
                    <a:pt x="10907" y="22221"/>
                  </a:cubicBezTo>
                  <a:cubicBezTo>
                    <a:pt x="11157" y="18947"/>
                    <a:pt x="10835" y="15851"/>
                    <a:pt x="10240" y="12624"/>
                  </a:cubicBezTo>
                  <a:cubicBezTo>
                    <a:pt x="9847" y="10493"/>
                    <a:pt x="9347" y="8410"/>
                    <a:pt x="8585" y="6386"/>
                  </a:cubicBezTo>
                  <a:cubicBezTo>
                    <a:pt x="7966" y="4719"/>
                    <a:pt x="7144" y="2992"/>
                    <a:pt x="6061" y="1575"/>
                  </a:cubicBezTo>
                  <a:cubicBezTo>
                    <a:pt x="5437" y="769"/>
                    <a:pt x="4540" y="1"/>
                    <a:pt x="3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990800" y="1534125"/>
              <a:ext cx="140500" cy="614800"/>
            </a:xfrm>
            <a:custGeom>
              <a:avLst/>
              <a:gdLst/>
              <a:ahLst/>
              <a:cxnLst/>
              <a:rect l="l" t="t" r="r" b="b"/>
              <a:pathLst>
                <a:path w="5620" h="24592" extrusionOk="0">
                  <a:moveTo>
                    <a:pt x="214" y="0"/>
                  </a:moveTo>
                  <a:cubicBezTo>
                    <a:pt x="199" y="0"/>
                    <a:pt x="183" y="2"/>
                    <a:pt x="167" y="5"/>
                  </a:cubicBezTo>
                  <a:cubicBezTo>
                    <a:pt x="60" y="41"/>
                    <a:pt x="0" y="136"/>
                    <a:pt x="36" y="244"/>
                  </a:cubicBezTo>
                  <a:cubicBezTo>
                    <a:pt x="1715" y="6851"/>
                    <a:pt x="3143" y="13626"/>
                    <a:pt x="4263" y="20353"/>
                  </a:cubicBezTo>
                  <a:cubicBezTo>
                    <a:pt x="4465" y="21615"/>
                    <a:pt x="4739" y="23175"/>
                    <a:pt x="5215" y="24473"/>
                  </a:cubicBezTo>
                  <a:cubicBezTo>
                    <a:pt x="5251" y="24544"/>
                    <a:pt x="5322" y="24592"/>
                    <a:pt x="5394" y="24592"/>
                  </a:cubicBezTo>
                  <a:cubicBezTo>
                    <a:pt x="5406" y="24592"/>
                    <a:pt x="5441" y="24592"/>
                    <a:pt x="5465" y="24568"/>
                  </a:cubicBezTo>
                  <a:cubicBezTo>
                    <a:pt x="5572" y="24532"/>
                    <a:pt x="5620" y="24425"/>
                    <a:pt x="5584" y="24330"/>
                  </a:cubicBezTo>
                  <a:cubicBezTo>
                    <a:pt x="5108" y="23080"/>
                    <a:pt x="4858" y="21532"/>
                    <a:pt x="4644" y="20282"/>
                  </a:cubicBezTo>
                  <a:cubicBezTo>
                    <a:pt x="3536" y="13531"/>
                    <a:pt x="2108" y="6768"/>
                    <a:pt x="405" y="136"/>
                  </a:cubicBezTo>
                  <a:cubicBezTo>
                    <a:pt x="385" y="55"/>
                    <a:pt x="304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657725" y="1704700"/>
              <a:ext cx="476850" cy="453250"/>
            </a:xfrm>
            <a:custGeom>
              <a:avLst/>
              <a:gdLst/>
              <a:ahLst/>
              <a:cxnLst/>
              <a:rect l="l" t="t" r="r" b="b"/>
              <a:pathLst>
                <a:path w="19074" h="18130" extrusionOk="0">
                  <a:moveTo>
                    <a:pt x="3105" y="1"/>
                  </a:moveTo>
                  <a:cubicBezTo>
                    <a:pt x="2067" y="1"/>
                    <a:pt x="932" y="381"/>
                    <a:pt x="393" y="1255"/>
                  </a:cubicBezTo>
                  <a:cubicBezTo>
                    <a:pt x="0" y="1922"/>
                    <a:pt x="36" y="2862"/>
                    <a:pt x="179" y="3588"/>
                  </a:cubicBezTo>
                  <a:cubicBezTo>
                    <a:pt x="655" y="6053"/>
                    <a:pt x="2643" y="8065"/>
                    <a:pt x="4477" y="9649"/>
                  </a:cubicBezTo>
                  <a:cubicBezTo>
                    <a:pt x="6144" y="11077"/>
                    <a:pt x="7918" y="12363"/>
                    <a:pt x="9716" y="13602"/>
                  </a:cubicBezTo>
                  <a:cubicBezTo>
                    <a:pt x="11728" y="14983"/>
                    <a:pt x="13823" y="16173"/>
                    <a:pt x="15752" y="17685"/>
                  </a:cubicBezTo>
                  <a:cubicBezTo>
                    <a:pt x="15871" y="17769"/>
                    <a:pt x="15978" y="17876"/>
                    <a:pt x="16097" y="17959"/>
                  </a:cubicBezTo>
                  <a:cubicBezTo>
                    <a:pt x="17074" y="17983"/>
                    <a:pt x="18062" y="18043"/>
                    <a:pt x="19050" y="18126"/>
                  </a:cubicBezTo>
                  <a:cubicBezTo>
                    <a:pt x="19055" y="18128"/>
                    <a:pt x="19058" y="18129"/>
                    <a:pt x="19061" y="18129"/>
                  </a:cubicBezTo>
                  <a:cubicBezTo>
                    <a:pt x="19074" y="18129"/>
                    <a:pt x="19074" y="18112"/>
                    <a:pt x="19074" y="18102"/>
                  </a:cubicBezTo>
                  <a:cubicBezTo>
                    <a:pt x="19074" y="17173"/>
                    <a:pt x="18729" y="16328"/>
                    <a:pt x="18407" y="15459"/>
                  </a:cubicBezTo>
                  <a:cubicBezTo>
                    <a:pt x="18074" y="14602"/>
                    <a:pt x="17705" y="13768"/>
                    <a:pt x="17240" y="12959"/>
                  </a:cubicBezTo>
                  <a:cubicBezTo>
                    <a:pt x="16085" y="10899"/>
                    <a:pt x="14740" y="9006"/>
                    <a:pt x="13275" y="7125"/>
                  </a:cubicBezTo>
                  <a:cubicBezTo>
                    <a:pt x="12121" y="5660"/>
                    <a:pt x="10966" y="4350"/>
                    <a:pt x="9525" y="3160"/>
                  </a:cubicBezTo>
                  <a:cubicBezTo>
                    <a:pt x="7870" y="1802"/>
                    <a:pt x="6048" y="564"/>
                    <a:pt x="3941" y="88"/>
                  </a:cubicBezTo>
                  <a:cubicBezTo>
                    <a:pt x="3680" y="31"/>
                    <a:pt x="3396" y="1"/>
                    <a:pt x="31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738375" y="1801250"/>
              <a:ext cx="367625" cy="350350"/>
            </a:xfrm>
            <a:custGeom>
              <a:avLst/>
              <a:gdLst/>
              <a:ahLst/>
              <a:cxnLst/>
              <a:rect l="l" t="t" r="r" b="b"/>
              <a:pathLst>
                <a:path w="14705" h="14014" extrusionOk="0">
                  <a:moveTo>
                    <a:pt x="213" y="0"/>
                  </a:moveTo>
                  <a:cubicBezTo>
                    <a:pt x="133" y="0"/>
                    <a:pt x="61" y="43"/>
                    <a:pt x="24" y="107"/>
                  </a:cubicBezTo>
                  <a:cubicBezTo>
                    <a:pt x="1" y="215"/>
                    <a:pt x="48" y="322"/>
                    <a:pt x="132" y="369"/>
                  </a:cubicBezTo>
                  <a:cubicBezTo>
                    <a:pt x="6573" y="3179"/>
                    <a:pt x="11490" y="7858"/>
                    <a:pt x="14312" y="13907"/>
                  </a:cubicBezTo>
                  <a:cubicBezTo>
                    <a:pt x="14360" y="13966"/>
                    <a:pt x="14419" y="14014"/>
                    <a:pt x="14491" y="14014"/>
                  </a:cubicBezTo>
                  <a:cubicBezTo>
                    <a:pt x="14526" y="14014"/>
                    <a:pt x="14550" y="14014"/>
                    <a:pt x="14574" y="13978"/>
                  </a:cubicBezTo>
                  <a:cubicBezTo>
                    <a:pt x="14657" y="13942"/>
                    <a:pt x="14705" y="13823"/>
                    <a:pt x="14657" y="13728"/>
                  </a:cubicBezTo>
                  <a:cubicBezTo>
                    <a:pt x="11788" y="7596"/>
                    <a:pt x="6811" y="2846"/>
                    <a:pt x="286" y="12"/>
                  </a:cubicBezTo>
                  <a:cubicBezTo>
                    <a:pt x="262" y="4"/>
                    <a:pt x="237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570986" y="2962636"/>
            <a:ext cx="1742674" cy="403865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1" name="Google Shape;21;p2"/>
          <p:cNvSpPr/>
          <p:nvPr/>
        </p:nvSpPr>
        <p:spPr>
          <a:xfrm>
            <a:off x="66" y="5437467"/>
            <a:ext cx="12162027" cy="141033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2" name="Google Shape;22;p2"/>
          <p:cNvSpPr/>
          <p:nvPr/>
        </p:nvSpPr>
        <p:spPr>
          <a:xfrm>
            <a:off x="10825769" y="4992505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3" name="Google Shape;23;p2"/>
          <p:cNvSpPr/>
          <p:nvPr/>
        </p:nvSpPr>
        <p:spPr>
          <a:xfrm>
            <a:off x="4094795" y="59407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4" name="Google Shape;24;p2"/>
          <p:cNvSpPr/>
          <p:nvPr/>
        </p:nvSpPr>
        <p:spPr>
          <a:xfrm>
            <a:off x="10492212" y="55966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25" name="Google Shape;25;p2"/>
          <p:cNvGrpSpPr/>
          <p:nvPr/>
        </p:nvGrpSpPr>
        <p:grpSpPr>
          <a:xfrm>
            <a:off x="-178756" y="6185689"/>
            <a:ext cx="1748653" cy="753601"/>
            <a:chOff x="3587650" y="1532750"/>
            <a:chExt cx="695925" cy="299175"/>
          </a:xfrm>
        </p:grpSpPr>
        <p:sp>
          <p:nvSpPr>
            <p:cNvPr id="26" name="Google Shape;26;p2"/>
            <p:cNvSpPr/>
            <p:nvPr/>
          </p:nvSpPr>
          <p:spPr>
            <a:xfrm>
              <a:off x="3587650" y="1532750"/>
              <a:ext cx="695925" cy="299175"/>
            </a:xfrm>
            <a:custGeom>
              <a:avLst/>
              <a:gdLst/>
              <a:ahLst/>
              <a:cxnLst/>
              <a:rect l="l" t="t" r="r" b="b"/>
              <a:pathLst>
                <a:path w="27837" h="11967" extrusionOk="0">
                  <a:moveTo>
                    <a:pt x="381" y="11859"/>
                  </a:moveTo>
                  <a:cubicBezTo>
                    <a:pt x="786" y="11669"/>
                    <a:pt x="1512" y="11728"/>
                    <a:pt x="1881" y="11717"/>
                  </a:cubicBezTo>
                  <a:cubicBezTo>
                    <a:pt x="3191" y="11657"/>
                    <a:pt x="4501" y="11764"/>
                    <a:pt x="5798" y="11669"/>
                  </a:cubicBezTo>
                  <a:cubicBezTo>
                    <a:pt x="11013" y="11312"/>
                    <a:pt x="16264" y="11764"/>
                    <a:pt x="21467" y="11609"/>
                  </a:cubicBezTo>
                  <a:cubicBezTo>
                    <a:pt x="23062" y="11562"/>
                    <a:pt x="24658" y="11609"/>
                    <a:pt x="26241" y="11502"/>
                  </a:cubicBezTo>
                  <a:cubicBezTo>
                    <a:pt x="26682" y="11478"/>
                    <a:pt x="27837" y="11657"/>
                    <a:pt x="27801" y="11050"/>
                  </a:cubicBezTo>
                  <a:cubicBezTo>
                    <a:pt x="27754" y="10312"/>
                    <a:pt x="27218" y="9621"/>
                    <a:pt x="26837" y="9026"/>
                  </a:cubicBezTo>
                  <a:cubicBezTo>
                    <a:pt x="26396" y="8311"/>
                    <a:pt x="25908" y="7430"/>
                    <a:pt x="25277" y="6847"/>
                  </a:cubicBezTo>
                  <a:cubicBezTo>
                    <a:pt x="24301" y="5954"/>
                    <a:pt x="23158" y="5466"/>
                    <a:pt x="21884" y="5156"/>
                  </a:cubicBezTo>
                  <a:cubicBezTo>
                    <a:pt x="20276" y="4763"/>
                    <a:pt x="18359" y="5311"/>
                    <a:pt x="16907" y="4454"/>
                  </a:cubicBezTo>
                  <a:cubicBezTo>
                    <a:pt x="14907" y="3275"/>
                    <a:pt x="13573" y="1"/>
                    <a:pt x="10799" y="906"/>
                  </a:cubicBezTo>
                  <a:cubicBezTo>
                    <a:pt x="9311" y="1406"/>
                    <a:pt x="8406" y="2477"/>
                    <a:pt x="7680" y="3799"/>
                  </a:cubicBezTo>
                  <a:cubicBezTo>
                    <a:pt x="7227" y="4620"/>
                    <a:pt x="6870" y="5585"/>
                    <a:pt x="6048" y="6121"/>
                  </a:cubicBezTo>
                  <a:cubicBezTo>
                    <a:pt x="5667" y="6371"/>
                    <a:pt x="4786" y="6168"/>
                    <a:pt x="4346" y="6144"/>
                  </a:cubicBezTo>
                  <a:cubicBezTo>
                    <a:pt x="3405" y="6109"/>
                    <a:pt x="2477" y="6406"/>
                    <a:pt x="1691" y="6895"/>
                  </a:cubicBezTo>
                  <a:cubicBezTo>
                    <a:pt x="667" y="7537"/>
                    <a:pt x="0" y="9085"/>
                    <a:pt x="71" y="10276"/>
                  </a:cubicBezTo>
                  <a:cubicBezTo>
                    <a:pt x="95" y="10728"/>
                    <a:pt x="71" y="11074"/>
                    <a:pt x="179" y="11538"/>
                  </a:cubicBezTo>
                  <a:cubicBezTo>
                    <a:pt x="191" y="11681"/>
                    <a:pt x="191" y="11967"/>
                    <a:pt x="381" y="11859"/>
                  </a:cubicBezTo>
                  <a:close/>
                </a:path>
              </a:pathLst>
            </a:custGeom>
            <a:solidFill>
              <a:srgbClr val="CE9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795400" y="1639500"/>
              <a:ext cx="27700" cy="50750"/>
            </a:xfrm>
            <a:custGeom>
              <a:avLst/>
              <a:gdLst/>
              <a:ahLst/>
              <a:cxnLst/>
              <a:rect l="l" t="t" r="r" b="b"/>
              <a:pathLst>
                <a:path w="1108" h="2030" extrusionOk="0">
                  <a:moveTo>
                    <a:pt x="832" y="1"/>
                  </a:moveTo>
                  <a:cubicBezTo>
                    <a:pt x="729" y="1"/>
                    <a:pt x="641" y="57"/>
                    <a:pt x="596" y="148"/>
                  </a:cubicBezTo>
                  <a:cubicBezTo>
                    <a:pt x="536" y="267"/>
                    <a:pt x="489" y="374"/>
                    <a:pt x="429" y="493"/>
                  </a:cubicBezTo>
                  <a:cubicBezTo>
                    <a:pt x="239" y="874"/>
                    <a:pt x="60" y="1279"/>
                    <a:pt x="24" y="1755"/>
                  </a:cubicBezTo>
                  <a:cubicBezTo>
                    <a:pt x="1" y="1898"/>
                    <a:pt x="108" y="2017"/>
                    <a:pt x="239" y="2029"/>
                  </a:cubicBezTo>
                  <a:lnTo>
                    <a:pt x="263" y="2029"/>
                  </a:lnTo>
                  <a:cubicBezTo>
                    <a:pt x="394" y="2029"/>
                    <a:pt x="501" y="1922"/>
                    <a:pt x="524" y="1803"/>
                  </a:cubicBezTo>
                  <a:cubicBezTo>
                    <a:pt x="572" y="1410"/>
                    <a:pt x="715" y="1077"/>
                    <a:pt x="894" y="696"/>
                  </a:cubicBezTo>
                  <a:cubicBezTo>
                    <a:pt x="953" y="577"/>
                    <a:pt x="1001" y="458"/>
                    <a:pt x="1060" y="339"/>
                  </a:cubicBezTo>
                  <a:cubicBezTo>
                    <a:pt x="1108" y="208"/>
                    <a:pt x="1048" y="77"/>
                    <a:pt x="929" y="17"/>
                  </a:cubicBezTo>
                  <a:cubicBezTo>
                    <a:pt x="896" y="6"/>
                    <a:pt x="86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16825" y="1650825"/>
              <a:ext cx="24150" cy="51325"/>
            </a:xfrm>
            <a:custGeom>
              <a:avLst/>
              <a:gdLst/>
              <a:ahLst/>
              <a:cxnLst/>
              <a:rect l="l" t="t" r="r" b="b"/>
              <a:pathLst>
                <a:path w="966" h="2053" extrusionOk="0">
                  <a:moveTo>
                    <a:pt x="694" y="0"/>
                  </a:moveTo>
                  <a:cubicBezTo>
                    <a:pt x="593" y="0"/>
                    <a:pt x="499" y="56"/>
                    <a:pt x="453" y="147"/>
                  </a:cubicBezTo>
                  <a:cubicBezTo>
                    <a:pt x="299" y="528"/>
                    <a:pt x="203" y="921"/>
                    <a:pt x="132" y="1290"/>
                  </a:cubicBezTo>
                  <a:cubicBezTo>
                    <a:pt x="96" y="1457"/>
                    <a:pt x="72" y="1600"/>
                    <a:pt x="25" y="1755"/>
                  </a:cubicBezTo>
                  <a:cubicBezTo>
                    <a:pt x="1" y="1886"/>
                    <a:pt x="72" y="2017"/>
                    <a:pt x="203" y="2052"/>
                  </a:cubicBezTo>
                  <a:lnTo>
                    <a:pt x="263" y="2052"/>
                  </a:lnTo>
                  <a:cubicBezTo>
                    <a:pt x="382" y="2052"/>
                    <a:pt x="489" y="1981"/>
                    <a:pt x="513" y="1862"/>
                  </a:cubicBezTo>
                  <a:cubicBezTo>
                    <a:pt x="560" y="1695"/>
                    <a:pt x="596" y="1529"/>
                    <a:pt x="620" y="1386"/>
                  </a:cubicBezTo>
                  <a:cubicBezTo>
                    <a:pt x="691" y="1029"/>
                    <a:pt x="775" y="683"/>
                    <a:pt x="918" y="338"/>
                  </a:cubicBezTo>
                  <a:cubicBezTo>
                    <a:pt x="965" y="207"/>
                    <a:pt x="906" y="76"/>
                    <a:pt x="787" y="17"/>
                  </a:cubicBezTo>
                  <a:cubicBezTo>
                    <a:pt x="756" y="5"/>
                    <a:pt x="7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10256696" y="6194603"/>
            <a:ext cx="1620997" cy="702192"/>
            <a:chOff x="3165550" y="1111875"/>
            <a:chExt cx="604875" cy="261375"/>
          </a:xfrm>
        </p:grpSpPr>
        <p:sp>
          <p:nvSpPr>
            <p:cNvPr id="30" name="Google Shape;30;p2"/>
            <p:cNvSpPr/>
            <p:nvPr/>
          </p:nvSpPr>
          <p:spPr>
            <a:xfrm>
              <a:off x="3165550" y="1111875"/>
              <a:ext cx="604875" cy="261375"/>
            </a:xfrm>
            <a:custGeom>
              <a:avLst/>
              <a:gdLst/>
              <a:ahLst/>
              <a:cxnLst/>
              <a:rect l="l" t="t" r="r" b="b"/>
              <a:pathLst>
                <a:path w="24195" h="10455" extrusionOk="0">
                  <a:moveTo>
                    <a:pt x="299" y="10097"/>
                  </a:moveTo>
                  <a:cubicBezTo>
                    <a:pt x="882" y="10383"/>
                    <a:pt x="858" y="10276"/>
                    <a:pt x="1751" y="10240"/>
                  </a:cubicBezTo>
                  <a:cubicBezTo>
                    <a:pt x="3132" y="10216"/>
                    <a:pt x="4490" y="10192"/>
                    <a:pt x="5847" y="10097"/>
                  </a:cubicBezTo>
                  <a:cubicBezTo>
                    <a:pt x="10431" y="9764"/>
                    <a:pt x="15110" y="10180"/>
                    <a:pt x="19670" y="10347"/>
                  </a:cubicBezTo>
                  <a:cubicBezTo>
                    <a:pt x="20706" y="10371"/>
                    <a:pt x="21718" y="10287"/>
                    <a:pt x="22742" y="10323"/>
                  </a:cubicBezTo>
                  <a:cubicBezTo>
                    <a:pt x="22944" y="10323"/>
                    <a:pt x="23730" y="10454"/>
                    <a:pt x="23897" y="10276"/>
                  </a:cubicBezTo>
                  <a:cubicBezTo>
                    <a:pt x="24194" y="9942"/>
                    <a:pt x="24052" y="8918"/>
                    <a:pt x="24004" y="8537"/>
                  </a:cubicBezTo>
                  <a:cubicBezTo>
                    <a:pt x="23885" y="7573"/>
                    <a:pt x="23563" y="6668"/>
                    <a:pt x="23182" y="5787"/>
                  </a:cubicBezTo>
                  <a:cubicBezTo>
                    <a:pt x="22111" y="3322"/>
                    <a:pt x="20849" y="834"/>
                    <a:pt x="17968" y="167"/>
                  </a:cubicBezTo>
                  <a:cubicBezTo>
                    <a:pt x="17253" y="0"/>
                    <a:pt x="16360" y="215"/>
                    <a:pt x="15658" y="358"/>
                  </a:cubicBezTo>
                  <a:cubicBezTo>
                    <a:pt x="12764" y="965"/>
                    <a:pt x="10800" y="3477"/>
                    <a:pt x="8419" y="4977"/>
                  </a:cubicBezTo>
                  <a:cubicBezTo>
                    <a:pt x="8050" y="5192"/>
                    <a:pt x="7633" y="5489"/>
                    <a:pt x="7216" y="5596"/>
                  </a:cubicBezTo>
                  <a:cubicBezTo>
                    <a:pt x="6383" y="5834"/>
                    <a:pt x="5490" y="5596"/>
                    <a:pt x="4633" y="5632"/>
                  </a:cubicBezTo>
                  <a:cubicBezTo>
                    <a:pt x="3704" y="5680"/>
                    <a:pt x="2632" y="6108"/>
                    <a:pt x="1870" y="6632"/>
                  </a:cubicBezTo>
                  <a:cubicBezTo>
                    <a:pt x="1013" y="7228"/>
                    <a:pt x="668" y="8180"/>
                    <a:pt x="311" y="9109"/>
                  </a:cubicBezTo>
                  <a:cubicBezTo>
                    <a:pt x="215" y="9406"/>
                    <a:pt x="1" y="9942"/>
                    <a:pt x="299" y="100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54900" y="1227400"/>
              <a:ext cx="29200" cy="47325"/>
            </a:xfrm>
            <a:custGeom>
              <a:avLst/>
              <a:gdLst/>
              <a:ahLst/>
              <a:cxnLst/>
              <a:rect l="l" t="t" r="r" b="b"/>
              <a:pathLst>
                <a:path w="1168" h="1893" extrusionOk="0">
                  <a:moveTo>
                    <a:pt x="266" y="1"/>
                  </a:moveTo>
                  <a:cubicBezTo>
                    <a:pt x="219" y="1"/>
                    <a:pt x="172" y="15"/>
                    <a:pt x="131" y="47"/>
                  </a:cubicBezTo>
                  <a:cubicBezTo>
                    <a:pt x="24" y="118"/>
                    <a:pt x="0" y="285"/>
                    <a:pt x="72" y="380"/>
                  </a:cubicBezTo>
                  <a:cubicBezTo>
                    <a:pt x="298" y="702"/>
                    <a:pt x="655" y="1237"/>
                    <a:pt x="679" y="1654"/>
                  </a:cubicBezTo>
                  <a:cubicBezTo>
                    <a:pt x="679" y="1785"/>
                    <a:pt x="786" y="1892"/>
                    <a:pt x="917" y="1892"/>
                  </a:cubicBezTo>
                  <a:cubicBezTo>
                    <a:pt x="1072" y="1892"/>
                    <a:pt x="1167" y="1773"/>
                    <a:pt x="1167" y="1618"/>
                  </a:cubicBezTo>
                  <a:cubicBezTo>
                    <a:pt x="1143" y="1118"/>
                    <a:pt x="798" y="559"/>
                    <a:pt x="465" y="106"/>
                  </a:cubicBezTo>
                  <a:cubicBezTo>
                    <a:pt x="420" y="40"/>
                    <a:pt x="344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87650" y="1226550"/>
              <a:ext cx="30675" cy="52625"/>
            </a:xfrm>
            <a:custGeom>
              <a:avLst/>
              <a:gdLst/>
              <a:ahLst/>
              <a:cxnLst/>
              <a:rect l="l" t="t" r="r" b="b"/>
              <a:pathLst>
                <a:path w="1227" h="2105" extrusionOk="0">
                  <a:moveTo>
                    <a:pt x="276" y="1"/>
                  </a:moveTo>
                  <a:cubicBezTo>
                    <a:pt x="226" y="1"/>
                    <a:pt x="174" y="16"/>
                    <a:pt x="131" y="45"/>
                  </a:cubicBezTo>
                  <a:cubicBezTo>
                    <a:pt x="12" y="116"/>
                    <a:pt x="0" y="283"/>
                    <a:pt x="71" y="390"/>
                  </a:cubicBezTo>
                  <a:cubicBezTo>
                    <a:pt x="488" y="974"/>
                    <a:pt x="726" y="1474"/>
                    <a:pt x="738" y="1867"/>
                  </a:cubicBezTo>
                  <a:cubicBezTo>
                    <a:pt x="738" y="1998"/>
                    <a:pt x="845" y="2105"/>
                    <a:pt x="976" y="2105"/>
                  </a:cubicBezTo>
                  <a:cubicBezTo>
                    <a:pt x="1131" y="2105"/>
                    <a:pt x="1226" y="1986"/>
                    <a:pt x="1226" y="1831"/>
                  </a:cubicBezTo>
                  <a:cubicBezTo>
                    <a:pt x="1203" y="1355"/>
                    <a:pt x="941" y="759"/>
                    <a:pt x="464" y="105"/>
                  </a:cubicBezTo>
                  <a:cubicBezTo>
                    <a:pt x="422" y="34"/>
                    <a:pt x="350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13800" y="1289325"/>
              <a:ext cx="26800" cy="51775"/>
            </a:xfrm>
            <a:custGeom>
              <a:avLst/>
              <a:gdLst/>
              <a:ahLst/>
              <a:cxnLst/>
              <a:rect l="l" t="t" r="r" b="b"/>
              <a:pathLst>
                <a:path w="1072" h="2071" extrusionOk="0">
                  <a:moveTo>
                    <a:pt x="794" y="1"/>
                  </a:moveTo>
                  <a:cubicBezTo>
                    <a:pt x="713" y="1"/>
                    <a:pt x="628" y="49"/>
                    <a:pt x="572" y="130"/>
                  </a:cubicBezTo>
                  <a:cubicBezTo>
                    <a:pt x="310" y="606"/>
                    <a:pt x="119" y="1165"/>
                    <a:pt x="12" y="1796"/>
                  </a:cubicBezTo>
                  <a:cubicBezTo>
                    <a:pt x="0" y="1927"/>
                    <a:pt x="84" y="2058"/>
                    <a:pt x="215" y="2070"/>
                  </a:cubicBezTo>
                  <a:lnTo>
                    <a:pt x="262" y="2070"/>
                  </a:lnTo>
                  <a:cubicBezTo>
                    <a:pt x="381" y="2070"/>
                    <a:pt x="488" y="1987"/>
                    <a:pt x="488" y="1868"/>
                  </a:cubicBezTo>
                  <a:cubicBezTo>
                    <a:pt x="572" y="1284"/>
                    <a:pt x="750" y="784"/>
                    <a:pt x="989" y="368"/>
                  </a:cubicBezTo>
                  <a:cubicBezTo>
                    <a:pt x="1072" y="260"/>
                    <a:pt x="1024" y="94"/>
                    <a:pt x="905" y="34"/>
                  </a:cubicBezTo>
                  <a:cubicBezTo>
                    <a:pt x="871" y="11"/>
                    <a:pt x="833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34" name="Google Shape;34;p2"/>
          <p:cNvSpPr/>
          <p:nvPr/>
        </p:nvSpPr>
        <p:spPr>
          <a:xfrm>
            <a:off x="8538590" y="6138802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5" name="Google Shape;35;p2"/>
          <p:cNvSpPr/>
          <p:nvPr/>
        </p:nvSpPr>
        <p:spPr>
          <a:xfrm>
            <a:off x="4684267" y="649661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6" name="Google Shape;36;p2"/>
          <p:cNvSpPr/>
          <p:nvPr/>
        </p:nvSpPr>
        <p:spPr>
          <a:xfrm>
            <a:off x="138308" y="5732635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7" name="Google Shape;37;p2"/>
          <p:cNvSpPr/>
          <p:nvPr/>
        </p:nvSpPr>
        <p:spPr>
          <a:xfrm>
            <a:off x="5299574" y="634456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8" name="Google Shape;38;p2"/>
          <p:cNvSpPr/>
          <p:nvPr/>
        </p:nvSpPr>
        <p:spPr>
          <a:xfrm>
            <a:off x="2313664" y="254738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</p:spTree>
    <p:extLst>
      <p:ext uri="{BB962C8B-B14F-4D97-AF65-F5344CB8AC3E}">
        <p14:creationId xmlns:p14="http://schemas.microsoft.com/office/powerpoint/2010/main" val="251585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5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5"/>
          <p:cNvSpPr txBox="1">
            <a:spLocks noGrp="1"/>
          </p:cNvSpPr>
          <p:nvPr>
            <p:ph type="subTitle" idx="1"/>
          </p:nvPr>
        </p:nvSpPr>
        <p:spPr>
          <a:xfrm>
            <a:off x="957625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subTitle" idx="2"/>
          </p:nvPr>
        </p:nvSpPr>
        <p:spPr>
          <a:xfrm>
            <a:off x="7757528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6" name="Google Shape;226;p25"/>
          <p:cNvSpPr txBox="1">
            <a:spLocks noGrp="1"/>
          </p:cNvSpPr>
          <p:nvPr>
            <p:ph type="subTitle" idx="3"/>
          </p:nvPr>
        </p:nvSpPr>
        <p:spPr>
          <a:xfrm>
            <a:off x="957625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subTitle" idx="4"/>
          </p:nvPr>
        </p:nvSpPr>
        <p:spPr>
          <a:xfrm>
            <a:off x="7757561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5"/>
          <p:cNvSpPr/>
          <p:nvPr/>
        </p:nvSpPr>
        <p:spPr>
          <a:xfrm flipH="1">
            <a:off x="418139" y="2832621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5"/>
          <p:cNvSpPr/>
          <p:nvPr/>
        </p:nvSpPr>
        <p:spPr>
          <a:xfrm flipH="1">
            <a:off x="11797510" y="2493821"/>
            <a:ext cx="279537" cy="214571"/>
          </a:xfrm>
          <a:custGeom>
            <a:avLst/>
            <a:gdLst/>
            <a:ahLst/>
            <a:cxnLst/>
            <a:rect l="l" t="t" r="r" b="b"/>
            <a:pathLst>
              <a:path w="2198" h="1683" extrusionOk="0">
                <a:moveTo>
                  <a:pt x="1112" y="0"/>
                </a:moveTo>
                <a:cubicBezTo>
                  <a:pt x="0" y="0"/>
                  <a:pt x="0" y="1682"/>
                  <a:pt x="1112" y="1682"/>
                </a:cubicBezTo>
                <a:cubicBezTo>
                  <a:pt x="2197" y="1682"/>
                  <a:pt x="2197" y="0"/>
                  <a:pt x="1112" y="0"/>
                </a:cubicBezTo>
                <a:close/>
              </a:path>
            </a:pathLst>
          </a:custGeom>
          <a:solidFill>
            <a:srgbClr val="FF963B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/>
          <p:nvPr/>
        </p:nvSpPr>
        <p:spPr>
          <a:xfrm>
            <a:off x="782493" y="5896476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25"/>
          <p:cNvGrpSpPr/>
          <p:nvPr/>
        </p:nvGrpSpPr>
        <p:grpSpPr>
          <a:xfrm>
            <a:off x="10000696" y="6168787"/>
            <a:ext cx="279531" cy="262636"/>
            <a:chOff x="-282475" y="1572750"/>
            <a:chExt cx="182200" cy="170750"/>
          </a:xfrm>
        </p:grpSpPr>
        <p:sp>
          <p:nvSpPr>
            <p:cNvPr id="233" name="Google Shape;233;p25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5"/>
          <p:cNvGrpSpPr/>
          <p:nvPr/>
        </p:nvGrpSpPr>
        <p:grpSpPr>
          <a:xfrm flipH="1">
            <a:off x="6239128" y="6229220"/>
            <a:ext cx="418263" cy="359033"/>
            <a:chOff x="1960475" y="3376925"/>
            <a:chExt cx="314475" cy="269275"/>
          </a:xfrm>
        </p:grpSpPr>
        <p:sp>
          <p:nvSpPr>
            <p:cNvPr id="236" name="Google Shape;236;p25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5"/>
          <p:cNvSpPr/>
          <p:nvPr/>
        </p:nvSpPr>
        <p:spPr>
          <a:xfrm flipH="1">
            <a:off x="9721147" y="2751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418130" y="5098476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25"/>
          <p:cNvGrpSpPr/>
          <p:nvPr/>
        </p:nvGrpSpPr>
        <p:grpSpPr>
          <a:xfrm>
            <a:off x="2800290" y="51802"/>
            <a:ext cx="391429" cy="361633"/>
            <a:chOff x="761425" y="453250"/>
            <a:chExt cx="294300" cy="271225"/>
          </a:xfrm>
        </p:grpSpPr>
        <p:sp>
          <p:nvSpPr>
            <p:cNvPr id="243" name="Google Shape;243;p25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25"/>
          <p:cNvGrpSpPr/>
          <p:nvPr/>
        </p:nvGrpSpPr>
        <p:grpSpPr>
          <a:xfrm>
            <a:off x="418134" y="1476157"/>
            <a:ext cx="697348" cy="461803"/>
            <a:chOff x="-430300" y="2401925"/>
            <a:chExt cx="313300" cy="206975"/>
          </a:xfrm>
        </p:grpSpPr>
        <p:sp>
          <p:nvSpPr>
            <p:cNvPr id="248" name="Google Shape;248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5"/>
          <p:cNvGrpSpPr/>
          <p:nvPr/>
        </p:nvGrpSpPr>
        <p:grpSpPr>
          <a:xfrm flipH="1">
            <a:off x="11100158" y="5107524"/>
            <a:ext cx="697348" cy="461803"/>
            <a:chOff x="-430300" y="2401925"/>
            <a:chExt cx="313300" cy="206975"/>
          </a:xfrm>
        </p:grpSpPr>
        <p:sp>
          <p:nvSpPr>
            <p:cNvPr id="255" name="Google Shape;255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586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4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>
            <a:spLocks noGrp="1"/>
          </p:cNvSpPr>
          <p:nvPr>
            <p:ph type="title"/>
          </p:nvPr>
        </p:nvSpPr>
        <p:spPr>
          <a:xfrm>
            <a:off x="1211362" y="2349433"/>
            <a:ext cx="462493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8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9pPr>
          </a:lstStyle>
          <a:p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subTitle" idx="1"/>
          </p:nvPr>
        </p:nvSpPr>
        <p:spPr>
          <a:xfrm>
            <a:off x="1211362" y="3228967"/>
            <a:ext cx="5122895" cy="1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3"/>
            </a:lvl1pPr>
            <a:lvl2pPr lvl="1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23"/>
              </a:spcBef>
              <a:spcAft>
                <a:spcPts val="212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4"/>
          <p:cNvSpPr/>
          <p:nvPr/>
        </p:nvSpPr>
        <p:spPr>
          <a:xfrm flipH="1">
            <a:off x="501831" y="5593687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819876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10838854" y="5420725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24"/>
          <p:cNvGrpSpPr/>
          <p:nvPr/>
        </p:nvGrpSpPr>
        <p:grpSpPr>
          <a:xfrm flipH="1">
            <a:off x="2711643" y="234320"/>
            <a:ext cx="418263" cy="359033"/>
            <a:chOff x="1960475" y="3376925"/>
            <a:chExt cx="314475" cy="269275"/>
          </a:xfrm>
        </p:grpSpPr>
        <p:sp>
          <p:nvSpPr>
            <p:cNvPr id="205" name="Google Shape;205;p24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24"/>
          <p:cNvSpPr/>
          <p:nvPr/>
        </p:nvSpPr>
        <p:spPr>
          <a:xfrm>
            <a:off x="501807" y="1535486"/>
            <a:ext cx="696306" cy="37616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4"/>
          <p:cNvSpPr/>
          <p:nvPr/>
        </p:nvSpPr>
        <p:spPr>
          <a:xfrm flipH="1">
            <a:off x="10190250" y="2547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4"/>
          <p:cNvSpPr/>
          <p:nvPr/>
        </p:nvSpPr>
        <p:spPr>
          <a:xfrm>
            <a:off x="501824" y="762060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4"/>
          <p:cNvSpPr/>
          <p:nvPr/>
        </p:nvSpPr>
        <p:spPr>
          <a:xfrm>
            <a:off x="11210732" y="1237380"/>
            <a:ext cx="452160" cy="491544"/>
          </a:xfrm>
          <a:custGeom>
            <a:avLst/>
            <a:gdLst/>
            <a:ahLst/>
            <a:cxnLst/>
            <a:rect l="l" t="t" r="r" b="b"/>
            <a:pathLst>
              <a:path w="9386" h="10179" extrusionOk="0">
                <a:moveTo>
                  <a:pt x="5869" y="0"/>
                </a:moveTo>
                <a:cubicBezTo>
                  <a:pt x="4465" y="0"/>
                  <a:pt x="4314" y="3072"/>
                  <a:pt x="4314" y="3072"/>
                </a:cubicBezTo>
                <a:cubicBezTo>
                  <a:pt x="4314" y="3072"/>
                  <a:pt x="2824" y="1683"/>
                  <a:pt x="1729" y="1683"/>
                </a:cubicBezTo>
                <a:cubicBezTo>
                  <a:pt x="1317" y="1683"/>
                  <a:pt x="961" y="1880"/>
                  <a:pt x="760" y="2421"/>
                </a:cubicBezTo>
                <a:cubicBezTo>
                  <a:pt x="1" y="4428"/>
                  <a:pt x="2984" y="9175"/>
                  <a:pt x="7107" y="10179"/>
                </a:cubicBezTo>
                <a:cubicBezTo>
                  <a:pt x="9386" y="6571"/>
                  <a:pt x="8328" y="1065"/>
                  <a:pt x="6429" y="143"/>
                </a:cubicBezTo>
                <a:cubicBezTo>
                  <a:pt x="6223" y="44"/>
                  <a:pt x="6037" y="0"/>
                  <a:pt x="5869" y="0"/>
                </a:cubicBezTo>
                <a:close/>
              </a:path>
            </a:pathLst>
          </a:custGeom>
          <a:solidFill>
            <a:srgbClr val="FF5728"/>
          </a:solidFill>
          <a:ln w="9525" cap="flat" cmpd="sng">
            <a:solidFill>
              <a:srgbClr val="FF5728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24"/>
          <p:cNvGrpSpPr/>
          <p:nvPr/>
        </p:nvGrpSpPr>
        <p:grpSpPr>
          <a:xfrm>
            <a:off x="389917" y="4215402"/>
            <a:ext cx="391429" cy="361633"/>
            <a:chOff x="761425" y="453250"/>
            <a:chExt cx="294300" cy="271225"/>
          </a:xfrm>
        </p:grpSpPr>
        <p:sp>
          <p:nvSpPr>
            <p:cNvPr id="214" name="Google Shape;214;p24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24"/>
          <p:cNvSpPr/>
          <p:nvPr/>
        </p:nvSpPr>
        <p:spPr>
          <a:xfrm>
            <a:off x="403590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4"/>
          <p:cNvGrpSpPr/>
          <p:nvPr/>
        </p:nvGrpSpPr>
        <p:grpSpPr>
          <a:xfrm>
            <a:off x="11581444" y="3482987"/>
            <a:ext cx="279531" cy="262636"/>
            <a:chOff x="-282475" y="1572750"/>
            <a:chExt cx="182200" cy="170750"/>
          </a:xfrm>
        </p:grpSpPr>
        <p:sp>
          <p:nvSpPr>
            <p:cNvPr id="220" name="Google Shape;220;p24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499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dk2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32"/>
          <p:cNvSpPr txBox="1">
            <a:spLocks noGrp="1"/>
          </p:cNvSpPr>
          <p:nvPr>
            <p:ph type="subTitle" idx="1"/>
          </p:nvPr>
        </p:nvSpPr>
        <p:spPr>
          <a:xfrm>
            <a:off x="1775164" y="4482959"/>
            <a:ext cx="3965765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188" name="Google Shape;1188;p32"/>
          <p:cNvSpPr txBox="1">
            <a:spLocks noGrp="1"/>
          </p:cNvSpPr>
          <p:nvPr>
            <p:ph type="subTitle" idx="2"/>
          </p:nvPr>
        </p:nvSpPr>
        <p:spPr>
          <a:xfrm>
            <a:off x="2162371" y="4058967"/>
            <a:ext cx="319128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89" name="Google Shape;1189;p32"/>
          <p:cNvSpPr txBox="1">
            <a:spLocks noGrp="1"/>
          </p:cNvSpPr>
          <p:nvPr>
            <p:ph type="subTitle" idx="3"/>
          </p:nvPr>
        </p:nvSpPr>
        <p:spPr>
          <a:xfrm>
            <a:off x="6397879" y="4482959"/>
            <a:ext cx="3965765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190" name="Google Shape;1190;p32"/>
          <p:cNvSpPr txBox="1">
            <a:spLocks noGrp="1"/>
          </p:cNvSpPr>
          <p:nvPr>
            <p:ph type="subTitle" idx="4"/>
          </p:nvPr>
        </p:nvSpPr>
        <p:spPr>
          <a:xfrm>
            <a:off x="6785173" y="4058967"/>
            <a:ext cx="319128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91" name="Google Shape;1191;p32"/>
          <p:cNvSpPr txBox="1">
            <a:spLocks noGrp="1"/>
          </p:cNvSpPr>
          <p:nvPr>
            <p:ph type="title"/>
          </p:nvPr>
        </p:nvSpPr>
        <p:spPr>
          <a:xfrm>
            <a:off x="952471" y="716000"/>
            <a:ext cx="10247785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55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192" name="Google Shape;1192;p32"/>
          <p:cNvGrpSpPr/>
          <p:nvPr/>
        </p:nvGrpSpPr>
        <p:grpSpPr>
          <a:xfrm>
            <a:off x="-269194" y="4100767"/>
            <a:ext cx="12834607" cy="4088519"/>
            <a:chOff x="-202396" y="3075575"/>
            <a:chExt cx="9649828" cy="3066389"/>
          </a:xfrm>
        </p:grpSpPr>
        <p:sp>
          <p:nvSpPr>
            <p:cNvPr id="1193" name="Google Shape;1193;p32"/>
            <p:cNvSpPr/>
            <p:nvPr/>
          </p:nvSpPr>
          <p:spPr>
            <a:xfrm>
              <a:off x="-202396" y="31166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4" name="Google Shape;1194;p32"/>
            <p:cNvSpPr/>
            <p:nvPr/>
          </p:nvSpPr>
          <p:spPr>
            <a:xfrm>
              <a:off x="199904" y="3331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5" name="Google Shape;1195;p32"/>
            <p:cNvSpPr/>
            <p:nvPr/>
          </p:nvSpPr>
          <p:spPr>
            <a:xfrm>
              <a:off x="583054" y="3414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196" name="Google Shape;1196;p32"/>
            <p:cNvGrpSpPr/>
            <p:nvPr/>
          </p:nvGrpSpPr>
          <p:grpSpPr>
            <a:xfrm>
              <a:off x="-161810" y="3075575"/>
              <a:ext cx="9609242" cy="3066389"/>
              <a:chOff x="-161810" y="3075575"/>
              <a:chExt cx="9609242" cy="3066389"/>
            </a:xfrm>
          </p:grpSpPr>
          <p:grpSp>
            <p:nvGrpSpPr>
              <p:cNvPr id="1197" name="Google Shape;1197;p32"/>
              <p:cNvGrpSpPr/>
              <p:nvPr/>
            </p:nvGrpSpPr>
            <p:grpSpPr>
              <a:xfrm>
                <a:off x="7380196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198" name="Google Shape;1198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199" name="Google Shape;1199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200" name="Google Shape;1200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1201" name="Google Shape;1201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202" name="Google Shape;1202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203" name="Google Shape;1203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04" name="Google Shape;1204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205" name="Google Shape;1205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206" name="Google Shape;1206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07" name="Google Shape;1207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08" name="Google Shape;1208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209" name="Google Shape;1209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210" name="Google Shape;1210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11" name="Google Shape;1211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12" name="Google Shape;1212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13" name="Google Shape;1213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14" name="Google Shape;1214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</p:grpSp>
          </p:grpSp>
          <p:grpSp>
            <p:nvGrpSpPr>
              <p:cNvPr id="1215" name="Google Shape;1215;p32"/>
              <p:cNvGrpSpPr/>
              <p:nvPr/>
            </p:nvGrpSpPr>
            <p:grpSpPr>
              <a:xfrm>
                <a:off x="0" y="3075575"/>
                <a:ext cx="9101820" cy="2410047"/>
                <a:chOff x="-4750" y="2571525"/>
                <a:chExt cx="9101820" cy="2410047"/>
              </a:xfrm>
            </p:grpSpPr>
            <p:sp>
              <p:nvSpPr>
                <p:cNvPr id="1216" name="Google Shape;1216;p32"/>
                <p:cNvSpPr/>
                <p:nvPr/>
              </p:nvSpPr>
              <p:spPr>
                <a:xfrm rot="-658909">
                  <a:off x="54483" y="3444377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>
                    <a:solidFill>
                      <a:schemeClr val="lt1"/>
                    </a:solidFill>
                  </a:endParaRPr>
                </a:p>
              </p:txBody>
            </p:sp>
            <p:grpSp>
              <p:nvGrpSpPr>
                <p:cNvPr id="1217" name="Google Shape;1217;p32"/>
                <p:cNvGrpSpPr/>
                <p:nvPr/>
              </p:nvGrpSpPr>
              <p:grpSpPr>
                <a:xfrm>
                  <a:off x="7865487" y="2571525"/>
                  <a:ext cx="1231583" cy="1612230"/>
                  <a:chOff x="7865487" y="2571525"/>
                  <a:chExt cx="1231583" cy="1612230"/>
                </a:xfrm>
              </p:grpSpPr>
              <p:sp>
                <p:nvSpPr>
                  <p:cNvPr id="1218" name="Google Shape;1218;p32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>
                      <a:solidFill>
                        <a:schemeClr val="dk2"/>
                      </a:solidFill>
                    </a:endParaRPr>
                  </a:p>
                </p:txBody>
              </p:sp>
              <p:sp>
                <p:nvSpPr>
                  <p:cNvPr id="1219" name="Google Shape;1219;p32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>
                      <a:solidFill>
                        <a:schemeClr val="dk2"/>
                      </a:solidFill>
                    </a:endParaRPr>
                  </a:p>
                </p:txBody>
              </p:sp>
              <p:grpSp>
                <p:nvGrpSpPr>
                  <p:cNvPr id="1220" name="Google Shape;1220;p32"/>
                  <p:cNvGrpSpPr/>
                  <p:nvPr/>
                </p:nvGrpSpPr>
                <p:grpSpPr>
                  <a:xfrm>
                    <a:off x="7865487" y="2571525"/>
                    <a:ext cx="1231583" cy="1612230"/>
                    <a:chOff x="7865487" y="2571525"/>
                    <a:chExt cx="1231583" cy="1612230"/>
                  </a:xfrm>
                </p:grpSpPr>
                <p:sp>
                  <p:nvSpPr>
                    <p:cNvPr id="1221" name="Google Shape;1221;p32"/>
                    <p:cNvSpPr/>
                    <p:nvPr/>
                  </p:nvSpPr>
                  <p:spPr>
                    <a:xfrm>
                      <a:off x="8776525" y="2844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1222" name="Google Shape;1222;p32"/>
                    <p:cNvSpPr/>
                    <p:nvPr/>
                  </p:nvSpPr>
                  <p:spPr>
                    <a:xfrm>
                      <a:off x="8135199" y="3014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1223" name="Google Shape;1223;p32"/>
                    <p:cNvSpPr/>
                    <p:nvPr/>
                  </p:nvSpPr>
                  <p:spPr>
                    <a:xfrm>
                      <a:off x="8500689" y="2571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>
                        <a:solidFill>
                          <a:schemeClr val="dk2"/>
                        </a:solidFill>
                      </a:endParaRPr>
                    </a:p>
                  </p:txBody>
                </p:sp>
                <p:sp>
                  <p:nvSpPr>
                    <p:cNvPr id="1224" name="Google Shape;1224;p32"/>
                    <p:cNvSpPr/>
                    <p:nvPr/>
                  </p:nvSpPr>
                  <p:spPr>
                    <a:xfrm>
                      <a:off x="7865487" y="2846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>
                        <a:solidFill>
                          <a:schemeClr val="dk2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225" name="Google Shape;1225;p32"/>
              <p:cNvGrpSpPr/>
              <p:nvPr/>
            </p:nvGrpSpPr>
            <p:grpSpPr>
              <a:xfrm>
                <a:off x="-161810" y="3717121"/>
                <a:ext cx="9609242" cy="2424843"/>
                <a:chOff x="-161810" y="3390296"/>
                <a:chExt cx="9609242" cy="2424843"/>
              </a:xfrm>
            </p:grpSpPr>
            <p:sp>
              <p:nvSpPr>
                <p:cNvPr id="1226" name="Google Shape;1226;p32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227" name="Google Shape;1227;p32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6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228" name="Google Shape;1228;p32"/>
                <p:cNvSpPr/>
                <p:nvPr/>
              </p:nvSpPr>
              <p:spPr>
                <a:xfrm rot="213373">
                  <a:off x="-63291" y="3681997"/>
                  <a:ext cx="9462698" cy="184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>
                    <a:solidFill>
                      <a:schemeClr val="lt1"/>
                    </a:solidFill>
                  </a:endParaRPr>
                </a:p>
              </p:txBody>
            </p:sp>
          </p:grpSp>
          <p:grpSp>
            <p:nvGrpSpPr>
              <p:cNvPr id="1229" name="Google Shape;1229;p32"/>
              <p:cNvGrpSpPr/>
              <p:nvPr/>
            </p:nvGrpSpPr>
            <p:grpSpPr>
              <a:xfrm>
                <a:off x="34379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230" name="Google Shape;1230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1" name="Google Shape;1231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2" name="Google Shape;1232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3" name="Google Shape;1233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4" name="Google Shape;1234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5" name="Google Shape;1235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6" name="Google Shape;1236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37" name="Google Shape;1237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238" name="Google Shape;1238;p32"/>
              <p:cNvGrpSpPr/>
              <p:nvPr/>
            </p:nvGrpSpPr>
            <p:grpSpPr>
              <a:xfrm>
                <a:off x="-111327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239" name="Google Shape;1239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40" name="Google Shape;1240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41" name="Google Shape;1241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42" name="Google Shape;1242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43" name="Google Shape;1243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244" name="Google Shape;1244;p32"/>
              <p:cNvGrpSpPr/>
              <p:nvPr/>
            </p:nvGrpSpPr>
            <p:grpSpPr>
              <a:xfrm>
                <a:off x="1369121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245" name="Google Shape;1245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246" name="Google Shape;1246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247" name="Google Shape;1247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1248" name="Google Shape;1248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249" name="Google Shape;1249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250" name="Google Shape;1250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51" name="Google Shape;1251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252" name="Google Shape;1252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253" name="Google Shape;1253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54" name="Google Shape;1254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55" name="Google Shape;1255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256" name="Google Shape;1256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257" name="Google Shape;1257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58" name="Google Shape;1258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59" name="Google Shape;1259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60" name="Google Shape;1260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61" name="Google Shape;1261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</p:grpSp>
          </p:grpSp>
          <p:grpSp>
            <p:nvGrpSpPr>
              <p:cNvPr id="1262" name="Google Shape;1262;p32"/>
              <p:cNvGrpSpPr/>
              <p:nvPr/>
            </p:nvGrpSpPr>
            <p:grpSpPr>
              <a:xfrm>
                <a:off x="23543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263" name="Google Shape;1263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64" name="Google Shape;1264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65" name="Google Shape;1265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66" name="Google Shape;1266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67" name="Google Shape;1267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68" name="Google Shape;1268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69" name="Google Shape;1269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70" name="Google Shape;1270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271" name="Google Shape;1271;p32"/>
              <p:cNvGrpSpPr/>
              <p:nvPr/>
            </p:nvGrpSpPr>
            <p:grpSpPr>
              <a:xfrm>
                <a:off x="18992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272" name="Google Shape;1272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73" name="Google Shape;1273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74" name="Google Shape;1274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75" name="Google Shape;1275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76" name="Google Shape;1276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277" name="Google Shape;1277;p32"/>
              <p:cNvGrpSpPr/>
              <p:nvPr/>
            </p:nvGrpSpPr>
            <p:grpSpPr>
              <a:xfrm>
                <a:off x="3379696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278" name="Google Shape;1278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279" name="Google Shape;1279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280" name="Google Shape;1280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1281" name="Google Shape;1281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282" name="Google Shape;1282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283" name="Google Shape;1283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84" name="Google Shape;1284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285" name="Google Shape;1285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286" name="Google Shape;1286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87" name="Google Shape;1287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88" name="Google Shape;1288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289" name="Google Shape;1289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290" name="Google Shape;1290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91" name="Google Shape;1291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92" name="Google Shape;1292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93" name="Google Shape;1293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294" name="Google Shape;1294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</p:grpSp>
          </p:grpSp>
          <p:grpSp>
            <p:nvGrpSpPr>
              <p:cNvPr id="1295" name="Google Shape;1295;p32"/>
              <p:cNvGrpSpPr/>
              <p:nvPr/>
            </p:nvGrpSpPr>
            <p:grpSpPr>
              <a:xfrm>
                <a:off x="43580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296" name="Google Shape;1296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97" name="Google Shape;1297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98" name="Google Shape;1298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299" name="Google Shape;1299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0" name="Google Shape;1300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1" name="Google Shape;1301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2" name="Google Shape;1302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3" name="Google Shape;1303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304" name="Google Shape;1304;p32"/>
              <p:cNvGrpSpPr/>
              <p:nvPr/>
            </p:nvGrpSpPr>
            <p:grpSpPr>
              <a:xfrm>
                <a:off x="39029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305" name="Google Shape;1305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6" name="Google Shape;1306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7" name="Google Shape;1307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8" name="Google Shape;1308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09" name="Google Shape;1309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310" name="Google Shape;1310;p32"/>
              <p:cNvGrpSpPr/>
              <p:nvPr/>
            </p:nvGrpSpPr>
            <p:grpSpPr>
              <a:xfrm>
                <a:off x="5383371" y="4685530"/>
                <a:ext cx="437636" cy="880279"/>
                <a:chOff x="1173271" y="4610392"/>
                <a:chExt cx="437636" cy="880279"/>
              </a:xfrm>
            </p:grpSpPr>
            <p:grpSp>
              <p:nvGrpSpPr>
                <p:cNvPr id="1311" name="Google Shape;1311;p32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312" name="Google Shape;1312;p32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313" name="Google Shape;1313;p32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1314" name="Google Shape;1314;p32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315" name="Google Shape;1315;p32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316" name="Google Shape;1316;p32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17" name="Google Shape;1317;p32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318" name="Google Shape;1318;p32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319" name="Google Shape;1319;p32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20" name="Google Shape;1320;p32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21" name="Google Shape;1321;p32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322" name="Google Shape;1322;p32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323" name="Google Shape;1323;p32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24" name="Google Shape;1324;p32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25" name="Google Shape;1325;p32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26" name="Google Shape;1326;p32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327" name="Google Shape;1327;p32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</p:grpSp>
          </p:grpSp>
          <p:grpSp>
            <p:nvGrpSpPr>
              <p:cNvPr id="1328" name="Google Shape;1328;p32"/>
              <p:cNvGrpSpPr/>
              <p:nvPr/>
            </p:nvGrpSpPr>
            <p:grpSpPr>
              <a:xfrm>
                <a:off x="63548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329" name="Google Shape;1329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0" name="Google Shape;1330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1" name="Google Shape;1331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2" name="Google Shape;1332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3" name="Google Shape;1333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4" name="Google Shape;1334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5" name="Google Shape;1335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6" name="Google Shape;1336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337" name="Google Shape;1337;p32"/>
              <p:cNvGrpSpPr/>
              <p:nvPr/>
            </p:nvGrpSpPr>
            <p:grpSpPr>
              <a:xfrm>
                <a:off x="58997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338" name="Google Shape;1338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39" name="Google Shape;1339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0" name="Google Shape;1340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1" name="Google Shape;1341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2" name="Google Shape;1342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343" name="Google Shape;1343;p32"/>
              <p:cNvGrpSpPr/>
              <p:nvPr/>
            </p:nvGrpSpPr>
            <p:grpSpPr>
              <a:xfrm>
                <a:off x="81086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1344" name="Google Shape;1344;p32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5" name="Google Shape;1345;p32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6" name="Google Shape;1346;p32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7" name="Google Shape;1347;p32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8" name="Google Shape;1348;p32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49" name="Google Shape;1349;p32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50" name="Google Shape;1350;p32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51" name="Google Shape;1351;p32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352" name="Google Shape;1352;p32"/>
              <p:cNvGrpSpPr/>
              <p:nvPr/>
            </p:nvGrpSpPr>
            <p:grpSpPr>
              <a:xfrm>
                <a:off x="76535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1353" name="Google Shape;1353;p32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54" name="Google Shape;1354;p32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55" name="Google Shape;1355;p32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56" name="Google Shape;1356;p32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357" name="Google Shape;1357;p32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6030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2"/>
        </a:solidFill>
        <a:effectLst/>
      </p:bgPr>
    </p:bg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36"/>
          <p:cNvSpPr txBox="1">
            <a:spLocks noGrp="1"/>
          </p:cNvSpPr>
          <p:nvPr>
            <p:ph type="subTitle" idx="1"/>
          </p:nvPr>
        </p:nvSpPr>
        <p:spPr>
          <a:xfrm>
            <a:off x="5563735" y="2732333"/>
            <a:ext cx="5600111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392" name="Google Shape;1392;p36"/>
          <p:cNvSpPr txBox="1">
            <a:spLocks noGrp="1"/>
          </p:cNvSpPr>
          <p:nvPr>
            <p:ph type="subTitle" idx="2"/>
          </p:nvPr>
        </p:nvSpPr>
        <p:spPr>
          <a:xfrm>
            <a:off x="5563735" y="3941960"/>
            <a:ext cx="5600111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393" name="Google Shape;1393;p36"/>
          <p:cNvSpPr txBox="1">
            <a:spLocks noGrp="1"/>
          </p:cNvSpPr>
          <p:nvPr>
            <p:ph type="subTitle" idx="3"/>
          </p:nvPr>
        </p:nvSpPr>
        <p:spPr>
          <a:xfrm>
            <a:off x="5563735" y="5151587"/>
            <a:ext cx="5600111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394" name="Google Shape;1394;p36"/>
          <p:cNvSpPr txBox="1">
            <a:spLocks noGrp="1"/>
          </p:cNvSpPr>
          <p:nvPr>
            <p:ph type="subTitle" idx="4"/>
          </p:nvPr>
        </p:nvSpPr>
        <p:spPr>
          <a:xfrm>
            <a:off x="5563735" y="3337147"/>
            <a:ext cx="5600111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395" name="Google Shape;1395;p36"/>
          <p:cNvSpPr txBox="1">
            <a:spLocks noGrp="1"/>
          </p:cNvSpPr>
          <p:nvPr>
            <p:ph type="subTitle" idx="5"/>
          </p:nvPr>
        </p:nvSpPr>
        <p:spPr>
          <a:xfrm>
            <a:off x="5563735" y="4546773"/>
            <a:ext cx="5600111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396" name="Google Shape;1396;p36"/>
          <p:cNvSpPr txBox="1">
            <a:spLocks noGrp="1"/>
          </p:cNvSpPr>
          <p:nvPr>
            <p:ph type="subTitle" idx="6"/>
          </p:nvPr>
        </p:nvSpPr>
        <p:spPr>
          <a:xfrm>
            <a:off x="5563735" y="5756400"/>
            <a:ext cx="5600111" cy="30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9pPr>
          </a:lstStyle>
          <a:p>
            <a:endParaRPr/>
          </a:p>
        </p:txBody>
      </p:sp>
      <p:sp>
        <p:nvSpPr>
          <p:cNvPr id="1397" name="Google Shape;1397;p36"/>
          <p:cNvSpPr txBox="1">
            <a:spLocks noGrp="1"/>
          </p:cNvSpPr>
          <p:nvPr>
            <p:ph type="subTitle" idx="7"/>
          </p:nvPr>
        </p:nvSpPr>
        <p:spPr>
          <a:xfrm>
            <a:off x="1469673" y="2732333"/>
            <a:ext cx="326071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26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98" name="Google Shape;1398;p36"/>
          <p:cNvSpPr txBox="1">
            <a:spLocks noGrp="1"/>
          </p:cNvSpPr>
          <p:nvPr>
            <p:ph type="subTitle" idx="8"/>
          </p:nvPr>
        </p:nvSpPr>
        <p:spPr>
          <a:xfrm>
            <a:off x="1470271" y="3941961"/>
            <a:ext cx="325951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26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99" name="Google Shape;1399;p36"/>
          <p:cNvSpPr txBox="1">
            <a:spLocks noGrp="1"/>
          </p:cNvSpPr>
          <p:nvPr>
            <p:ph type="subTitle" idx="9"/>
          </p:nvPr>
        </p:nvSpPr>
        <p:spPr>
          <a:xfrm>
            <a:off x="1470271" y="5151589"/>
            <a:ext cx="325951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26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0" name="Google Shape;1400;p36"/>
          <p:cNvSpPr txBox="1">
            <a:spLocks noGrp="1"/>
          </p:cNvSpPr>
          <p:nvPr>
            <p:ph type="subTitle" idx="13"/>
          </p:nvPr>
        </p:nvSpPr>
        <p:spPr>
          <a:xfrm>
            <a:off x="1470271" y="3337148"/>
            <a:ext cx="325951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26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1" name="Google Shape;1401;p36"/>
          <p:cNvSpPr txBox="1">
            <a:spLocks noGrp="1"/>
          </p:cNvSpPr>
          <p:nvPr>
            <p:ph type="subTitle" idx="14"/>
          </p:nvPr>
        </p:nvSpPr>
        <p:spPr>
          <a:xfrm>
            <a:off x="1470271" y="4546776"/>
            <a:ext cx="325951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26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2" name="Google Shape;1402;p36"/>
          <p:cNvSpPr txBox="1">
            <a:spLocks noGrp="1"/>
          </p:cNvSpPr>
          <p:nvPr>
            <p:ph type="subTitle" idx="15"/>
          </p:nvPr>
        </p:nvSpPr>
        <p:spPr>
          <a:xfrm>
            <a:off x="1470271" y="5756404"/>
            <a:ext cx="325951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2926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 One"/>
              <a:buNone/>
              <a:defRPr sz="3325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3" name="Google Shape;1403;p36"/>
          <p:cNvSpPr txBox="1">
            <a:spLocks noGrp="1"/>
          </p:cNvSpPr>
          <p:nvPr>
            <p:ph type="title"/>
          </p:nvPr>
        </p:nvSpPr>
        <p:spPr>
          <a:xfrm>
            <a:off x="957027" y="862500"/>
            <a:ext cx="10247785" cy="147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55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404" name="Google Shape;1404;p36"/>
          <p:cNvGrpSpPr/>
          <p:nvPr/>
        </p:nvGrpSpPr>
        <p:grpSpPr>
          <a:xfrm>
            <a:off x="3146295" y="126018"/>
            <a:ext cx="12758964" cy="8988444"/>
            <a:chOff x="2365573" y="94513"/>
            <a:chExt cx="9592955" cy="6741333"/>
          </a:xfrm>
        </p:grpSpPr>
        <p:sp>
          <p:nvSpPr>
            <p:cNvPr id="1405" name="Google Shape;1405;p36"/>
            <p:cNvSpPr/>
            <p:nvPr/>
          </p:nvSpPr>
          <p:spPr>
            <a:xfrm flipH="1">
              <a:off x="7264150" y="9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6" name="Google Shape;1406;p36"/>
            <p:cNvSpPr/>
            <p:nvPr/>
          </p:nvSpPr>
          <p:spPr>
            <a:xfrm rot="319248">
              <a:off x="2430563" y="4559571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102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dk2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0"/>
          <p:cNvSpPr txBox="1">
            <a:spLocks noGrp="1"/>
          </p:cNvSpPr>
          <p:nvPr>
            <p:ph type="subTitle" idx="1"/>
          </p:nvPr>
        </p:nvSpPr>
        <p:spPr>
          <a:xfrm>
            <a:off x="4418808" y="2324100"/>
            <a:ext cx="3952597" cy="17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3"/>
            </a:lvl9pPr>
          </a:lstStyle>
          <a:p>
            <a:endParaRPr/>
          </a:p>
        </p:txBody>
      </p:sp>
      <p:sp>
        <p:nvSpPr>
          <p:cNvPr id="1078" name="Google Shape;1078;p30"/>
          <p:cNvSpPr txBox="1">
            <a:spLocks noGrp="1"/>
          </p:cNvSpPr>
          <p:nvPr>
            <p:ph type="title"/>
          </p:nvPr>
        </p:nvSpPr>
        <p:spPr>
          <a:xfrm>
            <a:off x="952471" y="716000"/>
            <a:ext cx="10247785" cy="10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 One"/>
              <a:buNone/>
              <a:defRPr sz="4655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079" name="Google Shape;1079;p30"/>
          <p:cNvGrpSpPr/>
          <p:nvPr/>
        </p:nvGrpSpPr>
        <p:grpSpPr>
          <a:xfrm>
            <a:off x="-249714" y="2999866"/>
            <a:ext cx="16738203" cy="9251873"/>
            <a:chOff x="-307625" y="2249899"/>
            <a:chExt cx="12584786" cy="6938905"/>
          </a:xfrm>
        </p:grpSpPr>
        <p:sp>
          <p:nvSpPr>
            <p:cNvPr id="1080" name="Google Shape;1080;p30"/>
            <p:cNvSpPr/>
            <p:nvPr/>
          </p:nvSpPr>
          <p:spPr>
            <a:xfrm rot="-370957">
              <a:off x="3162244" y="3838646"/>
              <a:ext cx="8877635" cy="488631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grpSp>
          <p:nvGrpSpPr>
            <p:cNvPr id="1081" name="Google Shape;1081;p30"/>
            <p:cNvGrpSpPr/>
            <p:nvPr/>
          </p:nvGrpSpPr>
          <p:grpSpPr>
            <a:xfrm>
              <a:off x="-307625" y="2249899"/>
              <a:ext cx="10194000" cy="3309814"/>
              <a:chOff x="-307625" y="2249899"/>
              <a:chExt cx="10194000" cy="3309814"/>
            </a:xfrm>
          </p:grpSpPr>
          <p:sp>
            <p:nvSpPr>
              <p:cNvPr id="1082" name="Google Shape;1082;p30"/>
              <p:cNvSpPr/>
              <p:nvPr/>
            </p:nvSpPr>
            <p:spPr>
              <a:xfrm>
                <a:off x="-307625" y="4382813"/>
                <a:ext cx="10194000" cy="1176900"/>
              </a:xfrm>
              <a:prstGeom prst="doubleWave">
                <a:avLst>
                  <a:gd name="adj1" fmla="val 6250"/>
                  <a:gd name="adj2" fmla="val -222"/>
                </a:avLst>
              </a:pr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083" name="Google Shape;1083;p30"/>
              <p:cNvSpPr/>
              <p:nvPr/>
            </p:nvSpPr>
            <p:spPr>
              <a:xfrm>
                <a:off x="8068710" y="22498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084" name="Google Shape;1084;p30"/>
              <p:cNvSpPr/>
              <p:nvPr/>
            </p:nvSpPr>
            <p:spPr>
              <a:xfrm>
                <a:off x="7477135" y="23472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grpSp>
            <p:nvGrpSpPr>
              <p:cNvPr id="1085" name="Google Shape;1085;p30"/>
              <p:cNvGrpSpPr/>
              <p:nvPr/>
            </p:nvGrpSpPr>
            <p:grpSpPr>
              <a:xfrm rot="-958754">
                <a:off x="4030597" y="4099737"/>
                <a:ext cx="1059800" cy="818706"/>
                <a:chOff x="206924" y="4453733"/>
                <a:chExt cx="1059758" cy="818673"/>
              </a:xfrm>
            </p:grpSpPr>
            <p:sp>
              <p:nvSpPr>
                <p:cNvPr id="1086" name="Google Shape;1086;p30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87" name="Google Shape;1087;p30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88" name="Google Shape;1088;p30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89" name="Google Shape;1089;p30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0" name="Google Shape;1090;p30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1" name="Google Shape;1091;p30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2" name="Google Shape;1092;p30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3" name="Google Shape;1093;p30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094" name="Google Shape;1094;p30"/>
              <p:cNvGrpSpPr/>
              <p:nvPr/>
            </p:nvGrpSpPr>
            <p:grpSpPr>
              <a:xfrm rot="1523027">
                <a:off x="5605465" y="37852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1095" name="Google Shape;1095;p30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6" name="Google Shape;1096;p30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7" name="Google Shape;1097;p30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8" name="Google Shape;1098;p30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099" name="Google Shape;1099;p30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100" name="Google Shape;1100;p30"/>
              <p:cNvGrpSpPr/>
              <p:nvPr/>
            </p:nvGrpSpPr>
            <p:grpSpPr>
              <a:xfrm rot="912804">
                <a:off x="5113245" y="3917180"/>
                <a:ext cx="437611" cy="880229"/>
                <a:chOff x="1173271" y="4610392"/>
                <a:chExt cx="437636" cy="880279"/>
              </a:xfrm>
            </p:grpSpPr>
            <p:grpSp>
              <p:nvGrpSpPr>
                <p:cNvPr id="1101" name="Google Shape;1101;p30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102" name="Google Shape;1102;p30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103" name="Google Shape;1103;p30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1104" name="Google Shape;1104;p30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105" name="Google Shape;1105;p30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106" name="Google Shape;1106;p30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07" name="Google Shape;1107;p30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108" name="Google Shape;1108;p30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109" name="Google Shape;1109;p30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10" name="Google Shape;1110;p30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11" name="Google Shape;1111;p30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112" name="Google Shape;1112;p30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113" name="Google Shape;1113;p30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14" name="Google Shape;1114;p30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15" name="Google Shape;1115;p30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16" name="Google Shape;1116;p30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17" name="Google Shape;1117;p30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</p:grpSp>
          </p:grpSp>
          <p:grpSp>
            <p:nvGrpSpPr>
              <p:cNvPr id="1118" name="Google Shape;1118;p30"/>
              <p:cNvGrpSpPr/>
              <p:nvPr/>
            </p:nvGrpSpPr>
            <p:grpSpPr>
              <a:xfrm>
                <a:off x="6394024" y="3723371"/>
                <a:ext cx="1059758" cy="818673"/>
                <a:chOff x="206924" y="4453733"/>
                <a:chExt cx="1059758" cy="818673"/>
              </a:xfrm>
            </p:grpSpPr>
            <p:sp>
              <p:nvSpPr>
                <p:cNvPr id="1119" name="Google Shape;1119;p30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0" name="Google Shape;1120;p30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1" name="Google Shape;1121;p30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2" name="Google Shape;1122;p30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3" name="Google Shape;1123;p30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4" name="Google Shape;1124;p30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5" name="Google Shape;1125;p30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6" name="Google Shape;1126;p30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127" name="Google Shape;1127;p30"/>
              <p:cNvGrpSpPr/>
              <p:nvPr/>
            </p:nvGrpSpPr>
            <p:grpSpPr>
              <a:xfrm rot="1523027">
                <a:off x="7327915" y="39370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1128" name="Google Shape;1128;p30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29" name="Google Shape;1129;p30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30" name="Google Shape;1130;p30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31" name="Google Shape;1131;p30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32" name="Google Shape;1132;p30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133" name="Google Shape;1133;p30"/>
              <p:cNvGrpSpPr/>
              <p:nvPr/>
            </p:nvGrpSpPr>
            <p:grpSpPr>
              <a:xfrm rot="912804">
                <a:off x="7972120" y="4068980"/>
                <a:ext cx="437611" cy="880229"/>
                <a:chOff x="1173271" y="4610392"/>
                <a:chExt cx="437636" cy="880279"/>
              </a:xfrm>
            </p:grpSpPr>
            <p:grpSp>
              <p:nvGrpSpPr>
                <p:cNvPr id="1134" name="Google Shape;1134;p30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1135" name="Google Shape;1135;p30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136" name="Google Shape;1136;p30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grpSp>
              <p:nvGrpSpPr>
                <p:cNvPr id="1137" name="Google Shape;1137;p30"/>
                <p:cNvGrpSpPr/>
                <p:nvPr/>
              </p:nvGrpSpPr>
              <p:grpSpPr>
                <a:xfrm>
                  <a:off x="1173271" y="4610392"/>
                  <a:ext cx="437636" cy="880279"/>
                  <a:chOff x="1128521" y="4507655"/>
                  <a:chExt cx="437636" cy="880279"/>
                </a:xfrm>
              </p:grpSpPr>
              <p:grpSp>
                <p:nvGrpSpPr>
                  <p:cNvPr id="1138" name="Google Shape;1138;p30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1139" name="Google Shape;1139;p30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40" name="Google Shape;1140;p30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86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141" name="Google Shape;1141;p30"/>
                  <p:cNvGrpSpPr/>
                  <p:nvPr/>
                </p:nvGrpSpPr>
                <p:grpSpPr>
                  <a:xfrm>
                    <a:off x="1128521" y="4526541"/>
                    <a:ext cx="395091" cy="348462"/>
                    <a:chOff x="1128521" y="4526541"/>
                    <a:chExt cx="395091" cy="348462"/>
                  </a:xfrm>
                </p:grpSpPr>
                <p:sp>
                  <p:nvSpPr>
                    <p:cNvPr id="1142" name="Google Shape;1142;p30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43" name="Google Shape;1143;p30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44" name="Google Shape;1144;p30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  <p:grpSp>
                <p:nvGrpSpPr>
                  <p:cNvPr id="1145" name="Google Shape;1145;p30"/>
                  <p:cNvGrpSpPr/>
                  <p:nvPr/>
                </p:nvGrpSpPr>
                <p:grpSpPr>
                  <a:xfrm>
                    <a:off x="1247462" y="4807734"/>
                    <a:ext cx="318695" cy="580200"/>
                    <a:chOff x="1247462" y="4807734"/>
                    <a:chExt cx="318695" cy="580200"/>
                  </a:xfrm>
                </p:grpSpPr>
                <p:sp>
                  <p:nvSpPr>
                    <p:cNvPr id="1146" name="Google Shape;1146;p30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47" name="Google Shape;1147;p30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48" name="Google Shape;1148;p30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49" name="Google Shape;1149;p30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  <p:sp>
                  <p:nvSpPr>
                    <p:cNvPr id="1150" name="Google Shape;1150;p30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79"/>
                    </a:p>
                  </p:txBody>
                </p:sp>
              </p:grpSp>
            </p:grpSp>
          </p:grpSp>
          <p:grpSp>
            <p:nvGrpSpPr>
              <p:cNvPr id="1151" name="Google Shape;1151;p30"/>
              <p:cNvGrpSpPr/>
              <p:nvPr/>
            </p:nvGrpSpPr>
            <p:grpSpPr>
              <a:xfrm>
                <a:off x="354634" y="4504957"/>
                <a:ext cx="610500" cy="740080"/>
                <a:chOff x="3715825" y="4056300"/>
                <a:chExt cx="858650" cy="1040900"/>
              </a:xfrm>
            </p:grpSpPr>
            <p:sp>
              <p:nvSpPr>
                <p:cNvPr id="1152" name="Google Shape;1152;p30"/>
                <p:cNvSpPr/>
                <p:nvPr/>
              </p:nvSpPr>
              <p:spPr>
                <a:xfrm>
                  <a:off x="4129550" y="4416550"/>
                  <a:ext cx="444925" cy="6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53" name="Google Shape;1153;p30"/>
                <p:cNvSpPr/>
                <p:nvPr/>
              </p:nvSpPr>
              <p:spPr>
                <a:xfrm>
                  <a:off x="3937775" y="4056300"/>
                  <a:ext cx="390125" cy="10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54" name="Google Shape;1154;p30"/>
                <p:cNvSpPr/>
                <p:nvPr/>
              </p:nvSpPr>
              <p:spPr>
                <a:xfrm>
                  <a:off x="3715825" y="4363750"/>
                  <a:ext cx="513225" cy="7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155" name="Google Shape;1155;p30"/>
              <p:cNvGrpSpPr/>
              <p:nvPr/>
            </p:nvGrpSpPr>
            <p:grpSpPr>
              <a:xfrm>
                <a:off x="1945188" y="4689781"/>
                <a:ext cx="822600" cy="370431"/>
                <a:chOff x="2169313" y="5452144"/>
                <a:chExt cx="822600" cy="370431"/>
              </a:xfrm>
            </p:grpSpPr>
            <p:sp>
              <p:nvSpPr>
                <p:cNvPr id="1156" name="Google Shape;1156;p30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57" name="Google Shape;1157;p30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58" name="Google Shape;1158;p30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grpSp>
              <p:nvGrpSpPr>
                <p:cNvPr id="1159" name="Google Shape;1159;p30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1160" name="Google Shape;1160;p30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161" name="Google Shape;1161;p30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162" name="Google Shape;1162;p30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sp>
              <p:nvSpPr>
                <p:cNvPr id="1163" name="Google Shape;1163;p30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64" name="Google Shape;1164;p30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65" name="Google Shape;1165;p30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66" name="Google Shape;1166;p30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1167" name="Google Shape;1167;p30"/>
              <p:cNvGrpSpPr/>
              <p:nvPr/>
            </p:nvGrpSpPr>
            <p:grpSpPr>
              <a:xfrm>
                <a:off x="2918788" y="4929113"/>
                <a:ext cx="463825" cy="205300"/>
                <a:chOff x="2955313" y="5883350"/>
                <a:chExt cx="463825" cy="205300"/>
              </a:xfrm>
            </p:grpSpPr>
            <p:sp>
              <p:nvSpPr>
                <p:cNvPr id="1168" name="Google Shape;1168;p30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69" name="Google Shape;1169;p30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70" name="Google Shape;1170;p30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grpSp>
              <p:nvGrpSpPr>
                <p:cNvPr id="1171" name="Google Shape;1171;p30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1172" name="Google Shape;1172;p30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173" name="Google Shape;1173;p30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  <p:sp>
                <p:nvSpPr>
                  <p:cNvPr id="1174" name="Google Shape;1174;p30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79"/>
                  </a:p>
                </p:txBody>
              </p:sp>
            </p:grpSp>
            <p:sp>
              <p:nvSpPr>
                <p:cNvPr id="1175" name="Google Shape;1175;p30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76" name="Google Shape;1176;p30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77" name="Google Shape;1177;p30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1178" name="Google Shape;1178;p30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58709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solidFill>
          <a:schemeClr val="dk2"/>
        </a:solidFill>
        <a:effectLst/>
      </p:bgPr>
    </p:bg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5"/>
          <p:cNvSpPr txBox="1">
            <a:spLocks noGrp="1"/>
          </p:cNvSpPr>
          <p:nvPr>
            <p:ph type="title"/>
          </p:nvPr>
        </p:nvSpPr>
        <p:spPr>
          <a:xfrm>
            <a:off x="952471" y="716000"/>
            <a:ext cx="10247785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55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943" name="Google Shape;943;p25"/>
          <p:cNvGrpSpPr/>
          <p:nvPr/>
        </p:nvGrpSpPr>
        <p:grpSpPr>
          <a:xfrm>
            <a:off x="-499643" y="205134"/>
            <a:ext cx="13752726" cy="8498748"/>
            <a:chOff x="-375662" y="153850"/>
            <a:chExt cx="10340125" cy="6374061"/>
          </a:xfrm>
        </p:grpSpPr>
        <p:sp>
          <p:nvSpPr>
            <p:cNvPr id="944" name="Google Shape;944;p25"/>
            <p:cNvSpPr/>
            <p:nvPr/>
          </p:nvSpPr>
          <p:spPr>
            <a:xfrm>
              <a:off x="-375662" y="9923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5" name="Google Shape;945;p25"/>
            <p:cNvSpPr/>
            <p:nvPr/>
          </p:nvSpPr>
          <p:spPr>
            <a:xfrm>
              <a:off x="8131213" y="1538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6" name="Google Shape;946;p25"/>
            <p:cNvSpPr/>
            <p:nvPr/>
          </p:nvSpPr>
          <p:spPr>
            <a:xfrm flipH="1">
              <a:off x="-159437" y="4686434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79">
                  <a:solidFill>
                    <a:schemeClr val="lt1"/>
                  </a:solidFill>
                </a:rPr>
                <a:t>      </a:t>
              </a:r>
              <a:endParaRPr sz="2479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78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25621" y="3344684"/>
            <a:ext cx="5799218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9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29843" y="1460884"/>
            <a:ext cx="4190807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3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25621" y="4754717"/>
            <a:ext cx="5799218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57806" y="1742800"/>
            <a:ext cx="5934881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7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3418" y="886554"/>
            <a:ext cx="9155000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57625" y="1925200"/>
            <a:ext cx="5666347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2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TITLE_AND_BODY_1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3522" y="305800"/>
            <a:ext cx="11534594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649440"/>
            <a:ext cx="10246588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6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3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facebook.com/groups/443096903751589" TargetMode="External"/><Relationship Id="rId4" Type="http://schemas.openxmlformats.org/officeDocument/2006/relationships/hyperlink" Target="https://www.facebook.com/nhilinh.pha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9.jpeg"/><Relationship Id="rId7" Type="http://schemas.openxmlformats.org/officeDocument/2006/relationships/slide" Target="slide6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11" Type="http://schemas.openxmlformats.org/officeDocument/2006/relationships/slide" Target="slide10.xml"/><Relationship Id="rId5" Type="http://schemas.openxmlformats.org/officeDocument/2006/relationships/image" Target="../media/image21.jpeg"/><Relationship Id="rId10" Type="http://schemas.openxmlformats.org/officeDocument/2006/relationships/slide" Target="slide8.xml"/><Relationship Id="rId4" Type="http://schemas.openxmlformats.org/officeDocument/2006/relationships/image" Target="../media/image20.gif"/><Relationship Id="rId9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6456D-117D-B733-B5E6-0DBBBA15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788">
                <a:latin typeface="+mj-lt"/>
              </a:rPr>
              <a:t>Chuẩn bị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291A8-1738-70EE-6052-8116BD55E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4B3FDA65-1112-9E59-C383-5ACF6333C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5906"/>
              </p:ext>
            </p:extLst>
          </p:nvPr>
        </p:nvGraphicFramePr>
        <p:xfrm>
          <a:off x="59519" y="1371306"/>
          <a:ext cx="12301588" cy="6119516"/>
        </p:xfrm>
        <a:graphic>
          <a:graphicData uri="http://schemas.openxmlformats.org/drawingml/2006/table">
            <a:tbl>
              <a:tblPr firstRow="1" bandRow="1"/>
              <a:tblGrid>
                <a:gridCol w="236569">
                  <a:extLst>
                    <a:ext uri="{9D8B030D-6E8A-4147-A177-3AD203B41FA5}">
                      <a16:colId xmlns:a16="http://schemas.microsoft.com/office/drawing/2014/main" val="314119552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5114795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149417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24537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70594382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89953290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04412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668083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0266463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8081791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437102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262077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2274089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582369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79474209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90648669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221668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7976109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959691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62692759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85770177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0937416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2393764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8177230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178895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0020087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11017228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900987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904124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6989746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680565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61358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6305775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834601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9877077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9665843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1294799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4854413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4933297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65471191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01544429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23680266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1882078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7012094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546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9215687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74574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21193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37616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8157605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149198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42129921"/>
                    </a:ext>
                  </a:extLst>
                </a:gridCol>
              </a:tblGrid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4127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4919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51841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7877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2509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6771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0762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05065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38952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4368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9966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2587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44934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20830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7833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740658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27698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37992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10653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3760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32036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1173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836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16848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3984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4940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6805F0-DE31-1F68-77C4-ADF2B6A9D7D2}"/>
              </a:ext>
            </a:extLst>
          </p:cNvPr>
          <p:cNvSpPr txBox="1"/>
          <p:nvPr/>
        </p:nvSpPr>
        <p:spPr>
          <a:xfrm>
            <a:off x="1734581" y="-823277"/>
            <a:ext cx="10626535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Thứ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gà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ǀ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</a:t>
            </a:r>
            <a:r>
              <a:rPr lang="el-GR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κ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án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Ƒ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ăm 202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2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BA976-9E2A-2443-352D-92111D57E809}"/>
              </a:ext>
            </a:extLst>
          </p:cNvPr>
          <p:cNvSpPr txBox="1"/>
          <p:nvPr/>
        </p:nvSpPr>
        <p:spPr>
          <a:xfrm>
            <a:off x="1140502" y="2755228"/>
            <a:ext cx="223841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TǨn: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A5BB4B-A7E6-A313-9089-2EAAE454B900}"/>
              </a:ext>
            </a:extLst>
          </p:cNvPr>
          <p:cNvSpPr txBox="1"/>
          <p:nvPr/>
        </p:nvSpPr>
        <p:spPr>
          <a:xfrm>
            <a:off x="2799430" y="7916434"/>
            <a:ext cx="9666002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η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ân 6, 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ε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ia 6 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A06ED0-C59E-D827-565E-63C9C571F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62" y="4723208"/>
            <a:ext cx="1528576" cy="211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ảng đen/ Bảng trắng/ Bảng học sinh khổ A4 giảm chỉ còn 18,000 đ">
            <a:extLst>
              <a:ext uri="{FF2B5EF4-FFF2-40B4-BE49-F238E27FC236}">
                <a16:creationId xmlns:a16="http://schemas.microsoft.com/office/drawing/2014/main" id="{CCF3544B-4884-1D83-4EB5-260091B34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03" y="5030891"/>
            <a:ext cx="2353546" cy="17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àng Chất Lượng Cao] Bông lau bảng,xóa bảng,Giẻ lau bảng Cầm tay chắc chắn  -dc3912 | Shopee Việt Nam">
            <a:extLst>
              <a:ext uri="{FF2B5EF4-FFF2-40B4-BE49-F238E27FC236}">
                <a16:creationId xmlns:a16="http://schemas.microsoft.com/office/drawing/2014/main" id="{04A37CA3-9D53-6B7E-DAC6-3C507ADA4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89" b="7989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69" b="21958"/>
          <a:stretch/>
        </p:blipFill>
        <p:spPr bwMode="auto">
          <a:xfrm>
            <a:off x="5626131" y="6051156"/>
            <a:ext cx="1080051" cy="5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Phấn viết bảng">
            <a:extLst>
              <a:ext uri="{FF2B5EF4-FFF2-40B4-BE49-F238E27FC236}">
                <a16:creationId xmlns:a16="http://schemas.microsoft.com/office/drawing/2014/main" id="{F4C705BD-95AB-A220-1356-E11ED7B83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207" l="0" r="98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797" y="4719012"/>
            <a:ext cx="1446350" cy="11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BÚT LÔNG BẢNG TL WB03 | Văn Phòng Phẩm Huyền Anh">
            <a:extLst>
              <a:ext uri="{FF2B5EF4-FFF2-40B4-BE49-F238E27FC236}">
                <a16:creationId xmlns:a16="http://schemas.microsoft.com/office/drawing/2014/main" id="{B3CB7A7B-C21C-5A44-5498-901DB90107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1" r="30098"/>
          <a:stretch/>
        </p:blipFill>
        <p:spPr bwMode="auto">
          <a:xfrm rot="13770365">
            <a:off x="3837317" y="4864301"/>
            <a:ext cx="610153" cy="17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Vở 4 Ô ly 48 trang School Bạn Nhỏ 0509">
            <a:extLst>
              <a:ext uri="{FF2B5EF4-FFF2-40B4-BE49-F238E27FC236}">
                <a16:creationId xmlns:a16="http://schemas.microsoft.com/office/drawing/2014/main" id="{D8B8600D-C169-5249-28D1-8841D7604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4" t="12420" r="7566" b="16591"/>
          <a:stretch/>
        </p:blipFill>
        <p:spPr bwMode="auto">
          <a:xfrm>
            <a:off x="7866532" y="4346176"/>
            <a:ext cx="2353546" cy="19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ombo 50 cái Thước kẻ mica 30cm |">
            <a:extLst>
              <a:ext uri="{FF2B5EF4-FFF2-40B4-BE49-F238E27FC236}">
                <a16:creationId xmlns:a16="http://schemas.microsoft.com/office/drawing/2014/main" id="{D158597C-8BDE-7D51-C431-66F4089DD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269">
            <a:off x="7980977" y="5376940"/>
            <a:ext cx="2253897" cy="225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ree Simple Eraser Icon Image｜free Cartoon &amp; Clipart - Eraser Clipart -  (480x480) Png Clipart Download">
            <a:extLst>
              <a:ext uri="{FF2B5EF4-FFF2-40B4-BE49-F238E27FC236}">
                <a16:creationId xmlns:a16="http://schemas.microsoft.com/office/drawing/2014/main" id="{02CCEE95-0893-1066-E551-25A10926A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253" y="5997671"/>
            <a:ext cx="689908" cy="44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F9367E-CB25-C050-A113-F0ECD36BAC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812">
            <a:off x="9104907" y="4692049"/>
            <a:ext cx="602503" cy="18828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466109-C1A7-14B2-9308-7BBF53B6D2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25010" y="4967948"/>
            <a:ext cx="1877234" cy="187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2401E8-9936-80D3-BB34-2A224480D38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5790" y="1688407"/>
            <a:ext cx="10889188" cy="1225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88185D-1C8B-DC75-FE1A-938B7F0D2367}"/>
              </a:ext>
            </a:extLst>
          </p:cNvPr>
          <p:cNvSpPr txBox="1"/>
          <p:nvPr/>
        </p:nvSpPr>
        <p:spPr>
          <a:xfrm>
            <a:off x="3269475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83873E-60BA-E71E-1784-3A3932BD9ABE}"/>
              </a:ext>
            </a:extLst>
          </p:cNvPr>
          <p:cNvSpPr txBox="1"/>
          <p:nvPr/>
        </p:nvSpPr>
        <p:spPr>
          <a:xfrm>
            <a:off x="5847793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DE5043-2FB1-3F1C-07E4-D9F77B7B5C76}"/>
              </a:ext>
            </a:extLst>
          </p:cNvPr>
          <p:cNvSpPr txBox="1"/>
          <p:nvPr/>
        </p:nvSpPr>
        <p:spPr>
          <a:xfrm>
            <a:off x="8095786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062A8-5D5F-FC87-AD89-3AF11173FBC2}"/>
              </a:ext>
            </a:extLst>
          </p:cNvPr>
          <p:cNvSpPr/>
          <p:nvPr/>
        </p:nvSpPr>
        <p:spPr>
          <a:xfrm>
            <a:off x="2604071" y="2115238"/>
            <a:ext cx="10186526" cy="2074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0653">
              <a:buClrTx/>
              <a:defRPr/>
            </a:pP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Các số có bū 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ε</a:t>
            </a: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ữ số. Số 10 000 </a:t>
            </a:r>
            <a:endParaRPr lang="en-VN" sz="4788" b="1" kern="1200" dirty="0">
              <a:solidFill>
                <a:srgbClr val="7030A0"/>
              </a:solidFill>
              <a:latin typeface="HP001 4 hàng" panose="020B0603050302020204" pitchFamily="34" charset="0"/>
              <a:cs typeface="HP001 5H Normal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4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DECF-1FB8-6B0B-1375-7F1156A06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7363" y="5860315"/>
            <a:ext cx="4624930" cy="8052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sz="4378">
                <a:solidFill>
                  <a:srgbClr val="0070C0"/>
                </a:solidFill>
              </a:rPr>
              <a:t>Trang 6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12E60DC-7E3F-F284-F186-849F58A1C7C5}"/>
              </a:ext>
            </a:extLst>
          </p:cNvPr>
          <p:cNvSpPr txBox="1">
            <a:spLocks/>
          </p:cNvSpPr>
          <p:nvPr/>
        </p:nvSpPr>
        <p:spPr>
          <a:xfrm>
            <a:off x="97101" y="1875331"/>
            <a:ext cx="11967638" cy="231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5373" b="1">
                <a:solidFill>
                  <a:srgbClr val="0070C0"/>
                </a:solidFill>
                <a:latin typeface="+mj-lt"/>
              </a:rPr>
              <a:t>BÀI 45: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CÁC SỐ CÓ BỐN CHỮ SỐ.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SỐ 10 000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(Tiết 2)</a:t>
            </a:r>
          </a:p>
        </p:txBody>
      </p:sp>
    </p:spTree>
    <p:extLst>
      <p:ext uri="{BB962C8B-B14F-4D97-AF65-F5344CB8AC3E}">
        <p14:creationId xmlns:p14="http://schemas.microsoft.com/office/powerpoint/2010/main" val="3023616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E4C968-281B-3B9D-A2D9-DBDF5F01ADB7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Khám phá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881962-35DF-4A0B-3726-BDC606E48FD2}"/>
              </a:ext>
            </a:extLst>
          </p:cNvPr>
          <p:cNvGrpSpPr/>
          <p:nvPr/>
        </p:nvGrpSpPr>
        <p:grpSpPr>
          <a:xfrm>
            <a:off x="679088" y="829297"/>
            <a:ext cx="11482750" cy="4618093"/>
            <a:chOff x="956900" y="600697"/>
            <a:chExt cx="11482750" cy="461809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CADEDB-BDAA-A415-A04A-0418FF0AA0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6847"/>
            <a:stretch/>
          </p:blipFill>
          <p:spPr>
            <a:xfrm>
              <a:off x="956900" y="600697"/>
              <a:ext cx="4211794" cy="461809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62FC0DF-4662-B361-B3A7-E5BEBB58E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4387" y="2783485"/>
              <a:ext cx="10265263" cy="1897691"/>
            </a:xfrm>
            <a:prstGeom prst="rect">
              <a:avLst/>
            </a:prstGeom>
          </p:spPr>
        </p:pic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56344895-72DB-F3D0-1FF9-11A551CA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4F938377-A52A-B303-454F-E1F670CA2C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79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>
            <a:extLst>
              <a:ext uri="{FF2B5EF4-FFF2-40B4-BE49-F238E27FC236}">
                <a16:creationId xmlns:a16="http://schemas.microsoft.com/office/drawing/2014/main" id="{CC46E7B5-97BC-02F2-7AEB-9F20E3E34C25}"/>
              </a:ext>
            </a:extLst>
          </p:cNvPr>
          <p:cNvSpPr txBox="1">
            <a:spLocks/>
          </p:cNvSpPr>
          <p:nvPr/>
        </p:nvSpPr>
        <p:spPr>
          <a:xfrm>
            <a:off x="476155" y="8168"/>
            <a:ext cx="11209528" cy="8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Số 10 000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97FABA-F758-3926-950B-F48374A635F6}"/>
              </a:ext>
            </a:extLst>
          </p:cNvPr>
          <p:cNvSpPr/>
          <p:nvPr/>
        </p:nvSpPr>
        <p:spPr>
          <a:xfrm>
            <a:off x="1803648" y="1285542"/>
            <a:ext cx="8554539" cy="3219450"/>
          </a:xfrm>
          <a:prstGeom prst="rect">
            <a:avLst/>
          </a:prstGeom>
          <a:solidFill>
            <a:srgbClr val="00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260BFACC-B165-9055-AED4-C64B251A0228}"/>
              </a:ext>
            </a:extLst>
          </p:cNvPr>
          <p:cNvSpPr txBox="1">
            <a:spLocks/>
          </p:cNvSpPr>
          <p:nvPr/>
        </p:nvSpPr>
        <p:spPr>
          <a:xfrm>
            <a:off x="-1017073" y="392844"/>
            <a:ext cx="4002632" cy="8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a)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2C3CED3-4F21-EDA9-9F30-45F5B01F3938}"/>
              </a:ext>
            </a:extLst>
          </p:cNvPr>
          <p:cNvSpPr/>
          <p:nvPr/>
        </p:nvSpPr>
        <p:spPr>
          <a:xfrm>
            <a:off x="2215392" y="1800372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81F514A-CBF0-DFF6-0CB2-22DF54A24C92}"/>
              </a:ext>
            </a:extLst>
          </p:cNvPr>
          <p:cNvSpPr/>
          <p:nvPr/>
        </p:nvSpPr>
        <p:spPr>
          <a:xfrm>
            <a:off x="3778709" y="1800372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84917CE-B529-62B8-B028-865B4E2BD1FC}"/>
              </a:ext>
            </a:extLst>
          </p:cNvPr>
          <p:cNvSpPr/>
          <p:nvPr/>
        </p:nvSpPr>
        <p:spPr>
          <a:xfrm>
            <a:off x="5342026" y="1800372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83EAE4B-5A73-D008-4E09-D55FC81ABF80}"/>
              </a:ext>
            </a:extLst>
          </p:cNvPr>
          <p:cNvSpPr/>
          <p:nvPr/>
        </p:nvSpPr>
        <p:spPr>
          <a:xfrm>
            <a:off x="6905343" y="1800372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ADB741-9706-778E-B0A9-210986194FBE}"/>
              </a:ext>
            </a:extLst>
          </p:cNvPr>
          <p:cNvSpPr/>
          <p:nvPr/>
        </p:nvSpPr>
        <p:spPr>
          <a:xfrm>
            <a:off x="8468660" y="1800372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B7CD85E-C00C-1002-3695-6DDC796C51C7}"/>
              </a:ext>
            </a:extLst>
          </p:cNvPr>
          <p:cNvSpPr/>
          <p:nvPr/>
        </p:nvSpPr>
        <p:spPr>
          <a:xfrm>
            <a:off x="2215392" y="2899276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7B60574-E52E-B3AB-C64E-350DFBDCBA32}"/>
              </a:ext>
            </a:extLst>
          </p:cNvPr>
          <p:cNvSpPr/>
          <p:nvPr/>
        </p:nvSpPr>
        <p:spPr>
          <a:xfrm>
            <a:off x="3778709" y="2899276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8B72F7-B112-F46B-4B38-6F340B60501B}"/>
              </a:ext>
            </a:extLst>
          </p:cNvPr>
          <p:cNvSpPr/>
          <p:nvPr/>
        </p:nvSpPr>
        <p:spPr>
          <a:xfrm>
            <a:off x="5342026" y="2899276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7753DF-B6E4-3563-1629-9B09A1E5999E}"/>
              </a:ext>
            </a:extLst>
          </p:cNvPr>
          <p:cNvSpPr/>
          <p:nvPr/>
        </p:nvSpPr>
        <p:spPr>
          <a:xfrm>
            <a:off x="6905343" y="2899276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5707100-6046-3845-4061-E74DB925DCEF}"/>
              </a:ext>
            </a:extLst>
          </p:cNvPr>
          <p:cNvSpPr/>
          <p:nvPr/>
        </p:nvSpPr>
        <p:spPr>
          <a:xfrm>
            <a:off x="8468660" y="2899276"/>
            <a:ext cx="150876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1 000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5171AB7-0786-D21F-220F-9B7D6025E562}"/>
              </a:ext>
            </a:extLst>
          </p:cNvPr>
          <p:cNvCxnSpPr>
            <a:stCxn id="6" idx="2"/>
          </p:cNvCxnSpPr>
          <p:nvPr/>
        </p:nvCxnSpPr>
        <p:spPr>
          <a:xfrm>
            <a:off x="6080918" y="4504992"/>
            <a:ext cx="0" cy="685653"/>
          </a:xfrm>
          <a:prstGeom prst="line">
            <a:avLst/>
          </a:prstGeom>
          <a:ln w="114300">
            <a:solidFill>
              <a:srgbClr val="00C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F0F619F-065C-0F99-81D1-6729247154EB}"/>
              </a:ext>
            </a:extLst>
          </p:cNvPr>
          <p:cNvSpPr/>
          <p:nvPr/>
        </p:nvSpPr>
        <p:spPr>
          <a:xfrm>
            <a:off x="4976430" y="4977765"/>
            <a:ext cx="2208976" cy="7124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tx1"/>
                </a:solidFill>
              </a:rPr>
              <a:t>10 000</a:t>
            </a:r>
          </a:p>
        </p:txBody>
      </p:sp>
      <p:sp>
        <p:nvSpPr>
          <p:cNvPr id="27" name="Subtitle 4">
            <a:extLst>
              <a:ext uri="{FF2B5EF4-FFF2-40B4-BE49-F238E27FC236}">
                <a16:creationId xmlns:a16="http://schemas.microsoft.com/office/drawing/2014/main" id="{FE2AA3B4-7D53-6EA3-3241-60536CC42FE9}"/>
              </a:ext>
            </a:extLst>
          </p:cNvPr>
          <p:cNvSpPr txBox="1">
            <a:spLocks/>
          </p:cNvSpPr>
          <p:nvPr/>
        </p:nvSpPr>
        <p:spPr>
          <a:xfrm>
            <a:off x="476153" y="5870929"/>
            <a:ext cx="11209528" cy="826503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Đọc là: Mười nghìn.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>
            <a:extLst>
              <a:ext uri="{FF2B5EF4-FFF2-40B4-BE49-F238E27FC236}">
                <a16:creationId xmlns:a16="http://schemas.microsoft.com/office/drawing/2014/main" id="{CC46E7B5-97BC-02F2-7AEB-9F20E3E34C25}"/>
              </a:ext>
            </a:extLst>
          </p:cNvPr>
          <p:cNvSpPr txBox="1">
            <a:spLocks/>
          </p:cNvSpPr>
          <p:nvPr/>
        </p:nvSpPr>
        <p:spPr>
          <a:xfrm>
            <a:off x="626562" y="319182"/>
            <a:ext cx="11209528" cy="8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Số 10 000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260BFACC-B165-9055-AED4-C64B251A0228}"/>
              </a:ext>
            </a:extLst>
          </p:cNvPr>
          <p:cNvSpPr txBox="1">
            <a:spLocks/>
          </p:cNvSpPr>
          <p:nvPr/>
        </p:nvSpPr>
        <p:spPr>
          <a:xfrm>
            <a:off x="-1017073" y="945294"/>
            <a:ext cx="4002632" cy="8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b)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5171AB7-0786-D21F-220F-9B7D6025E562}"/>
              </a:ext>
            </a:extLst>
          </p:cNvPr>
          <p:cNvCxnSpPr>
            <a:cxnSpLocks/>
          </p:cNvCxnSpPr>
          <p:nvPr/>
        </p:nvCxnSpPr>
        <p:spPr>
          <a:xfrm>
            <a:off x="17549018" y="8264037"/>
            <a:ext cx="0" cy="685653"/>
          </a:xfrm>
          <a:prstGeom prst="line">
            <a:avLst/>
          </a:prstGeom>
          <a:ln w="114300">
            <a:solidFill>
              <a:srgbClr val="00C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0779936-F39B-3BEE-32F0-D92577003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407" y="2283609"/>
            <a:ext cx="11861023" cy="1569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7F2782-A16A-0753-F793-11B002F295AF}"/>
              </a:ext>
            </a:extLst>
          </p:cNvPr>
          <p:cNvSpPr/>
          <p:nvPr/>
        </p:nvSpPr>
        <p:spPr>
          <a:xfrm>
            <a:off x="2985559" y="3105150"/>
            <a:ext cx="1376891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38B3F-C5B2-8726-B34E-26048D71B8DA}"/>
              </a:ext>
            </a:extLst>
          </p:cNvPr>
          <p:cNvSpPr/>
          <p:nvPr/>
        </p:nvSpPr>
        <p:spPr>
          <a:xfrm>
            <a:off x="4501236" y="3105150"/>
            <a:ext cx="1251719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B4787-8744-3482-A493-074BDEEE6875}"/>
              </a:ext>
            </a:extLst>
          </p:cNvPr>
          <p:cNvSpPr/>
          <p:nvPr/>
        </p:nvSpPr>
        <p:spPr>
          <a:xfrm>
            <a:off x="5945883" y="3162300"/>
            <a:ext cx="1251719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CF1248-1D67-A98D-7314-7A1A8370939B}"/>
              </a:ext>
            </a:extLst>
          </p:cNvPr>
          <p:cNvSpPr/>
          <p:nvPr/>
        </p:nvSpPr>
        <p:spPr>
          <a:xfrm>
            <a:off x="7344071" y="3162300"/>
            <a:ext cx="1251719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88B3E2-46A2-4E55-ED59-047AB7DA0A76}"/>
              </a:ext>
            </a:extLst>
          </p:cNvPr>
          <p:cNvSpPr/>
          <p:nvPr/>
        </p:nvSpPr>
        <p:spPr>
          <a:xfrm>
            <a:off x="8761309" y="3143250"/>
            <a:ext cx="1251719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FFC5B6-6C14-1E7C-B848-5113791E13DA}"/>
              </a:ext>
            </a:extLst>
          </p:cNvPr>
          <p:cNvSpPr/>
          <p:nvPr/>
        </p:nvSpPr>
        <p:spPr>
          <a:xfrm>
            <a:off x="10178547" y="3124200"/>
            <a:ext cx="1251719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11493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73E3E3-3C4D-E8BA-A0CC-39A572C14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7" y="2291997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6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355363"/>
            <a:ext cx="9123861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Viết số rồi đọc số, biết số đó gồm: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9529922-19F7-448D-681F-0DD0A45205A2}"/>
              </a:ext>
            </a:extLst>
          </p:cNvPr>
          <p:cNvSpPr txBox="1"/>
          <p:nvPr/>
        </p:nvSpPr>
        <p:spPr>
          <a:xfrm>
            <a:off x="775342" y="1472847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a) 2 nghìn, 9 trăm, 4 chục và 5 đơn vị: </a:t>
            </a:r>
            <a:r>
              <a:rPr lang="en-US" sz="4000">
                <a:solidFill>
                  <a:srgbClr val="FF0000"/>
                </a:solidFill>
              </a:rPr>
              <a:t>2 945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E1565-25C7-9ED4-6072-AE0B51000D5F}"/>
              </a:ext>
            </a:extLst>
          </p:cNvPr>
          <p:cNvSpPr txBox="1"/>
          <p:nvPr/>
        </p:nvSpPr>
        <p:spPr>
          <a:xfrm>
            <a:off x="775342" y="2388334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b) 5 nghìn, 0 trăm, 7 chục và 2 đơn vị: </a:t>
            </a:r>
            <a:r>
              <a:rPr lang="en-US" sz="4000">
                <a:solidFill>
                  <a:srgbClr val="FF0000"/>
                </a:solidFill>
              </a:rPr>
              <a:t>5 072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A7371D-6D9D-0241-F51E-74B050047EFD}"/>
              </a:ext>
            </a:extLst>
          </p:cNvPr>
          <p:cNvSpPr txBox="1"/>
          <p:nvPr/>
        </p:nvSpPr>
        <p:spPr>
          <a:xfrm>
            <a:off x="775342" y="3303821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c) 6 nghìn, 3 trăm, 0 chục và 1 đơn vị: </a:t>
            </a:r>
            <a:r>
              <a:rPr lang="en-US" sz="4000">
                <a:solidFill>
                  <a:srgbClr val="FF0000"/>
                </a:solidFill>
              </a:rPr>
              <a:t>6 301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19B75-B7B6-D360-9733-BEBB4B126A84}"/>
              </a:ext>
            </a:extLst>
          </p:cNvPr>
          <p:cNvSpPr txBox="1"/>
          <p:nvPr/>
        </p:nvSpPr>
        <p:spPr>
          <a:xfrm>
            <a:off x="775342" y="4219308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d) 8 nghìn, 0 trăm, 6 chục và 0 đơn vị: </a:t>
            </a:r>
            <a:r>
              <a:rPr lang="en-US" sz="4000">
                <a:solidFill>
                  <a:srgbClr val="FF0000"/>
                </a:solidFill>
              </a:rPr>
              <a:t>8 060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2D5804-F090-A690-234C-4CA09280A5D3}"/>
              </a:ext>
            </a:extLst>
          </p:cNvPr>
          <p:cNvSpPr/>
          <p:nvPr/>
        </p:nvSpPr>
        <p:spPr>
          <a:xfrm>
            <a:off x="9565919" y="1539849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2817BC-4BFA-6648-3F2F-7E580E6F282C}"/>
              </a:ext>
            </a:extLst>
          </p:cNvPr>
          <p:cNvSpPr/>
          <p:nvPr/>
        </p:nvSpPr>
        <p:spPr>
          <a:xfrm>
            <a:off x="9565919" y="2437274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B92AB3-3EE3-3831-4ECB-A737FF3F2E82}"/>
              </a:ext>
            </a:extLst>
          </p:cNvPr>
          <p:cNvSpPr/>
          <p:nvPr/>
        </p:nvSpPr>
        <p:spPr>
          <a:xfrm>
            <a:off x="9565919" y="3334699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42B9C6-BFEE-FF56-2FFD-392B33700B28}"/>
              </a:ext>
            </a:extLst>
          </p:cNvPr>
          <p:cNvSpPr/>
          <p:nvPr/>
        </p:nvSpPr>
        <p:spPr>
          <a:xfrm>
            <a:off x="9565919" y="4232124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2122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355363"/>
            <a:ext cx="9123861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endParaRPr lang="en-US" sz="400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9529922-19F7-448D-681F-0DD0A45205A2}"/>
              </a:ext>
            </a:extLst>
          </p:cNvPr>
          <p:cNvSpPr txBox="1"/>
          <p:nvPr/>
        </p:nvSpPr>
        <p:spPr>
          <a:xfrm>
            <a:off x="775342" y="1472847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a) Số liền trươc của số 10 000 là số nào?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E1565-25C7-9ED4-6072-AE0B51000D5F}"/>
              </a:ext>
            </a:extLst>
          </p:cNvPr>
          <p:cNvSpPr txBox="1"/>
          <p:nvPr/>
        </p:nvSpPr>
        <p:spPr>
          <a:xfrm>
            <a:off x="775342" y="2388334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b) Số liền sau của số 8 999 là số nào?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A7371D-6D9D-0241-F51E-74B050047EFD}"/>
              </a:ext>
            </a:extLst>
          </p:cNvPr>
          <p:cNvSpPr txBox="1"/>
          <p:nvPr/>
        </p:nvSpPr>
        <p:spPr>
          <a:xfrm>
            <a:off x="775342" y="3303821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c) Số 9 000 là số liền sau của số nào?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19B75-B7B6-D360-9733-BEBB4B126A84}"/>
              </a:ext>
            </a:extLst>
          </p:cNvPr>
          <p:cNvSpPr txBox="1"/>
          <p:nvPr/>
        </p:nvSpPr>
        <p:spPr>
          <a:xfrm>
            <a:off x="775342" y="4219308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d) Số 4 078 là số liền trước của số nào?</a:t>
            </a:r>
            <a:endParaRPr 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35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355363"/>
            <a:ext cx="9123861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endParaRPr lang="en-US" sz="400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9529922-19F7-448D-681F-0DD0A45205A2}"/>
              </a:ext>
            </a:extLst>
          </p:cNvPr>
          <p:cNvSpPr txBox="1"/>
          <p:nvPr/>
        </p:nvSpPr>
        <p:spPr>
          <a:xfrm>
            <a:off x="775342" y="1472847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a) Số liền trươc của số 10 000 là số </a:t>
            </a:r>
            <a:r>
              <a:rPr lang="en-US" sz="4000">
                <a:solidFill>
                  <a:srgbClr val="FF0000"/>
                </a:solidFill>
              </a:rPr>
              <a:t>9 999</a:t>
            </a:r>
            <a:r>
              <a:rPr lang="en-US" sz="4000"/>
              <a:t>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E1565-25C7-9ED4-6072-AE0B51000D5F}"/>
              </a:ext>
            </a:extLst>
          </p:cNvPr>
          <p:cNvSpPr txBox="1"/>
          <p:nvPr/>
        </p:nvSpPr>
        <p:spPr>
          <a:xfrm>
            <a:off x="775342" y="2388334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b) Số liền sau của số 8 999 là số </a:t>
            </a:r>
            <a:r>
              <a:rPr lang="en-US" sz="4000">
                <a:solidFill>
                  <a:srgbClr val="FF0000"/>
                </a:solidFill>
              </a:rPr>
              <a:t>9 000</a:t>
            </a:r>
            <a:r>
              <a:rPr lang="en-US" sz="4000"/>
              <a:t>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A7371D-6D9D-0241-F51E-74B050047EFD}"/>
              </a:ext>
            </a:extLst>
          </p:cNvPr>
          <p:cNvSpPr txBox="1"/>
          <p:nvPr/>
        </p:nvSpPr>
        <p:spPr>
          <a:xfrm>
            <a:off x="775342" y="3303821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c) Số 9 000 là số liền sau của số </a:t>
            </a:r>
            <a:r>
              <a:rPr lang="en-US" sz="4000">
                <a:solidFill>
                  <a:srgbClr val="FF0000"/>
                </a:solidFill>
              </a:rPr>
              <a:t>8 999</a:t>
            </a:r>
            <a:r>
              <a:rPr lang="en-US" sz="4000"/>
              <a:t>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19B75-B7B6-D360-9733-BEBB4B126A84}"/>
              </a:ext>
            </a:extLst>
          </p:cNvPr>
          <p:cNvSpPr txBox="1"/>
          <p:nvPr/>
        </p:nvSpPr>
        <p:spPr>
          <a:xfrm>
            <a:off x="775342" y="4219308"/>
            <a:ext cx="10902308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d) Số 4 078 là số liền trước của số </a:t>
            </a:r>
            <a:r>
              <a:rPr lang="en-US" sz="4000">
                <a:solidFill>
                  <a:srgbClr val="FF0000"/>
                </a:solidFill>
              </a:rPr>
              <a:t>4 079</a:t>
            </a:r>
            <a:r>
              <a:rPr lang="en-US" sz="4000"/>
              <a:t>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2D5804-F090-A690-234C-4CA09280A5D3}"/>
              </a:ext>
            </a:extLst>
          </p:cNvPr>
          <p:cNvSpPr/>
          <p:nvPr/>
        </p:nvSpPr>
        <p:spPr>
          <a:xfrm>
            <a:off x="9013469" y="1532694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2817BC-4BFA-6648-3F2F-7E580E6F282C}"/>
              </a:ext>
            </a:extLst>
          </p:cNvPr>
          <p:cNvSpPr/>
          <p:nvPr/>
        </p:nvSpPr>
        <p:spPr>
          <a:xfrm>
            <a:off x="8256179" y="2440548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B92AB3-3EE3-3831-4ECB-A737FF3F2E82}"/>
              </a:ext>
            </a:extLst>
          </p:cNvPr>
          <p:cNvSpPr/>
          <p:nvPr/>
        </p:nvSpPr>
        <p:spPr>
          <a:xfrm>
            <a:off x="8256179" y="3364394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42B9C6-BFEE-FF56-2FFD-392B33700B28}"/>
              </a:ext>
            </a:extLst>
          </p:cNvPr>
          <p:cNvSpPr/>
          <p:nvPr/>
        </p:nvSpPr>
        <p:spPr>
          <a:xfrm>
            <a:off x="8820324" y="4250652"/>
            <a:ext cx="1514580" cy="586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9387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549003" y="355363"/>
            <a:ext cx="9123862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Chọn câu trả lời đúng.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7AEDDBB-7BF9-07A1-23A3-C66A91F21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140" y="1411292"/>
            <a:ext cx="11369320" cy="4475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0548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FBA87B1-52A8-33BD-3337-B9277C3C2AAD}"/>
              </a:ext>
            </a:extLst>
          </p:cNvPr>
          <p:cNvSpPr/>
          <p:nvPr/>
        </p:nvSpPr>
        <p:spPr>
          <a:xfrm>
            <a:off x="213852" y="197116"/>
            <a:ext cx="912138" cy="91213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99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B0C64-81C0-5ACA-FA82-5D0B9FB7DA64}"/>
              </a:ext>
            </a:extLst>
          </p:cNvPr>
          <p:cNvSpPr txBox="1"/>
          <p:nvPr/>
        </p:nvSpPr>
        <p:spPr>
          <a:xfrm>
            <a:off x="940092" y="1453358"/>
            <a:ext cx="11014133" cy="707886"/>
          </a:xfrm>
          <a:prstGeom prst="rect">
            <a:avLst/>
          </a:prstGeom>
          <a:solidFill>
            <a:srgbClr val="F6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a) Số nào dưới đây có chữ số hàng trăm là 7?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34E2E7-0A9E-BA3F-461F-C99B018DBF4E}"/>
              </a:ext>
            </a:extLst>
          </p:cNvPr>
          <p:cNvSpPr/>
          <p:nvPr/>
        </p:nvSpPr>
        <p:spPr>
          <a:xfrm>
            <a:off x="6427392" y="2933050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C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5 782</a:t>
            </a:r>
            <a:r>
              <a:rPr lang="vi-VN" sz="4000">
                <a:solidFill>
                  <a:srgbClr val="000000"/>
                </a:solidFill>
              </a:rPr>
              <a:t> </a:t>
            </a:r>
            <a:r>
              <a:rPr lang="en-US" sz="4000">
                <a:solidFill>
                  <a:srgbClr val="000000"/>
                </a:solidFill>
              </a:rPr>
              <a:t> 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E1DAD8-813D-5D94-4F0F-56448A6F6EA8}"/>
              </a:ext>
            </a:extLst>
          </p:cNvPr>
          <p:cNvSpPr/>
          <p:nvPr/>
        </p:nvSpPr>
        <p:spPr>
          <a:xfrm>
            <a:off x="1862891" y="4318401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>
                <a:solidFill>
                  <a:srgbClr val="000000"/>
                </a:solidFill>
              </a:rPr>
              <a:t>B.</a:t>
            </a:r>
            <a:r>
              <a:rPr lang="en-US" sz="4000">
                <a:solidFill>
                  <a:srgbClr val="000000"/>
                </a:solidFill>
              </a:rPr>
              <a:t> 7 285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E3F029-71CA-8091-6595-2989C9519C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94" y="2827229"/>
            <a:ext cx="725543" cy="711583"/>
          </a:xfrm>
          <a:prstGeom prst="round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0709B7-61A5-B3AB-49C0-5143FC169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27" y="4449661"/>
            <a:ext cx="734142" cy="707593"/>
          </a:xfrm>
          <a:prstGeom prst="roundRect">
            <a:avLst/>
          </a:prstGeom>
        </p:spPr>
      </p:pic>
      <p:pic>
        <p:nvPicPr>
          <p:cNvPr id="15" name="Picture 2" descr="Star Sticker by laughlau for iOS &amp; Android | GIPHY | Giphy, Animated  emoticons, Cartoon clip art">
            <a:extLst>
              <a:ext uri="{FF2B5EF4-FFF2-40B4-BE49-F238E27FC236}">
                <a16:creationId xmlns:a16="http://schemas.microsoft.com/office/drawing/2014/main" id="{1D42001E-0A4C-8871-D8AC-EF6BC64D0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298" y="2249441"/>
            <a:ext cx="1343927" cy="13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Star Sticker by laughlau for iOS &amp; Android | GIPHY | Giphy, Animated  emoticons, Cartoon clip art">
            <a:extLst>
              <a:ext uri="{FF2B5EF4-FFF2-40B4-BE49-F238E27FC236}">
                <a16:creationId xmlns:a16="http://schemas.microsoft.com/office/drawing/2014/main" id="{F57D9EFE-74AC-E38A-FB68-AAF264A42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464" y="2686705"/>
            <a:ext cx="1302198" cy="12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C9580E-72A3-E1B2-3C32-7DF0AB00D67D}"/>
              </a:ext>
            </a:extLst>
          </p:cNvPr>
          <p:cNvSpPr/>
          <p:nvPr/>
        </p:nvSpPr>
        <p:spPr>
          <a:xfrm>
            <a:off x="1862891" y="2933050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A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8 275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9DCD1A-45A0-147C-2E13-1036FAE874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293" y="2988588"/>
            <a:ext cx="734142" cy="707593"/>
          </a:xfrm>
          <a:prstGeom prst="round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B5B4C-A8AD-152C-4145-BBBB00E71601}"/>
              </a:ext>
            </a:extLst>
          </p:cNvPr>
          <p:cNvGrpSpPr/>
          <p:nvPr/>
        </p:nvGrpSpPr>
        <p:grpSpPr>
          <a:xfrm>
            <a:off x="549003" y="355363"/>
            <a:ext cx="9123862" cy="909883"/>
            <a:chOff x="906178" y="518160"/>
            <a:chExt cx="9169173" cy="9144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6E638A-C4C2-C140-8B91-28E8A86460B6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9902603-4046-0A56-41E8-67CEF37586B5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BACB0CE-4578-E692-012D-DCF3A22F7F8E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F986E1-1A1D-3B58-EEE0-714795EDFE78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Chọn câu trả lời đúng.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02C9D5E-8C0C-1CD2-B2A0-F032FC5E047E}"/>
              </a:ext>
            </a:extLst>
          </p:cNvPr>
          <p:cNvSpPr/>
          <p:nvPr/>
        </p:nvSpPr>
        <p:spPr>
          <a:xfrm>
            <a:off x="6427392" y="4316791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D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2 587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EDF4AD-4269-DE29-2224-8CDCB8DBC7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94" y="4372329"/>
            <a:ext cx="734142" cy="7075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7372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6" y="8483"/>
            <a:ext cx="12111163" cy="6841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5DD76-9603-E513-1F0F-625C89BEE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6D5B88-77D6-5BD4-C493-6689890938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FBA87B1-52A8-33BD-3337-B9277C3C2AAD}"/>
              </a:ext>
            </a:extLst>
          </p:cNvPr>
          <p:cNvSpPr/>
          <p:nvPr/>
        </p:nvSpPr>
        <p:spPr>
          <a:xfrm>
            <a:off x="213852" y="197116"/>
            <a:ext cx="912138" cy="91213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99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B0C64-81C0-5ACA-FA82-5D0B9FB7DA64}"/>
              </a:ext>
            </a:extLst>
          </p:cNvPr>
          <p:cNvSpPr txBox="1"/>
          <p:nvPr/>
        </p:nvSpPr>
        <p:spPr>
          <a:xfrm>
            <a:off x="669921" y="1471684"/>
            <a:ext cx="11284304" cy="707886"/>
          </a:xfrm>
          <a:prstGeom prst="rect">
            <a:avLst/>
          </a:prstGeom>
          <a:solidFill>
            <a:srgbClr val="F6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b) Số nào dưới đây có chữ số hàng chục là 7?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34E2E7-0A9E-BA3F-461F-C99B018DBF4E}"/>
              </a:ext>
            </a:extLst>
          </p:cNvPr>
          <p:cNvSpPr/>
          <p:nvPr/>
        </p:nvSpPr>
        <p:spPr>
          <a:xfrm>
            <a:off x="1862891" y="2995598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A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8 275 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E1DAD8-813D-5D94-4F0F-56448A6F6EA8}"/>
              </a:ext>
            </a:extLst>
          </p:cNvPr>
          <p:cNvSpPr/>
          <p:nvPr/>
        </p:nvSpPr>
        <p:spPr>
          <a:xfrm>
            <a:off x="1862891" y="4318401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>
                <a:solidFill>
                  <a:srgbClr val="000000"/>
                </a:solidFill>
              </a:rPr>
              <a:t>B.</a:t>
            </a:r>
            <a:r>
              <a:rPr lang="en-US" sz="4000">
                <a:solidFill>
                  <a:srgbClr val="000000"/>
                </a:solidFill>
              </a:rPr>
              <a:t> 7 285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E3F029-71CA-8091-6595-2989C9519C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293" y="2889777"/>
            <a:ext cx="725543" cy="711583"/>
          </a:xfrm>
          <a:prstGeom prst="round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0709B7-61A5-B3AB-49C0-5143FC169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27" y="4449661"/>
            <a:ext cx="734142" cy="707593"/>
          </a:xfrm>
          <a:prstGeom prst="roundRect">
            <a:avLst/>
          </a:prstGeom>
        </p:spPr>
      </p:pic>
      <p:pic>
        <p:nvPicPr>
          <p:cNvPr id="15" name="Picture 2" descr="Star Sticker by laughlau for iOS &amp; Android | GIPHY | Giphy, Animated  emoticons, Cartoon clip art">
            <a:extLst>
              <a:ext uri="{FF2B5EF4-FFF2-40B4-BE49-F238E27FC236}">
                <a16:creationId xmlns:a16="http://schemas.microsoft.com/office/drawing/2014/main" id="{1D42001E-0A4C-8871-D8AC-EF6BC64D0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90" y="2305252"/>
            <a:ext cx="1343927" cy="13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57D9EFE-74AC-E38A-FB68-AAF264A42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/>
        </p:blipFill>
        <p:spPr bwMode="auto">
          <a:xfrm>
            <a:off x="213852" y="3441853"/>
            <a:ext cx="1767381" cy="195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C9580E-72A3-E1B2-3C32-7DF0AB00D67D}"/>
              </a:ext>
            </a:extLst>
          </p:cNvPr>
          <p:cNvSpPr/>
          <p:nvPr/>
        </p:nvSpPr>
        <p:spPr>
          <a:xfrm>
            <a:off x="6427392" y="2988818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C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5 782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9DCD1A-45A0-147C-2E13-1036FAE874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94" y="3044356"/>
            <a:ext cx="734142" cy="707593"/>
          </a:xfrm>
          <a:prstGeom prst="round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B5B4C-A8AD-152C-4145-BBBB00E71601}"/>
              </a:ext>
            </a:extLst>
          </p:cNvPr>
          <p:cNvGrpSpPr/>
          <p:nvPr/>
        </p:nvGrpSpPr>
        <p:grpSpPr>
          <a:xfrm>
            <a:off x="549003" y="355363"/>
            <a:ext cx="9123862" cy="909883"/>
            <a:chOff x="906178" y="518160"/>
            <a:chExt cx="9169173" cy="9144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6E638A-C4C2-C140-8B91-28E8A86460B6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9902603-4046-0A56-41E8-67CEF37586B5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BACB0CE-4578-E692-012D-DCF3A22F7F8E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F986E1-1A1D-3B58-EEE0-714795EDFE78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Chọn câu trả lời đúng.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02C9D5E-8C0C-1CD2-B2A0-F032FC5E047E}"/>
              </a:ext>
            </a:extLst>
          </p:cNvPr>
          <p:cNvSpPr/>
          <p:nvPr/>
        </p:nvSpPr>
        <p:spPr>
          <a:xfrm>
            <a:off x="6427392" y="4316791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D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2 587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EDF4AD-4269-DE29-2224-8CDCB8DBC7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94" y="4372329"/>
            <a:ext cx="734142" cy="7075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5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FBA87B1-52A8-33BD-3337-B9277C3C2AAD}"/>
              </a:ext>
            </a:extLst>
          </p:cNvPr>
          <p:cNvSpPr/>
          <p:nvPr/>
        </p:nvSpPr>
        <p:spPr>
          <a:xfrm>
            <a:off x="213852" y="197116"/>
            <a:ext cx="912138" cy="91213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99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B0C64-81C0-5ACA-FA82-5D0B9FB7DA64}"/>
              </a:ext>
            </a:extLst>
          </p:cNvPr>
          <p:cNvSpPr txBox="1"/>
          <p:nvPr/>
        </p:nvSpPr>
        <p:spPr>
          <a:xfrm>
            <a:off x="669921" y="1471684"/>
            <a:ext cx="11284304" cy="707886"/>
          </a:xfrm>
          <a:prstGeom prst="rect">
            <a:avLst/>
          </a:prstGeom>
          <a:solidFill>
            <a:srgbClr val="F6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c) Số nào dưới đây có chữ số hàng nghìn là 7?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34E2E7-0A9E-BA3F-461F-C99B018DBF4E}"/>
              </a:ext>
            </a:extLst>
          </p:cNvPr>
          <p:cNvSpPr/>
          <p:nvPr/>
        </p:nvSpPr>
        <p:spPr>
          <a:xfrm>
            <a:off x="1862891" y="4253532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B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7 285 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E1DAD8-813D-5D94-4F0F-56448A6F6EA8}"/>
              </a:ext>
            </a:extLst>
          </p:cNvPr>
          <p:cNvSpPr/>
          <p:nvPr/>
        </p:nvSpPr>
        <p:spPr>
          <a:xfrm>
            <a:off x="1862891" y="2967148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A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8 275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E3F029-71CA-8091-6595-2989C9519C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293" y="4147711"/>
            <a:ext cx="725543" cy="711583"/>
          </a:xfrm>
          <a:prstGeom prst="round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0709B7-61A5-B3AB-49C0-5143FC169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27" y="3098408"/>
            <a:ext cx="734142" cy="707593"/>
          </a:xfrm>
          <a:prstGeom prst="roundRect">
            <a:avLst/>
          </a:prstGeom>
        </p:spPr>
      </p:pic>
      <p:pic>
        <p:nvPicPr>
          <p:cNvPr id="15" name="Picture 2" descr="Star Sticker by laughlau for iOS &amp; Android | GIPHY | Giphy, Animated  emoticons, Cartoon clip art">
            <a:extLst>
              <a:ext uri="{FF2B5EF4-FFF2-40B4-BE49-F238E27FC236}">
                <a16:creationId xmlns:a16="http://schemas.microsoft.com/office/drawing/2014/main" id="{1D42001E-0A4C-8871-D8AC-EF6BC64D0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90" y="2305252"/>
            <a:ext cx="1343927" cy="13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57D9EFE-74AC-E38A-FB68-AAF264A42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/>
        </p:blipFill>
        <p:spPr bwMode="auto">
          <a:xfrm>
            <a:off x="112753" y="3469562"/>
            <a:ext cx="1654678" cy="165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C9580E-72A3-E1B2-3C32-7DF0AB00D67D}"/>
              </a:ext>
            </a:extLst>
          </p:cNvPr>
          <p:cNvSpPr/>
          <p:nvPr/>
        </p:nvSpPr>
        <p:spPr>
          <a:xfrm>
            <a:off x="6427392" y="2988818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C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5 782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9DCD1A-45A0-147C-2E13-1036FAE874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94" y="3044356"/>
            <a:ext cx="734142" cy="707593"/>
          </a:xfrm>
          <a:prstGeom prst="round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B5B4C-A8AD-152C-4145-BBBB00E71601}"/>
              </a:ext>
            </a:extLst>
          </p:cNvPr>
          <p:cNvGrpSpPr/>
          <p:nvPr/>
        </p:nvGrpSpPr>
        <p:grpSpPr>
          <a:xfrm>
            <a:off x="549003" y="355363"/>
            <a:ext cx="9123862" cy="909883"/>
            <a:chOff x="906178" y="518160"/>
            <a:chExt cx="9169173" cy="9144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6E638A-C4C2-C140-8B91-28E8A86460B6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9902603-4046-0A56-41E8-67CEF37586B5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BACB0CE-4578-E692-012D-DCF3A22F7F8E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F986E1-1A1D-3B58-EEE0-714795EDFE78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Chọn câu trả lời đúng.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02C9D5E-8C0C-1CD2-B2A0-F032FC5E047E}"/>
              </a:ext>
            </a:extLst>
          </p:cNvPr>
          <p:cNvSpPr/>
          <p:nvPr/>
        </p:nvSpPr>
        <p:spPr>
          <a:xfrm>
            <a:off x="6427392" y="4316791"/>
            <a:ext cx="3245473" cy="8668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D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2 587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EDF4AD-4269-DE29-2224-8CDCB8DBC7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794" y="4372329"/>
            <a:ext cx="734142" cy="7075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3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320403" y="183913"/>
            <a:ext cx="11063832" cy="909883"/>
            <a:chOff x="906178" y="518160"/>
            <a:chExt cx="11118777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4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10332713" cy="64954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Dưới đây là nhà của Nam, Việt và Mai.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6ACB889-0888-FE47-E5E0-96548E5A4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4867" y="963781"/>
            <a:ext cx="9390476" cy="3580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A13628-3D8C-9F5E-6560-3EF6D1E0FAAB}"/>
              </a:ext>
            </a:extLst>
          </p:cNvPr>
          <p:cNvSpPr txBox="1"/>
          <p:nvPr/>
        </p:nvSpPr>
        <p:spPr>
          <a:xfrm>
            <a:off x="297953" y="4544733"/>
            <a:ext cx="11284304" cy="2308324"/>
          </a:xfrm>
          <a:prstGeom prst="rect">
            <a:avLst/>
          </a:prstGeom>
          <a:solidFill>
            <a:srgbClr val="F6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      Biết: 	- Nhà của Việt có trồng cây trước nhà.</a:t>
            </a:r>
          </a:p>
          <a:p>
            <a:pPr algn="just"/>
            <a:r>
              <a:rPr lang="en-US" sz="3600"/>
              <a:t>		- Nhà của Mai có ô cửa sổ dạng hình tròn.</a:t>
            </a:r>
          </a:p>
          <a:p>
            <a:pPr algn="just"/>
            <a:r>
              <a:rPr lang="en-US" sz="3600"/>
              <a:t>      Em hãy tìm xem số được ghi trên nhà của mỗi bạn là số nào rồi đọc số đó.</a:t>
            </a:r>
          </a:p>
        </p:txBody>
      </p:sp>
    </p:spTree>
    <p:extLst>
      <p:ext uri="{BB962C8B-B14F-4D97-AF65-F5344CB8AC3E}">
        <p14:creationId xmlns:p14="http://schemas.microsoft.com/office/powerpoint/2010/main" val="4022142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320403" y="183913"/>
            <a:ext cx="11063832" cy="909883"/>
            <a:chOff x="906178" y="518160"/>
            <a:chExt cx="11118777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4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10332713" cy="64954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Dưới đây là nhà của Nam, Việt và Mai.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6ACB889-0888-FE47-E5E0-96548E5A4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53" y="1079267"/>
            <a:ext cx="11968700" cy="4564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F71972-29DA-D8B3-67B9-9D9D43FA0202}"/>
              </a:ext>
            </a:extLst>
          </p:cNvPr>
          <p:cNvSpPr/>
          <p:nvPr/>
        </p:nvSpPr>
        <p:spPr>
          <a:xfrm>
            <a:off x="500892" y="5319544"/>
            <a:ext cx="2451858" cy="10622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Nhà của Việt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78E914-EECB-D333-DA4F-5300CDC5502C}"/>
              </a:ext>
            </a:extLst>
          </p:cNvPr>
          <p:cNvSpPr/>
          <p:nvPr/>
        </p:nvSpPr>
        <p:spPr>
          <a:xfrm>
            <a:off x="4158492" y="5319544"/>
            <a:ext cx="2451858" cy="10622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Nhà của Mai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DE9FE8C-C4FB-453D-3B58-ADA67E3EAC24}"/>
              </a:ext>
            </a:extLst>
          </p:cNvPr>
          <p:cNvSpPr/>
          <p:nvPr/>
        </p:nvSpPr>
        <p:spPr>
          <a:xfrm>
            <a:off x="8444742" y="5319544"/>
            <a:ext cx="2451858" cy="10622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Nhà của Nam</a:t>
            </a:r>
          </a:p>
        </p:txBody>
      </p:sp>
    </p:spTree>
    <p:extLst>
      <p:ext uri="{BB962C8B-B14F-4D97-AF65-F5344CB8AC3E}">
        <p14:creationId xmlns:p14="http://schemas.microsoft.com/office/powerpoint/2010/main" val="4146102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0B719CA-AA76-7209-6CF4-77FE58C2B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901" t="21686" r="17029" b="22128"/>
          <a:stretch/>
        </p:blipFill>
        <p:spPr>
          <a:xfrm>
            <a:off x="3032647" y="3169920"/>
            <a:ext cx="6096544" cy="323662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2C6B8-C07A-C1E0-8EA8-977AA2E70D72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297235-AB00-88B2-7435-DFF5AF163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95915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88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y GIFs - Find &amp; Share on GIPHY | Kids questions, Giphy, Cool gifs">
            <a:extLst>
              <a:ext uri="{FF2B5EF4-FFF2-40B4-BE49-F238E27FC236}">
                <a16:creationId xmlns:a16="http://schemas.microsoft.com/office/drawing/2014/main" id="{9D3CBC34-A5ED-4544-2505-4536451A5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98" y="2924463"/>
            <a:ext cx="3696479" cy="367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ộ phận cơ thể cánh tay cho trẻ em&#10;">
            <a:extLst>
              <a:ext uri="{FF2B5EF4-FFF2-40B4-BE49-F238E27FC236}">
                <a16:creationId xmlns:a16="http://schemas.microsoft.com/office/drawing/2014/main" id="{F5E973C8-55AA-D1C6-A9AB-0F6DF1434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375" y="2477552"/>
            <a:ext cx="2461681" cy="41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D19F78-3015-26A8-4AC9-D3C1080BE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3768" y="-37235"/>
            <a:ext cx="7346387" cy="2469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3DEFD7-3965-637A-C06C-42095CDB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C2061E-01CE-6196-4BF3-6C4BA079B3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06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A8F3078-F43C-9632-1AB2-A0046696A584}"/>
              </a:ext>
            </a:extLst>
          </p:cNvPr>
          <p:cNvSpPr txBox="1"/>
          <p:nvPr/>
        </p:nvSpPr>
        <p:spPr>
          <a:xfrm>
            <a:off x="171309" y="7070949"/>
            <a:ext cx="11975486" cy="221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766">
                <a:ln w="76200">
                  <a:solidFill>
                    <a:srgbClr val="9470A4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Dặn dò</a:t>
            </a:r>
          </a:p>
        </p:txBody>
      </p:sp>
      <p:sp>
        <p:nvSpPr>
          <p:cNvPr id="2" name="Speech Bubble: Rectangle with Corners Rounded 19">
            <a:extLst>
              <a:ext uri="{FF2B5EF4-FFF2-40B4-BE49-F238E27FC236}">
                <a16:creationId xmlns:a16="http://schemas.microsoft.com/office/drawing/2014/main" id="{51AC41DD-D534-EEAC-7511-0D4B0997A631}"/>
              </a:ext>
            </a:extLst>
          </p:cNvPr>
          <p:cNvSpPr/>
          <p:nvPr/>
        </p:nvSpPr>
        <p:spPr>
          <a:xfrm>
            <a:off x="332768" y="646196"/>
            <a:ext cx="10832931" cy="5565608"/>
          </a:xfrm>
          <a:custGeom>
            <a:avLst/>
            <a:gdLst>
              <a:gd name="connsiteX0" fmla="*/ 0 w 9883859"/>
              <a:gd name="connsiteY0" fmla="*/ 548116 h 3288631"/>
              <a:gd name="connsiteX1" fmla="*/ 548116 w 9883859"/>
              <a:gd name="connsiteY1" fmla="*/ 0 h 3288631"/>
              <a:gd name="connsiteX2" fmla="*/ 5765584 w 9883859"/>
              <a:gd name="connsiteY2" fmla="*/ 0 h 3288631"/>
              <a:gd name="connsiteX3" fmla="*/ 5765584 w 9883859"/>
              <a:gd name="connsiteY3" fmla="*/ 0 h 3288631"/>
              <a:gd name="connsiteX4" fmla="*/ 8236549 w 9883859"/>
              <a:gd name="connsiteY4" fmla="*/ 0 h 3288631"/>
              <a:gd name="connsiteX5" fmla="*/ 9335743 w 9883859"/>
              <a:gd name="connsiteY5" fmla="*/ 0 h 3288631"/>
              <a:gd name="connsiteX6" fmla="*/ 9883859 w 9883859"/>
              <a:gd name="connsiteY6" fmla="*/ 548116 h 3288631"/>
              <a:gd name="connsiteX7" fmla="*/ 9883859 w 9883859"/>
              <a:gd name="connsiteY7" fmla="*/ 1918368 h 3288631"/>
              <a:gd name="connsiteX8" fmla="*/ 9883859 w 9883859"/>
              <a:gd name="connsiteY8" fmla="*/ 1918368 h 3288631"/>
              <a:gd name="connsiteX9" fmla="*/ 9883859 w 9883859"/>
              <a:gd name="connsiteY9" fmla="*/ 2740526 h 3288631"/>
              <a:gd name="connsiteX10" fmla="*/ 9883859 w 9883859"/>
              <a:gd name="connsiteY10" fmla="*/ 2740515 h 3288631"/>
              <a:gd name="connsiteX11" fmla="*/ 9335743 w 9883859"/>
              <a:gd name="connsiteY11" fmla="*/ 3288631 h 3288631"/>
              <a:gd name="connsiteX12" fmla="*/ 8236549 w 9883859"/>
              <a:gd name="connsiteY12" fmla="*/ 3288631 h 3288631"/>
              <a:gd name="connsiteX13" fmla="*/ 8434688 w 9883859"/>
              <a:gd name="connsiteY13" fmla="*/ 4687943 h 3288631"/>
              <a:gd name="connsiteX14" fmla="*/ 5765584 w 9883859"/>
              <a:gd name="connsiteY14" fmla="*/ 3288631 h 3288631"/>
              <a:gd name="connsiteX15" fmla="*/ 548116 w 9883859"/>
              <a:gd name="connsiteY15" fmla="*/ 3288631 h 3288631"/>
              <a:gd name="connsiteX16" fmla="*/ 0 w 9883859"/>
              <a:gd name="connsiteY16" fmla="*/ 2740515 h 3288631"/>
              <a:gd name="connsiteX17" fmla="*/ 0 w 9883859"/>
              <a:gd name="connsiteY17" fmla="*/ 2740526 h 3288631"/>
              <a:gd name="connsiteX18" fmla="*/ 0 w 9883859"/>
              <a:gd name="connsiteY18" fmla="*/ 1918368 h 3288631"/>
              <a:gd name="connsiteX19" fmla="*/ 0 w 9883859"/>
              <a:gd name="connsiteY19" fmla="*/ 1918368 h 3288631"/>
              <a:gd name="connsiteX20" fmla="*/ 0 w 9883859"/>
              <a:gd name="connsiteY20" fmla="*/ 548116 h 3288631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93331 w 9883859"/>
              <a:gd name="connsiteY14" fmla="*/ 3272588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77288 w 9883859"/>
              <a:gd name="connsiteY14" fmla="*/ 3288630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158553"/>
              <a:gd name="connsiteX1" fmla="*/ 548116 w 9883859"/>
              <a:gd name="connsiteY1" fmla="*/ 0 h 4158553"/>
              <a:gd name="connsiteX2" fmla="*/ 5765584 w 9883859"/>
              <a:gd name="connsiteY2" fmla="*/ 0 h 4158553"/>
              <a:gd name="connsiteX3" fmla="*/ 5765584 w 9883859"/>
              <a:gd name="connsiteY3" fmla="*/ 0 h 4158553"/>
              <a:gd name="connsiteX4" fmla="*/ 8236549 w 9883859"/>
              <a:gd name="connsiteY4" fmla="*/ 0 h 4158553"/>
              <a:gd name="connsiteX5" fmla="*/ 9335743 w 9883859"/>
              <a:gd name="connsiteY5" fmla="*/ 0 h 4158553"/>
              <a:gd name="connsiteX6" fmla="*/ 9883859 w 9883859"/>
              <a:gd name="connsiteY6" fmla="*/ 548116 h 4158553"/>
              <a:gd name="connsiteX7" fmla="*/ 9883859 w 9883859"/>
              <a:gd name="connsiteY7" fmla="*/ 1918368 h 4158553"/>
              <a:gd name="connsiteX8" fmla="*/ 9883859 w 9883859"/>
              <a:gd name="connsiteY8" fmla="*/ 1918368 h 4158553"/>
              <a:gd name="connsiteX9" fmla="*/ 9883859 w 9883859"/>
              <a:gd name="connsiteY9" fmla="*/ 2740526 h 4158553"/>
              <a:gd name="connsiteX10" fmla="*/ 9883859 w 9883859"/>
              <a:gd name="connsiteY10" fmla="*/ 2740515 h 4158553"/>
              <a:gd name="connsiteX11" fmla="*/ 9335743 w 9883859"/>
              <a:gd name="connsiteY11" fmla="*/ 3288631 h 4158553"/>
              <a:gd name="connsiteX12" fmla="*/ 8236549 w 9883859"/>
              <a:gd name="connsiteY12" fmla="*/ 3288631 h 4158553"/>
              <a:gd name="connsiteX13" fmla="*/ 8643235 w 9883859"/>
              <a:gd name="connsiteY13" fmla="*/ 4158553 h 4158553"/>
              <a:gd name="connsiteX14" fmla="*/ 7177288 w 9883859"/>
              <a:gd name="connsiteY14" fmla="*/ 3288630 h 4158553"/>
              <a:gd name="connsiteX15" fmla="*/ 548116 w 9883859"/>
              <a:gd name="connsiteY15" fmla="*/ 3288631 h 4158553"/>
              <a:gd name="connsiteX16" fmla="*/ 0 w 9883859"/>
              <a:gd name="connsiteY16" fmla="*/ 2740515 h 4158553"/>
              <a:gd name="connsiteX17" fmla="*/ 0 w 9883859"/>
              <a:gd name="connsiteY17" fmla="*/ 2740526 h 4158553"/>
              <a:gd name="connsiteX18" fmla="*/ 0 w 9883859"/>
              <a:gd name="connsiteY18" fmla="*/ 1918368 h 4158553"/>
              <a:gd name="connsiteX19" fmla="*/ 0 w 9883859"/>
              <a:gd name="connsiteY19" fmla="*/ 1918368 h 4158553"/>
              <a:gd name="connsiteX20" fmla="*/ 0 w 9883859"/>
              <a:gd name="connsiteY20" fmla="*/ 548116 h 415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3859" h="4158553">
                <a:moveTo>
                  <a:pt x="0" y="548116"/>
                </a:moveTo>
                <a:cubicBezTo>
                  <a:pt x="0" y="245400"/>
                  <a:pt x="245400" y="0"/>
                  <a:pt x="548116" y="0"/>
                </a:cubicBezTo>
                <a:lnTo>
                  <a:pt x="5765584" y="0"/>
                </a:lnTo>
                <a:lnTo>
                  <a:pt x="5765584" y="0"/>
                </a:lnTo>
                <a:lnTo>
                  <a:pt x="8236549" y="0"/>
                </a:lnTo>
                <a:lnTo>
                  <a:pt x="9335743" y="0"/>
                </a:lnTo>
                <a:cubicBezTo>
                  <a:pt x="9638459" y="0"/>
                  <a:pt x="9883859" y="245400"/>
                  <a:pt x="9883859" y="548116"/>
                </a:cubicBezTo>
                <a:lnTo>
                  <a:pt x="9883859" y="1918368"/>
                </a:lnTo>
                <a:lnTo>
                  <a:pt x="9883859" y="1918368"/>
                </a:lnTo>
                <a:lnTo>
                  <a:pt x="9883859" y="2740526"/>
                </a:lnTo>
                <a:lnTo>
                  <a:pt x="9883859" y="2740515"/>
                </a:lnTo>
                <a:cubicBezTo>
                  <a:pt x="9883859" y="3043231"/>
                  <a:pt x="9638459" y="3288631"/>
                  <a:pt x="9335743" y="3288631"/>
                </a:cubicBezTo>
                <a:lnTo>
                  <a:pt x="8236549" y="3288631"/>
                </a:lnTo>
                <a:lnTo>
                  <a:pt x="8643235" y="4158553"/>
                </a:lnTo>
                <a:lnTo>
                  <a:pt x="7177288" y="3288630"/>
                </a:lnTo>
                <a:lnTo>
                  <a:pt x="548116" y="3288631"/>
                </a:lnTo>
                <a:cubicBezTo>
                  <a:pt x="245400" y="3288631"/>
                  <a:pt x="0" y="3043231"/>
                  <a:pt x="0" y="2740515"/>
                </a:cubicBezTo>
                <a:lnTo>
                  <a:pt x="0" y="2740526"/>
                </a:lnTo>
                <a:lnTo>
                  <a:pt x="0" y="1918368"/>
                </a:lnTo>
                <a:lnTo>
                  <a:pt x="0" y="1918368"/>
                </a:lnTo>
                <a:lnTo>
                  <a:pt x="0" y="54811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FA45B-362D-19F2-DCD9-DA25748B6D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283" b="78044" l="69391" r="90261">
                        <a14:foregroundMark x1="76174" y1="63074" x2="84000" y2="64870"/>
                      </a14:backgroundRemoval>
                    </a14:imgEffect>
                  </a14:imgLayer>
                </a14:imgProps>
              </a:ext>
            </a:extLst>
          </a:blip>
          <a:srcRect l="66815" t="58383" r="7066" b="19610"/>
          <a:stretch/>
        </p:blipFill>
        <p:spPr>
          <a:xfrm>
            <a:off x="10061962" y="5340918"/>
            <a:ext cx="2316644" cy="1700664"/>
          </a:xfrm>
          <a:prstGeom prst="rect">
            <a:avLst/>
          </a:prstGeom>
        </p:spPr>
      </p:pic>
      <p:sp>
        <p:nvSpPr>
          <p:cNvPr id="4" name="Speech Bubble: Rectangle with Corners Rounded 19">
            <a:extLst>
              <a:ext uri="{FF2B5EF4-FFF2-40B4-BE49-F238E27FC236}">
                <a16:creationId xmlns:a16="http://schemas.microsoft.com/office/drawing/2014/main" id="{F9713C62-A367-9099-10C0-3559259DA2A3}"/>
              </a:ext>
            </a:extLst>
          </p:cNvPr>
          <p:cNvSpPr/>
          <p:nvPr/>
        </p:nvSpPr>
        <p:spPr>
          <a:xfrm>
            <a:off x="458913" y="411471"/>
            <a:ext cx="10551612" cy="5219819"/>
          </a:xfrm>
          <a:custGeom>
            <a:avLst/>
            <a:gdLst>
              <a:gd name="connsiteX0" fmla="*/ 0 w 9883859"/>
              <a:gd name="connsiteY0" fmla="*/ 548116 h 3288631"/>
              <a:gd name="connsiteX1" fmla="*/ 548116 w 9883859"/>
              <a:gd name="connsiteY1" fmla="*/ 0 h 3288631"/>
              <a:gd name="connsiteX2" fmla="*/ 5765584 w 9883859"/>
              <a:gd name="connsiteY2" fmla="*/ 0 h 3288631"/>
              <a:gd name="connsiteX3" fmla="*/ 5765584 w 9883859"/>
              <a:gd name="connsiteY3" fmla="*/ 0 h 3288631"/>
              <a:gd name="connsiteX4" fmla="*/ 8236549 w 9883859"/>
              <a:gd name="connsiteY4" fmla="*/ 0 h 3288631"/>
              <a:gd name="connsiteX5" fmla="*/ 9335743 w 9883859"/>
              <a:gd name="connsiteY5" fmla="*/ 0 h 3288631"/>
              <a:gd name="connsiteX6" fmla="*/ 9883859 w 9883859"/>
              <a:gd name="connsiteY6" fmla="*/ 548116 h 3288631"/>
              <a:gd name="connsiteX7" fmla="*/ 9883859 w 9883859"/>
              <a:gd name="connsiteY7" fmla="*/ 1918368 h 3288631"/>
              <a:gd name="connsiteX8" fmla="*/ 9883859 w 9883859"/>
              <a:gd name="connsiteY8" fmla="*/ 1918368 h 3288631"/>
              <a:gd name="connsiteX9" fmla="*/ 9883859 w 9883859"/>
              <a:gd name="connsiteY9" fmla="*/ 2740526 h 3288631"/>
              <a:gd name="connsiteX10" fmla="*/ 9883859 w 9883859"/>
              <a:gd name="connsiteY10" fmla="*/ 2740515 h 3288631"/>
              <a:gd name="connsiteX11" fmla="*/ 9335743 w 9883859"/>
              <a:gd name="connsiteY11" fmla="*/ 3288631 h 3288631"/>
              <a:gd name="connsiteX12" fmla="*/ 8236549 w 9883859"/>
              <a:gd name="connsiteY12" fmla="*/ 3288631 h 3288631"/>
              <a:gd name="connsiteX13" fmla="*/ 8434688 w 9883859"/>
              <a:gd name="connsiteY13" fmla="*/ 4687943 h 3288631"/>
              <a:gd name="connsiteX14" fmla="*/ 5765584 w 9883859"/>
              <a:gd name="connsiteY14" fmla="*/ 3288631 h 3288631"/>
              <a:gd name="connsiteX15" fmla="*/ 548116 w 9883859"/>
              <a:gd name="connsiteY15" fmla="*/ 3288631 h 3288631"/>
              <a:gd name="connsiteX16" fmla="*/ 0 w 9883859"/>
              <a:gd name="connsiteY16" fmla="*/ 2740515 h 3288631"/>
              <a:gd name="connsiteX17" fmla="*/ 0 w 9883859"/>
              <a:gd name="connsiteY17" fmla="*/ 2740526 h 3288631"/>
              <a:gd name="connsiteX18" fmla="*/ 0 w 9883859"/>
              <a:gd name="connsiteY18" fmla="*/ 1918368 h 3288631"/>
              <a:gd name="connsiteX19" fmla="*/ 0 w 9883859"/>
              <a:gd name="connsiteY19" fmla="*/ 1918368 h 3288631"/>
              <a:gd name="connsiteX20" fmla="*/ 0 w 9883859"/>
              <a:gd name="connsiteY20" fmla="*/ 548116 h 3288631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93331 w 9883859"/>
              <a:gd name="connsiteY14" fmla="*/ 3272588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77288 w 9883859"/>
              <a:gd name="connsiteY14" fmla="*/ 3288630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158553"/>
              <a:gd name="connsiteX1" fmla="*/ 548116 w 9883859"/>
              <a:gd name="connsiteY1" fmla="*/ 0 h 4158553"/>
              <a:gd name="connsiteX2" fmla="*/ 5765584 w 9883859"/>
              <a:gd name="connsiteY2" fmla="*/ 0 h 4158553"/>
              <a:gd name="connsiteX3" fmla="*/ 5765584 w 9883859"/>
              <a:gd name="connsiteY3" fmla="*/ 0 h 4158553"/>
              <a:gd name="connsiteX4" fmla="*/ 8236549 w 9883859"/>
              <a:gd name="connsiteY4" fmla="*/ 0 h 4158553"/>
              <a:gd name="connsiteX5" fmla="*/ 9335743 w 9883859"/>
              <a:gd name="connsiteY5" fmla="*/ 0 h 4158553"/>
              <a:gd name="connsiteX6" fmla="*/ 9883859 w 9883859"/>
              <a:gd name="connsiteY6" fmla="*/ 548116 h 4158553"/>
              <a:gd name="connsiteX7" fmla="*/ 9883859 w 9883859"/>
              <a:gd name="connsiteY7" fmla="*/ 1918368 h 4158553"/>
              <a:gd name="connsiteX8" fmla="*/ 9883859 w 9883859"/>
              <a:gd name="connsiteY8" fmla="*/ 1918368 h 4158553"/>
              <a:gd name="connsiteX9" fmla="*/ 9883859 w 9883859"/>
              <a:gd name="connsiteY9" fmla="*/ 2740526 h 4158553"/>
              <a:gd name="connsiteX10" fmla="*/ 9883859 w 9883859"/>
              <a:gd name="connsiteY10" fmla="*/ 2740515 h 4158553"/>
              <a:gd name="connsiteX11" fmla="*/ 9335743 w 9883859"/>
              <a:gd name="connsiteY11" fmla="*/ 3288631 h 4158553"/>
              <a:gd name="connsiteX12" fmla="*/ 8236549 w 9883859"/>
              <a:gd name="connsiteY12" fmla="*/ 3288631 h 4158553"/>
              <a:gd name="connsiteX13" fmla="*/ 8643235 w 9883859"/>
              <a:gd name="connsiteY13" fmla="*/ 4158553 h 4158553"/>
              <a:gd name="connsiteX14" fmla="*/ 7177288 w 9883859"/>
              <a:gd name="connsiteY14" fmla="*/ 3288630 h 4158553"/>
              <a:gd name="connsiteX15" fmla="*/ 548116 w 9883859"/>
              <a:gd name="connsiteY15" fmla="*/ 3288631 h 4158553"/>
              <a:gd name="connsiteX16" fmla="*/ 0 w 9883859"/>
              <a:gd name="connsiteY16" fmla="*/ 2740515 h 4158553"/>
              <a:gd name="connsiteX17" fmla="*/ 0 w 9883859"/>
              <a:gd name="connsiteY17" fmla="*/ 2740526 h 4158553"/>
              <a:gd name="connsiteX18" fmla="*/ 0 w 9883859"/>
              <a:gd name="connsiteY18" fmla="*/ 1918368 h 4158553"/>
              <a:gd name="connsiteX19" fmla="*/ 0 w 9883859"/>
              <a:gd name="connsiteY19" fmla="*/ 1918368 h 4158553"/>
              <a:gd name="connsiteX20" fmla="*/ 0 w 9883859"/>
              <a:gd name="connsiteY20" fmla="*/ 548116 h 415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3859" h="4158553">
                <a:moveTo>
                  <a:pt x="0" y="548116"/>
                </a:moveTo>
                <a:cubicBezTo>
                  <a:pt x="0" y="245400"/>
                  <a:pt x="245400" y="0"/>
                  <a:pt x="548116" y="0"/>
                </a:cubicBezTo>
                <a:lnTo>
                  <a:pt x="5765584" y="0"/>
                </a:lnTo>
                <a:lnTo>
                  <a:pt x="5765584" y="0"/>
                </a:lnTo>
                <a:lnTo>
                  <a:pt x="8236549" y="0"/>
                </a:lnTo>
                <a:lnTo>
                  <a:pt x="9335743" y="0"/>
                </a:lnTo>
                <a:cubicBezTo>
                  <a:pt x="9638459" y="0"/>
                  <a:pt x="9883859" y="245400"/>
                  <a:pt x="9883859" y="548116"/>
                </a:cubicBezTo>
                <a:lnTo>
                  <a:pt x="9883859" y="1918368"/>
                </a:lnTo>
                <a:lnTo>
                  <a:pt x="9883859" y="1918368"/>
                </a:lnTo>
                <a:lnTo>
                  <a:pt x="9883859" y="2740526"/>
                </a:lnTo>
                <a:lnTo>
                  <a:pt x="9883859" y="2740515"/>
                </a:lnTo>
                <a:cubicBezTo>
                  <a:pt x="9883859" y="3043231"/>
                  <a:pt x="9638459" y="3288631"/>
                  <a:pt x="9335743" y="3288631"/>
                </a:cubicBezTo>
                <a:lnTo>
                  <a:pt x="8236549" y="3288631"/>
                </a:lnTo>
                <a:lnTo>
                  <a:pt x="8643235" y="4158553"/>
                </a:lnTo>
                <a:lnTo>
                  <a:pt x="7177288" y="3288630"/>
                </a:lnTo>
                <a:lnTo>
                  <a:pt x="548116" y="3288631"/>
                </a:lnTo>
                <a:cubicBezTo>
                  <a:pt x="245400" y="3288631"/>
                  <a:pt x="0" y="3043231"/>
                  <a:pt x="0" y="2740515"/>
                </a:cubicBezTo>
                <a:lnTo>
                  <a:pt x="0" y="2740526"/>
                </a:lnTo>
                <a:lnTo>
                  <a:pt x="0" y="1918368"/>
                </a:lnTo>
                <a:lnTo>
                  <a:pt x="0" y="1918368"/>
                </a:lnTo>
                <a:lnTo>
                  <a:pt x="0" y="5481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3200">
              <a:solidFill>
                <a:schemeClr val="accent3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D82EF1-5A98-26A5-C543-D98C40372FD0}"/>
              </a:ext>
            </a:extLst>
          </p:cNvPr>
          <p:cNvSpPr/>
          <p:nvPr/>
        </p:nvSpPr>
        <p:spPr>
          <a:xfrm>
            <a:off x="4456448" y="1723933"/>
            <a:ext cx="2208976" cy="7124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tx1"/>
                </a:solidFill>
              </a:rPr>
              <a:t>10 000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DB245783-B21F-0E7E-9EE6-A13C3BD72E1D}"/>
              </a:ext>
            </a:extLst>
          </p:cNvPr>
          <p:cNvSpPr txBox="1">
            <a:spLocks/>
          </p:cNvSpPr>
          <p:nvPr/>
        </p:nvSpPr>
        <p:spPr>
          <a:xfrm>
            <a:off x="-43828" y="2794092"/>
            <a:ext cx="11209528" cy="8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Đọc là: Mười nghìn.</a:t>
            </a:r>
          </a:p>
        </p:txBody>
      </p:sp>
    </p:spTree>
    <p:extLst>
      <p:ext uri="{BB962C8B-B14F-4D97-AF65-F5344CB8AC3E}">
        <p14:creationId xmlns:p14="http://schemas.microsoft.com/office/powerpoint/2010/main" val="351589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A8F3078-F43C-9632-1AB2-A0046696A584}"/>
              </a:ext>
            </a:extLst>
          </p:cNvPr>
          <p:cNvSpPr txBox="1"/>
          <p:nvPr/>
        </p:nvSpPr>
        <p:spPr>
          <a:xfrm>
            <a:off x="171309" y="7070949"/>
            <a:ext cx="11975486" cy="221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766">
                <a:ln w="76200">
                  <a:solidFill>
                    <a:srgbClr val="9470A4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Dặn dò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2D7EB-E84E-7519-2048-0BAF1DAB3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7683" y="734209"/>
            <a:ext cx="12897204" cy="23842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FBFFF6-E6F0-C1F7-CEAF-F9D69ECCB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561" y="3429001"/>
            <a:ext cx="4276243" cy="3012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67691A-FCD7-5104-3E74-D1FA1089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C0BBA-E0D6-5085-D770-F7C1F286E4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38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4F877-44C3-EEA5-2C26-74B937F3E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4" y="231371"/>
            <a:ext cx="10961558" cy="6395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9D4268-4D3E-0976-336A-8450243F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C2CB8-1AF9-3384-666C-2CBD0ED1C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4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4"/>
              </a:rPr>
              <a:t>https://www.facebook.com/nhilinh.phan/</a:t>
            </a:r>
            <a:endParaRPr lang="en-US" sz="2000"/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5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458B3F-5C6D-6FA9-F74F-171D8F34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DFCA21-5030-223A-3821-1FB75D08AB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16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6FFDC38A-1D2D-5D04-C2C7-A01DF11E6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9928414" y="375824"/>
            <a:ext cx="1880186" cy="173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DA9B67-3733-D8BC-58C0-3BEC85AF4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177" y="3944484"/>
            <a:ext cx="5502733" cy="25093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FD6FD1-D1BB-4F12-A6E5-ADC908D7CC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433" y="675294"/>
            <a:ext cx="8960073" cy="4070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6CB495-345A-A21E-1EC1-5FF800AF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94D43D7-2645-DA14-D686-902AA2B08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EC9B5-F1DB-EDD2-D146-76C78B42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30795-9A68-A944-37CF-21E17A710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89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DD9EF-FA59-FA27-8FFA-CA3EA5950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9481FF-36D7-3A3B-62DC-B14BE37A66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7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E848-28BD-550D-3051-1BE58D71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9E8B9F-4DA6-4B36-6873-8810BD067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2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33"/>
          <p:cNvGrpSpPr/>
          <p:nvPr/>
        </p:nvGrpSpPr>
        <p:grpSpPr>
          <a:xfrm>
            <a:off x="2588847" y="3740229"/>
            <a:ext cx="933684" cy="933718"/>
            <a:chOff x="1946450" y="2805750"/>
            <a:chExt cx="702000" cy="702025"/>
          </a:xfrm>
        </p:grpSpPr>
        <p:sp>
          <p:nvSpPr>
            <p:cNvPr id="591" name="Google Shape;591;p33"/>
            <p:cNvSpPr/>
            <p:nvPr/>
          </p:nvSpPr>
          <p:spPr>
            <a:xfrm>
              <a:off x="2176900" y="2883525"/>
              <a:ext cx="471550" cy="546425"/>
            </a:xfrm>
            <a:custGeom>
              <a:avLst/>
              <a:gdLst/>
              <a:ahLst/>
              <a:cxnLst/>
              <a:rect l="l" t="t" r="r" b="b"/>
              <a:pathLst>
                <a:path w="18862" h="21857" extrusionOk="0">
                  <a:moveTo>
                    <a:pt x="12340" y="1"/>
                  </a:moveTo>
                  <a:cubicBezTo>
                    <a:pt x="11467" y="1"/>
                    <a:pt x="10594" y="334"/>
                    <a:pt x="9928" y="1001"/>
                  </a:cubicBezTo>
                  <a:lnTo>
                    <a:pt x="8232" y="2697"/>
                  </a:lnTo>
                  <a:lnTo>
                    <a:pt x="0" y="10928"/>
                  </a:lnTo>
                  <a:lnTo>
                    <a:pt x="8232" y="19161"/>
                  </a:lnTo>
                  <a:lnTo>
                    <a:pt x="9928" y="20857"/>
                  </a:lnTo>
                  <a:cubicBezTo>
                    <a:pt x="10594" y="21524"/>
                    <a:pt x="11467" y="21857"/>
                    <a:pt x="12340" y="21857"/>
                  </a:cubicBezTo>
                  <a:cubicBezTo>
                    <a:pt x="13212" y="21857"/>
                    <a:pt x="14085" y="21524"/>
                    <a:pt x="14751" y="20857"/>
                  </a:cubicBezTo>
                  <a:cubicBezTo>
                    <a:pt x="16083" y="19524"/>
                    <a:pt x="16083" y="17367"/>
                    <a:pt x="14751" y="16036"/>
                  </a:cubicBezTo>
                  <a:lnTo>
                    <a:pt x="13055" y="14338"/>
                  </a:lnTo>
                  <a:lnTo>
                    <a:pt x="15453" y="14338"/>
                  </a:lnTo>
                  <a:cubicBezTo>
                    <a:pt x="17336" y="14338"/>
                    <a:pt x="18862" y="12811"/>
                    <a:pt x="18862" y="10930"/>
                  </a:cubicBezTo>
                  <a:cubicBezTo>
                    <a:pt x="18862" y="9045"/>
                    <a:pt x="17336" y="7520"/>
                    <a:pt x="15453" y="7520"/>
                  </a:cubicBezTo>
                  <a:lnTo>
                    <a:pt x="13055" y="7520"/>
                  </a:lnTo>
                  <a:lnTo>
                    <a:pt x="14751" y="5824"/>
                  </a:lnTo>
                  <a:cubicBezTo>
                    <a:pt x="16083" y="4491"/>
                    <a:pt x="16083" y="2333"/>
                    <a:pt x="14751" y="1001"/>
                  </a:cubicBezTo>
                  <a:cubicBezTo>
                    <a:pt x="14085" y="334"/>
                    <a:pt x="13212" y="1"/>
                    <a:pt x="123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1946450" y="2805750"/>
              <a:ext cx="436250" cy="702025"/>
            </a:xfrm>
            <a:custGeom>
              <a:avLst/>
              <a:gdLst/>
              <a:ahLst/>
              <a:cxnLst/>
              <a:rect l="l" t="t" r="r" b="b"/>
              <a:pathLst>
                <a:path w="17450" h="28081" extrusionOk="0">
                  <a:moveTo>
                    <a:pt x="14040" y="1"/>
                  </a:moveTo>
                  <a:cubicBezTo>
                    <a:pt x="12157" y="1"/>
                    <a:pt x="10632" y="1526"/>
                    <a:pt x="10632" y="3409"/>
                  </a:cubicBezTo>
                  <a:lnTo>
                    <a:pt x="10632" y="5808"/>
                  </a:lnTo>
                  <a:lnTo>
                    <a:pt x="8934" y="4112"/>
                  </a:lnTo>
                  <a:cubicBezTo>
                    <a:pt x="8268" y="3446"/>
                    <a:pt x="7396" y="3113"/>
                    <a:pt x="6523" y="3113"/>
                  </a:cubicBezTo>
                  <a:cubicBezTo>
                    <a:pt x="5651" y="3113"/>
                    <a:pt x="4778" y="3446"/>
                    <a:pt x="4112" y="4112"/>
                  </a:cubicBezTo>
                  <a:cubicBezTo>
                    <a:pt x="2779" y="5444"/>
                    <a:pt x="2779" y="7602"/>
                    <a:pt x="4112" y="8935"/>
                  </a:cubicBezTo>
                  <a:lnTo>
                    <a:pt x="5809" y="10631"/>
                  </a:lnTo>
                  <a:lnTo>
                    <a:pt x="3410" y="10631"/>
                  </a:lnTo>
                  <a:cubicBezTo>
                    <a:pt x="1527" y="10631"/>
                    <a:pt x="0" y="12156"/>
                    <a:pt x="0" y="14041"/>
                  </a:cubicBezTo>
                  <a:cubicBezTo>
                    <a:pt x="0" y="15924"/>
                    <a:pt x="1527" y="17449"/>
                    <a:pt x="3410" y="17449"/>
                  </a:cubicBezTo>
                  <a:lnTo>
                    <a:pt x="5809" y="17449"/>
                  </a:lnTo>
                  <a:lnTo>
                    <a:pt x="4112" y="19147"/>
                  </a:lnTo>
                  <a:cubicBezTo>
                    <a:pt x="2779" y="20478"/>
                    <a:pt x="2779" y="22637"/>
                    <a:pt x="4112" y="23968"/>
                  </a:cubicBezTo>
                  <a:cubicBezTo>
                    <a:pt x="4778" y="24635"/>
                    <a:pt x="5651" y="24968"/>
                    <a:pt x="6523" y="24968"/>
                  </a:cubicBezTo>
                  <a:cubicBezTo>
                    <a:pt x="7396" y="24968"/>
                    <a:pt x="8268" y="24635"/>
                    <a:pt x="8934" y="23968"/>
                  </a:cubicBezTo>
                  <a:lnTo>
                    <a:pt x="10632" y="22272"/>
                  </a:lnTo>
                  <a:lnTo>
                    <a:pt x="10632" y="24671"/>
                  </a:lnTo>
                  <a:cubicBezTo>
                    <a:pt x="10632" y="26554"/>
                    <a:pt x="12157" y="28080"/>
                    <a:pt x="14040" y="28080"/>
                  </a:cubicBezTo>
                  <a:cubicBezTo>
                    <a:pt x="15923" y="28080"/>
                    <a:pt x="17450" y="26554"/>
                    <a:pt x="17450" y="24671"/>
                  </a:cubicBezTo>
                  <a:lnTo>
                    <a:pt x="17450" y="22272"/>
                  </a:lnTo>
                  <a:cubicBezTo>
                    <a:pt x="12904" y="17725"/>
                    <a:pt x="12904" y="10354"/>
                    <a:pt x="17450" y="5806"/>
                  </a:cubicBezTo>
                  <a:lnTo>
                    <a:pt x="17450" y="3409"/>
                  </a:lnTo>
                  <a:cubicBezTo>
                    <a:pt x="17450" y="1526"/>
                    <a:pt x="15923" y="1"/>
                    <a:pt x="140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2141200" y="3139375"/>
              <a:ext cx="84225" cy="67075"/>
            </a:xfrm>
            <a:custGeom>
              <a:avLst/>
              <a:gdLst/>
              <a:ahLst/>
              <a:cxnLst/>
              <a:rect l="l" t="t" r="r" b="b"/>
              <a:pathLst>
                <a:path w="3369" h="2683" extrusionOk="0">
                  <a:moveTo>
                    <a:pt x="1685" y="0"/>
                  </a:moveTo>
                  <a:cubicBezTo>
                    <a:pt x="755" y="0"/>
                    <a:pt x="1" y="601"/>
                    <a:pt x="1" y="1341"/>
                  </a:cubicBezTo>
                  <a:cubicBezTo>
                    <a:pt x="1" y="2082"/>
                    <a:pt x="755" y="2682"/>
                    <a:pt x="1685" y="2682"/>
                  </a:cubicBezTo>
                  <a:cubicBezTo>
                    <a:pt x="2615" y="2682"/>
                    <a:pt x="3369" y="2082"/>
                    <a:pt x="3369" y="1341"/>
                  </a:cubicBezTo>
                  <a:cubicBezTo>
                    <a:pt x="3369" y="601"/>
                    <a:pt x="2615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2369475" y="3139375"/>
              <a:ext cx="84225" cy="67075"/>
            </a:xfrm>
            <a:custGeom>
              <a:avLst/>
              <a:gdLst/>
              <a:ahLst/>
              <a:cxnLst/>
              <a:rect l="l" t="t" r="r" b="b"/>
              <a:pathLst>
                <a:path w="3369" h="2683" extrusionOk="0">
                  <a:moveTo>
                    <a:pt x="1685" y="0"/>
                  </a:moveTo>
                  <a:cubicBezTo>
                    <a:pt x="754" y="0"/>
                    <a:pt x="0" y="601"/>
                    <a:pt x="0" y="1341"/>
                  </a:cubicBezTo>
                  <a:cubicBezTo>
                    <a:pt x="0" y="2082"/>
                    <a:pt x="754" y="2682"/>
                    <a:pt x="1685" y="2682"/>
                  </a:cubicBezTo>
                  <a:cubicBezTo>
                    <a:pt x="2616" y="2682"/>
                    <a:pt x="3368" y="2082"/>
                    <a:pt x="3368" y="1341"/>
                  </a:cubicBezTo>
                  <a:cubicBezTo>
                    <a:pt x="3368" y="601"/>
                    <a:pt x="2616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2245950" y="3132550"/>
              <a:ext cx="102925" cy="41600"/>
            </a:xfrm>
            <a:custGeom>
              <a:avLst/>
              <a:gdLst/>
              <a:ahLst/>
              <a:cxnLst/>
              <a:rect l="l" t="t" r="r" b="b"/>
              <a:pathLst>
                <a:path w="4117" h="1664" extrusionOk="0">
                  <a:moveTo>
                    <a:pt x="424" y="1"/>
                  </a:moveTo>
                  <a:cubicBezTo>
                    <a:pt x="191" y="1"/>
                    <a:pt x="0" y="190"/>
                    <a:pt x="0" y="424"/>
                  </a:cubicBezTo>
                  <a:cubicBezTo>
                    <a:pt x="0" y="1108"/>
                    <a:pt x="558" y="1664"/>
                    <a:pt x="1241" y="1664"/>
                  </a:cubicBezTo>
                  <a:cubicBezTo>
                    <a:pt x="1554" y="1664"/>
                    <a:pt x="1840" y="1547"/>
                    <a:pt x="2059" y="1355"/>
                  </a:cubicBezTo>
                  <a:cubicBezTo>
                    <a:pt x="2277" y="1547"/>
                    <a:pt x="2563" y="1664"/>
                    <a:pt x="2876" y="1664"/>
                  </a:cubicBezTo>
                  <a:cubicBezTo>
                    <a:pt x="3559" y="1664"/>
                    <a:pt x="4117" y="1108"/>
                    <a:pt x="4117" y="424"/>
                  </a:cubicBezTo>
                  <a:cubicBezTo>
                    <a:pt x="4117" y="189"/>
                    <a:pt x="3927" y="1"/>
                    <a:pt x="3692" y="1"/>
                  </a:cubicBezTo>
                  <a:cubicBezTo>
                    <a:pt x="3459" y="1"/>
                    <a:pt x="3268" y="190"/>
                    <a:pt x="3268" y="424"/>
                  </a:cubicBezTo>
                  <a:cubicBezTo>
                    <a:pt x="3268" y="641"/>
                    <a:pt x="3093" y="818"/>
                    <a:pt x="2876" y="818"/>
                  </a:cubicBezTo>
                  <a:cubicBezTo>
                    <a:pt x="2657" y="818"/>
                    <a:pt x="2482" y="641"/>
                    <a:pt x="2482" y="424"/>
                  </a:cubicBezTo>
                  <a:cubicBezTo>
                    <a:pt x="2482" y="190"/>
                    <a:pt x="2291" y="1"/>
                    <a:pt x="2059" y="1"/>
                  </a:cubicBezTo>
                  <a:cubicBezTo>
                    <a:pt x="1824" y="1"/>
                    <a:pt x="1635" y="190"/>
                    <a:pt x="1635" y="424"/>
                  </a:cubicBezTo>
                  <a:cubicBezTo>
                    <a:pt x="1635" y="641"/>
                    <a:pt x="1458" y="818"/>
                    <a:pt x="1241" y="818"/>
                  </a:cubicBezTo>
                  <a:cubicBezTo>
                    <a:pt x="1024" y="818"/>
                    <a:pt x="849" y="641"/>
                    <a:pt x="849" y="424"/>
                  </a:cubicBezTo>
                  <a:cubicBezTo>
                    <a:pt x="849" y="190"/>
                    <a:pt x="658" y="1"/>
                    <a:pt x="4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2180525" y="3096425"/>
              <a:ext cx="60100" cy="40650"/>
            </a:xfrm>
            <a:custGeom>
              <a:avLst/>
              <a:gdLst/>
              <a:ahLst/>
              <a:cxnLst/>
              <a:rect l="l" t="t" r="r" b="b"/>
              <a:pathLst>
                <a:path w="2404" h="1626" extrusionOk="0">
                  <a:moveTo>
                    <a:pt x="1201" y="1"/>
                  </a:moveTo>
                  <a:cubicBezTo>
                    <a:pt x="539" y="1"/>
                    <a:pt x="0" y="539"/>
                    <a:pt x="0" y="1201"/>
                  </a:cubicBezTo>
                  <a:cubicBezTo>
                    <a:pt x="0" y="1434"/>
                    <a:pt x="191" y="1625"/>
                    <a:pt x="424" y="1625"/>
                  </a:cubicBezTo>
                  <a:cubicBezTo>
                    <a:pt x="658" y="1625"/>
                    <a:pt x="848" y="1434"/>
                    <a:pt x="848" y="1201"/>
                  </a:cubicBezTo>
                  <a:cubicBezTo>
                    <a:pt x="848" y="1006"/>
                    <a:pt x="1006" y="848"/>
                    <a:pt x="1201" y="848"/>
                  </a:cubicBezTo>
                  <a:cubicBezTo>
                    <a:pt x="1398" y="848"/>
                    <a:pt x="1556" y="1006"/>
                    <a:pt x="1556" y="1201"/>
                  </a:cubicBezTo>
                  <a:cubicBezTo>
                    <a:pt x="1556" y="1434"/>
                    <a:pt x="1745" y="1625"/>
                    <a:pt x="1980" y="1625"/>
                  </a:cubicBezTo>
                  <a:cubicBezTo>
                    <a:pt x="2212" y="1625"/>
                    <a:pt x="2403" y="1434"/>
                    <a:pt x="2403" y="1201"/>
                  </a:cubicBezTo>
                  <a:cubicBezTo>
                    <a:pt x="2403" y="539"/>
                    <a:pt x="1865" y="1"/>
                    <a:pt x="120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2354325" y="3096425"/>
              <a:ext cx="60075" cy="40650"/>
            </a:xfrm>
            <a:custGeom>
              <a:avLst/>
              <a:gdLst/>
              <a:ahLst/>
              <a:cxnLst/>
              <a:rect l="l" t="t" r="r" b="b"/>
              <a:pathLst>
                <a:path w="2403" h="1626" extrusionOk="0">
                  <a:moveTo>
                    <a:pt x="1201" y="1"/>
                  </a:moveTo>
                  <a:cubicBezTo>
                    <a:pt x="539" y="1"/>
                    <a:pt x="0" y="539"/>
                    <a:pt x="0" y="1201"/>
                  </a:cubicBezTo>
                  <a:cubicBezTo>
                    <a:pt x="0" y="1434"/>
                    <a:pt x="191" y="1625"/>
                    <a:pt x="424" y="1625"/>
                  </a:cubicBezTo>
                  <a:cubicBezTo>
                    <a:pt x="658" y="1625"/>
                    <a:pt x="847" y="1434"/>
                    <a:pt x="847" y="1201"/>
                  </a:cubicBezTo>
                  <a:cubicBezTo>
                    <a:pt x="847" y="1006"/>
                    <a:pt x="1005" y="848"/>
                    <a:pt x="1201" y="848"/>
                  </a:cubicBezTo>
                  <a:cubicBezTo>
                    <a:pt x="1398" y="848"/>
                    <a:pt x="1556" y="1006"/>
                    <a:pt x="1556" y="1201"/>
                  </a:cubicBezTo>
                  <a:cubicBezTo>
                    <a:pt x="1556" y="1434"/>
                    <a:pt x="1745" y="1625"/>
                    <a:pt x="1979" y="1625"/>
                  </a:cubicBezTo>
                  <a:cubicBezTo>
                    <a:pt x="2212" y="1625"/>
                    <a:pt x="2403" y="1434"/>
                    <a:pt x="2403" y="1201"/>
                  </a:cubicBezTo>
                  <a:cubicBezTo>
                    <a:pt x="2403" y="539"/>
                    <a:pt x="1864" y="1"/>
                    <a:pt x="120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5DC095-E784-F181-44ED-3D5579A2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202D5-301A-5D94-7F0B-6989CF4128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0AA6-A528-2565-7B1E-8998A930F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0362C-3F59-DA0A-FDDD-47FC4883A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C13047-4591-9F06-E5C2-7732976EF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32" y="1166235"/>
            <a:ext cx="11944743" cy="2262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A345D-A396-4611-7721-D83922AA6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749" y="3686779"/>
            <a:ext cx="3788341" cy="2367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212B61-8F62-36D6-AEE9-14140D5A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19B5E-B214-B1A3-1330-EB55ED845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8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Star Sticker Images – Browse 213,049 Stock Photos, Vectors, and Video |  Adobe Stock">
            <a:extLst>
              <a:ext uri="{FF2B5EF4-FFF2-40B4-BE49-F238E27FC236}">
                <a16:creationId xmlns:a16="http://schemas.microsoft.com/office/drawing/2014/main" id="{ACE36AEB-2978-A819-A3A7-9FC94B6CE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65" y="935617"/>
            <a:ext cx="1715294" cy="171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ững hình ảnh vỗ tay đẹp cho Powerpoint">
            <a:extLst>
              <a:ext uri="{FF2B5EF4-FFF2-40B4-BE49-F238E27FC236}">
                <a16:creationId xmlns:a16="http://schemas.microsoft.com/office/drawing/2014/main" id="{36B26E51-0406-B5BB-4C0D-AD34A86C2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493" y="3045836"/>
            <a:ext cx="1746210" cy="174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ndy Cartoon">
            <a:extLst>
              <a:ext uri="{FF2B5EF4-FFF2-40B4-BE49-F238E27FC236}">
                <a16:creationId xmlns:a16="http://schemas.microsoft.com/office/drawing/2014/main" id="{8B925AB7-E5FB-167B-9606-531D37998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627" y="1183503"/>
            <a:ext cx="1431130" cy="133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rtoon Red Candy Icon. Sweet Vector Illustration Isolated on White Stock  Vector - Illustration of graphic, clipart: 188486056">
            <a:extLst>
              <a:ext uri="{FF2B5EF4-FFF2-40B4-BE49-F238E27FC236}">
                <a16:creationId xmlns:a16="http://schemas.microsoft.com/office/drawing/2014/main" id="{928291A2-AFE5-58EA-93B0-D2CCC2E9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83" y="3506140"/>
            <a:ext cx="1782679" cy="82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hlinkClick r:id="rId7" action="ppaction://hlinksldjump"/>
            <a:extLst>
              <a:ext uri="{FF2B5EF4-FFF2-40B4-BE49-F238E27FC236}">
                <a16:creationId xmlns:a16="http://schemas.microsoft.com/office/drawing/2014/main" id="{202640BC-06F5-21B9-9003-944E6968F030}"/>
              </a:ext>
            </a:extLst>
          </p:cNvPr>
          <p:cNvSpPr/>
          <p:nvPr/>
        </p:nvSpPr>
        <p:spPr>
          <a:xfrm>
            <a:off x="2999881" y="730426"/>
            <a:ext cx="2829277" cy="2125677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0640" dirty="0">
                <a:solidFill>
                  <a:schemeClr val="bg2">
                    <a:lumMod val="50000"/>
                  </a:schemeClr>
                </a:solidFill>
                <a:latin typeface="Fredoka One" panose="02000000000000000000" pitchFamily="2" charset="0"/>
              </a:rPr>
              <a:t>1</a:t>
            </a:r>
            <a:endParaRPr lang="en-US" sz="10640" dirty="0">
              <a:solidFill>
                <a:schemeClr val="bg2">
                  <a:lumMod val="50000"/>
                </a:schemeClr>
              </a:solidFill>
              <a:latin typeface="Fredoka One" panose="02000000000000000000" pitchFamily="2" charset="0"/>
            </a:endParaRPr>
          </a:p>
        </p:txBody>
      </p:sp>
      <p:sp>
        <p:nvSpPr>
          <p:cNvPr id="4" name="Rectangle 3">
            <a:hlinkClick r:id="rId8" action="ppaction://hlinksldjump"/>
            <a:extLst>
              <a:ext uri="{FF2B5EF4-FFF2-40B4-BE49-F238E27FC236}">
                <a16:creationId xmlns:a16="http://schemas.microsoft.com/office/drawing/2014/main" id="{7D0B26C3-901C-3237-5E55-474C8FD1BD9E}"/>
              </a:ext>
            </a:extLst>
          </p:cNvPr>
          <p:cNvSpPr/>
          <p:nvPr/>
        </p:nvSpPr>
        <p:spPr>
          <a:xfrm>
            <a:off x="5865785" y="730426"/>
            <a:ext cx="2829277" cy="2125677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0640" dirty="0">
                <a:solidFill>
                  <a:schemeClr val="bg2">
                    <a:lumMod val="50000"/>
                  </a:schemeClr>
                </a:solidFill>
                <a:latin typeface="Fredoka One" panose="02000000000000000000" pitchFamily="2" charset="0"/>
              </a:rPr>
              <a:t>2</a:t>
            </a:r>
            <a:endParaRPr lang="en-US" sz="10640" dirty="0">
              <a:solidFill>
                <a:schemeClr val="bg2">
                  <a:lumMod val="50000"/>
                </a:schemeClr>
              </a:solidFill>
              <a:latin typeface="Fredoka One" panose="02000000000000000000" pitchFamily="2" charset="0"/>
            </a:endParaRPr>
          </a:p>
        </p:txBody>
      </p:sp>
      <p:sp>
        <p:nvSpPr>
          <p:cNvPr id="5" name="Rectangle 4">
            <a:hlinkClick r:id="rId9" action="ppaction://hlinksldjump"/>
            <a:extLst>
              <a:ext uri="{FF2B5EF4-FFF2-40B4-BE49-F238E27FC236}">
                <a16:creationId xmlns:a16="http://schemas.microsoft.com/office/drawing/2014/main" id="{FC02C698-6DDB-F4F7-9B0B-A3A14F0EDB6D}"/>
              </a:ext>
            </a:extLst>
          </p:cNvPr>
          <p:cNvSpPr/>
          <p:nvPr/>
        </p:nvSpPr>
        <p:spPr>
          <a:xfrm>
            <a:off x="5865785" y="2856103"/>
            <a:ext cx="2829277" cy="2125677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0640" dirty="0">
                <a:solidFill>
                  <a:schemeClr val="bg2">
                    <a:lumMod val="50000"/>
                  </a:schemeClr>
                </a:solidFill>
                <a:latin typeface="Fredoka One" panose="02000000000000000000" pitchFamily="2" charset="0"/>
              </a:rPr>
              <a:t>4</a:t>
            </a:r>
            <a:endParaRPr lang="en-US" sz="10640" dirty="0">
              <a:solidFill>
                <a:schemeClr val="bg2">
                  <a:lumMod val="50000"/>
                </a:schemeClr>
              </a:solidFill>
              <a:latin typeface="Fredoka One" panose="02000000000000000000" pitchFamily="2" charset="0"/>
            </a:endParaRPr>
          </a:p>
        </p:txBody>
      </p:sp>
      <p:sp>
        <p:nvSpPr>
          <p:cNvPr id="7" name="Rectangle 6">
            <a:hlinkClick r:id="rId10" action="ppaction://hlinksldjump"/>
            <a:extLst>
              <a:ext uri="{FF2B5EF4-FFF2-40B4-BE49-F238E27FC236}">
                <a16:creationId xmlns:a16="http://schemas.microsoft.com/office/drawing/2014/main" id="{8AD469E6-6648-6B75-4166-2EED7A335CA1}"/>
              </a:ext>
            </a:extLst>
          </p:cNvPr>
          <p:cNvSpPr/>
          <p:nvPr/>
        </p:nvSpPr>
        <p:spPr>
          <a:xfrm>
            <a:off x="2999881" y="2856102"/>
            <a:ext cx="2829277" cy="2125677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0640" dirty="0">
                <a:solidFill>
                  <a:schemeClr val="bg2">
                    <a:lumMod val="50000"/>
                  </a:schemeClr>
                </a:solidFill>
                <a:latin typeface="Fredoka One" panose="02000000000000000000" pitchFamily="2" charset="0"/>
              </a:rPr>
              <a:t>3</a:t>
            </a:r>
            <a:endParaRPr lang="en-US" sz="10640" dirty="0">
              <a:solidFill>
                <a:schemeClr val="bg2">
                  <a:lumMod val="50000"/>
                </a:schemeClr>
              </a:solidFill>
              <a:latin typeface="Fredoka One" panose="02000000000000000000" pitchFamily="2" charset="0"/>
            </a:endParaRPr>
          </a:p>
        </p:txBody>
      </p:sp>
      <p:pic>
        <p:nvPicPr>
          <p:cNvPr id="25" name="Picture 24">
            <a:hlinkClick r:id="rId11" action="ppaction://hlinksldjump"/>
            <a:extLst>
              <a:ext uri="{FF2B5EF4-FFF2-40B4-BE49-F238E27FC236}">
                <a16:creationId xmlns:a16="http://schemas.microsoft.com/office/drawing/2014/main" id="{B189C2E8-65CC-A41B-AAD0-4580977E37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13005" y="5419622"/>
            <a:ext cx="932489" cy="98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2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D713C76-3A78-7CE7-AFA1-1B187B5B99FA}"/>
              </a:ext>
            </a:extLst>
          </p:cNvPr>
          <p:cNvSpPr/>
          <p:nvPr/>
        </p:nvSpPr>
        <p:spPr>
          <a:xfrm>
            <a:off x="468983" y="1644888"/>
            <a:ext cx="10995859" cy="168207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596"/>
              </a:spcAft>
            </a:pPr>
            <a:r>
              <a:rPr lang="en-US" sz="44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Số lớn nhất có 4 chữ số là: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grpSp>
        <p:nvGrpSpPr>
          <p:cNvPr id="2003" name="Google Shape;2003;p59"/>
          <p:cNvGrpSpPr/>
          <p:nvPr/>
        </p:nvGrpSpPr>
        <p:grpSpPr>
          <a:xfrm>
            <a:off x="-752748" y="134205"/>
            <a:ext cx="13505522" cy="2351718"/>
            <a:chOff x="-565962" y="94525"/>
            <a:chExt cx="10154263" cy="1768163"/>
          </a:xfrm>
        </p:grpSpPr>
        <p:grpSp>
          <p:nvGrpSpPr>
            <p:cNvPr id="2004" name="Google Shape;2004;p59"/>
            <p:cNvGrpSpPr/>
            <p:nvPr/>
          </p:nvGrpSpPr>
          <p:grpSpPr>
            <a:xfrm>
              <a:off x="-565962" y="94525"/>
              <a:ext cx="2322863" cy="1040775"/>
              <a:chOff x="-89687" y="-278025"/>
              <a:chExt cx="2322863" cy="1040775"/>
            </a:xfrm>
          </p:grpSpPr>
          <p:sp>
            <p:nvSpPr>
              <p:cNvPr id="2005" name="Google Shape;2005;p59"/>
              <p:cNvSpPr/>
              <p:nvPr/>
            </p:nvSpPr>
            <p:spPr>
              <a:xfrm>
                <a:off x="1192400" y="-278025"/>
                <a:ext cx="1040775" cy="1040775"/>
              </a:xfrm>
              <a:custGeom>
                <a:avLst/>
                <a:gdLst/>
                <a:ahLst/>
                <a:cxnLst/>
                <a:rect l="l" t="t" r="r" b="b"/>
                <a:pathLst>
                  <a:path w="41631" h="41631" extrusionOk="0">
                    <a:moveTo>
                      <a:pt x="20815" y="0"/>
                    </a:moveTo>
                    <a:cubicBezTo>
                      <a:pt x="9319" y="0"/>
                      <a:pt x="1" y="9319"/>
                      <a:pt x="1" y="20815"/>
                    </a:cubicBezTo>
                    <a:cubicBezTo>
                      <a:pt x="1" y="32312"/>
                      <a:pt x="9319" y="41630"/>
                      <a:pt x="20815" y="41630"/>
                    </a:cubicBezTo>
                    <a:cubicBezTo>
                      <a:pt x="32312" y="41630"/>
                      <a:pt x="41630" y="32312"/>
                      <a:pt x="41630" y="20815"/>
                    </a:cubicBezTo>
                    <a:cubicBezTo>
                      <a:pt x="41630" y="9320"/>
                      <a:pt x="32311" y="0"/>
                      <a:pt x="208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06" name="Google Shape;2006;p59"/>
              <p:cNvSpPr/>
              <p:nvPr/>
            </p:nvSpPr>
            <p:spPr>
              <a:xfrm>
                <a:off x="-89687" y="70650"/>
                <a:ext cx="1611625" cy="484150"/>
              </a:xfrm>
              <a:custGeom>
                <a:avLst/>
                <a:gdLst/>
                <a:ahLst/>
                <a:cxnLst/>
                <a:rect l="l" t="t" r="r" b="b"/>
                <a:pathLst>
                  <a:path w="64465" h="19366" extrusionOk="0">
                    <a:moveTo>
                      <a:pt x="27176" y="1"/>
                    </a:moveTo>
                    <a:cubicBezTo>
                      <a:pt x="20680" y="1"/>
                      <a:pt x="18184" y="3720"/>
                      <a:pt x="17987" y="7746"/>
                    </a:cubicBezTo>
                    <a:cubicBezTo>
                      <a:pt x="17987" y="7746"/>
                      <a:pt x="16481" y="6484"/>
                      <a:pt x="14312" y="6484"/>
                    </a:cubicBezTo>
                    <a:cubicBezTo>
                      <a:pt x="13204" y="6484"/>
                      <a:pt x="11924" y="6813"/>
                      <a:pt x="10582" y="7807"/>
                    </a:cubicBezTo>
                    <a:cubicBezTo>
                      <a:pt x="10582" y="7807"/>
                      <a:pt x="9361" y="7197"/>
                      <a:pt x="7689" y="7197"/>
                    </a:cubicBezTo>
                    <a:cubicBezTo>
                      <a:pt x="6403" y="7197"/>
                      <a:pt x="4850" y="7558"/>
                      <a:pt x="3380" y="8836"/>
                    </a:cubicBezTo>
                    <a:cubicBezTo>
                      <a:pt x="0" y="11776"/>
                      <a:pt x="386" y="17419"/>
                      <a:pt x="3134" y="18713"/>
                    </a:cubicBezTo>
                    <a:cubicBezTo>
                      <a:pt x="4193" y="19213"/>
                      <a:pt x="12227" y="19366"/>
                      <a:pt x="21691" y="19366"/>
                    </a:cubicBezTo>
                    <a:cubicBezTo>
                      <a:pt x="36742" y="19366"/>
                      <a:pt x="55411" y="18978"/>
                      <a:pt x="55411" y="18978"/>
                    </a:cubicBezTo>
                    <a:cubicBezTo>
                      <a:pt x="55411" y="18978"/>
                      <a:pt x="56673" y="19001"/>
                      <a:pt x="58229" y="19001"/>
                    </a:cubicBezTo>
                    <a:cubicBezTo>
                      <a:pt x="60573" y="19001"/>
                      <a:pt x="63582" y="18949"/>
                      <a:pt x="63936" y="18683"/>
                    </a:cubicBezTo>
                    <a:cubicBezTo>
                      <a:pt x="64465" y="18286"/>
                      <a:pt x="64359" y="15643"/>
                      <a:pt x="61518" y="15643"/>
                    </a:cubicBezTo>
                    <a:cubicBezTo>
                      <a:pt x="61200" y="15643"/>
                      <a:pt x="60847" y="15676"/>
                      <a:pt x="60456" y="15750"/>
                    </a:cubicBezTo>
                    <a:cubicBezTo>
                      <a:pt x="60456" y="15750"/>
                      <a:pt x="60495" y="12075"/>
                      <a:pt x="57024" y="12075"/>
                    </a:cubicBezTo>
                    <a:cubicBezTo>
                      <a:pt x="56300" y="12075"/>
                      <a:pt x="55422" y="12235"/>
                      <a:pt x="54360" y="12622"/>
                    </a:cubicBezTo>
                    <a:cubicBezTo>
                      <a:pt x="54360" y="12622"/>
                      <a:pt x="55703" y="6484"/>
                      <a:pt x="50413" y="2956"/>
                    </a:cubicBezTo>
                    <a:cubicBezTo>
                      <a:pt x="48439" y="1640"/>
                      <a:pt x="46260" y="1107"/>
                      <a:pt x="44217" y="1107"/>
                    </a:cubicBezTo>
                    <a:cubicBezTo>
                      <a:pt x="40783" y="1107"/>
                      <a:pt x="37730" y="2614"/>
                      <a:pt x="36671" y="4445"/>
                    </a:cubicBezTo>
                    <a:cubicBezTo>
                      <a:pt x="36671" y="4445"/>
                      <a:pt x="34980" y="310"/>
                      <a:pt x="27925" y="17"/>
                    </a:cubicBezTo>
                    <a:cubicBezTo>
                      <a:pt x="27670" y="6"/>
                      <a:pt x="27420" y="1"/>
                      <a:pt x="271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2007" name="Google Shape;2007;p59"/>
            <p:cNvSpPr/>
            <p:nvPr/>
          </p:nvSpPr>
          <p:spPr>
            <a:xfrm flipH="1">
              <a:off x="7976675" y="1378538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2008" name="Google Shape;2008;p59"/>
            <p:cNvGrpSpPr/>
            <p:nvPr/>
          </p:nvGrpSpPr>
          <p:grpSpPr>
            <a:xfrm>
              <a:off x="8190013" y="1005044"/>
              <a:ext cx="709113" cy="364856"/>
              <a:chOff x="113913" y="479994"/>
              <a:chExt cx="709113" cy="364856"/>
            </a:xfrm>
          </p:grpSpPr>
          <p:sp>
            <p:nvSpPr>
              <p:cNvPr id="2009" name="Google Shape;2009;p59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0" name="Google Shape;2010;p59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1" name="Google Shape;2011;p59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2" name="Google Shape;2012;p59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3" name="Google Shape;2013;p59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4" name="Google Shape;2014;p59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5" name="Google Shape;2015;p59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6" name="Google Shape;2016;p59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2017" name="Google Shape;2017;p59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9A4319-84C8-759C-1B49-4B696BF0FA31}"/>
              </a:ext>
            </a:extLst>
          </p:cNvPr>
          <p:cNvSpPr/>
          <p:nvPr/>
        </p:nvSpPr>
        <p:spPr>
          <a:xfrm>
            <a:off x="4287360" y="4066660"/>
            <a:ext cx="6868523" cy="10664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9 999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F5FF776F-D241-79DE-D10A-43F173AAD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6432" y="5512773"/>
            <a:ext cx="932489" cy="989248"/>
          </a:xfrm>
          <a:prstGeom prst="rect">
            <a:avLst/>
          </a:prstGeom>
        </p:spPr>
      </p:pic>
      <p:pic>
        <p:nvPicPr>
          <p:cNvPr id="5122" name="Picture 2" descr="Explore the Best Cartoonstar Art | DeviantArt">
            <a:extLst>
              <a:ext uri="{FF2B5EF4-FFF2-40B4-BE49-F238E27FC236}">
                <a16:creationId xmlns:a16="http://schemas.microsoft.com/office/drawing/2014/main" id="{F1CCF6CC-D616-3D0F-28E4-8A58E63C9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181" y="3326958"/>
            <a:ext cx="4738049" cy="355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496175-6C4D-40BC-0699-08C5158A7A70}"/>
              </a:ext>
            </a:extLst>
          </p:cNvPr>
          <p:cNvSpPr/>
          <p:nvPr/>
        </p:nvSpPr>
        <p:spPr>
          <a:xfrm>
            <a:off x="746404" y="937448"/>
            <a:ext cx="10669030" cy="211490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596"/>
              </a:spcAft>
            </a:pPr>
            <a:r>
              <a:rPr lang="en-US" sz="48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Số liền sau số 4 999 là: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sp>
        <p:nvSpPr>
          <p:cNvPr id="2950" name="Google Shape;2950;p98"/>
          <p:cNvSpPr/>
          <p:nvPr/>
        </p:nvSpPr>
        <p:spPr>
          <a:xfrm>
            <a:off x="9500840" y="476578"/>
            <a:ext cx="2438286" cy="732450"/>
          </a:xfrm>
          <a:custGeom>
            <a:avLst/>
            <a:gdLst/>
            <a:ahLst/>
            <a:cxnLst/>
            <a:rect l="l" t="t" r="r" b="b"/>
            <a:pathLst>
              <a:path w="73330" h="22028" extrusionOk="0">
                <a:moveTo>
                  <a:pt x="42412" y="1"/>
                </a:moveTo>
                <a:cubicBezTo>
                  <a:pt x="42136" y="1"/>
                  <a:pt x="41853" y="7"/>
                  <a:pt x="41563" y="19"/>
                </a:cubicBezTo>
                <a:cubicBezTo>
                  <a:pt x="33538" y="353"/>
                  <a:pt x="31616" y="5056"/>
                  <a:pt x="31616" y="5056"/>
                </a:cubicBezTo>
                <a:cubicBezTo>
                  <a:pt x="30410" y="2974"/>
                  <a:pt x="26937" y="1260"/>
                  <a:pt x="23030" y="1260"/>
                </a:cubicBezTo>
                <a:cubicBezTo>
                  <a:pt x="20706" y="1260"/>
                  <a:pt x="18228" y="1867"/>
                  <a:pt x="15983" y="3363"/>
                </a:cubicBezTo>
                <a:cubicBezTo>
                  <a:pt x="9966" y="7376"/>
                  <a:pt x="11493" y="14358"/>
                  <a:pt x="11493" y="14358"/>
                </a:cubicBezTo>
                <a:cubicBezTo>
                  <a:pt x="10285" y="13917"/>
                  <a:pt x="9287" y="13735"/>
                  <a:pt x="8463" y="13735"/>
                </a:cubicBezTo>
                <a:cubicBezTo>
                  <a:pt x="4515" y="13735"/>
                  <a:pt x="4560" y="17916"/>
                  <a:pt x="4560" y="17916"/>
                </a:cubicBezTo>
                <a:cubicBezTo>
                  <a:pt x="4116" y="17832"/>
                  <a:pt x="3714" y="17794"/>
                  <a:pt x="3351" y="17794"/>
                </a:cubicBezTo>
                <a:cubicBezTo>
                  <a:pt x="121" y="17794"/>
                  <a:pt x="0" y="20801"/>
                  <a:pt x="602" y="21252"/>
                </a:cubicBezTo>
                <a:cubicBezTo>
                  <a:pt x="1003" y="21553"/>
                  <a:pt x="4404" y="21613"/>
                  <a:pt x="7066" y="21613"/>
                </a:cubicBezTo>
                <a:cubicBezTo>
                  <a:pt x="8848" y="21613"/>
                  <a:pt x="10300" y="21586"/>
                  <a:pt x="10300" y="21586"/>
                </a:cubicBezTo>
                <a:cubicBezTo>
                  <a:pt x="10300" y="21586"/>
                  <a:pt x="31545" y="22028"/>
                  <a:pt x="48667" y="22028"/>
                </a:cubicBezTo>
                <a:cubicBezTo>
                  <a:pt x="59428" y="22028"/>
                  <a:pt x="68560" y="21853"/>
                  <a:pt x="69765" y="21285"/>
                </a:cubicBezTo>
                <a:cubicBezTo>
                  <a:pt x="72889" y="19814"/>
                  <a:pt x="73330" y="13395"/>
                  <a:pt x="69484" y="10051"/>
                </a:cubicBezTo>
                <a:cubicBezTo>
                  <a:pt x="67812" y="8597"/>
                  <a:pt x="66046" y="8187"/>
                  <a:pt x="64583" y="8187"/>
                </a:cubicBezTo>
                <a:cubicBezTo>
                  <a:pt x="62681" y="8187"/>
                  <a:pt x="61293" y="8881"/>
                  <a:pt x="61293" y="8881"/>
                </a:cubicBezTo>
                <a:cubicBezTo>
                  <a:pt x="59766" y="7750"/>
                  <a:pt x="58309" y="7376"/>
                  <a:pt x="57049" y="7376"/>
                </a:cubicBezTo>
                <a:cubicBezTo>
                  <a:pt x="54581" y="7376"/>
                  <a:pt x="52868" y="8810"/>
                  <a:pt x="52868" y="8810"/>
                </a:cubicBezTo>
                <a:cubicBezTo>
                  <a:pt x="52646" y="4229"/>
                  <a:pt x="49806" y="1"/>
                  <a:pt x="424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r>
              <a:rPr lang="en" sz="2479"/>
              <a:t> </a:t>
            </a:r>
            <a:endParaRPr sz="2479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5AAF24-709A-9D52-0529-4C5D31B8B2C0}"/>
              </a:ext>
            </a:extLst>
          </p:cNvPr>
          <p:cNvSpPr/>
          <p:nvPr/>
        </p:nvSpPr>
        <p:spPr>
          <a:xfrm>
            <a:off x="3241667" y="3272404"/>
            <a:ext cx="6868523" cy="10664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5 000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pic>
        <p:nvPicPr>
          <p:cNvPr id="10" name="Picture 9">
            <a:hlinkClick r:id="rId5" action="ppaction://hlinksldjump"/>
            <a:extLst>
              <a:ext uri="{FF2B5EF4-FFF2-40B4-BE49-F238E27FC236}">
                <a16:creationId xmlns:a16="http://schemas.microsoft.com/office/drawing/2014/main" id="{60335C23-1B5D-494C-48F3-289E1A3CE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9190" y="5681982"/>
            <a:ext cx="932489" cy="989248"/>
          </a:xfrm>
          <a:prstGeom prst="rect">
            <a:avLst/>
          </a:prstGeom>
        </p:spPr>
      </p:pic>
      <p:pic>
        <p:nvPicPr>
          <p:cNvPr id="6146" name="Picture 2" descr="Applause GIFs - 76 Best Hand Clapping Animations">
            <a:extLst>
              <a:ext uri="{FF2B5EF4-FFF2-40B4-BE49-F238E27FC236}">
                <a16:creationId xmlns:a16="http://schemas.microsoft.com/office/drawing/2014/main" id="{AB650141-8119-8726-2CCF-BAA88E2EB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60" y="3651455"/>
            <a:ext cx="2499720" cy="249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4" name="Google Shape;1654;p48"/>
          <p:cNvCxnSpPr/>
          <p:nvPr/>
        </p:nvCxnSpPr>
        <p:spPr>
          <a:xfrm flipH="1">
            <a:off x="2650790" y="3030688"/>
            <a:ext cx="950443" cy="90336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2314FAB-6396-DFD7-0F90-1A9088D776FA}"/>
              </a:ext>
            </a:extLst>
          </p:cNvPr>
          <p:cNvSpPr/>
          <p:nvPr/>
        </p:nvSpPr>
        <p:spPr>
          <a:xfrm>
            <a:off x="160025" y="1040001"/>
            <a:ext cx="11841789" cy="200287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596"/>
              </a:spcAft>
            </a:pPr>
            <a:r>
              <a:rPr lang="en-US" sz="40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Số </a:t>
            </a:r>
            <a:r>
              <a:rPr lang="en-US" sz="4400" b="1" i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tám nghìn bảy trăm ba mươi lăm</a:t>
            </a:r>
            <a:r>
              <a:rPr lang="en-US" sz="40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 viết là: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E95F3C-8F94-801D-EB2D-F1F3C197F999}"/>
              </a:ext>
            </a:extLst>
          </p:cNvPr>
          <p:cNvSpPr/>
          <p:nvPr/>
        </p:nvSpPr>
        <p:spPr>
          <a:xfrm>
            <a:off x="4658786" y="4695777"/>
            <a:ext cx="6868523" cy="10664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8 735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2D652F90-4F33-BE1B-99F1-EEA76C5E4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1064" y="5762271"/>
            <a:ext cx="932489" cy="989248"/>
          </a:xfrm>
          <a:prstGeom prst="rect">
            <a:avLst/>
          </a:prstGeom>
        </p:spPr>
      </p:pic>
      <p:pic>
        <p:nvPicPr>
          <p:cNvPr id="7170" name="Picture 2" descr="LINE Official Stickers - Lemon &amp; Sugar 2 Example with GIF Animation in 2022  | Congratulations gif, Line sticker, Birthday gif">
            <a:extLst>
              <a:ext uri="{FF2B5EF4-FFF2-40B4-BE49-F238E27FC236}">
                <a16:creationId xmlns:a16="http://schemas.microsoft.com/office/drawing/2014/main" id="{CD4EF0C1-38AA-3C1D-25CC-D08C9FC6B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69" y="4225635"/>
            <a:ext cx="2982602" cy="247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15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Rectangle: Rounded Corners 1575">
            <a:extLst>
              <a:ext uri="{FF2B5EF4-FFF2-40B4-BE49-F238E27FC236}">
                <a16:creationId xmlns:a16="http://schemas.microsoft.com/office/drawing/2014/main" id="{990038CE-6908-10B6-13BD-5F1316F9E0A3}"/>
              </a:ext>
            </a:extLst>
          </p:cNvPr>
          <p:cNvSpPr/>
          <p:nvPr/>
        </p:nvSpPr>
        <p:spPr>
          <a:xfrm>
            <a:off x="746404" y="574332"/>
            <a:ext cx="10669030" cy="211490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596"/>
              </a:spcAft>
            </a:pPr>
            <a:r>
              <a:rPr lang="en-US" sz="48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Số liền trước của số 7 000 là: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sp>
        <p:nvSpPr>
          <p:cNvPr id="1581" name="Rectangle: Rounded Corners 1580">
            <a:extLst>
              <a:ext uri="{FF2B5EF4-FFF2-40B4-BE49-F238E27FC236}">
                <a16:creationId xmlns:a16="http://schemas.microsoft.com/office/drawing/2014/main" id="{CE7F1669-60C1-CC67-976B-2EE4DFC90996}"/>
              </a:ext>
            </a:extLst>
          </p:cNvPr>
          <p:cNvSpPr/>
          <p:nvPr/>
        </p:nvSpPr>
        <p:spPr>
          <a:xfrm>
            <a:off x="4546911" y="3429000"/>
            <a:ext cx="6868523" cy="10664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accent6">
                    <a:lumMod val="50000"/>
                  </a:schemeClr>
                </a:solidFill>
                <a:latin typeface="Comfortaa" panose="020B0604020202020204" charset="0"/>
              </a:rPr>
              <a:t>6 999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Comfortaa" panose="020B0604020202020204" charset="0"/>
            </a:endParaRPr>
          </a:p>
        </p:txBody>
      </p:sp>
      <p:pic>
        <p:nvPicPr>
          <p:cNvPr id="1616" name="Picture 1615">
            <a:hlinkClick r:id="rId5" action="ppaction://hlinksldjump"/>
            <a:extLst>
              <a:ext uri="{FF2B5EF4-FFF2-40B4-BE49-F238E27FC236}">
                <a16:creationId xmlns:a16="http://schemas.microsoft.com/office/drawing/2014/main" id="{4F7D21D3-6713-B3BE-6431-275203BDE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5010" y="5750431"/>
            <a:ext cx="932489" cy="989248"/>
          </a:xfrm>
          <a:prstGeom prst="rect">
            <a:avLst/>
          </a:prstGeom>
        </p:spPr>
      </p:pic>
      <p:pic>
        <p:nvPicPr>
          <p:cNvPr id="8194" name="Picture 2" descr="Pin on Congrats quotes">
            <a:extLst>
              <a:ext uri="{FF2B5EF4-FFF2-40B4-BE49-F238E27FC236}">
                <a16:creationId xmlns:a16="http://schemas.microsoft.com/office/drawing/2014/main" id="{387CE6EB-6B1B-5D66-1C81-086C9923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86" y="3253635"/>
            <a:ext cx="3190848" cy="299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1" grpId="0" animBg="1"/>
    </p:bld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Custom 14">
      <a:dk1>
        <a:srgbClr val="BDD7EE"/>
      </a:dk1>
      <a:lt1>
        <a:sysClr val="window" lastClr="FFFFFF"/>
      </a:lt1>
      <a:dk2>
        <a:srgbClr val="F2F2F2"/>
      </a:dk2>
      <a:lt2>
        <a:srgbClr val="E7E6E6"/>
      </a:lt2>
      <a:accent1>
        <a:srgbClr val="FFF2C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1672</Words>
  <Application>Microsoft Office PowerPoint</Application>
  <PresentationFormat>Custom</PresentationFormat>
  <Paragraphs>211</Paragraphs>
  <Slides>34</Slides>
  <Notes>33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HP001 4 hàng</vt:lpstr>
      <vt:lpstr>Fredoka One</vt:lpstr>
      <vt:lpstr>Varela Round</vt:lpstr>
      <vt:lpstr>Karla</vt:lpstr>
      <vt:lpstr>Comfortaa</vt:lpstr>
      <vt:lpstr>SVN-Billo</vt:lpstr>
      <vt:lpstr>Chau Philomene One</vt:lpstr>
      <vt:lpstr>Arial</vt:lpstr>
      <vt:lpstr>Love Ya Like A Sister</vt:lpstr>
      <vt:lpstr>Printable Number Sense Activities for Pre-K by Slidesgo</vt:lpstr>
      <vt:lpstr>Chuẩn bị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Trang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Linh Phan Thi  (FE FSC DN)</cp:lastModifiedBy>
  <cp:revision>41</cp:revision>
  <dcterms:modified xsi:type="dcterms:W3CDTF">2022-12-22T06:47:04Z</dcterms:modified>
</cp:coreProperties>
</file>