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42"/>
  </p:notesMasterIdLst>
  <p:handoutMasterIdLst>
    <p:handoutMasterId r:id="rId43"/>
  </p:handoutMasterIdLst>
  <p:sldIdLst>
    <p:sldId id="641" r:id="rId2"/>
    <p:sldId id="634" r:id="rId3"/>
    <p:sldId id="642" r:id="rId4"/>
    <p:sldId id="338" r:id="rId5"/>
    <p:sldId id="697" r:id="rId6"/>
    <p:sldId id="319" r:id="rId7"/>
    <p:sldId id="685" r:id="rId8"/>
    <p:sldId id="705" r:id="rId9"/>
    <p:sldId id="706" r:id="rId10"/>
    <p:sldId id="256" r:id="rId11"/>
    <p:sldId id="686" r:id="rId12"/>
    <p:sldId id="691" r:id="rId13"/>
    <p:sldId id="352" r:id="rId14"/>
    <p:sldId id="262" r:id="rId15"/>
    <p:sldId id="707" r:id="rId16"/>
    <p:sldId id="329" r:id="rId17"/>
    <p:sldId id="331" r:id="rId18"/>
    <p:sldId id="332" r:id="rId19"/>
    <p:sldId id="333" r:id="rId20"/>
    <p:sldId id="708" r:id="rId21"/>
    <p:sldId id="688" r:id="rId22"/>
    <p:sldId id="692" r:id="rId23"/>
    <p:sldId id="693" r:id="rId24"/>
    <p:sldId id="694" r:id="rId25"/>
    <p:sldId id="689" r:id="rId26"/>
    <p:sldId id="695" r:id="rId27"/>
    <p:sldId id="696" r:id="rId28"/>
    <p:sldId id="330" r:id="rId29"/>
    <p:sldId id="698" r:id="rId30"/>
    <p:sldId id="699" r:id="rId31"/>
    <p:sldId id="700" r:id="rId32"/>
    <p:sldId id="701" r:id="rId33"/>
    <p:sldId id="702" r:id="rId34"/>
    <p:sldId id="703" r:id="rId35"/>
    <p:sldId id="704" r:id="rId36"/>
    <p:sldId id="373" r:id="rId37"/>
    <p:sldId id="374" r:id="rId38"/>
    <p:sldId id="644" r:id="rId39"/>
    <p:sldId id="326" r:id="rId40"/>
    <p:sldId id="288" r:id="rId41"/>
  </p:sldIdLst>
  <p:sldSz cx="12161838" cy="6858000"/>
  <p:notesSz cx="6858000" cy="9144000"/>
  <p:embeddedFontLst>
    <p:embeddedFont>
      <p:font typeface="Annifont" panose="020B0603050302020204" pitchFamily="34" charset="0"/>
      <p:italic r:id="rId44"/>
    </p:embeddedFont>
    <p:embeddedFont>
      <p:font typeface="Chau Philomene One" panose="020B0604020202020204" charset="0"/>
      <p:regular r:id="rId45"/>
      <p:italic r:id="rId46"/>
    </p:embeddedFont>
    <p:embeddedFont>
      <p:font typeface="HP001 4 hàng" panose="020B0603050302020204" pitchFamily="34" charset="0"/>
      <p:regular r:id="rId47"/>
      <p:bold r:id="rId48"/>
    </p:embeddedFont>
    <p:embeddedFont>
      <p:font typeface="Karla" pitchFamily="2" charset="0"/>
      <p:regular r:id="rId49"/>
      <p:bold r:id="rId50"/>
      <p:italic r:id="rId51"/>
      <p:boldItalic r:id="rId52"/>
    </p:embeddedFont>
    <p:embeddedFont>
      <p:font typeface="Love Ya Like A Sister" panose="020B0604020202020204" charset="0"/>
      <p:regular r:id="rId53"/>
    </p:embeddedFont>
    <p:embeddedFont>
      <p:font typeface="SVN-Billo" panose="00000400000000000000" pitchFamily="2" charset="0"/>
      <p:regular r:id="rId54"/>
    </p:embeddedFont>
    <p:embeddedFont>
      <p:font typeface="Varela Round" panose="00000500000000000000" pitchFamily="2" charset="-79"/>
      <p:regular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824" userDrawn="1">
          <p15:clr>
            <a:srgbClr val="9AA0A6"/>
          </p15:clr>
        </p15:guide>
        <p15:guide id="2" orient="horz" pos="3480" userDrawn="1">
          <p15:clr>
            <a:srgbClr val="9AA0A6"/>
          </p15:clr>
        </p15:guide>
        <p15:guide id="3" orient="horz" pos="1233" userDrawn="1">
          <p15:clr>
            <a:srgbClr val="9AA0A6"/>
          </p15:clr>
        </p15:guide>
        <p15:guide id="4" pos="383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6E9A1"/>
    <a:srgbClr val="FFE196"/>
    <a:srgbClr val="F7E9A1"/>
    <a:srgbClr val="F444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C524AEA-F520-4697-8DAD-13E62CF4688C}">
  <a:tblStyle styleId="{3C524AEA-F520-4697-8DAD-13E62CF4688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82" autoAdjust="0"/>
    <p:restoredTop sz="83241" autoAdjust="0"/>
  </p:normalViewPr>
  <p:slideViewPr>
    <p:cSldViewPr snapToGrid="0">
      <p:cViewPr>
        <p:scale>
          <a:sx n="50" d="100"/>
          <a:sy n="50" d="100"/>
        </p:scale>
        <p:origin x="870" y="276"/>
      </p:cViewPr>
      <p:guideLst>
        <p:guide orient="horz" pos="824"/>
        <p:guide orient="horz" pos="3480"/>
        <p:guide orient="horz" pos="1233"/>
        <p:guide pos="3831"/>
      </p:guideLst>
    </p:cSldViewPr>
  </p:slideViewPr>
  <p:outlineViewPr>
    <p:cViewPr>
      <p:scale>
        <a:sx n="33" d="100"/>
        <a:sy n="33" d="100"/>
      </p:scale>
      <p:origin x="0" y="-1074"/>
    </p:cViewPr>
  </p:outlineViewPr>
  <p:notesTextViewPr>
    <p:cViewPr>
      <p:scale>
        <a:sx n="1" d="1"/>
        <a:sy n="1" d="1"/>
      </p:scale>
      <p:origin x="0" y="0"/>
    </p:cViewPr>
  </p:notesTextViewPr>
  <p:sorterViewPr>
    <p:cViewPr>
      <p:scale>
        <a:sx n="120" d="100"/>
        <a:sy n="120" d="100"/>
      </p:scale>
      <p:origin x="0" y="-8160"/>
    </p:cViewPr>
  </p:sorterViewPr>
  <p:notesViewPr>
    <p:cSldViewPr snapToGrid="0">
      <p:cViewPr varScale="1">
        <p:scale>
          <a:sx n="55" d="100"/>
          <a:sy n="55" d="100"/>
        </p:scale>
        <p:origin x="2880"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font" Target="fonts/font5.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3.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6.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fntdata"/><Relationship Id="rId52" Type="http://schemas.openxmlformats.org/officeDocument/2006/relationships/font" Target="fonts/font9.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8B66804-FB93-45D3-D183-3DA621274E4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D70707-4911-4F0F-F5E7-2DD4709B46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CB774B-32F3-4306-8AED-7FF9CCAA55C0}" type="datetimeFigureOut">
              <a:rPr lang="en-US" smtClean="0"/>
              <a:t>12/29/2022</a:t>
            </a:fld>
            <a:endParaRPr lang="en-US"/>
          </a:p>
        </p:txBody>
      </p:sp>
      <p:sp>
        <p:nvSpPr>
          <p:cNvPr id="4" name="Footer Placeholder 3">
            <a:extLst>
              <a:ext uri="{FF2B5EF4-FFF2-40B4-BE49-F238E27FC236}">
                <a16:creationId xmlns:a16="http://schemas.microsoft.com/office/drawing/2014/main" id="{A880349C-98C7-6D36-A6AA-1F2855B9614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4F3F5AE-94A8-B594-7289-E4C1A0DEE69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E0309E-DAD4-4A3B-A41E-39E2B7F281A4}" type="slidenum">
              <a:rPr lang="en-US" smtClean="0"/>
              <a:t>‹#›</a:t>
            </a:fld>
            <a:endParaRPr lang="en-US"/>
          </a:p>
        </p:txBody>
      </p:sp>
    </p:spTree>
    <p:extLst>
      <p:ext uri="{BB962C8B-B14F-4D97-AF65-F5344CB8AC3E}">
        <p14:creationId xmlns:p14="http://schemas.microsoft.com/office/powerpoint/2010/main" val="855524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24.xml.rels><?xml version="1.0" encoding="UTF-8" standalone="yes"?>
<Relationships xmlns="http://schemas.openxmlformats.org/package/2006/relationships"><Relationship Id="rId8" Type="http://schemas.openxmlformats.org/officeDocument/2006/relationships/hyperlink" Target="https://vi.wikipedia.org/wiki/C%E1%BA%A7u_d%C3%A2y_v%C4%83ng" TargetMode="External"/><Relationship Id="rId3" Type="http://schemas.openxmlformats.org/officeDocument/2006/relationships/hyperlink" Target="https://vi.wikipedia.org/wiki/C%E1%BA%A7u_(giao_th%C3%B4ng)" TargetMode="External"/><Relationship Id="rId7" Type="http://schemas.openxmlformats.org/officeDocument/2006/relationships/hyperlink" Target="https://vi.wikipedia.org/wiki/%C4%90%C3%B4ng_Anh" TargetMode="External"/><Relationship Id="rId12" Type="http://schemas.openxmlformats.org/officeDocument/2006/relationships/hyperlink" Target="https://vi.wikipedia.org/wiki/C%E1%BA%A7u_Nh%E1%BA%ADt_T%C3%A2n#cite_note-1" TargetMode="External"/><Relationship Id="rId2" Type="http://schemas.openxmlformats.org/officeDocument/2006/relationships/slide" Target="../slides/slide31.xml"/><Relationship Id="rId1" Type="http://schemas.openxmlformats.org/officeDocument/2006/relationships/notesMaster" Target="../notesMasters/notesMaster1.xml"/><Relationship Id="rId6" Type="http://schemas.openxmlformats.org/officeDocument/2006/relationships/hyperlink" Target="https://vi.wikipedia.org/wiki/T%C3%A2y_H%E1%BB%93_(qu%E1%BA%ADn)" TargetMode="External"/><Relationship Id="rId11" Type="http://schemas.openxmlformats.org/officeDocument/2006/relationships/hyperlink" Target="https://vi.wikipedia.org/wiki/Kil%C3%B4m%C3%A9t" TargetMode="External"/><Relationship Id="rId5" Type="http://schemas.openxmlformats.org/officeDocument/2006/relationships/hyperlink" Target="https://vi.wikipedia.org/wiki/H%C3%A0_N%E1%BB%99i" TargetMode="External"/><Relationship Id="rId10" Type="http://schemas.openxmlformats.org/officeDocument/2006/relationships/hyperlink" Target="https://vi.wikipedia.org/wiki/Qu%E1%BB%91c_l%E1%BB%99_5" TargetMode="External"/><Relationship Id="rId4" Type="http://schemas.openxmlformats.org/officeDocument/2006/relationships/hyperlink" Target="https://vi.wikipedia.org/wiki/S%C3%B4ng_H%E1%BB%93ng" TargetMode="External"/><Relationship Id="rId9" Type="http://schemas.openxmlformats.org/officeDocument/2006/relationships/hyperlink" Target="https://vi.wikipedia.org/wiki/Ph%C3%BA_Th%C6%B0%E1%BB%A3ng"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vi.wikipedia.org/wiki/Tr%C3%A0ng_C%C3%A1t" TargetMode="External"/><Relationship Id="rId3" Type="http://schemas.openxmlformats.org/officeDocument/2006/relationships/hyperlink" Target="https://vi.wikipedia.org/wiki/%C4%90%C3%B4ng_Nam_%C3%81" TargetMode="External"/><Relationship Id="rId7" Type="http://schemas.openxmlformats.org/officeDocument/2006/relationships/hyperlink" Target="https://vi.wikipedia.org/wiki/C%E1%BA%A7u_%C4%90%C3%ACnh_V%C5%A9_%E2%80%93_C%C3%A1t_H%E1%BA%A3i#cite_note-:1-2" TargetMode="External"/><Relationship Id="rId2" Type="http://schemas.openxmlformats.org/officeDocument/2006/relationships/slide" Target="../slides/slide33.xml"/><Relationship Id="rId1" Type="http://schemas.openxmlformats.org/officeDocument/2006/relationships/notesMaster" Target="../notesMasters/notesMaster1.xml"/><Relationship Id="rId6" Type="http://schemas.openxmlformats.org/officeDocument/2006/relationships/hyperlink" Target="https://vi.wikipedia.org/wiki/Nguy%E1%BB%85n_T%E1%BA%A5n_D%C5%A9ng" TargetMode="External"/><Relationship Id="rId5" Type="http://schemas.openxmlformats.org/officeDocument/2006/relationships/hyperlink" Target="https://vi.wikipedia.org/wiki/C%E1%BA%A7u_%C4%90%C3%ACnh_V%C5%A9_%E2%80%93_C%C3%A1t_H%E1%BA%A3i#cite_note-:0-1" TargetMode="External"/><Relationship Id="rId10" Type="http://schemas.openxmlformats.org/officeDocument/2006/relationships/hyperlink" Target="https://vi.wikipedia.org/wiki/C%C3%A1t_H%E1%BA%A3i" TargetMode="External"/><Relationship Id="rId4" Type="http://schemas.openxmlformats.org/officeDocument/2006/relationships/hyperlink" Target="https://vi.wikipedia.org/wiki/C%E1%BA%A7u_Sultan_Haji_Omar_Ali_Saifuddien" TargetMode="External"/><Relationship Id="rId9" Type="http://schemas.openxmlformats.org/officeDocument/2006/relationships/hyperlink" Target="https://vi.wikipedia.org/wiki/Qu%E1%BA%ADn_H%E1%BA%A3i_An" TargetMode="External"/></Relationships>
</file>

<file path=ppt/notesSlides/_rels/notesSlide27.xml.rels><?xml version="1.0" encoding="UTF-8" standalone="yes"?>
<Relationships xmlns="http://schemas.openxmlformats.org/package/2006/relationships"><Relationship Id="rId8" Type="http://schemas.openxmlformats.org/officeDocument/2006/relationships/hyperlink" Target="https://vi.wikipedia.org/wiki/T%E1%BB%89nh" TargetMode="External"/><Relationship Id="rId13" Type="http://schemas.openxmlformats.org/officeDocument/2006/relationships/hyperlink" Target="https://vi.wikipedia.org/wiki/%C4%90%C3%B4ng_Nam_%C3%81" TargetMode="External"/><Relationship Id="rId3" Type="http://schemas.openxmlformats.org/officeDocument/2006/relationships/hyperlink" Target="https://vi.wikipedia.org/wiki/C%E1%BA%A7u_(giao_th%C3%B4ng)" TargetMode="External"/><Relationship Id="rId7" Type="http://schemas.openxmlformats.org/officeDocument/2006/relationships/hyperlink" Target="https://vi.wikipedia.org/wiki/B%C3%ACnh_Minh" TargetMode="External"/><Relationship Id="rId12" Type="http://schemas.openxmlformats.org/officeDocument/2006/relationships/hyperlink" Target="https://vi.wikipedia.org/wiki/C%E1%BA%A7u_d%C3%A2y_v%C4%83ng" TargetMode="External"/><Relationship Id="rId2" Type="http://schemas.openxmlformats.org/officeDocument/2006/relationships/slide" Target="../slides/slide34.xml"/><Relationship Id="rId1" Type="http://schemas.openxmlformats.org/officeDocument/2006/relationships/notesMaster" Target="../notesMasters/notesMaster1.xml"/><Relationship Id="rId6" Type="http://schemas.openxmlformats.org/officeDocument/2006/relationships/hyperlink" Target="https://vi.wikipedia.org/wiki/C%E1%BA%A7n_Th%C6%A1" TargetMode="External"/><Relationship Id="rId11" Type="http://schemas.openxmlformats.org/officeDocument/2006/relationships/hyperlink" Target="https://vi.wikipedia.org/wiki/2010" TargetMode="External"/><Relationship Id="rId5" Type="http://schemas.openxmlformats.org/officeDocument/2006/relationships/hyperlink" Target="https://vi.wikipedia.org/wiki/C%C3%A1i_R%C4%83ng" TargetMode="External"/><Relationship Id="rId10" Type="http://schemas.openxmlformats.org/officeDocument/2006/relationships/hyperlink" Target="https://vi.wikipedia.org/wiki/C%E1%BA%A7u_C%E1%BA%A7n_Th%C6%A1#cite_note-:0-1" TargetMode="External"/><Relationship Id="rId4" Type="http://schemas.openxmlformats.org/officeDocument/2006/relationships/hyperlink" Target="https://vi.wikipedia.org/wiki/S%C3%B4ng_H%E1%BA%ADu" TargetMode="External"/><Relationship Id="rId9" Type="http://schemas.openxmlformats.org/officeDocument/2006/relationships/hyperlink" Target="https://vi.wikipedia.org/wiki/V%C4%A9nh_Long" TargetMode="External"/></Relationships>
</file>

<file path=ppt/notesSlides/_rels/notesSlide28.xml.rels><?xml version="1.0" encoding="UTF-8" standalone="yes"?>
<Relationships xmlns="http://schemas.openxmlformats.org/package/2006/relationships"><Relationship Id="rId8" Type="http://schemas.openxmlformats.org/officeDocument/2006/relationships/hyperlink" Target="https://vi.wikipedia.org/wiki/Qu%E1%BB%91c_l%E1%BB%99_2" TargetMode="External"/><Relationship Id="rId3" Type="http://schemas.openxmlformats.org/officeDocument/2006/relationships/hyperlink" Target="https://vi.wikipedia.org/wiki/S%C3%B4ng_H%E1%BB%93ng" TargetMode="External"/><Relationship Id="rId7" Type="http://schemas.openxmlformats.org/officeDocument/2006/relationships/hyperlink" Target="https://vi.wikipedia.org/wiki/V%C4%A9nh_Ph%C3%BAc" TargetMode="External"/><Relationship Id="rId2" Type="http://schemas.openxmlformats.org/officeDocument/2006/relationships/slide" Target="../slides/slide35.xml"/><Relationship Id="rId1" Type="http://schemas.openxmlformats.org/officeDocument/2006/relationships/notesMaster" Target="../notesMasters/notesMaster1.xml"/><Relationship Id="rId6" Type="http://schemas.openxmlformats.org/officeDocument/2006/relationships/hyperlink" Target="https://vi.wikipedia.org/wiki/V%C4%A9nh_T%C6%B0%E1%BB%9Dng" TargetMode="External"/><Relationship Id="rId5" Type="http://schemas.openxmlformats.org/officeDocument/2006/relationships/hyperlink" Target="https://vi.wikipedia.org/wiki/H%C3%A0_N%E1%BB%99i" TargetMode="External"/><Relationship Id="rId4" Type="http://schemas.openxmlformats.org/officeDocument/2006/relationships/hyperlink" Target="https://vi.wikipedia.org/wiki/S%C6%A1n_T%C3%A2y" TargetMode="External"/><Relationship Id="rId9" Type="http://schemas.openxmlformats.org/officeDocument/2006/relationships/hyperlink" Target="https://vi.wikipedia.org/wiki/D%E1%BB%B1_%C3%A1n_%C4%91%C6%B0%E1%BB%9Dng_v%C3%A0nh_%C4%91ai_5_H%C3%A0_N%E1%BB%99i"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38.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40.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Thầy cô thay thứ ngày vào sao cho phù hợp nhé!</a:t>
            </a:r>
          </a:p>
        </p:txBody>
      </p:sp>
    </p:spTree>
    <p:extLst>
      <p:ext uri="{BB962C8B-B14F-4D97-AF65-F5344CB8AC3E}">
        <p14:creationId xmlns:p14="http://schemas.microsoft.com/office/powerpoint/2010/main" val="2446984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 SỐ ĐỂ TỚI CÂU HỎI</a:t>
            </a:r>
          </a:p>
          <a:p>
            <a:r>
              <a:rPr lang="en-US"/>
              <a:t>TẠI SLIDE CÂU HỎI, CLICK VÀO HÌNH Ở GÓC ĐỂ QUAY VỀ SLIDE NÀY</a:t>
            </a:r>
          </a:p>
          <a:p>
            <a:r>
              <a:rPr lang="en-US"/>
              <a:t>KHI CHƠI XONG CLICK VÀO HÌNH Ở GÓC ĐỂ ĐI TỚI KẾT LUẬN</a:t>
            </a:r>
          </a:p>
        </p:txBody>
      </p:sp>
    </p:spTree>
    <p:extLst>
      <p:ext uri="{BB962C8B-B14F-4D97-AF65-F5344CB8AC3E}">
        <p14:creationId xmlns:p14="http://schemas.microsoft.com/office/powerpoint/2010/main" val="1246068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 đáp án ABC để ra kết quả</a:t>
            </a:r>
          </a:p>
          <a:p>
            <a:r>
              <a:rPr lang="en-US"/>
              <a:t>GV tặng HS 1 sticker cho câu trả lời đúng</a:t>
            </a:r>
          </a:p>
          <a:p>
            <a:r>
              <a:rPr lang="en-US"/>
              <a:t>Click vào hình màu tím để quay lại chơi game tiếp</a:t>
            </a:r>
          </a:p>
        </p:txBody>
      </p:sp>
    </p:spTree>
    <p:extLst>
      <p:ext uri="{BB962C8B-B14F-4D97-AF65-F5344CB8AC3E}">
        <p14:creationId xmlns:p14="http://schemas.microsoft.com/office/powerpoint/2010/main" val="38721379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 đáp án ABC để ra kết quả</a:t>
            </a:r>
          </a:p>
          <a:p>
            <a:r>
              <a:rPr lang="en-US"/>
              <a:t>GV tặng HS 1 sticker cho câu trả lời đúng</a:t>
            </a:r>
          </a:p>
          <a:p>
            <a:r>
              <a:rPr lang="en-US"/>
              <a:t>Click vào hình màu tím để quay lại chơi game tiếp</a:t>
            </a:r>
          </a:p>
        </p:txBody>
      </p:sp>
    </p:spTree>
    <p:extLst>
      <p:ext uri="{BB962C8B-B14F-4D97-AF65-F5344CB8AC3E}">
        <p14:creationId xmlns:p14="http://schemas.microsoft.com/office/powerpoint/2010/main" val="6000073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 đáp án ABC để ra kết quả</a:t>
            </a:r>
          </a:p>
          <a:p>
            <a:r>
              <a:rPr lang="en-US"/>
              <a:t>GV tặng HS 1 sticker/kẹo cho câu trả lời đúng</a:t>
            </a:r>
          </a:p>
          <a:p>
            <a:r>
              <a:rPr lang="en-US"/>
              <a:t>Click vào hình màu tím để quay lại chơi game tiếp</a:t>
            </a:r>
          </a:p>
        </p:txBody>
      </p:sp>
    </p:spTree>
    <p:extLst>
      <p:ext uri="{BB962C8B-B14F-4D97-AF65-F5344CB8AC3E}">
        <p14:creationId xmlns:p14="http://schemas.microsoft.com/office/powerpoint/2010/main" val="4235309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 đáp án ABC để ra kết quả</a:t>
            </a:r>
          </a:p>
          <a:p>
            <a:r>
              <a:rPr lang="en-US"/>
              <a:t>GV tặng HS 1 sticker cho câu trả lời đúng</a:t>
            </a:r>
          </a:p>
          <a:p>
            <a:r>
              <a:rPr lang="en-US"/>
              <a:t>Click vào hình màu tím để quay lại chơi game tiếp</a:t>
            </a:r>
          </a:p>
        </p:txBody>
      </p:sp>
    </p:spTree>
    <p:extLst>
      <p:ext uri="{BB962C8B-B14F-4D97-AF65-F5344CB8AC3E}">
        <p14:creationId xmlns:p14="http://schemas.microsoft.com/office/powerpoint/2010/main" val="8958717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70966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38956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53391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vi-VN" b="0"/>
              <a:t>Tác</a:t>
            </a:r>
            <a:r>
              <a:rPr lang="vi-VN" b="0" baseline="0"/>
              <a:t> giả bộ ppt Toán + Tiếng Việt các lớp 1, 2, 3: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vi-VN" b="0"/>
          </a:p>
          <a:p>
            <a:endParaRPr lang="vi-VN"/>
          </a:p>
          <a:p>
            <a:endParaRPr lang="vi-VN"/>
          </a:p>
          <a:p>
            <a:pPr marL="0" lvl="0" indent="0" algn="l" rtl="0">
              <a:spcBef>
                <a:spcPts val="0"/>
              </a:spcBef>
              <a:spcAft>
                <a:spcPts val="0"/>
              </a:spcAft>
              <a:buNone/>
            </a:pPr>
            <a:endParaRPr lang="vi-VN"/>
          </a:p>
          <a:p>
            <a:pPr marL="0" lvl="0" indent="0" algn="l" rtl="0">
              <a:spcBef>
                <a:spcPts val="0"/>
              </a:spcBef>
              <a:spcAft>
                <a:spcPts val="0"/>
              </a:spcAft>
              <a:buNone/>
            </a:pPr>
            <a:endParaRPr/>
          </a:p>
        </p:txBody>
      </p:sp>
    </p:spTree>
    <p:extLst>
      <p:ext uri="{BB962C8B-B14F-4D97-AF65-F5344CB8AC3E}">
        <p14:creationId xmlns:p14="http://schemas.microsoft.com/office/powerpoint/2010/main" val="40544764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1913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b="0"/>
          </a:p>
          <a:p>
            <a:endParaRPr lang="en-US"/>
          </a:p>
          <a:p>
            <a:endParaRPr lang="en-US"/>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39812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04244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69578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b="0"/>
              <a:t>GV linh động các tình huống vận dụng thực tế (nếu có)</a:t>
            </a:r>
          </a:p>
          <a:p>
            <a:endParaRPr lang="en-US" b="0"/>
          </a:p>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a:p>
        </p:txBody>
      </p:sp>
    </p:spTree>
    <p:extLst>
      <p:ext uri="{BB962C8B-B14F-4D97-AF65-F5344CB8AC3E}">
        <p14:creationId xmlns:p14="http://schemas.microsoft.com/office/powerpoint/2010/main" val="29105320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1" i="0">
                <a:solidFill>
                  <a:srgbClr val="202122"/>
                </a:solidFill>
                <a:effectLst/>
                <a:latin typeface="Arial" panose="020B0604020202020204" pitchFamily="34" charset="0"/>
              </a:rPr>
              <a:t>Cầu Nhật Tân</a:t>
            </a:r>
            <a:r>
              <a:rPr lang="vi-VN" b="0" i="0">
                <a:solidFill>
                  <a:srgbClr val="202122"/>
                </a:solidFill>
                <a:effectLst/>
                <a:latin typeface="Arial" panose="020B0604020202020204" pitchFamily="34" charset="0"/>
              </a:rPr>
              <a:t> là một </a:t>
            </a:r>
            <a:r>
              <a:rPr lang="vi-VN" b="0" i="0" u="none" strike="noStrike">
                <a:solidFill>
                  <a:srgbClr val="3366CC"/>
                </a:solidFill>
                <a:effectLst/>
                <a:latin typeface="Arial" panose="020B0604020202020204" pitchFamily="34" charset="0"/>
                <a:hlinkClick r:id="rId3" tooltip="Cầu (giao thông)"/>
              </a:rPr>
              <a:t>cây cầu</a:t>
            </a:r>
            <a:r>
              <a:rPr lang="vi-VN" b="0" i="0">
                <a:solidFill>
                  <a:srgbClr val="202122"/>
                </a:solidFill>
                <a:effectLst/>
                <a:latin typeface="Arial" panose="020B0604020202020204" pitchFamily="34" charset="0"/>
              </a:rPr>
              <a:t> tại thủ đô Hà Nội, đây là cây cầu dây văng lớn nhất Việt Nam hiện tại được xây dựng với tổng mức đầu tư hơn 13.626 tỷ đồng nằm trong tổng số 7 cầu bắc qua </a:t>
            </a:r>
            <a:r>
              <a:rPr lang="vi-VN" b="0" i="0" u="none" strike="noStrike">
                <a:solidFill>
                  <a:srgbClr val="3366CC"/>
                </a:solidFill>
                <a:effectLst/>
                <a:latin typeface="Arial" panose="020B0604020202020204" pitchFamily="34" charset="0"/>
                <a:hlinkClick r:id="rId4" tooltip="Sông Hồng"/>
              </a:rPr>
              <a:t>sông Hồng</a:t>
            </a:r>
            <a:r>
              <a:rPr lang="vi-VN" b="0" i="0">
                <a:solidFill>
                  <a:srgbClr val="202122"/>
                </a:solidFill>
                <a:effectLst/>
                <a:latin typeface="Arial" panose="020B0604020202020204" pitchFamily="34" charset="0"/>
              </a:rPr>
              <a:t> đoạn </a:t>
            </a:r>
            <a:r>
              <a:rPr lang="vi-VN" b="0" i="0" u="none" strike="noStrike">
                <a:solidFill>
                  <a:srgbClr val="3366CC"/>
                </a:solidFill>
                <a:effectLst/>
                <a:latin typeface="Arial" panose="020B0604020202020204" pitchFamily="34" charset="0"/>
                <a:hlinkClick r:id="rId5" tooltip="Hà Nội"/>
              </a:rPr>
              <a:t>Hà Nội</a:t>
            </a:r>
            <a:r>
              <a:rPr lang="vi-VN" b="0" i="0">
                <a:solidFill>
                  <a:srgbClr val="202122"/>
                </a:solidFill>
                <a:effectLst/>
                <a:latin typeface="Arial" panose="020B0604020202020204" pitchFamily="34" charset="0"/>
              </a:rPr>
              <a:t> trong AH 1077 nối </a:t>
            </a:r>
            <a:r>
              <a:rPr lang="vi-VN" b="0" i="0" u="none" strike="noStrike">
                <a:solidFill>
                  <a:srgbClr val="3366CC"/>
                </a:solidFill>
                <a:effectLst/>
                <a:latin typeface="Arial" panose="020B0604020202020204" pitchFamily="34" charset="0"/>
                <a:hlinkClick r:id="rId6" tooltip="Tây Hồ (quận)"/>
              </a:rPr>
              <a:t>quận Tây Hồ</a:t>
            </a:r>
            <a:r>
              <a:rPr lang="vi-VN" b="0" i="0">
                <a:solidFill>
                  <a:srgbClr val="202122"/>
                </a:solidFill>
                <a:effectLst/>
                <a:latin typeface="Arial" panose="020B0604020202020204" pitchFamily="34" charset="0"/>
              </a:rPr>
              <a:t> với </a:t>
            </a:r>
            <a:r>
              <a:rPr lang="vi-VN" b="0" i="0" u="none" strike="noStrike">
                <a:solidFill>
                  <a:srgbClr val="3366CC"/>
                </a:solidFill>
                <a:effectLst/>
                <a:latin typeface="Arial" panose="020B0604020202020204" pitchFamily="34" charset="0"/>
                <a:hlinkClick r:id="rId7" tooltip="Đông Anh"/>
              </a:rPr>
              <a:t>huyện Đông Anh</a:t>
            </a:r>
            <a:r>
              <a:rPr lang="vi-VN" b="0" i="0">
                <a:solidFill>
                  <a:srgbClr val="202122"/>
                </a:solidFill>
                <a:effectLst/>
                <a:latin typeface="Arial" panose="020B0604020202020204" pitchFamily="34" charset="0"/>
              </a:rPr>
              <a:t>, kết cấu nhịp của cầu chính theo dạng </a:t>
            </a:r>
            <a:r>
              <a:rPr lang="vi-VN" b="0" i="0" u="none" strike="noStrike">
                <a:solidFill>
                  <a:srgbClr val="3366CC"/>
                </a:solidFill>
                <a:effectLst/>
                <a:latin typeface="Arial" panose="020B0604020202020204" pitchFamily="34" charset="0"/>
                <a:hlinkClick r:id="rId8" tooltip="Cầu dây văng"/>
              </a:rPr>
              <a:t>cầu dây văng</a:t>
            </a:r>
            <a:r>
              <a:rPr lang="vi-VN" b="0" i="0">
                <a:solidFill>
                  <a:srgbClr val="202122"/>
                </a:solidFill>
                <a:effectLst/>
                <a:latin typeface="Arial" panose="020B0604020202020204" pitchFamily="34" charset="0"/>
              </a:rPr>
              <a:t> nhiều nhịp với 5 trụ tháp hình thoi và 6 nhịp dây văng, bắt đầu tại phường </a:t>
            </a:r>
            <a:r>
              <a:rPr lang="vi-VN" b="0" i="0" u="none" strike="noStrike">
                <a:solidFill>
                  <a:srgbClr val="3366CC"/>
                </a:solidFill>
                <a:effectLst/>
                <a:latin typeface="Arial" panose="020B0604020202020204" pitchFamily="34" charset="0"/>
                <a:hlinkClick r:id="rId9" tooltip="Phú Thượng"/>
              </a:rPr>
              <a:t>Phú Thượng</a:t>
            </a:r>
            <a:r>
              <a:rPr lang="vi-VN" b="0" i="0">
                <a:solidFill>
                  <a:srgbClr val="202122"/>
                </a:solidFill>
                <a:effectLst/>
                <a:latin typeface="Arial" panose="020B0604020202020204" pitchFamily="34" charset="0"/>
              </a:rPr>
              <a:t>, quận </a:t>
            </a:r>
            <a:r>
              <a:rPr lang="vi-VN" b="0" i="0" u="none" strike="noStrike">
                <a:solidFill>
                  <a:srgbClr val="3366CC"/>
                </a:solidFill>
                <a:effectLst/>
                <a:latin typeface="Arial" panose="020B0604020202020204" pitchFamily="34" charset="0"/>
                <a:hlinkClick r:id="rId6" tooltip="Tây Hồ (quận)"/>
              </a:rPr>
              <a:t>Tây Hồ</a:t>
            </a:r>
            <a:r>
              <a:rPr lang="vi-VN" b="0" i="0">
                <a:solidFill>
                  <a:srgbClr val="202122"/>
                </a:solidFill>
                <a:effectLst/>
                <a:latin typeface="Arial" panose="020B0604020202020204" pitchFamily="34" charset="0"/>
              </a:rPr>
              <a:t> đến điểm cuối giao với </a:t>
            </a:r>
            <a:r>
              <a:rPr lang="vi-VN" b="0" i="0" u="none" strike="noStrike">
                <a:solidFill>
                  <a:srgbClr val="3366CC"/>
                </a:solidFill>
                <a:effectLst/>
                <a:latin typeface="Arial" panose="020B0604020202020204" pitchFamily="34" charset="0"/>
                <a:hlinkClick r:id="rId10" tooltip="Quốc lộ 5"/>
              </a:rPr>
              <a:t>quốc lộ 5</a:t>
            </a:r>
            <a:r>
              <a:rPr lang="vi-VN" b="0" i="0">
                <a:solidFill>
                  <a:srgbClr val="202122"/>
                </a:solidFill>
                <a:effectLst/>
                <a:latin typeface="Arial" panose="020B0604020202020204" pitchFamily="34" charset="0"/>
              </a:rPr>
              <a:t> tại </a:t>
            </a:r>
            <a:r>
              <a:rPr lang="vi-VN" b="0" i="0" u="none" strike="noStrike">
                <a:solidFill>
                  <a:srgbClr val="3366CC"/>
                </a:solidFill>
                <a:effectLst/>
                <a:latin typeface="Arial" panose="020B0604020202020204" pitchFamily="34" charset="0"/>
                <a:hlinkClick r:id="rId11" tooltip="Kilômét"/>
              </a:rPr>
              <a:t>km</a:t>
            </a:r>
            <a:r>
              <a:rPr lang="vi-VN" b="0" i="0">
                <a:solidFill>
                  <a:srgbClr val="202122"/>
                </a:solidFill>
                <a:effectLst/>
                <a:latin typeface="Arial" panose="020B0604020202020204" pitchFamily="34" charset="0"/>
              </a:rPr>
              <a:t> 7+100, xã Vĩnh Ngọc, huyện </a:t>
            </a:r>
            <a:r>
              <a:rPr lang="vi-VN" b="0" i="0" u="none" strike="noStrike">
                <a:solidFill>
                  <a:srgbClr val="3366CC"/>
                </a:solidFill>
                <a:effectLst/>
                <a:latin typeface="Arial" panose="020B0604020202020204" pitchFamily="34" charset="0"/>
                <a:hlinkClick r:id="rId7" tooltip="Đông Anh"/>
              </a:rPr>
              <a:t>Đông Anh</a:t>
            </a:r>
            <a:r>
              <a:rPr lang="vi-VN" b="0" i="0">
                <a:solidFill>
                  <a:srgbClr val="202122"/>
                </a:solidFill>
                <a:effectLst/>
                <a:latin typeface="Arial" panose="020B0604020202020204" pitchFamily="34" charset="0"/>
              </a:rPr>
              <a:t>. Cầu được khởi công ngày 7 tháng 3 năm 2009,</a:t>
            </a:r>
            <a:r>
              <a:rPr lang="vi-VN" b="0" i="0" u="sng" baseline="30000">
                <a:solidFill>
                  <a:srgbClr val="3366CC"/>
                </a:solidFill>
                <a:effectLst/>
                <a:latin typeface="Arial" panose="020B0604020202020204" pitchFamily="34" charset="0"/>
                <a:hlinkClick r:id="rId12"/>
              </a:rPr>
              <a:t>[1</a:t>
            </a:r>
            <a:endParaRPr lang="en-US"/>
          </a:p>
        </p:txBody>
      </p:sp>
    </p:spTree>
    <p:extLst>
      <p:ext uri="{BB962C8B-B14F-4D97-AF65-F5344CB8AC3E}">
        <p14:creationId xmlns:p14="http://schemas.microsoft.com/office/powerpoint/2010/main" val="22621008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416462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vi-VN" b="1" i="0">
                <a:solidFill>
                  <a:srgbClr val="202122"/>
                </a:solidFill>
                <a:effectLst/>
                <a:latin typeface="Arial" panose="020B0604020202020204" pitchFamily="34" charset="0"/>
              </a:rPr>
              <a:t>Cầu vượt biển Đình Vũ – Cát Hải</a:t>
            </a:r>
            <a:r>
              <a:rPr lang="vi-VN" b="0" i="0">
                <a:solidFill>
                  <a:srgbClr val="202122"/>
                </a:solidFill>
                <a:effectLst/>
                <a:latin typeface="Arial" panose="020B0604020202020204" pitchFamily="34" charset="0"/>
              </a:rPr>
              <a:t> (hay còn được gọi là </a:t>
            </a:r>
            <a:r>
              <a:rPr lang="vi-VN" b="1" i="0">
                <a:solidFill>
                  <a:srgbClr val="202122"/>
                </a:solidFill>
                <a:effectLst/>
                <a:latin typeface="Arial" panose="020B0604020202020204" pitchFamily="34" charset="0"/>
              </a:rPr>
              <a:t>Cầu vượt biển Tân Vũ - Lạch Huyện</a:t>
            </a:r>
            <a:r>
              <a:rPr lang="vi-VN" b="0" i="0">
                <a:solidFill>
                  <a:srgbClr val="202122"/>
                </a:solidFill>
                <a:effectLst/>
                <a:latin typeface="Arial" panose="020B0604020202020204" pitchFamily="34" charset="0"/>
              </a:rPr>
              <a:t>) là cầu vượt biển dài nhất Việt Nam (cầu vượt biển dài thứ hai </a:t>
            </a:r>
            <a:r>
              <a:rPr lang="vi-VN" b="0" i="0" u="none" strike="noStrike">
                <a:solidFill>
                  <a:srgbClr val="3366CC"/>
                </a:solidFill>
                <a:effectLst/>
                <a:latin typeface="Arial" panose="020B0604020202020204" pitchFamily="34" charset="0"/>
                <a:hlinkClick r:id="rId3" tooltip="Đông Nam Á"/>
              </a:rPr>
              <a:t>Đông Nam Á</a:t>
            </a:r>
            <a:r>
              <a:rPr lang="vi-VN" b="0" i="0">
                <a:solidFill>
                  <a:srgbClr val="202122"/>
                </a:solidFill>
                <a:effectLst/>
                <a:latin typeface="Arial" panose="020B0604020202020204" pitchFamily="34" charset="0"/>
              </a:rPr>
              <a:t> sau </a:t>
            </a:r>
            <a:r>
              <a:rPr lang="vi-VN" b="0" i="0" u="none" strike="noStrike">
                <a:solidFill>
                  <a:srgbClr val="3366CC"/>
                </a:solidFill>
                <a:effectLst/>
                <a:latin typeface="Arial" panose="020B0604020202020204" pitchFamily="34" charset="0"/>
                <a:hlinkClick r:id="rId4" tooltip="Cầu Sultan Haji Omar Ali Saifuddien"/>
              </a:rPr>
              <a:t>Cầu Sultan Haji Omar Ali Saifuddien</a:t>
            </a:r>
            <a:r>
              <a:rPr lang="vi-VN" b="0" i="0">
                <a:solidFill>
                  <a:srgbClr val="202122"/>
                </a:solidFill>
                <a:effectLst/>
                <a:latin typeface="Arial" panose="020B0604020202020204" pitchFamily="34" charset="0"/>
              </a:rPr>
              <a:t> tại Brunei). Cầu vượt biển có bề rộng 29,5m với 4 làn xe (2 làn xe cơ giới và 2 làn xe thô sơ). Cầu được thiết kế chạy với tốc độ 80 km/h. Cầu dài 5,44 km thuộc dự án Đường ô tô Tân Vũ - Lạch Huyện với tổng chiều dài 15,63 km.</a:t>
            </a:r>
            <a:r>
              <a:rPr lang="vi-VN" b="0" i="0" u="none" strike="noStrike" baseline="30000">
                <a:solidFill>
                  <a:srgbClr val="3366CC"/>
                </a:solidFill>
                <a:effectLst/>
                <a:latin typeface="Arial" panose="020B0604020202020204" pitchFamily="34" charset="0"/>
                <a:hlinkClick r:id="rId5"/>
              </a:rPr>
              <a:t>[1]</a:t>
            </a:r>
            <a:r>
              <a:rPr lang="vi-VN" b="0" i="0">
                <a:solidFill>
                  <a:srgbClr val="202122"/>
                </a:solidFill>
                <a:effectLst/>
                <a:latin typeface="Arial" panose="020B0604020202020204" pitchFamily="34" charset="0"/>
              </a:rPr>
              <a:t> Cây cầu được </a:t>
            </a:r>
            <a:r>
              <a:rPr lang="vi-VN" b="0" i="0" u="none" strike="noStrike">
                <a:solidFill>
                  <a:srgbClr val="3366CC"/>
                </a:solidFill>
                <a:effectLst/>
                <a:latin typeface="Arial" panose="020B0604020202020204" pitchFamily="34" charset="0"/>
                <a:hlinkClick r:id="rId6" tooltip="Nguyễn Tấn Dũng"/>
              </a:rPr>
              <a:t>thủ tướng Nguyễn Tấn Dũng</a:t>
            </a:r>
            <a:r>
              <a:rPr lang="vi-VN" b="0" i="0">
                <a:solidFill>
                  <a:srgbClr val="202122"/>
                </a:solidFill>
                <a:effectLst/>
                <a:latin typeface="Arial" panose="020B0604020202020204" pitchFamily="34" charset="0"/>
              </a:rPr>
              <a:t> phát lệnh khởi công vào ngày 15/2/2014 và khánh thành vào ngày 2/9/2017.</a:t>
            </a:r>
            <a:r>
              <a:rPr lang="vi-VN" b="0" i="0" u="none" strike="noStrike" baseline="30000">
                <a:solidFill>
                  <a:srgbClr val="3366CC"/>
                </a:solidFill>
                <a:effectLst/>
                <a:latin typeface="Arial" panose="020B0604020202020204" pitchFamily="34" charset="0"/>
                <a:hlinkClick r:id="rId5"/>
              </a:rPr>
              <a:t>[1]</a:t>
            </a:r>
            <a:r>
              <a:rPr lang="vi-VN" b="0" i="0" u="none" strike="noStrike" baseline="30000">
                <a:solidFill>
                  <a:srgbClr val="3366CC"/>
                </a:solidFill>
                <a:effectLst/>
                <a:latin typeface="Arial" panose="020B0604020202020204" pitchFamily="34" charset="0"/>
                <a:hlinkClick r:id="rId7"/>
              </a:rPr>
              <a:t>[2]</a:t>
            </a:r>
            <a:endParaRPr lang="vi-VN" b="0" i="0">
              <a:solidFill>
                <a:srgbClr val="202122"/>
              </a:solidFill>
              <a:effectLst/>
              <a:latin typeface="Arial" panose="020B0604020202020204" pitchFamily="34" charset="0"/>
            </a:endParaRPr>
          </a:p>
          <a:p>
            <a:pPr algn="l"/>
            <a:r>
              <a:rPr lang="vi-VN" b="0" i="0">
                <a:solidFill>
                  <a:srgbClr val="202122"/>
                </a:solidFill>
                <a:effectLst/>
                <a:latin typeface="Arial" panose="020B0604020202020204" pitchFamily="34" charset="0"/>
              </a:rPr>
              <a:t>Điểm đầu nối từ đường ô tô cao tốc Hà Nội - Hải Phòng (tại nút Tân Vũ) thuộc </a:t>
            </a:r>
            <a:r>
              <a:rPr lang="vi-VN" b="0" i="0" u="none" strike="noStrike">
                <a:solidFill>
                  <a:srgbClr val="3366CC"/>
                </a:solidFill>
                <a:effectLst/>
                <a:latin typeface="Arial" panose="020B0604020202020204" pitchFamily="34" charset="0"/>
                <a:hlinkClick r:id="rId8" tooltip="Tràng Cát"/>
              </a:rPr>
              <a:t>phường Tràng Cát</a:t>
            </a:r>
            <a:r>
              <a:rPr lang="vi-VN" b="0" i="0">
                <a:solidFill>
                  <a:srgbClr val="202122"/>
                </a:solidFill>
                <a:effectLst/>
                <a:latin typeface="Arial" panose="020B0604020202020204" pitchFamily="34" charset="0"/>
              </a:rPr>
              <a:t>, </a:t>
            </a:r>
            <a:r>
              <a:rPr lang="vi-VN" b="0" i="0" u="none" strike="noStrike">
                <a:solidFill>
                  <a:srgbClr val="3366CC"/>
                </a:solidFill>
                <a:effectLst/>
                <a:latin typeface="Arial" panose="020B0604020202020204" pitchFamily="34" charset="0"/>
                <a:hlinkClick r:id="rId9" tooltip="Quận Hải An"/>
              </a:rPr>
              <a:t>quận Hải An</a:t>
            </a:r>
            <a:r>
              <a:rPr lang="vi-VN" b="0" i="0">
                <a:solidFill>
                  <a:srgbClr val="202122"/>
                </a:solidFill>
                <a:effectLst/>
                <a:latin typeface="Arial" panose="020B0604020202020204" pitchFamily="34" charset="0"/>
              </a:rPr>
              <a:t>; điểm cuối là cổng Cảng Lạch Huyện (cảng cửa ngõ quốc tế Hải Phòng) thuộc </a:t>
            </a:r>
            <a:r>
              <a:rPr lang="vi-VN" b="0" i="0" u="none" strike="noStrike">
                <a:solidFill>
                  <a:srgbClr val="3366CC"/>
                </a:solidFill>
                <a:effectLst/>
                <a:latin typeface="Arial" panose="020B0604020202020204" pitchFamily="34" charset="0"/>
                <a:hlinkClick r:id="rId10" tooltip="Cát Hải"/>
              </a:rPr>
              <a:t>huyện Cát Hải</a:t>
            </a:r>
            <a:r>
              <a:rPr lang="vi-VN" b="0" i="0">
                <a:solidFill>
                  <a:srgbClr val="202122"/>
                </a:solidFill>
                <a:effectLst/>
                <a:latin typeface="Arial" panose="020B0604020202020204" pitchFamily="34" charset="0"/>
              </a:rPr>
              <a:t>. </a:t>
            </a:r>
          </a:p>
          <a:p>
            <a:endParaRPr lang="en-US"/>
          </a:p>
        </p:txBody>
      </p:sp>
    </p:spTree>
    <p:extLst>
      <p:ext uri="{BB962C8B-B14F-4D97-AF65-F5344CB8AC3E}">
        <p14:creationId xmlns:p14="http://schemas.microsoft.com/office/powerpoint/2010/main" val="36085564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vi-VN" b="1" i="0">
                <a:solidFill>
                  <a:srgbClr val="202122"/>
                </a:solidFill>
                <a:effectLst/>
                <a:latin typeface="Arial" panose="020B0604020202020204" pitchFamily="34" charset="0"/>
              </a:rPr>
              <a:t>Cầu Cần Thơ</a:t>
            </a:r>
            <a:r>
              <a:rPr lang="vi-VN" b="0" i="0">
                <a:solidFill>
                  <a:srgbClr val="202122"/>
                </a:solidFill>
                <a:effectLst/>
                <a:latin typeface="Arial" panose="020B0604020202020204" pitchFamily="34" charset="0"/>
              </a:rPr>
              <a:t> là cây </a:t>
            </a:r>
            <a:r>
              <a:rPr lang="vi-VN" b="0" i="0" u="none" strike="noStrike">
                <a:solidFill>
                  <a:srgbClr val="3366CC"/>
                </a:solidFill>
                <a:effectLst/>
                <a:latin typeface="Arial" panose="020B0604020202020204" pitchFamily="34" charset="0"/>
                <a:hlinkClick r:id="rId3" tooltip="Cầu (giao thông)"/>
              </a:rPr>
              <a:t>cầu</a:t>
            </a:r>
            <a:r>
              <a:rPr lang="vi-VN" b="0" i="0">
                <a:solidFill>
                  <a:srgbClr val="202122"/>
                </a:solidFill>
                <a:effectLst/>
                <a:latin typeface="Arial" panose="020B0604020202020204" pitchFamily="34" charset="0"/>
              </a:rPr>
              <a:t> bắc qua </a:t>
            </a:r>
            <a:r>
              <a:rPr lang="vi-VN" b="0" i="0" u="none" strike="noStrike">
                <a:solidFill>
                  <a:srgbClr val="3366CC"/>
                </a:solidFill>
                <a:effectLst/>
                <a:latin typeface="Arial" panose="020B0604020202020204" pitchFamily="34" charset="0"/>
                <a:hlinkClick r:id="rId4" tooltip="Sông Hậu"/>
              </a:rPr>
              <a:t>sông Hậu</a:t>
            </a:r>
            <a:r>
              <a:rPr lang="vi-VN" b="0" i="0">
                <a:solidFill>
                  <a:srgbClr val="202122"/>
                </a:solidFill>
                <a:effectLst/>
                <a:latin typeface="Arial" panose="020B0604020202020204" pitchFamily="34" charset="0"/>
              </a:rPr>
              <a:t>, nối liền quận </a:t>
            </a:r>
            <a:r>
              <a:rPr lang="vi-VN" b="0" i="0" u="none" strike="noStrike">
                <a:solidFill>
                  <a:srgbClr val="3366CC"/>
                </a:solidFill>
                <a:effectLst/>
                <a:latin typeface="Arial" panose="020B0604020202020204" pitchFamily="34" charset="0"/>
                <a:hlinkClick r:id="rId5" tooltip="Cái Răng"/>
              </a:rPr>
              <a:t>Cái Răng</a:t>
            </a:r>
            <a:r>
              <a:rPr lang="vi-VN" b="0" i="0">
                <a:solidFill>
                  <a:srgbClr val="202122"/>
                </a:solidFill>
                <a:effectLst/>
                <a:latin typeface="Arial" panose="020B0604020202020204" pitchFamily="34" charset="0"/>
              </a:rPr>
              <a:t>, </a:t>
            </a:r>
            <a:r>
              <a:rPr lang="vi-VN" b="0" i="0" u="none" strike="noStrike">
                <a:solidFill>
                  <a:srgbClr val="3366CC"/>
                </a:solidFill>
                <a:effectLst/>
                <a:latin typeface="Arial" panose="020B0604020202020204" pitchFamily="34" charset="0"/>
                <a:hlinkClick r:id="rId6" tooltip="Cần Thơ"/>
              </a:rPr>
              <a:t>thành phố Cần Thơ</a:t>
            </a:r>
            <a:r>
              <a:rPr lang="vi-VN" b="0" i="0">
                <a:solidFill>
                  <a:srgbClr val="202122"/>
                </a:solidFill>
                <a:effectLst/>
                <a:latin typeface="Arial" panose="020B0604020202020204" pitchFamily="34" charset="0"/>
              </a:rPr>
              <a:t> và thị xã </a:t>
            </a:r>
            <a:r>
              <a:rPr lang="vi-VN" b="0" i="0" u="none" strike="noStrike">
                <a:solidFill>
                  <a:srgbClr val="3366CC"/>
                </a:solidFill>
                <a:effectLst/>
                <a:latin typeface="Arial" panose="020B0604020202020204" pitchFamily="34" charset="0"/>
                <a:hlinkClick r:id="rId7" tooltip="Bình Minh"/>
              </a:rPr>
              <a:t>Bình Minh</a:t>
            </a:r>
            <a:r>
              <a:rPr lang="vi-VN" b="0" i="0">
                <a:solidFill>
                  <a:srgbClr val="202122"/>
                </a:solidFill>
                <a:effectLst/>
                <a:latin typeface="Arial" panose="020B0604020202020204" pitchFamily="34" charset="0"/>
              </a:rPr>
              <a:t>, </a:t>
            </a:r>
            <a:r>
              <a:rPr lang="vi-VN" b="0" i="0" u="none" strike="noStrike">
                <a:solidFill>
                  <a:srgbClr val="3366CC"/>
                </a:solidFill>
                <a:effectLst/>
                <a:latin typeface="Arial" panose="020B0604020202020204" pitchFamily="34" charset="0"/>
                <a:hlinkClick r:id="rId8" tooltip="Tỉnh"/>
              </a:rPr>
              <a:t>tỉnh</a:t>
            </a:r>
            <a:r>
              <a:rPr lang="vi-VN" b="0" i="0">
                <a:solidFill>
                  <a:srgbClr val="202122"/>
                </a:solidFill>
                <a:effectLst/>
                <a:latin typeface="Arial" panose="020B0604020202020204" pitchFamily="34" charset="0"/>
              </a:rPr>
              <a:t> </a:t>
            </a:r>
            <a:r>
              <a:rPr lang="vi-VN" b="0" i="0" u="none" strike="noStrike">
                <a:solidFill>
                  <a:srgbClr val="3366CC"/>
                </a:solidFill>
                <a:effectLst/>
                <a:latin typeface="Arial" panose="020B0604020202020204" pitchFamily="34" charset="0"/>
                <a:hlinkClick r:id="rId9" tooltip="Vĩnh Long"/>
              </a:rPr>
              <a:t>Vĩnh Long</a:t>
            </a:r>
            <a:r>
              <a:rPr lang="vi-VN" b="0" i="0">
                <a:solidFill>
                  <a:srgbClr val="202122"/>
                </a:solidFill>
                <a:effectLst/>
                <a:latin typeface="Arial" panose="020B0604020202020204" pitchFamily="34" charset="0"/>
              </a:rPr>
              <a:t>.</a:t>
            </a:r>
            <a:r>
              <a:rPr lang="vi-VN" b="0" i="0" u="none" strike="noStrike" baseline="30000">
                <a:solidFill>
                  <a:srgbClr val="3366CC"/>
                </a:solidFill>
                <a:effectLst/>
                <a:latin typeface="Arial" panose="020B0604020202020204" pitchFamily="34" charset="0"/>
                <a:hlinkClick r:id="rId10"/>
              </a:rPr>
              <a:t>[1]</a:t>
            </a:r>
            <a:endParaRPr lang="vi-VN" b="0" i="0">
              <a:solidFill>
                <a:srgbClr val="202122"/>
              </a:solidFill>
              <a:effectLst/>
              <a:latin typeface="Arial" panose="020B0604020202020204" pitchFamily="34" charset="0"/>
            </a:endParaRPr>
          </a:p>
          <a:p>
            <a:pPr algn="l"/>
            <a:r>
              <a:rPr lang="vi-VN" b="0" i="0">
                <a:solidFill>
                  <a:srgbClr val="202122"/>
                </a:solidFill>
                <a:effectLst/>
                <a:latin typeface="Arial" panose="020B0604020202020204" pitchFamily="34" charset="0"/>
              </a:rPr>
              <a:t>Tại thời điểm hoàn thành vào năm </a:t>
            </a:r>
            <a:r>
              <a:rPr lang="vi-VN" b="0" i="0" u="none" strike="noStrike">
                <a:solidFill>
                  <a:srgbClr val="3366CC"/>
                </a:solidFill>
                <a:effectLst/>
                <a:latin typeface="Arial" panose="020B0604020202020204" pitchFamily="34" charset="0"/>
                <a:hlinkClick r:id="rId11" tooltip="2010"/>
              </a:rPr>
              <a:t>2010</a:t>
            </a:r>
            <a:r>
              <a:rPr lang="vi-VN" b="0" i="0">
                <a:solidFill>
                  <a:srgbClr val="202122"/>
                </a:solidFill>
                <a:effectLst/>
                <a:latin typeface="Arial" panose="020B0604020202020204" pitchFamily="34" charset="0"/>
              </a:rPr>
              <a:t>, đây là cây </a:t>
            </a:r>
            <a:r>
              <a:rPr lang="vi-VN" b="0" i="0" u="none" strike="noStrike">
                <a:solidFill>
                  <a:srgbClr val="3366CC"/>
                </a:solidFill>
                <a:effectLst/>
                <a:latin typeface="Arial" panose="020B0604020202020204" pitchFamily="34" charset="0"/>
                <a:hlinkClick r:id="rId12" tooltip="Cầu dây văng"/>
              </a:rPr>
              <a:t>cầu dây văng</a:t>
            </a:r>
            <a:r>
              <a:rPr lang="vi-VN" b="0" i="0">
                <a:solidFill>
                  <a:srgbClr val="202122"/>
                </a:solidFill>
                <a:effectLst/>
                <a:latin typeface="Arial" panose="020B0604020202020204" pitchFamily="34" charset="0"/>
              </a:rPr>
              <a:t> có nhịp chính dài nhất khu vực </a:t>
            </a:r>
            <a:r>
              <a:rPr lang="vi-VN" b="0" i="0" u="none" strike="noStrike">
                <a:solidFill>
                  <a:srgbClr val="3366CC"/>
                </a:solidFill>
                <a:effectLst/>
                <a:latin typeface="Arial" panose="020B0604020202020204" pitchFamily="34" charset="0"/>
                <a:hlinkClick r:id="rId13" tooltip="Đông Nam Á"/>
              </a:rPr>
              <a:t>Đông Nam Á</a:t>
            </a:r>
            <a:r>
              <a:rPr lang="vi-VN" b="0" i="0">
                <a:solidFill>
                  <a:srgbClr val="202122"/>
                </a:solidFill>
                <a:effectLst/>
                <a:latin typeface="Arial" panose="020B0604020202020204" pitchFamily="34" charset="0"/>
              </a:rPr>
              <a:t>.</a:t>
            </a:r>
          </a:p>
          <a:p>
            <a:endParaRPr lang="en-US"/>
          </a:p>
        </p:txBody>
      </p:sp>
    </p:spTree>
    <p:extLst>
      <p:ext uri="{BB962C8B-B14F-4D97-AF65-F5344CB8AC3E}">
        <p14:creationId xmlns:p14="http://schemas.microsoft.com/office/powerpoint/2010/main" val="10819553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vi-VN" b="1" i="0">
                <a:solidFill>
                  <a:srgbClr val="202122"/>
                </a:solidFill>
                <a:effectLst/>
                <a:latin typeface="Arial" panose="020B0604020202020204" pitchFamily="34" charset="0"/>
              </a:rPr>
              <a:t>Cầu Vĩnh Thịnh</a:t>
            </a:r>
            <a:r>
              <a:rPr lang="vi-VN" b="0" i="0">
                <a:solidFill>
                  <a:srgbClr val="202122"/>
                </a:solidFill>
                <a:effectLst/>
                <a:latin typeface="Arial" panose="020B0604020202020204" pitchFamily="34" charset="0"/>
              </a:rPr>
              <a:t> là cây cầu bắc qua </a:t>
            </a:r>
            <a:r>
              <a:rPr lang="vi-VN" b="0" i="0" u="none" strike="noStrike">
                <a:solidFill>
                  <a:srgbClr val="3366CC"/>
                </a:solidFill>
                <a:effectLst/>
                <a:latin typeface="Arial" panose="020B0604020202020204" pitchFamily="34" charset="0"/>
                <a:hlinkClick r:id="rId3" tooltip="Sông Hồng"/>
              </a:rPr>
              <a:t>sông Hồng</a:t>
            </a:r>
            <a:r>
              <a:rPr lang="vi-VN" b="0" i="0">
                <a:solidFill>
                  <a:srgbClr val="202122"/>
                </a:solidFill>
                <a:effectLst/>
                <a:latin typeface="Arial" panose="020B0604020202020204" pitchFamily="34" charset="0"/>
              </a:rPr>
              <a:t>, nối thị xã </a:t>
            </a:r>
            <a:r>
              <a:rPr lang="vi-VN" b="0" i="0" u="none" strike="noStrike">
                <a:solidFill>
                  <a:srgbClr val="3366CC"/>
                </a:solidFill>
                <a:effectLst/>
                <a:latin typeface="Arial" panose="020B0604020202020204" pitchFamily="34" charset="0"/>
                <a:hlinkClick r:id="rId4" tooltip="Sơn Tây"/>
              </a:rPr>
              <a:t>Sơn Tây</a:t>
            </a:r>
            <a:r>
              <a:rPr lang="vi-VN" b="0" i="0">
                <a:solidFill>
                  <a:srgbClr val="202122"/>
                </a:solidFill>
                <a:effectLst/>
                <a:latin typeface="Arial" panose="020B0604020202020204" pitchFamily="34" charset="0"/>
              </a:rPr>
              <a:t> thuộc thành phố </a:t>
            </a:r>
            <a:r>
              <a:rPr lang="vi-VN" b="0" i="0" u="none" strike="noStrike">
                <a:solidFill>
                  <a:srgbClr val="3366CC"/>
                </a:solidFill>
                <a:effectLst/>
                <a:latin typeface="Arial" panose="020B0604020202020204" pitchFamily="34" charset="0"/>
                <a:hlinkClick r:id="rId5" tooltip="Hà Nội"/>
              </a:rPr>
              <a:t>Hà Nội</a:t>
            </a:r>
            <a:r>
              <a:rPr lang="vi-VN" b="0" i="0">
                <a:solidFill>
                  <a:srgbClr val="202122"/>
                </a:solidFill>
                <a:effectLst/>
                <a:latin typeface="Arial" panose="020B0604020202020204" pitchFamily="34" charset="0"/>
              </a:rPr>
              <a:t> với huyện </a:t>
            </a:r>
            <a:r>
              <a:rPr lang="vi-VN" b="0" i="0" u="none" strike="noStrike">
                <a:solidFill>
                  <a:srgbClr val="3366CC"/>
                </a:solidFill>
                <a:effectLst/>
                <a:latin typeface="Arial" panose="020B0604020202020204" pitchFamily="34" charset="0"/>
                <a:hlinkClick r:id="rId6" tooltip="Vĩnh Tường"/>
              </a:rPr>
              <a:t>Vĩnh Tường</a:t>
            </a:r>
            <a:r>
              <a:rPr lang="vi-VN" b="0" i="0">
                <a:solidFill>
                  <a:srgbClr val="202122"/>
                </a:solidFill>
                <a:effectLst/>
                <a:latin typeface="Arial" panose="020B0604020202020204" pitchFamily="34" charset="0"/>
              </a:rPr>
              <a:t> thuộc tỉnh </a:t>
            </a:r>
            <a:r>
              <a:rPr lang="vi-VN" b="0" i="0" u="none" strike="noStrike">
                <a:solidFill>
                  <a:srgbClr val="3366CC"/>
                </a:solidFill>
                <a:effectLst/>
                <a:latin typeface="Arial" panose="020B0604020202020204" pitchFamily="34" charset="0"/>
                <a:hlinkClick r:id="rId7" tooltip="Vĩnh Phúc"/>
              </a:rPr>
              <a:t>Vĩnh Phúc</a:t>
            </a:r>
            <a:r>
              <a:rPr lang="vi-VN" b="0" i="0">
                <a:solidFill>
                  <a:srgbClr val="202122"/>
                </a:solidFill>
                <a:effectLst/>
                <a:latin typeface="Arial" panose="020B0604020202020204" pitchFamily="34" charset="0"/>
              </a:rPr>
              <a:t>, trên </a:t>
            </a:r>
            <a:r>
              <a:rPr lang="vi-VN" b="0" i="0" u="none" strike="noStrike">
                <a:solidFill>
                  <a:srgbClr val="3366CC"/>
                </a:solidFill>
                <a:effectLst/>
                <a:latin typeface="Arial" panose="020B0604020202020204" pitchFamily="34" charset="0"/>
                <a:hlinkClick r:id="rId8" tooltip="Quốc lộ 2"/>
              </a:rPr>
              <a:t>quốc lộ 2C</a:t>
            </a:r>
            <a:r>
              <a:rPr lang="vi-VN" b="0" i="0">
                <a:solidFill>
                  <a:srgbClr val="202122"/>
                </a:solidFill>
                <a:effectLst/>
                <a:latin typeface="Arial" panose="020B0604020202020204" pitchFamily="34" charset="0"/>
              </a:rPr>
              <a:t> thuộc tuyến đường </a:t>
            </a:r>
            <a:r>
              <a:rPr lang="vi-VN" b="0" i="0" u="none" strike="noStrike">
                <a:solidFill>
                  <a:srgbClr val="3366CC"/>
                </a:solidFill>
                <a:effectLst/>
                <a:latin typeface="Arial" panose="020B0604020202020204" pitchFamily="34" charset="0"/>
                <a:hlinkClick r:id="rId9" tooltip="Dự án đường vành đai 5 Hà Nội"/>
              </a:rPr>
              <a:t>vành đai 5</a:t>
            </a:r>
            <a:r>
              <a:rPr lang="vi-VN" b="0" i="0">
                <a:solidFill>
                  <a:srgbClr val="202122"/>
                </a:solidFill>
                <a:effectLst/>
                <a:latin typeface="Arial" panose="020B0604020202020204" pitchFamily="34" charset="0"/>
              </a:rPr>
              <a:t> thành phố </a:t>
            </a:r>
            <a:r>
              <a:rPr lang="vi-VN" b="0" i="0" u="none" strike="noStrike">
                <a:solidFill>
                  <a:srgbClr val="3366CC"/>
                </a:solidFill>
                <a:effectLst/>
                <a:latin typeface="Arial" panose="020B0604020202020204" pitchFamily="34" charset="0"/>
                <a:hlinkClick r:id="rId5" tooltip="Hà Nội"/>
              </a:rPr>
              <a:t>Hà Nội</a:t>
            </a:r>
            <a:r>
              <a:rPr lang="vi-VN" b="0" i="0">
                <a:solidFill>
                  <a:srgbClr val="202122"/>
                </a:solidFill>
                <a:effectLst/>
                <a:latin typeface="Arial" panose="020B0604020202020204" pitchFamily="34" charset="0"/>
              </a:rPr>
              <a:t>. Cầu Vĩnh Thịnh.</a:t>
            </a:r>
          </a:p>
          <a:p>
            <a:pPr algn="l"/>
            <a:r>
              <a:rPr lang="vi-VN" b="0" i="0">
                <a:solidFill>
                  <a:srgbClr val="000000"/>
                </a:solidFill>
                <a:effectLst/>
                <a:latin typeface="Linux Libertine"/>
              </a:rPr>
              <a:t>Đặc điểm</a:t>
            </a:r>
          </a:p>
          <a:p>
            <a:endParaRPr lang="en-US"/>
          </a:p>
        </p:txBody>
      </p:sp>
    </p:spTree>
    <p:extLst>
      <p:ext uri="{BB962C8B-B14F-4D97-AF65-F5344CB8AC3E}">
        <p14:creationId xmlns:p14="http://schemas.microsoft.com/office/powerpoint/2010/main" val="6657791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a:t>GV cùng HS chốt lại kiến thức bài học. Có thể mời HS chốt trước rồi GV chốt sau ạ</a:t>
            </a:r>
          </a:p>
          <a:p>
            <a:endParaRPr lang="en-US"/>
          </a:p>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b="0"/>
          </a:p>
          <a:p>
            <a:endParaRPr lang="en-US"/>
          </a:p>
          <a:p>
            <a:endParaRPr lang="en-US"/>
          </a:p>
          <a:p>
            <a:endParaRPr lang="en-US"/>
          </a:p>
        </p:txBody>
      </p:sp>
    </p:spTree>
    <p:extLst>
      <p:ext uri="{BB962C8B-B14F-4D97-AF65-F5344CB8AC3E}">
        <p14:creationId xmlns:p14="http://schemas.microsoft.com/office/powerpoint/2010/main" val="477836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a:p>
        </p:txBody>
      </p:sp>
    </p:spTree>
    <p:extLst>
      <p:ext uri="{BB962C8B-B14F-4D97-AF65-F5344CB8AC3E}">
        <p14:creationId xmlns:p14="http://schemas.microsoft.com/office/powerpoint/2010/main" val="27475888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en-US" b="0"/>
              <a:t>GV linh động sửa nội dung sao cho phù hợp nhé!</a:t>
            </a:r>
          </a:p>
          <a:p>
            <a:endParaRPr lang="en-US" b="0"/>
          </a:p>
          <a:p>
            <a:endParaRPr lang="en-US" b="0"/>
          </a:p>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a:p>
        </p:txBody>
      </p:sp>
    </p:spTree>
    <p:extLst>
      <p:ext uri="{BB962C8B-B14F-4D97-AF65-F5344CB8AC3E}">
        <p14:creationId xmlns:p14="http://schemas.microsoft.com/office/powerpoint/2010/main" val="39937480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a:p>
        </p:txBody>
      </p:sp>
    </p:spTree>
    <p:extLst>
      <p:ext uri="{BB962C8B-B14F-4D97-AF65-F5344CB8AC3E}">
        <p14:creationId xmlns:p14="http://schemas.microsoft.com/office/powerpoint/2010/main" val="13669801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1" name="Google Shape;55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694235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a:p>
          <a:p>
            <a:endParaRPr lang="en-US"/>
          </a:p>
        </p:txBody>
      </p:sp>
    </p:spTree>
    <p:extLst>
      <p:ext uri="{BB962C8B-B14F-4D97-AF65-F5344CB8AC3E}">
        <p14:creationId xmlns:p14="http://schemas.microsoft.com/office/powerpoint/2010/main" val="354624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 chia sẻ trước lớp</a:t>
            </a:r>
          </a:p>
        </p:txBody>
      </p:sp>
    </p:spTree>
    <p:extLst>
      <p:ext uri="{BB962C8B-B14F-4D97-AF65-F5344CB8AC3E}">
        <p14:creationId xmlns:p14="http://schemas.microsoft.com/office/powerpoint/2010/main" val="3201105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a:p>
        </p:txBody>
      </p:sp>
    </p:spTree>
    <p:extLst>
      <p:ext uri="{BB962C8B-B14F-4D97-AF65-F5344CB8AC3E}">
        <p14:creationId xmlns:p14="http://schemas.microsoft.com/office/powerpoint/2010/main" val="2365332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pPr marL="158750" indent="0">
              <a:buNone/>
            </a:pPr>
            <a:endParaRPr lang="en-US" b="0"/>
          </a:p>
          <a:p>
            <a:endParaRPr lang="en-US" b="0"/>
          </a:p>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a:p>
        </p:txBody>
      </p:sp>
    </p:spTree>
    <p:extLst>
      <p:ext uri="{BB962C8B-B14F-4D97-AF65-F5344CB8AC3E}">
        <p14:creationId xmlns:p14="http://schemas.microsoft.com/office/powerpoint/2010/main" val="3985680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685800"/>
            <a:ext cx="6080125"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0"/>
              <a:t>Xong bài 1 thì quay về slide 8</a:t>
            </a:r>
          </a:p>
          <a:p>
            <a:endParaRPr lang="en-US" b="0"/>
          </a:p>
          <a:p>
            <a:endParaRPr lang="en-US" b="0"/>
          </a:p>
          <a:p>
            <a:r>
              <a:rPr lang="vi-VN" b="0"/>
              <a:t>Tác</a:t>
            </a:r>
            <a:r>
              <a:rPr lang="vi-VN" b="0" baseline="0"/>
              <a:t> giả bộ ppt</a:t>
            </a:r>
            <a:r>
              <a:rPr lang="en-US" b="0" baseline="0"/>
              <a:t> Toán + Tiếng Việt các lớp 1, 2, 3</a:t>
            </a:r>
            <a:r>
              <a:rPr lang="vi-VN" b="0" baseline="0"/>
              <a:t>: Phan Thị Linh – Đà Nẵng</a:t>
            </a:r>
          </a:p>
          <a:p>
            <a:r>
              <a:rPr lang="vi-VN" b="0" baseline="0"/>
              <a:t>Sđt lh: 0916.604.268</a:t>
            </a:r>
          </a:p>
          <a:p>
            <a:r>
              <a:rPr lang="vi-VN" sz="1100" b="0">
                <a:latin typeface="Arial" pitchFamily="34" charset="0"/>
                <a:cs typeface="Arial" pitchFamily="34" charset="0"/>
              </a:rPr>
              <a:t>+ Zalo: 0916.604.268</a:t>
            </a:r>
          </a:p>
          <a:p>
            <a:r>
              <a:rPr lang="vi-VN" sz="1100" b="0">
                <a:latin typeface="Arial" pitchFamily="34" charset="0"/>
                <a:cs typeface="Arial" pitchFamily="34" charset="0"/>
              </a:rPr>
              <a:t>+ Facebook cá nhân: </a:t>
            </a:r>
            <a:r>
              <a:rPr lang="vi-VN" sz="1100" b="0">
                <a:hlinkClick r:id="rId3"/>
              </a:rPr>
              <a:t>https://www.facebook.com/nhilinh.phan/</a:t>
            </a:r>
            <a:endParaRPr lang="vi-VN" sz="1100" b="0"/>
          </a:p>
          <a:p>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endParaRPr lang="en-US"/>
          </a:p>
        </p:txBody>
      </p:sp>
    </p:spTree>
    <p:extLst>
      <p:ext uri="{BB962C8B-B14F-4D97-AF65-F5344CB8AC3E}">
        <p14:creationId xmlns:p14="http://schemas.microsoft.com/office/powerpoint/2010/main" val="39856809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4662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313623" y="284734"/>
            <a:ext cx="11534584" cy="6288533"/>
            <a:chOff x="235800" y="213550"/>
            <a:chExt cx="8672393" cy="4716400"/>
          </a:xfrm>
        </p:grpSpPr>
        <p:sp>
          <p:nvSpPr>
            <p:cNvPr id="10" name="Google Shape;10;p2"/>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 name="Google Shape;11;p2"/>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 name="Google Shape;12;p2"/>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3" name="Google Shape;13;p2"/>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 name="Google Shape;14;p2"/>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5" name="Google Shape;15;p2"/>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 name="Google Shape;16;p2"/>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 name="Google Shape;17;p2"/>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8" name="Google Shape;18;p2"/>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 name="Google Shape;19;p2"/>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0" name="Google Shape;20;p2"/>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1" name="Google Shape;21;p2"/>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2" name="Google Shape;22;p2"/>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3" name="Google Shape;23;p2"/>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4" name="Google Shape;24;p2"/>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5" name="Google Shape;25;p2"/>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6" name="Google Shape;26;p2"/>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7" name="Google Shape;27;p2"/>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8" name="Google Shape;28;p2"/>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29" name="Google Shape;29;p2"/>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0" name="Google Shape;30;p2"/>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1" name="Google Shape;31;p2"/>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2" name="Google Shape;32;p2"/>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3" name="Google Shape;33;p2"/>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4" name="Google Shape;34;p2"/>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 name="Google Shape;35;p2"/>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36" name="Google Shape;36;p2"/>
          <p:cNvSpPr txBox="1">
            <a:spLocks noGrp="1"/>
          </p:cNvSpPr>
          <p:nvPr>
            <p:ph type="subTitle" idx="1"/>
          </p:nvPr>
        </p:nvSpPr>
        <p:spPr>
          <a:xfrm>
            <a:off x="3287613" y="4876300"/>
            <a:ext cx="6074934" cy="59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800"/>
              <a:buNone/>
              <a:defRPr sz="2394"/>
            </a:lvl2pPr>
            <a:lvl3pPr lvl="2" algn="ctr">
              <a:lnSpc>
                <a:spcPct val="100000"/>
              </a:lnSpc>
              <a:spcBef>
                <a:spcPts val="0"/>
              </a:spcBef>
              <a:spcAft>
                <a:spcPts val="0"/>
              </a:spcAft>
              <a:buSzPts val="1800"/>
              <a:buNone/>
              <a:defRPr sz="2394"/>
            </a:lvl3pPr>
            <a:lvl4pPr lvl="3" algn="ctr">
              <a:lnSpc>
                <a:spcPct val="100000"/>
              </a:lnSpc>
              <a:spcBef>
                <a:spcPts val="0"/>
              </a:spcBef>
              <a:spcAft>
                <a:spcPts val="0"/>
              </a:spcAft>
              <a:buSzPts val="1800"/>
              <a:buNone/>
              <a:defRPr sz="2394"/>
            </a:lvl4pPr>
            <a:lvl5pPr lvl="4" algn="ctr">
              <a:lnSpc>
                <a:spcPct val="100000"/>
              </a:lnSpc>
              <a:spcBef>
                <a:spcPts val="0"/>
              </a:spcBef>
              <a:spcAft>
                <a:spcPts val="0"/>
              </a:spcAft>
              <a:buSzPts val="1800"/>
              <a:buNone/>
              <a:defRPr sz="2394"/>
            </a:lvl5pPr>
            <a:lvl6pPr lvl="5" algn="ctr">
              <a:lnSpc>
                <a:spcPct val="100000"/>
              </a:lnSpc>
              <a:spcBef>
                <a:spcPts val="0"/>
              </a:spcBef>
              <a:spcAft>
                <a:spcPts val="0"/>
              </a:spcAft>
              <a:buSzPts val="1800"/>
              <a:buNone/>
              <a:defRPr sz="2394"/>
            </a:lvl6pPr>
            <a:lvl7pPr lvl="6" algn="ctr">
              <a:lnSpc>
                <a:spcPct val="100000"/>
              </a:lnSpc>
              <a:spcBef>
                <a:spcPts val="0"/>
              </a:spcBef>
              <a:spcAft>
                <a:spcPts val="0"/>
              </a:spcAft>
              <a:buSzPts val="1800"/>
              <a:buNone/>
              <a:defRPr sz="2394"/>
            </a:lvl7pPr>
            <a:lvl8pPr lvl="7" algn="ctr">
              <a:lnSpc>
                <a:spcPct val="100000"/>
              </a:lnSpc>
              <a:spcBef>
                <a:spcPts val="0"/>
              </a:spcBef>
              <a:spcAft>
                <a:spcPts val="0"/>
              </a:spcAft>
              <a:buSzPts val="1800"/>
              <a:buNone/>
              <a:defRPr sz="2394"/>
            </a:lvl8pPr>
            <a:lvl9pPr lvl="8" algn="ctr">
              <a:lnSpc>
                <a:spcPct val="100000"/>
              </a:lnSpc>
              <a:spcBef>
                <a:spcPts val="0"/>
              </a:spcBef>
              <a:spcAft>
                <a:spcPts val="0"/>
              </a:spcAft>
              <a:buSzPts val="1800"/>
              <a:buNone/>
              <a:defRPr sz="2394"/>
            </a:lvl9pPr>
          </a:lstStyle>
          <a:p>
            <a:endParaRPr/>
          </a:p>
        </p:txBody>
      </p:sp>
      <p:sp>
        <p:nvSpPr>
          <p:cNvPr id="37" name="Google Shape;37;p2"/>
          <p:cNvSpPr txBox="1">
            <a:spLocks noGrp="1"/>
          </p:cNvSpPr>
          <p:nvPr>
            <p:ph type="ctrTitle"/>
          </p:nvPr>
        </p:nvSpPr>
        <p:spPr>
          <a:xfrm>
            <a:off x="3287779" y="3984217"/>
            <a:ext cx="6074934" cy="6936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191919"/>
              </a:buClr>
              <a:buSzPts val="5200"/>
              <a:buNone/>
              <a:defRPr sz="2926"/>
            </a:lvl1pPr>
            <a:lvl2pPr lvl="1" algn="ctr" rtl="0">
              <a:spcBef>
                <a:spcPts val="0"/>
              </a:spcBef>
              <a:spcAft>
                <a:spcPts val="0"/>
              </a:spcAft>
              <a:buClr>
                <a:srgbClr val="191919"/>
              </a:buClr>
              <a:buSzPts val="5200"/>
              <a:buNone/>
              <a:defRPr sz="6916">
                <a:solidFill>
                  <a:srgbClr val="191919"/>
                </a:solidFill>
              </a:defRPr>
            </a:lvl2pPr>
            <a:lvl3pPr lvl="2" algn="ctr" rtl="0">
              <a:spcBef>
                <a:spcPts val="0"/>
              </a:spcBef>
              <a:spcAft>
                <a:spcPts val="0"/>
              </a:spcAft>
              <a:buClr>
                <a:srgbClr val="191919"/>
              </a:buClr>
              <a:buSzPts val="5200"/>
              <a:buNone/>
              <a:defRPr sz="6916">
                <a:solidFill>
                  <a:srgbClr val="191919"/>
                </a:solidFill>
              </a:defRPr>
            </a:lvl3pPr>
            <a:lvl4pPr lvl="3" algn="ctr" rtl="0">
              <a:spcBef>
                <a:spcPts val="0"/>
              </a:spcBef>
              <a:spcAft>
                <a:spcPts val="0"/>
              </a:spcAft>
              <a:buClr>
                <a:srgbClr val="191919"/>
              </a:buClr>
              <a:buSzPts val="5200"/>
              <a:buNone/>
              <a:defRPr sz="6916">
                <a:solidFill>
                  <a:srgbClr val="191919"/>
                </a:solidFill>
              </a:defRPr>
            </a:lvl4pPr>
            <a:lvl5pPr lvl="4" algn="ctr" rtl="0">
              <a:spcBef>
                <a:spcPts val="0"/>
              </a:spcBef>
              <a:spcAft>
                <a:spcPts val="0"/>
              </a:spcAft>
              <a:buClr>
                <a:srgbClr val="191919"/>
              </a:buClr>
              <a:buSzPts val="5200"/>
              <a:buNone/>
              <a:defRPr sz="6916">
                <a:solidFill>
                  <a:srgbClr val="191919"/>
                </a:solidFill>
              </a:defRPr>
            </a:lvl5pPr>
            <a:lvl6pPr lvl="5" algn="ctr" rtl="0">
              <a:spcBef>
                <a:spcPts val="0"/>
              </a:spcBef>
              <a:spcAft>
                <a:spcPts val="0"/>
              </a:spcAft>
              <a:buClr>
                <a:srgbClr val="191919"/>
              </a:buClr>
              <a:buSzPts val="5200"/>
              <a:buNone/>
              <a:defRPr sz="6916">
                <a:solidFill>
                  <a:srgbClr val="191919"/>
                </a:solidFill>
              </a:defRPr>
            </a:lvl6pPr>
            <a:lvl7pPr lvl="6" algn="ctr" rtl="0">
              <a:spcBef>
                <a:spcPts val="0"/>
              </a:spcBef>
              <a:spcAft>
                <a:spcPts val="0"/>
              </a:spcAft>
              <a:buClr>
                <a:srgbClr val="191919"/>
              </a:buClr>
              <a:buSzPts val="5200"/>
              <a:buNone/>
              <a:defRPr sz="6916">
                <a:solidFill>
                  <a:srgbClr val="191919"/>
                </a:solidFill>
              </a:defRPr>
            </a:lvl7pPr>
            <a:lvl8pPr lvl="7" algn="ctr" rtl="0">
              <a:spcBef>
                <a:spcPts val="0"/>
              </a:spcBef>
              <a:spcAft>
                <a:spcPts val="0"/>
              </a:spcAft>
              <a:buClr>
                <a:srgbClr val="191919"/>
              </a:buClr>
              <a:buSzPts val="5200"/>
              <a:buNone/>
              <a:defRPr sz="6916">
                <a:solidFill>
                  <a:srgbClr val="191919"/>
                </a:solidFill>
              </a:defRPr>
            </a:lvl8pPr>
            <a:lvl9pPr lvl="8" algn="ctr" rtl="0">
              <a:spcBef>
                <a:spcPts val="0"/>
              </a:spcBef>
              <a:spcAft>
                <a:spcPts val="0"/>
              </a:spcAft>
              <a:buClr>
                <a:srgbClr val="191919"/>
              </a:buClr>
              <a:buSzPts val="5200"/>
              <a:buNone/>
              <a:defRPr sz="6916">
                <a:solidFill>
                  <a:srgbClr val="191919"/>
                </a:solidFill>
              </a:defRPr>
            </a:lvl9pPr>
          </a:lstStyle>
          <a:p>
            <a:endParaRPr/>
          </a:p>
        </p:txBody>
      </p:sp>
      <p:sp>
        <p:nvSpPr>
          <p:cNvPr id="38" name="Google Shape;38;p2"/>
          <p:cNvSpPr txBox="1">
            <a:spLocks noGrp="1"/>
          </p:cNvSpPr>
          <p:nvPr>
            <p:ph type="ctrTitle" idx="2"/>
          </p:nvPr>
        </p:nvSpPr>
        <p:spPr>
          <a:xfrm>
            <a:off x="3287779" y="1384067"/>
            <a:ext cx="6074934" cy="2486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5200"/>
              <a:buNone/>
              <a:defRPr sz="9576" b="1"/>
            </a:lvl1pPr>
            <a:lvl2pPr lvl="1" algn="ctr">
              <a:spcBef>
                <a:spcPts val="0"/>
              </a:spcBef>
              <a:spcAft>
                <a:spcPts val="0"/>
              </a:spcAft>
              <a:buClr>
                <a:srgbClr val="191919"/>
              </a:buClr>
              <a:buSzPts val="5200"/>
              <a:buNone/>
              <a:defRPr sz="6916">
                <a:solidFill>
                  <a:srgbClr val="191919"/>
                </a:solidFill>
              </a:defRPr>
            </a:lvl2pPr>
            <a:lvl3pPr lvl="2" algn="ctr">
              <a:spcBef>
                <a:spcPts val="0"/>
              </a:spcBef>
              <a:spcAft>
                <a:spcPts val="0"/>
              </a:spcAft>
              <a:buClr>
                <a:srgbClr val="191919"/>
              </a:buClr>
              <a:buSzPts val="5200"/>
              <a:buNone/>
              <a:defRPr sz="6916">
                <a:solidFill>
                  <a:srgbClr val="191919"/>
                </a:solidFill>
              </a:defRPr>
            </a:lvl3pPr>
            <a:lvl4pPr lvl="3" algn="ctr">
              <a:spcBef>
                <a:spcPts val="0"/>
              </a:spcBef>
              <a:spcAft>
                <a:spcPts val="0"/>
              </a:spcAft>
              <a:buClr>
                <a:srgbClr val="191919"/>
              </a:buClr>
              <a:buSzPts val="5200"/>
              <a:buNone/>
              <a:defRPr sz="6916">
                <a:solidFill>
                  <a:srgbClr val="191919"/>
                </a:solidFill>
              </a:defRPr>
            </a:lvl4pPr>
            <a:lvl5pPr lvl="4" algn="ctr">
              <a:spcBef>
                <a:spcPts val="0"/>
              </a:spcBef>
              <a:spcAft>
                <a:spcPts val="0"/>
              </a:spcAft>
              <a:buClr>
                <a:srgbClr val="191919"/>
              </a:buClr>
              <a:buSzPts val="5200"/>
              <a:buNone/>
              <a:defRPr sz="6916">
                <a:solidFill>
                  <a:srgbClr val="191919"/>
                </a:solidFill>
              </a:defRPr>
            </a:lvl5pPr>
            <a:lvl6pPr lvl="5" algn="ctr">
              <a:spcBef>
                <a:spcPts val="0"/>
              </a:spcBef>
              <a:spcAft>
                <a:spcPts val="0"/>
              </a:spcAft>
              <a:buClr>
                <a:srgbClr val="191919"/>
              </a:buClr>
              <a:buSzPts val="5200"/>
              <a:buNone/>
              <a:defRPr sz="6916">
                <a:solidFill>
                  <a:srgbClr val="191919"/>
                </a:solidFill>
              </a:defRPr>
            </a:lvl6pPr>
            <a:lvl7pPr lvl="6" algn="ctr">
              <a:spcBef>
                <a:spcPts val="0"/>
              </a:spcBef>
              <a:spcAft>
                <a:spcPts val="0"/>
              </a:spcAft>
              <a:buClr>
                <a:srgbClr val="191919"/>
              </a:buClr>
              <a:buSzPts val="5200"/>
              <a:buNone/>
              <a:defRPr sz="6916">
                <a:solidFill>
                  <a:srgbClr val="191919"/>
                </a:solidFill>
              </a:defRPr>
            </a:lvl7pPr>
            <a:lvl8pPr lvl="7" algn="ctr">
              <a:spcBef>
                <a:spcPts val="0"/>
              </a:spcBef>
              <a:spcAft>
                <a:spcPts val="0"/>
              </a:spcAft>
              <a:buClr>
                <a:srgbClr val="191919"/>
              </a:buClr>
              <a:buSzPts val="5200"/>
              <a:buNone/>
              <a:defRPr sz="6916">
                <a:solidFill>
                  <a:srgbClr val="191919"/>
                </a:solidFill>
              </a:defRPr>
            </a:lvl8pPr>
            <a:lvl9pPr lvl="8" algn="ctr">
              <a:spcBef>
                <a:spcPts val="0"/>
              </a:spcBef>
              <a:spcAft>
                <a:spcPts val="0"/>
              </a:spcAft>
              <a:buClr>
                <a:srgbClr val="191919"/>
              </a:buClr>
              <a:buSzPts val="5200"/>
              <a:buNone/>
              <a:defRPr sz="6916">
                <a:solidFill>
                  <a:srgbClr val="191919"/>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txBox="1">
            <a:spLocks noGrp="1"/>
          </p:cNvSpPr>
          <p:nvPr>
            <p:ph type="subTitle" idx="1"/>
          </p:nvPr>
        </p:nvSpPr>
        <p:spPr>
          <a:xfrm>
            <a:off x="3101907" y="4482089"/>
            <a:ext cx="5958024" cy="6156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387">
                <a:solidFill>
                  <a:schemeClr val="lt1"/>
                </a:solidFill>
              </a:defRPr>
            </a:lvl1pPr>
            <a:lvl2pPr lvl="1" rtl="0">
              <a:lnSpc>
                <a:spcPct val="100000"/>
              </a:lnSpc>
              <a:spcBef>
                <a:spcPts val="0"/>
              </a:spcBef>
              <a:spcAft>
                <a:spcPts val="0"/>
              </a:spcAft>
              <a:buSzPts val="1600"/>
              <a:buNone/>
              <a:defRPr sz="2123"/>
            </a:lvl2pPr>
            <a:lvl3pPr lvl="2" rtl="0">
              <a:lnSpc>
                <a:spcPct val="100000"/>
              </a:lnSpc>
              <a:spcBef>
                <a:spcPts val="0"/>
              </a:spcBef>
              <a:spcAft>
                <a:spcPts val="0"/>
              </a:spcAft>
              <a:buSzPts val="1600"/>
              <a:buNone/>
              <a:defRPr sz="2123"/>
            </a:lvl3pPr>
            <a:lvl4pPr lvl="3" rtl="0">
              <a:lnSpc>
                <a:spcPct val="100000"/>
              </a:lnSpc>
              <a:spcBef>
                <a:spcPts val="0"/>
              </a:spcBef>
              <a:spcAft>
                <a:spcPts val="0"/>
              </a:spcAft>
              <a:buSzPts val="1600"/>
              <a:buNone/>
              <a:defRPr sz="2123"/>
            </a:lvl4pPr>
            <a:lvl5pPr lvl="4" rtl="0">
              <a:lnSpc>
                <a:spcPct val="100000"/>
              </a:lnSpc>
              <a:spcBef>
                <a:spcPts val="0"/>
              </a:spcBef>
              <a:spcAft>
                <a:spcPts val="0"/>
              </a:spcAft>
              <a:buSzPts val="1600"/>
              <a:buNone/>
              <a:defRPr sz="2123"/>
            </a:lvl5pPr>
            <a:lvl6pPr lvl="5" rtl="0">
              <a:lnSpc>
                <a:spcPct val="100000"/>
              </a:lnSpc>
              <a:spcBef>
                <a:spcPts val="0"/>
              </a:spcBef>
              <a:spcAft>
                <a:spcPts val="0"/>
              </a:spcAft>
              <a:buSzPts val="1600"/>
              <a:buNone/>
              <a:defRPr sz="2123"/>
            </a:lvl6pPr>
            <a:lvl7pPr lvl="6" rtl="0">
              <a:lnSpc>
                <a:spcPct val="100000"/>
              </a:lnSpc>
              <a:spcBef>
                <a:spcPts val="0"/>
              </a:spcBef>
              <a:spcAft>
                <a:spcPts val="0"/>
              </a:spcAft>
              <a:buSzPts val="1600"/>
              <a:buNone/>
              <a:defRPr sz="2123"/>
            </a:lvl7pPr>
            <a:lvl8pPr lvl="7" rtl="0">
              <a:lnSpc>
                <a:spcPct val="100000"/>
              </a:lnSpc>
              <a:spcBef>
                <a:spcPts val="0"/>
              </a:spcBef>
              <a:spcAft>
                <a:spcPts val="0"/>
              </a:spcAft>
              <a:buSzPts val="1600"/>
              <a:buNone/>
              <a:defRPr sz="2123"/>
            </a:lvl8pPr>
            <a:lvl9pPr lvl="8" rtl="0">
              <a:lnSpc>
                <a:spcPct val="100000"/>
              </a:lnSpc>
              <a:spcBef>
                <a:spcPts val="0"/>
              </a:spcBef>
              <a:spcAft>
                <a:spcPts val="0"/>
              </a:spcAft>
              <a:buSzPts val="1600"/>
              <a:buNone/>
              <a:defRPr sz="2123"/>
            </a:lvl9pPr>
          </a:lstStyle>
          <a:p>
            <a:endParaRPr/>
          </a:p>
        </p:txBody>
      </p:sp>
      <p:sp>
        <p:nvSpPr>
          <p:cNvPr id="10" name="Google Shape;10;p2"/>
          <p:cNvSpPr txBox="1">
            <a:spLocks noGrp="1"/>
          </p:cNvSpPr>
          <p:nvPr>
            <p:ph type="ctrTitle"/>
          </p:nvPr>
        </p:nvSpPr>
        <p:spPr>
          <a:xfrm>
            <a:off x="2060292" y="2055184"/>
            <a:ext cx="8041257" cy="22188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7200"/>
              <a:buNone/>
              <a:defRPr sz="6368"/>
            </a:lvl1pPr>
            <a:lvl2pPr lvl="1" algn="ctr" rtl="0">
              <a:spcBef>
                <a:spcPts val="0"/>
              </a:spcBef>
              <a:spcAft>
                <a:spcPts val="0"/>
              </a:spcAft>
              <a:buSzPts val="7200"/>
              <a:buNone/>
              <a:defRPr sz="9552"/>
            </a:lvl2pPr>
            <a:lvl3pPr lvl="2" algn="ctr" rtl="0">
              <a:spcBef>
                <a:spcPts val="0"/>
              </a:spcBef>
              <a:spcAft>
                <a:spcPts val="0"/>
              </a:spcAft>
              <a:buSzPts val="7200"/>
              <a:buNone/>
              <a:defRPr sz="9552"/>
            </a:lvl3pPr>
            <a:lvl4pPr lvl="3" algn="ctr" rtl="0">
              <a:spcBef>
                <a:spcPts val="0"/>
              </a:spcBef>
              <a:spcAft>
                <a:spcPts val="0"/>
              </a:spcAft>
              <a:buSzPts val="7200"/>
              <a:buNone/>
              <a:defRPr sz="9552"/>
            </a:lvl4pPr>
            <a:lvl5pPr lvl="4" algn="ctr" rtl="0">
              <a:spcBef>
                <a:spcPts val="0"/>
              </a:spcBef>
              <a:spcAft>
                <a:spcPts val="0"/>
              </a:spcAft>
              <a:buSzPts val="7200"/>
              <a:buNone/>
              <a:defRPr sz="9552"/>
            </a:lvl5pPr>
            <a:lvl6pPr lvl="5" algn="ctr" rtl="0">
              <a:spcBef>
                <a:spcPts val="0"/>
              </a:spcBef>
              <a:spcAft>
                <a:spcPts val="0"/>
              </a:spcAft>
              <a:buSzPts val="7200"/>
              <a:buNone/>
              <a:defRPr sz="9552"/>
            </a:lvl6pPr>
            <a:lvl7pPr lvl="6" algn="ctr" rtl="0">
              <a:spcBef>
                <a:spcPts val="0"/>
              </a:spcBef>
              <a:spcAft>
                <a:spcPts val="0"/>
              </a:spcAft>
              <a:buSzPts val="7200"/>
              <a:buNone/>
              <a:defRPr sz="9552"/>
            </a:lvl7pPr>
            <a:lvl8pPr lvl="7" algn="ctr" rtl="0">
              <a:spcBef>
                <a:spcPts val="0"/>
              </a:spcBef>
              <a:spcAft>
                <a:spcPts val="0"/>
              </a:spcAft>
              <a:buSzPts val="7200"/>
              <a:buNone/>
              <a:defRPr sz="9552"/>
            </a:lvl8pPr>
            <a:lvl9pPr lvl="8" algn="ctr" rtl="0">
              <a:spcBef>
                <a:spcPts val="0"/>
              </a:spcBef>
              <a:spcAft>
                <a:spcPts val="0"/>
              </a:spcAft>
              <a:buSzPts val="7200"/>
              <a:buNone/>
              <a:defRPr sz="9552"/>
            </a:lvl9pPr>
          </a:lstStyle>
          <a:p>
            <a:endParaRPr/>
          </a:p>
        </p:txBody>
      </p:sp>
      <p:grpSp>
        <p:nvGrpSpPr>
          <p:cNvPr id="11" name="Google Shape;11;p2"/>
          <p:cNvGrpSpPr/>
          <p:nvPr/>
        </p:nvGrpSpPr>
        <p:grpSpPr>
          <a:xfrm>
            <a:off x="9508828" y="5362235"/>
            <a:ext cx="837108" cy="553484"/>
            <a:chOff x="4657725" y="1431175"/>
            <a:chExt cx="1117125" cy="736800"/>
          </a:xfrm>
        </p:grpSpPr>
        <p:sp>
          <p:nvSpPr>
            <p:cNvPr id="12" name="Google Shape;12;p2"/>
            <p:cNvSpPr/>
            <p:nvPr/>
          </p:nvSpPr>
          <p:spPr>
            <a:xfrm>
              <a:off x="5142300" y="1852050"/>
              <a:ext cx="632550" cy="315925"/>
            </a:xfrm>
            <a:custGeom>
              <a:avLst/>
              <a:gdLst/>
              <a:ahLst/>
              <a:cxnLst/>
              <a:rect l="l" t="t" r="r" b="b"/>
              <a:pathLst>
                <a:path w="25302" h="12637" extrusionOk="0">
                  <a:moveTo>
                    <a:pt x="16840" y="0"/>
                  </a:moveTo>
                  <a:cubicBezTo>
                    <a:pt x="15217" y="0"/>
                    <a:pt x="13669" y="367"/>
                    <a:pt x="12121" y="945"/>
                  </a:cubicBezTo>
                  <a:cubicBezTo>
                    <a:pt x="8680" y="2255"/>
                    <a:pt x="5573" y="4267"/>
                    <a:pt x="3179" y="7077"/>
                  </a:cubicBezTo>
                  <a:cubicBezTo>
                    <a:pt x="1965" y="8493"/>
                    <a:pt x="977" y="9958"/>
                    <a:pt x="262" y="11684"/>
                  </a:cubicBezTo>
                  <a:cubicBezTo>
                    <a:pt x="179" y="11875"/>
                    <a:pt x="96" y="12065"/>
                    <a:pt x="0" y="12291"/>
                  </a:cubicBezTo>
                  <a:cubicBezTo>
                    <a:pt x="881" y="12387"/>
                    <a:pt x="1763" y="12494"/>
                    <a:pt x="2620" y="12637"/>
                  </a:cubicBezTo>
                  <a:cubicBezTo>
                    <a:pt x="4227" y="11446"/>
                    <a:pt x="6061" y="10815"/>
                    <a:pt x="8061" y="10351"/>
                  </a:cubicBezTo>
                  <a:cubicBezTo>
                    <a:pt x="9144" y="10101"/>
                    <a:pt x="10216" y="9803"/>
                    <a:pt x="11335" y="9755"/>
                  </a:cubicBezTo>
                  <a:cubicBezTo>
                    <a:pt x="11440" y="9752"/>
                    <a:pt x="11545" y="9750"/>
                    <a:pt x="11651" y="9750"/>
                  </a:cubicBezTo>
                  <a:cubicBezTo>
                    <a:pt x="12481" y="9750"/>
                    <a:pt x="13310" y="9847"/>
                    <a:pt x="14127" y="9847"/>
                  </a:cubicBezTo>
                  <a:cubicBezTo>
                    <a:pt x="14260" y="9847"/>
                    <a:pt x="14393" y="9845"/>
                    <a:pt x="14526" y="9839"/>
                  </a:cubicBezTo>
                  <a:cubicBezTo>
                    <a:pt x="15621" y="9791"/>
                    <a:pt x="16693" y="9672"/>
                    <a:pt x="17776" y="9517"/>
                  </a:cubicBezTo>
                  <a:cubicBezTo>
                    <a:pt x="18300" y="9446"/>
                    <a:pt x="18788" y="9434"/>
                    <a:pt x="19312" y="9279"/>
                  </a:cubicBezTo>
                  <a:cubicBezTo>
                    <a:pt x="19741" y="9148"/>
                    <a:pt x="20110" y="8958"/>
                    <a:pt x="20527" y="8767"/>
                  </a:cubicBezTo>
                  <a:cubicBezTo>
                    <a:pt x="22420" y="7862"/>
                    <a:pt x="25301" y="5672"/>
                    <a:pt x="24027" y="3231"/>
                  </a:cubicBezTo>
                  <a:cubicBezTo>
                    <a:pt x="22968" y="1207"/>
                    <a:pt x="20324" y="350"/>
                    <a:pt x="18205" y="88"/>
                  </a:cubicBezTo>
                  <a:cubicBezTo>
                    <a:pt x="17743" y="28"/>
                    <a:pt x="17289" y="0"/>
                    <a:pt x="168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13" name="Google Shape;13;p2"/>
            <p:cNvSpPr/>
            <p:nvPr/>
          </p:nvSpPr>
          <p:spPr>
            <a:xfrm>
              <a:off x="5155700" y="1938975"/>
              <a:ext cx="471800" cy="217400"/>
            </a:xfrm>
            <a:custGeom>
              <a:avLst/>
              <a:gdLst/>
              <a:ahLst/>
              <a:cxnLst/>
              <a:rect l="l" t="t" r="r" b="b"/>
              <a:pathLst>
                <a:path w="18872" h="8696" extrusionOk="0">
                  <a:moveTo>
                    <a:pt x="18415" y="1"/>
                  </a:moveTo>
                  <a:cubicBezTo>
                    <a:pt x="16103" y="1"/>
                    <a:pt x="13844" y="737"/>
                    <a:pt x="11573" y="1552"/>
                  </a:cubicBezTo>
                  <a:lnTo>
                    <a:pt x="11156" y="1706"/>
                  </a:lnTo>
                  <a:cubicBezTo>
                    <a:pt x="6870" y="3230"/>
                    <a:pt x="2822" y="4695"/>
                    <a:pt x="60" y="8386"/>
                  </a:cubicBezTo>
                  <a:cubicBezTo>
                    <a:pt x="0" y="8469"/>
                    <a:pt x="24" y="8588"/>
                    <a:pt x="107" y="8648"/>
                  </a:cubicBezTo>
                  <a:cubicBezTo>
                    <a:pt x="155" y="8683"/>
                    <a:pt x="179" y="8695"/>
                    <a:pt x="226" y="8695"/>
                  </a:cubicBezTo>
                  <a:cubicBezTo>
                    <a:pt x="286" y="8695"/>
                    <a:pt x="345" y="8672"/>
                    <a:pt x="357" y="8588"/>
                  </a:cubicBezTo>
                  <a:cubicBezTo>
                    <a:pt x="3036" y="4993"/>
                    <a:pt x="7049" y="3564"/>
                    <a:pt x="11275" y="2040"/>
                  </a:cubicBezTo>
                  <a:lnTo>
                    <a:pt x="11692" y="1897"/>
                  </a:lnTo>
                  <a:cubicBezTo>
                    <a:pt x="13938" y="1095"/>
                    <a:pt x="16141" y="370"/>
                    <a:pt x="18405" y="370"/>
                  </a:cubicBezTo>
                  <a:cubicBezTo>
                    <a:pt x="18493" y="370"/>
                    <a:pt x="18581" y="371"/>
                    <a:pt x="18669" y="373"/>
                  </a:cubicBezTo>
                  <a:cubicBezTo>
                    <a:pt x="18678" y="375"/>
                    <a:pt x="18687" y="377"/>
                    <a:pt x="18696" y="377"/>
                  </a:cubicBezTo>
                  <a:cubicBezTo>
                    <a:pt x="18774" y="377"/>
                    <a:pt x="18860" y="290"/>
                    <a:pt x="18860" y="194"/>
                  </a:cubicBezTo>
                  <a:cubicBezTo>
                    <a:pt x="18872" y="99"/>
                    <a:pt x="18788" y="4"/>
                    <a:pt x="18681" y="4"/>
                  </a:cubicBezTo>
                  <a:cubicBezTo>
                    <a:pt x="18592" y="2"/>
                    <a:pt x="18504" y="1"/>
                    <a:pt x="184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14" name="Google Shape;14;p2"/>
            <p:cNvSpPr/>
            <p:nvPr/>
          </p:nvSpPr>
          <p:spPr>
            <a:xfrm>
              <a:off x="5116400" y="1436025"/>
              <a:ext cx="538775" cy="726300"/>
            </a:xfrm>
            <a:custGeom>
              <a:avLst/>
              <a:gdLst/>
              <a:ahLst/>
              <a:cxnLst/>
              <a:rect l="l" t="t" r="r" b="b"/>
              <a:pathLst>
                <a:path w="21551" h="29052" extrusionOk="0">
                  <a:moveTo>
                    <a:pt x="17579" y="0"/>
                  </a:moveTo>
                  <a:cubicBezTo>
                    <a:pt x="17053" y="0"/>
                    <a:pt x="16532" y="164"/>
                    <a:pt x="16014" y="358"/>
                  </a:cubicBezTo>
                  <a:cubicBezTo>
                    <a:pt x="13859" y="1179"/>
                    <a:pt x="11954" y="2739"/>
                    <a:pt x="10371" y="4394"/>
                  </a:cubicBezTo>
                  <a:cubicBezTo>
                    <a:pt x="8871" y="5989"/>
                    <a:pt x="7382" y="7692"/>
                    <a:pt x="6192" y="9537"/>
                  </a:cubicBezTo>
                  <a:cubicBezTo>
                    <a:pt x="5049" y="11323"/>
                    <a:pt x="4132" y="13383"/>
                    <a:pt x="3275" y="15312"/>
                  </a:cubicBezTo>
                  <a:cubicBezTo>
                    <a:pt x="2810" y="16324"/>
                    <a:pt x="2310" y="17312"/>
                    <a:pt x="1870" y="18348"/>
                  </a:cubicBezTo>
                  <a:cubicBezTo>
                    <a:pt x="1239" y="19931"/>
                    <a:pt x="882" y="21551"/>
                    <a:pt x="584" y="23229"/>
                  </a:cubicBezTo>
                  <a:cubicBezTo>
                    <a:pt x="262" y="25063"/>
                    <a:pt x="1" y="26980"/>
                    <a:pt x="167" y="28849"/>
                  </a:cubicBezTo>
                  <a:cubicBezTo>
                    <a:pt x="834" y="28885"/>
                    <a:pt x="1489" y="28968"/>
                    <a:pt x="2144" y="29052"/>
                  </a:cubicBezTo>
                  <a:cubicBezTo>
                    <a:pt x="2370" y="28480"/>
                    <a:pt x="2668" y="27920"/>
                    <a:pt x="2941" y="27385"/>
                  </a:cubicBezTo>
                  <a:cubicBezTo>
                    <a:pt x="3703" y="25968"/>
                    <a:pt x="4596" y="24575"/>
                    <a:pt x="5596" y="23313"/>
                  </a:cubicBezTo>
                  <a:cubicBezTo>
                    <a:pt x="6156" y="22598"/>
                    <a:pt x="6811" y="21944"/>
                    <a:pt x="7371" y="21229"/>
                  </a:cubicBezTo>
                  <a:cubicBezTo>
                    <a:pt x="9907" y="17919"/>
                    <a:pt x="13288" y="15300"/>
                    <a:pt x="16181" y="12311"/>
                  </a:cubicBezTo>
                  <a:cubicBezTo>
                    <a:pt x="17431" y="11014"/>
                    <a:pt x="18717" y="9692"/>
                    <a:pt x="19693" y="8168"/>
                  </a:cubicBezTo>
                  <a:cubicBezTo>
                    <a:pt x="20765" y="6489"/>
                    <a:pt x="21551" y="3941"/>
                    <a:pt x="20539" y="2072"/>
                  </a:cubicBezTo>
                  <a:cubicBezTo>
                    <a:pt x="20301" y="1643"/>
                    <a:pt x="19884" y="1286"/>
                    <a:pt x="19527" y="953"/>
                  </a:cubicBezTo>
                  <a:cubicBezTo>
                    <a:pt x="19253" y="703"/>
                    <a:pt x="18943" y="429"/>
                    <a:pt x="18622" y="250"/>
                  </a:cubicBezTo>
                  <a:cubicBezTo>
                    <a:pt x="18272" y="71"/>
                    <a:pt x="17925" y="0"/>
                    <a:pt x="175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15" name="Google Shape;15;p2"/>
            <p:cNvSpPr/>
            <p:nvPr/>
          </p:nvSpPr>
          <p:spPr>
            <a:xfrm>
              <a:off x="5143200" y="1522150"/>
              <a:ext cx="381025" cy="626775"/>
            </a:xfrm>
            <a:custGeom>
              <a:avLst/>
              <a:gdLst/>
              <a:ahLst/>
              <a:cxnLst/>
              <a:rect l="l" t="t" r="r" b="b"/>
              <a:pathLst>
                <a:path w="15241" h="25071" extrusionOk="0">
                  <a:moveTo>
                    <a:pt x="15028" y="1"/>
                  </a:moveTo>
                  <a:cubicBezTo>
                    <a:pt x="14972" y="1"/>
                    <a:pt x="14918" y="26"/>
                    <a:pt x="14883" y="68"/>
                  </a:cubicBezTo>
                  <a:cubicBezTo>
                    <a:pt x="11871" y="3770"/>
                    <a:pt x="8763" y="7616"/>
                    <a:pt x="6120" y="11688"/>
                  </a:cubicBezTo>
                  <a:cubicBezTo>
                    <a:pt x="3108" y="16332"/>
                    <a:pt x="1119" y="20642"/>
                    <a:pt x="24" y="24833"/>
                  </a:cubicBezTo>
                  <a:cubicBezTo>
                    <a:pt x="0" y="24940"/>
                    <a:pt x="60" y="25047"/>
                    <a:pt x="167" y="25071"/>
                  </a:cubicBezTo>
                  <a:lnTo>
                    <a:pt x="203" y="25071"/>
                  </a:lnTo>
                  <a:cubicBezTo>
                    <a:pt x="298" y="25071"/>
                    <a:pt x="369" y="25011"/>
                    <a:pt x="405" y="24928"/>
                  </a:cubicBezTo>
                  <a:cubicBezTo>
                    <a:pt x="1488" y="20773"/>
                    <a:pt x="3453" y="16510"/>
                    <a:pt x="6441" y="11902"/>
                  </a:cubicBezTo>
                  <a:cubicBezTo>
                    <a:pt x="9073" y="7842"/>
                    <a:pt x="12168" y="4009"/>
                    <a:pt x="15181" y="306"/>
                  </a:cubicBezTo>
                  <a:cubicBezTo>
                    <a:pt x="15240" y="211"/>
                    <a:pt x="15228" y="103"/>
                    <a:pt x="15145" y="44"/>
                  </a:cubicBezTo>
                  <a:cubicBezTo>
                    <a:pt x="15110" y="14"/>
                    <a:pt x="15069" y="1"/>
                    <a:pt x="150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16" name="Google Shape;16;p2"/>
            <p:cNvSpPr/>
            <p:nvPr/>
          </p:nvSpPr>
          <p:spPr>
            <a:xfrm>
              <a:off x="4894650" y="1431175"/>
              <a:ext cx="278925" cy="728175"/>
            </a:xfrm>
            <a:custGeom>
              <a:avLst/>
              <a:gdLst/>
              <a:ahLst/>
              <a:cxnLst/>
              <a:rect l="l" t="t" r="r" b="b"/>
              <a:pathLst>
                <a:path w="11157" h="29127" extrusionOk="0">
                  <a:moveTo>
                    <a:pt x="3469" y="1"/>
                  </a:moveTo>
                  <a:cubicBezTo>
                    <a:pt x="3354" y="1"/>
                    <a:pt x="3238" y="9"/>
                    <a:pt x="3120" y="28"/>
                  </a:cubicBezTo>
                  <a:cubicBezTo>
                    <a:pt x="2739" y="87"/>
                    <a:pt x="2227" y="230"/>
                    <a:pt x="1893" y="421"/>
                  </a:cubicBezTo>
                  <a:cubicBezTo>
                    <a:pt x="0" y="1504"/>
                    <a:pt x="48" y="4481"/>
                    <a:pt x="48" y="6338"/>
                  </a:cubicBezTo>
                  <a:cubicBezTo>
                    <a:pt x="60" y="9100"/>
                    <a:pt x="667" y="11922"/>
                    <a:pt x="1453" y="14553"/>
                  </a:cubicBezTo>
                  <a:cubicBezTo>
                    <a:pt x="2322" y="17470"/>
                    <a:pt x="3287" y="20304"/>
                    <a:pt x="4608" y="23054"/>
                  </a:cubicBezTo>
                  <a:cubicBezTo>
                    <a:pt x="5346" y="24578"/>
                    <a:pt x="6073" y="26078"/>
                    <a:pt x="7025" y="27471"/>
                  </a:cubicBezTo>
                  <a:cubicBezTo>
                    <a:pt x="7370" y="27983"/>
                    <a:pt x="7680" y="28567"/>
                    <a:pt x="8097" y="28995"/>
                  </a:cubicBezTo>
                  <a:cubicBezTo>
                    <a:pt x="8680" y="29019"/>
                    <a:pt x="9275" y="29067"/>
                    <a:pt x="9847" y="29126"/>
                  </a:cubicBezTo>
                  <a:cubicBezTo>
                    <a:pt x="9942" y="28757"/>
                    <a:pt x="9990" y="28364"/>
                    <a:pt x="10061" y="28007"/>
                  </a:cubicBezTo>
                  <a:cubicBezTo>
                    <a:pt x="10490" y="26138"/>
                    <a:pt x="10740" y="24138"/>
                    <a:pt x="10907" y="22221"/>
                  </a:cubicBezTo>
                  <a:cubicBezTo>
                    <a:pt x="11157" y="18947"/>
                    <a:pt x="10835" y="15851"/>
                    <a:pt x="10240" y="12624"/>
                  </a:cubicBezTo>
                  <a:cubicBezTo>
                    <a:pt x="9847" y="10493"/>
                    <a:pt x="9347" y="8410"/>
                    <a:pt x="8585" y="6386"/>
                  </a:cubicBezTo>
                  <a:cubicBezTo>
                    <a:pt x="7966" y="4719"/>
                    <a:pt x="7144" y="2992"/>
                    <a:pt x="6061" y="1575"/>
                  </a:cubicBezTo>
                  <a:cubicBezTo>
                    <a:pt x="5437" y="769"/>
                    <a:pt x="4540" y="1"/>
                    <a:pt x="34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17" name="Google Shape;17;p2"/>
            <p:cNvSpPr/>
            <p:nvPr/>
          </p:nvSpPr>
          <p:spPr>
            <a:xfrm>
              <a:off x="4990800" y="1534125"/>
              <a:ext cx="140500" cy="614800"/>
            </a:xfrm>
            <a:custGeom>
              <a:avLst/>
              <a:gdLst/>
              <a:ahLst/>
              <a:cxnLst/>
              <a:rect l="l" t="t" r="r" b="b"/>
              <a:pathLst>
                <a:path w="5620" h="24592" extrusionOk="0">
                  <a:moveTo>
                    <a:pt x="214" y="0"/>
                  </a:moveTo>
                  <a:cubicBezTo>
                    <a:pt x="199" y="0"/>
                    <a:pt x="183" y="2"/>
                    <a:pt x="167" y="5"/>
                  </a:cubicBezTo>
                  <a:cubicBezTo>
                    <a:pt x="60" y="41"/>
                    <a:pt x="0" y="136"/>
                    <a:pt x="36" y="244"/>
                  </a:cubicBezTo>
                  <a:cubicBezTo>
                    <a:pt x="1715" y="6851"/>
                    <a:pt x="3143" y="13626"/>
                    <a:pt x="4263" y="20353"/>
                  </a:cubicBezTo>
                  <a:cubicBezTo>
                    <a:pt x="4465" y="21615"/>
                    <a:pt x="4739" y="23175"/>
                    <a:pt x="5215" y="24473"/>
                  </a:cubicBezTo>
                  <a:cubicBezTo>
                    <a:pt x="5251" y="24544"/>
                    <a:pt x="5322" y="24592"/>
                    <a:pt x="5394" y="24592"/>
                  </a:cubicBezTo>
                  <a:cubicBezTo>
                    <a:pt x="5406" y="24592"/>
                    <a:pt x="5441" y="24592"/>
                    <a:pt x="5465" y="24568"/>
                  </a:cubicBezTo>
                  <a:cubicBezTo>
                    <a:pt x="5572" y="24532"/>
                    <a:pt x="5620" y="24425"/>
                    <a:pt x="5584" y="24330"/>
                  </a:cubicBezTo>
                  <a:cubicBezTo>
                    <a:pt x="5108" y="23080"/>
                    <a:pt x="4858" y="21532"/>
                    <a:pt x="4644" y="20282"/>
                  </a:cubicBezTo>
                  <a:cubicBezTo>
                    <a:pt x="3536" y="13531"/>
                    <a:pt x="2108" y="6768"/>
                    <a:pt x="405" y="136"/>
                  </a:cubicBezTo>
                  <a:cubicBezTo>
                    <a:pt x="385" y="55"/>
                    <a:pt x="304" y="0"/>
                    <a:pt x="2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18" name="Google Shape;18;p2"/>
            <p:cNvSpPr/>
            <p:nvPr/>
          </p:nvSpPr>
          <p:spPr>
            <a:xfrm>
              <a:off x="4657725" y="1704700"/>
              <a:ext cx="476850" cy="453250"/>
            </a:xfrm>
            <a:custGeom>
              <a:avLst/>
              <a:gdLst/>
              <a:ahLst/>
              <a:cxnLst/>
              <a:rect l="l" t="t" r="r" b="b"/>
              <a:pathLst>
                <a:path w="19074" h="18130" extrusionOk="0">
                  <a:moveTo>
                    <a:pt x="3105" y="1"/>
                  </a:moveTo>
                  <a:cubicBezTo>
                    <a:pt x="2067" y="1"/>
                    <a:pt x="932" y="381"/>
                    <a:pt x="393" y="1255"/>
                  </a:cubicBezTo>
                  <a:cubicBezTo>
                    <a:pt x="0" y="1922"/>
                    <a:pt x="36" y="2862"/>
                    <a:pt x="179" y="3588"/>
                  </a:cubicBezTo>
                  <a:cubicBezTo>
                    <a:pt x="655" y="6053"/>
                    <a:pt x="2643" y="8065"/>
                    <a:pt x="4477" y="9649"/>
                  </a:cubicBezTo>
                  <a:cubicBezTo>
                    <a:pt x="6144" y="11077"/>
                    <a:pt x="7918" y="12363"/>
                    <a:pt x="9716" y="13602"/>
                  </a:cubicBezTo>
                  <a:cubicBezTo>
                    <a:pt x="11728" y="14983"/>
                    <a:pt x="13823" y="16173"/>
                    <a:pt x="15752" y="17685"/>
                  </a:cubicBezTo>
                  <a:cubicBezTo>
                    <a:pt x="15871" y="17769"/>
                    <a:pt x="15978" y="17876"/>
                    <a:pt x="16097" y="17959"/>
                  </a:cubicBezTo>
                  <a:cubicBezTo>
                    <a:pt x="17074" y="17983"/>
                    <a:pt x="18062" y="18043"/>
                    <a:pt x="19050" y="18126"/>
                  </a:cubicBezTo>
                  <a:cubicBezTo>
                    <a:pt x="19055" y="18128"/>
                    <a:pt x="19058" y="18129"/>
                    <a:pt x="19061" y="18129"/>
                  </a:cubicBezTo>
                  <a:cubicBezTo>
                    <a:pt x="19074" y="18129"/>
                    <a:pt x="19074" y="18112"/>
                    <a:pt x="19074" y="18102"/>
                  </a:cubicBezTo>
                  <a:cubicBezTo>
                    <a:pt x="19074" y="17173"/>
                    <a:pt x="18729" y="16328"/>
                    <a:pt x="18407" y="15459"/>
                  </a:cubicBezTo>
                  <a:cubicBezTo>
                    <a:pt x="18074" y="14602"/>
                    <a:pt x="17705" y="13768"/>
                    <a:pt x="17240" y="12959"/>
                  </a:cubicBezTo>
                  <a:cubicBezTo>
                    <a:pt x="16085" y="10899"/>
                    <a:pt x="14740" y="9006"/>
                    <a:pt x="13275" y="7125"/>
                  </a:cubicBezTo>
                  <a:cubicBezTo>
                    <a:pt x="12121" y="5660"/>
                    <a:pt x="10966" y="4350"/>
                    <a:pt x="9525" y="3160"/>
                  </a:cubicBezTo>
                  <a:cubicBezTo>
                    <a:pt x="7870" y="1802"/>
                    <a:pt x="6048" y="564"/>
                    <a:pt x="3941" y="88"/>
                  </a:cubicBezTo>
                  <a:cubicBezTo>
                    <a:pt x="3680" y="31"/>
                    <a:pt x="3396" y="1"/>
                    <a:pt x="31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19" name="Google Shape;19;p2"/>
            <p:cNvSpPr/>
            <p:nvPr/>
          </p:nvSpPr>
          <p:spPr>
            <a:xfrm>
              <a:off x="4738375" y="1801250"/>
              <a:ext cx="367625" cy="350350"/>
            </a:xfrm>
            <a:custGeom>
              <a:avLst/>
              <a:gdLst/>
              <a:ahLst/>
              <a:cxnLst/>
              <a:rect l="l" t="t" r="r" b="b"/>
              <a:pathLst>
                <a:path w="14705" h="14014" extrusionOk="0">
                  <a:moveTo>
                    <a:pt x="213" y="0"/>
                  </a:moveTo>
                  <a:cubicBezTo>
                    <a:pt x="133" y="0"/>
                    <a:pt x="61" y="43"/>
                    <a:pt x="24" y="107"/>
                  </a:cubicBezTo>
                  <a:cubicBezTo>
                    <a:pt x="1" y="215"/>
                    <a:pt x="48" y="322"/>
                    <a:pt x="132" y="369"/>
                  </a:cubicBezTo>
                  <a:cubicBezTo>
                    <a:pt x="6573" y="3179"/>
                    <a:pt x="11490" y="7858"/>
                    <a:pt x="14312" y="13907"/>
                  </a:cubicBezTo>
                  <a:cubicBezTo>
                    <a:pt x="14360" y="13966"/>
                    <a:pt x="14419" y="14014"/>
                    <a:pt x="14491" y="14014"/>
                  </a:cubicBezTo>
                  <a:cubicBezTo>
                    <a:pt x="14526" y="14014"/>
                    <a:pt x="14550" y="14014"/>
                    <a:pt x="14574" y="13978"/>
                  </a:cubicBezTo>
                  <a:cubicBezTo>
                    <a:pt x="14657" y="13942"/>
                    <a:pt x="14705" y="13823"/>
                    <a:pt x="14657" y="13728"/>
                  </a:cubicBezTo>
                  <a:cubicBezTo>
                    <a:pt x="11788" y="7596"/>
                    <a:pt x="6811" y="2846"/>
                    <a:pt x="286" y="12"/>
                  </a:cubicBezTo>
                  <a:cubicBezTo>
                    <a:pt x="262" y="4"/>
                    <a:pt x="237" y="0"/>
                    <a:pt x="2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sp>
        <p:nvSpPr>
          <p:cNvPr id="20" name="Google Shape;20;p2"/>
          <p:cNvSpPr/>
          <p:nvPr/>
        </p:nvSpPr>
        <p:spPr>
          <a:xfrm>
            <a:off x="570986" y="2962636"/>
            <a:ext cx="1742674" cy="403865"/>
          </a:xfrm>
          <a:custGeom>
            <a:avLst/>
            <a:gdLst/>
            <a:ahLst/>
            <a:cxnLst/>
            <a:rect l="l" t="t" r="r" b="b"/>
            <a:pathLst>
              <a:path w="55425" h="12813" extrusionOk="0">
                <a:moveTo>
                  <a:pt x="35311" y="0"/>
                </a:moveTo>
                <a:cubicBezTo>
                  <a:pt x="35229" y="0"/>
                  <a:pt x="35147" y="1"/>
                  <a:pt x="35065" y="2"/>
                </a:cubicBezTo>
                <a:cubicBezTo>
                  <a:pt x="31052" y="49"/>
                  <a:pt x="27076" y="1240"/>
                  <a:pt x="23575" y="3240"/>
                </a:cubicBezTo>
                <a:cubicBezTo>
                  <a:pt x="22194" y="4026"/>
                  <a:pt x="20825" y="4990"/>
                  <a:pt x="19229" y="5205"/>
                </a:cubicBezTo>
                <a:cubicBezTo>
                  <a:pt x="18960" y="5244"/>
                  <a:pt x="18689" y="5260"/>
                  <a:pt x="18418" y="5260"/>
                </a:cubicBezTo>
                <a:cubicBezTo>
                  <a:pt x="17111" y="5260"/>
                  <a:pt x="15791" y="4870"/>
                  <a:pt x="14479" y="4693"/>
                </a:cubicBezTo>
                <a:cubicBezTo>
                  <a:pt x="13938" y="4619"/>
                  <a:pt x="13393" y="4583"/>
                  <a:pt x="12849" y="4583"/>
                </a:cubicBezTo>
                <a:cubicBezTo>
                  <a:pt x="10071" y="4583"/>
                  <a:pt x="7291" y="5521"/>
                  <a:pt x="5001" y="7134"/>
                </a:cubicBezTo>
                <a:cubicBezTo>
                  <a:pt x="2918" y="8586"/>
                  <a:pt x="1227" y="10586"/>
                  <a:pt x="1" y="12813"/>
                </a:cubicBezTo>
                <a:lnTo>
                  <a:pt x="55424" y="12813"/>
                </a:lnTo>
                <a:cubicBezTo>
                  <a:pt x="52662" y="9431"/>
                  <a:pt x="50078" y="5788"/>
                  <a:pt x="46471" y="3335"/>
                </a:cubicBezTo>
                <a:cubicBezTo>
                  <a:pt x="43217" y="1119"/>
                  <a:pt x="39254" y="0"/>
                  <a:pt x="35311" y="0"/>
                </a:cubicBezTo>
                <a:close/>
              </a:path>
            </a:pathLst>
          </a:custGeom>
          <a:solidFill>
            <a:schemeClr val="l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
        <p:nvSpPr>
          <p:cNvPr id="21" name="Google Shape;21;p2"/>
          <p:cNvSpPr/>
          <p:nvPr/>
        </p:nvSpPr>
        <p:spPr>
          <a:xfrm>
            <a:off x="66" y="5437467"/>
            <a:ext cx="12162027" cy="1410333"/>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6"/>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
        <p:nvSpPr>
          <p:cNvPr id="22" name="Google Shape;22;p2"/>
          <p:cNvSpPr/>
          <p:nvPr/>
        </p:nvSpPr>
        <p:spPr>
          <a:xfrm>
            <a:off x="10825769" y="4992505"/>
            <a:ext cx="774768" cy="179553"/>
          </a:xfrm>
          <a:custGeom>
            <a:avLst/>
            <a:gdLst/>
            <a:ahLst/>
            <a:cxnLst/>
            <a:rect l="l" t="t" r="r" b="b"/>
            <a:pathLst>
              <a:path w="55425" h="12813" extrusionOk="0">
                <a:moveTo>
                  <a:pt x="35311" y="0"/>
                </a:moveTo>
                <a:cubicBezTo>
                  <a:pt x="35229" y="0"/>
                  <a:pt x="35147" y="1"/>
                  <a:pt x="35065" y="2"/>
                </a:cubicBezTo>
                <a:cubicBezTo>
                  <a:pt x="31052" y="49"/>
                  <a:pt x="27076" y="1240"/>
                  <a:pt x="23575" y="3240"/>
                </a:cubicBezTo>
                <a:cubicBezTo>
                  <a:pt x="22194" y="4026"/>
                  <a:pt x="20825" y="4990"/>
                  <a:pt x="19229" y="5205"/>
                </a:cubicBezTo>
                <a:cubicBezTo>
                  <a:pt x="18960" y="5244"/>
                  <a:pt x="18689" y="5260"/>
                  <a:pt x="18418" y="5260"/>
                </a:cubicBezTo>
                <a:cubicBezTo>
                  <a:pt x="17111" y="5260"/>
                  <a:pt x="15791" y="4870"/>
                  <a:pt x="14479" y="4693"/>
                </a:cubicBezTo>
                <a:cubicBezTo>
                  <a:pt x="13938" y="4619"/>
                  <a:pt x="13393" y="4583"/>
                  <a:pt x="12849" y="4583"/>
                </a:cubicBezTo>
                <a:cubicBezTo>
                  <a:pt x="10071" y="4583"/>
                  <a:pt x="7291" y="5521"/>
                  <a:pt x="5001" y="7134"/>
                </a:cubicBezTo>
                <a:cubicBezTo>
                  <a:pt x="2918" y="8586"/>
                  <a:pt x="1227" y="10586"/>
                  <a:pt x="1" y="12813"/>
                </a:cubicBezTo>
                <a:lnTo>
                  <a:pt x="55424" y="12813"/>
                </a:lnTo>
                <a:cubicBezTo>
                  <a:pt x="52662" y="9431"/>
                  <a:pt x="50078" y="5788"/>
                  <a:pt x="46471" y="3335"/>
                </a:cubicBezTo>
                <a:cubicBezTo>
                  <a:pt x="43217" y="1119"/>
                  <a:pt x="39254" y="0"/>
                  <a:pt x="35311" y="0"/>
                </a:cubicBezTo>
                <a:close/>
              </a:path>
            </a:pathLst>
          </a:custGeom>
          <a:solidFill>
            <a:schemeClr val="l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
        <p:nvSpPr>
          <p:cNvPr id="23" name="Google Shape;23;p2"/>
          <p:cNvSpPr/>
          <p:nvPr/>
        </p:nvSpPr>
        <p:spPr>
          <a:xfrm>
            <a:off x="4094795" y="5940702"/>
            <a:ext cx="333573" cy="403857"/>
          </a:xfrm>
          <a:custGeom>
            <a:avLst/>
            <a:gdLst/>
            <a:ahLst/>
            <a:cxnLst/>
            <a:rect l="l" t="t" r="r" b="b"/>
            <a:pathLst>
              <a:path w="20004" h="24159" extrusionOk="0">
                <a:moveTo>
                  <a:pt x="19587" y="8169"/>
                </a:moveTo>
                <a:cubicBezTo>
                  <a:pt x="19098" y="7466"/>
                  <a:pt x="18325" y="7442"/>
                  <a:pt x="17574" y="7728"/>
                </a:cubicBezTo>
                <a:cubicBezTo>
                  <a:pt x="16003" y="8300"/>
                  <a:pt x="14562" y="9573"/>
                  <a:pt x="13645" y="10978"/>
                </a:cubicBezTo>
                <a:cubicBezTo>
                  <a:pt x="13205" y="11681"/>
                  <a:pt x="12693" y="12360"/>
                  <a:pt x="12276" y="13086"/>
                </a:cubicBezTo>
                <a:cubicBezTo>
                  <a:pt x="12157" y="13288"/>
                  <a:pt x="12026" y="13514"/>
                  <a:pt x="11919" y="13741"/>
                </a:cubicBezTo>
                <a:cubicBezTo>
                  <a:pt x="11907" y="13764"/>
                  <a:pt x="11705" y="14086"/>
                  <a:pt x="11705" y="14074"/>
                </a:cubicBezTo>
                <a:cubicBezTo>
                  <a:pt x="11609" y="13991"/>
                  <a:pt x="11776" y="13526"/>
                  <a:pt x="11788" y="13443"/>
                </a:cubicBezTo>
                <a:cubicBezTo>
                  <a:pt x="11955" y="12562"/>
                  <a:pt x="12121" y="11729"/>
                  <a:pt x="12359" y="10859"/>
                </a:cubicBezTo>
                <a:cubicBezTo>
                  <a:pt x="13086" y="8204"/>
                  <a:pt x="13217" y="5263"/>
                  <a:pt x="12967" y="2525"/>
                </a:cubicBezTo>
                <a:cubicBezTo>
                  <a:pt x="12907" y="1799"/>
                  <a:pt x="12740" y="239"/>
                  <a:pt x="11776" y="132"/>
                </a:cubicBezTo>
                <a:cubicBezTo>
                  <a:pt x="10609" y="1"/>
                  <a:pt x="9692" y="1430"/>
                  <a:pt x="9157" y="2263"/>
                </a:cubicBezTo>
                <a:cubicBezTo>
                  <a:pt x="7311" y="5168"/>
                  <a:pt x="6585" y="8811"/>
                  <a:pt x="6287" y="12193"/>
                </a:cubicBezTo>
                <a:cubicBezTo>
                  <a:pt x="6180" y="13443"/>
                  <a:pt x="6168" y="14669"/>
                  <a:pt x="6252" y="15908"/>
                </a:cubicBezTo>
                <a:cubicBezTo>
                  <a:pt x="6287" y="16265"/>
                  <a:pt x="6359" y="16610"/>
                  <a:pt x="6478" y="16932"/>
                </a:cubicBezTo>
                <a:cubicBezTo>
                  <a:pt x="6502" y="17039"/>
                  <a:pt x="6537" y="17146"/>
                  <a:pt x="6585" y="17253"/>
                </a:cubicBezTo>
                <a:cubicBezTo>
                  <a:pt x="6585" y="17253"/>
                  <a:pt x="6656" y="17467"/>
                  <a:pt x="6621" y="17444"/>
                </a:cubicBezTo>
                <a:cubicBezTo>
                  <a:pt x="6323" y="17122"/>
                  <a:pt x="6263" y="16217"/>
                  <a:pt x="6121" y="15824"/>
                </a:cubicBezTo>
                <a:cubicBezTo>
                  <a:pt x="5597" y="14384"/>
                  <a:pt x="5061" y="12848"/>
                  <a:pt x="4097" y="11633"/>
                </a:cubicBezTo>
                <a:cubicBezTo>
                  <a:pt x="3430" y="10812"/>
                  <a:pt x="1620" y="9014"/>
                  <a:pt x="548" y="10193"/>
                </a:cubicBezTo>
                <a:cubicBezTo>
                  <a:pt x="346" y="10431"/>
                  <a:pt x="310" y="10788"/>
                  <a:pt x="239" y="11086"/>
                </a:cubicBezTo>
                <a:cubicBezTo>
                  <a:pt x="1" y="12121"/>
                  <a:pt x="72" y="13110"/>
                  <a:pt x="275" y="14145"/>
                </a:cubicBezTo>
                <a:cubicBezTo>
                  <a:pt x="834" y="17205"/>
                  <a:pt x="2239" y="19920"/>
                  <a:pt x="4454" y="22111"/>
                </a:cubicBezTo>
                <a:cubicBezTo>
                  <a:pt x="5168" y="22813"/>
                  <a:pt x="6121" y="23825"/>
                  <a:pt x="7002" y="24159"/>
                </a:cubicBezTo>
                <a:lnTo>
                  <a:pt x="7776" y="24111"/>
                </a:lnTo>
                <a:cubicBezTo>
                  <a:pt x="8228" y="23980"/>
                  <a:pt x="8645" y="23504"/>
                  <a:pt x="9038" y="23218"/>
                </a:cubicBezTo>
                <a:cubicBezTo>
                  <a:pt x="9716" y="22706"/>
                  <a:pt x="10431" y="22266"/>
                  <a:pt x="11086" y="21718"/>
                </a:cubicBezTo>
                <a:cubicBezTo>
                  <a:pt x="13038" y="20087"/>
                  <a:pt x="14955" y="18206"/>
                  <a:pt x="16384" y="16086"/>
                </a:cubicBezTo>
                <a:cubicBezTo>
                  <a:pt x="17003" y="15181"/>
                  <a:pt x="17503" y="14169"/>
                  <a:pt x="18039" y="13217"/>
                </a:cubicBezTo>
                <a:cubicBezTo>
                  <a:pt x="18622" y="12169"/>
                  <a:pt x="19217" y="11181"/>
                  <a:pt x="19587" y="10026"/>
                </a:cubicBezTo>
                <a:cubicBezTo>
                  <a:pt x="19813" y="9395"/>
                  <a:pt x="20003" y="8776"/>
                  <a:pt x="19587" y="8169"/>
                </a:cubicBezTo>
                <a:close/>
              </a:path>
            </a:pathLst>
          </a:custGeom>
          <a:solidFill>
            <a:schemeClr val="accen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
        <p:nvSpPr>
          <p:cNvPr id="24" name="Google Shape;24;p2"/>
          <p:cNvSpPr/>
          <p:nvPr/>
        </p:nvSpPr>
        <p:spPr>
          <a:xfrm>
            <a:off x="10492212" y="5596602"/>
            <a:ext cx="333573" cy="403857"/>
          </a:xfrm>
          <a:custGeom>
            <a:avLst/>
            <a:gdLst/>
            <a:ahLst/>
            <a:cxnLst/>
            <a:rect l="l" t="t" r="r" b="b"/>
            <a:pathLst>
              <a:path w="20004" h="24159" extrusionOk="0">
                <a:moveTo>
                  <a:pt x="19587" y="8169"/>
                </a:moveTo>
                <a:cubicBezTo>
                  <a:pt x="19098" y="7466"/>
                  <a:pt x="18325" y="7442"/>
                  <a:pt x="17574" y="7728"/>
                </a:cubicBezTo>
                <a:cubicBezTo>
                  <a:pt x="16003" y="8300"/>
                  <a:pt x="14562" y="9573"/>
                  <a:pt x="13645" y="10978"/>
                </a:cubicBezTo>
                <a:cubicBezTo>
                  <a:pt x="13205" y="11681"/>
                  <a:pt x="12693" y="12360"/>
                  <a:pt x="12276" y="13086"/>
                </a:cubicBezTo>
                <a:cubicBezTo>
                  <a:pt x="12157" y="13288"/>
                  <a:pt x="12026" y="13514"/>
                  <a:pt x="11919" y="13741"/>
                </a:cubicBezTo>
                <a:cubicBezTo>
                  <a:pt x="11907" y="13764"/>
                  <a:pt x="11705" y="14086"/>
                  <a:pt x="11705" y="14074"/>
                </a:cubicBezTo>
                <a:cubicBezTo>
                  <a:pt x="11609" y="13991"/>
                  <a:pt x="11776" y="13526"/>
                  <a:pt x="11788" y="13443"/>
                </a:cubicBezTo>
                <a:cubicBezTo>
                  <a:pt x="11955" y="12562"/>
                  <a:pt x="12121" y="11729"/>
                  <a:pt x="12359" y="10859"/>
                </a:cubicBezTo>
                <a:cubicBezTo>
                  <a:pt x="13086" y="8204"/>
                  <a:pt x="13217" y="5263"/>
                  <a:pt x="12967" y="2525"/>
                </a:cubicBezTo>
                <a:cubicBezTo>
                  <a:pt x="12907" y="1799"/>
                  <a:pt x="12740" y="239"/>
                  <a:pt x="11776" y="132"/>
                </a:cubicBezTo>
                <a:cubicBezTo>
                  <a:pt x="10609" y="1"/>
                  <a:pt x="9692" y="1430"/>
                  <a:pt x="9157" y="2263"/>
                </a:cubicBezTo>
                <a:cubicBezTo>
                  <a:pt x="7311" y="5168"/>
                  <a:pt x="6585" y="8811"/>
                  <a:pt x="6287" y="12193"/>
                </a:cubicBezTo>
                <a:cubicBezTo>
                  <a:pt x="6180" y="13443"/>
                  <a:pt x="6168" y="14669"/>
                  <a:pt x="6252" y="15908"/>
                </a:cubicBezTo>
                <a:cubicBezTo>
                  <a:pt x="6287" y="16265"/>
                  <a:pt x="6359" y="16610"/>
                  <a:pt x="6478" y="16932"/>
                </a:cubicBezTo>
                <a:cubicBezTo>
                  <a:pt x="6502" y="17039"/>
                  <a:pt x="6537" y="17146"/>
                  <a:pt x="6585" y="17253"/>
                </a:cubicBezTo>
                <a:cubicBezTo>
                  <a:pt x="6585" y="17253"/>
                  <a:pt x="6656" y="17467"/>
                  <a:pt x="6621" y="17444"/>
                </a:cubicBezTo>
                <a:cubicBezTo>
                  <a:pt x="6323" y="17122"/>
                  <a:pt x="6263" y="16217"/>
                  <a:pt x="6121" y="15824"/>
                </a:cubicBezTo>
                <a:cubicBezTo>
                  <a:pt x="5597" y="14384"/>
                  <a:pt x="5061" y="12848"/>
                  <a:pt x="4097" y="11633"/>
                </a:cubicBezTo>
                <a:cubicBezTo>
                  <a:pt x="3430" y="10812"/>
                  <a:pt x="1620" y="9014"/>
                  <a:pt x="548" y="10193"/>
                </a:cubicBezTo>
                <a:cubicBezTo>
                  <a:pt x="346" y="10431"/>
                  <a:pt x="310" y="10788"/>
                  <a:pt x="239" y="11086"/>
                </a:cubicBezTo>
                <a:cubicBezTo>
                  <a:pt x="1" y="12121"/>
                  <a:pt x="72" y="13110"/>
                  <a:pt x="275" y="14145"/>
                </a:cubicBezTo>
                <a:cubicBezTo>
                  <a:pt x="834" y="17205"/>
                  <a:pt x="2239" y="19920"/>
                  <a:pt x="4454" y="22111"/>
                </a:cubicBezTo>
                <a:cubicBezTo>
                  <a:pt x="5168" y="22813"/>
                  <a:pt x="6121" y="23825"/>
                  <a:pt x="7002" y="24159"/>
                </a:cubicBezTo>
                <a:lnTo>
                  <a:pt x="7776" y="24111"/>
                </a:lnTo>
                <a:cubicBezTo>
                  <a:pt x="8228" y="23980"/>
                  <a:pt x="8645" y="23504"/>
                  <a:pt x="9038" y="23218"/>
                </a:cubicBezTo>
                <a:cubicBezTo>
                  <a:pt x="9716" y="22706"/>
                  <a:pt x="10431" y="22266"/>
                  <a:pt x="11086" y="21718"/>
                </a:cubicBezTo>
                <a:cubicBezTo>
                  <a:pt x="13038" y="20087"/>
                  <a:pt x="14955" y="18206"/>
                  <a:pt x="16384" y="16086"/>
                </a:cubicBezTo>
                <a:cubicBezTo>
                  <a:pt x="17003" y="15181"/>
                  <a:pt x="17503" y="14169"/>
                  <a:pt x="18039" y="13217"/>
                </a:cubicBezTo>
                <a:cubicBezTo>
                  <a:pt x="18622" y="12169"/>
                  <a:pt x="19217" y="11181"/>
                  <a:pt x="19587" y="10026"/>
                </a:cubicBezTo>
                <a:cubicBezTo>
                  <a:pt x="19813" y="9395"/>
                  <a:pt x="20003" y="8776"/>
                  <a:pt x="19587" y="8169"/>
                </a:cubicBezTo>
                <a:close/>
              </a:path>
            </a:pathLst>
          </a:custGeom>
          <a:solidFill>
            <a:schemeClr val="accen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grpSp>
        <p:nvGrpSpPr>
          <p:cNvPr id="25" name="Google Shape;25;p2"/>
          <p:cNvGrpSpPr/>
          <p:nvPr/>
        </p:nvGrpSpPr>
        <p:grpSpPr>
          <a:xfrm>
            <a:off x="-178756" y="6185689"/>
            <a:ext cx="1748653" cy="753601"/>
            <a:chOff x="3587650" y="1532750"/>
            <a:chExt cx="695925" cy="299175"/>
          </a:xfrm>
        </p:grpSpPr>
        <p:sp>
          <p:nvSpPr>
            <p:cNvPr id="26" name="Google Shape;26;p2"/>
            <p:cNvSpPr/>
            <p:nvPr/>
          </p:nvSpPr>
          <p:spPr>
            <a:xfrm>
              <a:off x="3587650" y="1532750"/>
              <a:ext cx="695925" cy="299175"/>
            </a:xfrm>
            <a:custGeom>
              <a:avLst/>
              <a:gdLst/>
              <a:ahLst/>
              <a:cxnLst/>
              <a:rect l="l" t="t" r="r" b="b"/>
              <a:pathLst>
                <a:path w="27837" h="11967" extrusionOk="0">
                  <a:moveTo>
                    <a:pt x="381" y="11859"/>
                  </a:moveTo>
                  <a:cubicBezTo>
                    <a:pt x="786" y="11669"/>
                    <a:pt x="1512" y="11728"/>
                    <a:pt x="1881" y="11717"/>
                  </a:cubicBezTo>
                  <a:cubicBezTo>
                    <a:pt x="3191" y="11657"/>
                    <a:pt x="4501" y="11764"/>
                    <a:pt x="5798" y="11669"/>
                  </a:cubicBezTo>
                  <a:cubicBezTo>
                    <a:pt x="11013" y="11312"/>
                    <a:pt x="16264" y="11764"/>
                    <a:pt x="21467" y="11609"/>
                  </a:cubicBezTo>
                  <a:cubicBezTo>
                    <a:pt x="23062" y="11562"/>
                    <a:pt x="24658" y="11609"/>
                    <a:pt x="26241" y="11502"/>
                  </a:cubicBezTo>
                  <a:cubicBezTo>
                    <a:pt x="26682" y="11478"/>
                    <a:pt x="27837" y="11657"/>
                    <a:pt x="27801" y="11050"/>
                  </a:cubicBezTo>
                  <a:cubicBezTo>
                    <a:pt x="27754" y="10312"/>
                    <a:pt x="27218" y="9621"/>
                    <a:pt x="26837" y="9026"/>
                  </a:cubicBezTo>
                  <a:cubicBezTo>
                    <a:pt x="26396" y="8311"/>
                    <a:pt x="25908" y="7430"/>
                    <a:pt x="25277" y="6847"/>
                  </a:cubicBezTo>
                  <a:cubicBezTo>
                    <a:pt x="24301" y="5954"/>
                    <a:pt x="23158" y="5466"/>
                    <a:pt x="21884" y="5156"/>
                  </a:cubicBezTo>
                  <a:cubicBezTo>
                    <a:pt x="20276" y="4763"/>
                    <a:pt x="18359" y="5311"/>
                    <a:pt x="16907" y="4454"/>
                  </a:cubicBezTo>
                  <a:cubicBezTo>
                    <a:pt x="14907" y="3275"/>
                    <a:pt x="13573" y="1"/>
                    <a:pt x="10799" y="906"/>
                  </a:cubicBezTo>
                  <a:cubicBezTo>
                    <a:pt x="9311" y="1406"/>
                    <a:pt x="8406" y="2477"/>
                    <a:pt x="7680" y="3799"/>
                  </a:cubicBezTo>
                  <a:cubicBezTo>
                    <a:pt x="7227" y="4620"/>
                    <a:pt x="6870" y="5585"/>
                    <a:pt x="6048" y="6121"/>
                  </a:cubicBezTo>
                  <a:cubicBezTo>
                    <a:pt x="5667" y="6371"/>
                    <a:pt x="4786" y="6168"/>
                    <a:pt x="4346" y="6144"/>
                  </a:cubicBezTo>
                  <a:cubicBezTo>
                    <a:pt x="3405" y="6109"/>
                    <a:pt x="2477" y="6406"/>
                    <a:pt x="1691" y="6895"/>
                  </a:cubicBezTo>
                  <a:cubicBezTo>
                    <a:pt x="667" y="7537"/>
                    <a:pt x="0" y="9085"/>
                    <a:pt x="71" y="10276"/>
                  </a:cubicBezTo>
                  <a:cubicBezTo>
                    <a:pt x="95" y="10728"/>
                    <a:pt x="71" y="11074"/>
                    <a:pt x="179" y="11538"/>
                  </a:cubicBezTo>
                  <a:cubicBezTo>
                    <a:pt x="191" y="11681"/>
                    <a:pt x="191" y="11967"/>
                    <a:pt x="381" y="11859"/>
                  </a:cubicBezTo>
                  <a:close/>
                </a:path>
              </a:pathLst>
            </a:custGeom>
            <a:solidFill>
              <a:srgbClr val="CE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27" name="Google Shape;27;p2"/>
            <p:cNvSpPr/>
            <p:nvPr/>
          </p:nvSpPr>
          <p:spPr>
            <a:xfrm>
              <a:off x="3795400" y="1639500"/>
              <a:ext cx="27700" cy="50750"/>
            </a:xfrm>
            <a:custGeom>
              <a:avLst/>
              <a:gdLst/>
              <a:ahLst/>
              <a:cxnLst/>
              <a:rect l="l" t="t" r="r" b="b"/>
              <a:pathLst>
                <a:path w="1108" h="2030" extrusionOk="0">
                  <a:moveTo>
                    <a:pt x="832" y="1"/>
                  </a:moveTo>
                  <a:cubicBezTo>
                    <a:pt x="729" y="1"/>
                    <a:pt x="641" y="57"/>
                    <a:pt x="596" y="148"/>
                  </a:cubicBezTo>
                  <a:cubicBezTo>
                    <a:pt x="536" y="267"/>
                    <a:pt x="489" y="374"/>
                    <a:pt x="429" y="493"/>
                  </a:cubicBezTo>
                  <a:cubicBezTo>
                    <a:pt x="239" y="874"/>
                    <a:pt x="60" y="1279"/>
                    <a:pt x="24" y="1755"/>
                  </a:cubicBezTo>
                  <a:cubicBezTo>
                    <a:pt x="1" y="1898"/>
                    <a:pt x="108" y="2017"/>
                    <a:pt x="239" y="2029"/>
                  </a:cubicBezTo>
                  <a:lnTo>
                    <a:pt x="263" y="2029"/>
                  </a:lnTo>
                  <a:cubicBezTo>
                    <a:pt x="394" y="2029"/>
                    <a:pt x="501" y="1922"/>
                    <a:pt x="524" y="1803"/>
                  </a:cubicBezTo>
                  <a:cubicBezTo>
                    <a:pt x="572" y="1410"/>
                    <a:pt x="715" y="1077"/>
                    <a:pt x="894" y="696"/>
                  </a:cubicBezTo>
                  <a:cubicBezTo>
                    <a:pt x="953" y="577"/>
                    <a:pt x="1001" y="458"/>
                    <a:pt x="1060" y="339"/>
                  </a:cubicBezTo>
                  <a:cubicBezTo>
                    <a:pt x="1108" y="208"/>
                    <a:pt x="1048" y="77"/>
                    <a:pt x="929" y="17"/>
                  </a:cubicBezTo>
                  <a:cubicBezTo>
                    <a:pt x="896" y="6"/>
                    <a:pt x="863" y="1"/>
                    <a:pt x="8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28" name="Google Shape;28;p2"/>
            <p:cNvSpPr/>
            <p:nvPr/>
          </p:nvSpPr>
          <p:spPr>
            <a:xfrm>
              <a:off x="3816825" y="1650825"/>
              <a:ext cx="24150" cy="51325"/>
            </a:xfrm>
            <a:custGeom>
              <a:avLst/>
              <a:gdLst/>
              <a:ahLst/>
              <a:cxnLst/>
              <a:rect l="l" t="t" r="r" b="b"/>
              <a:pathLst>
                <a:path w="966" h="2053" extrusionOk="0">
                  <a:moveTo>
                    <a:pt x="694" y="0"/>
                  </a:moveTo>
                  <a:cubicBezTo>
                    <a:pt x="593" y="0"/>
                    <a:pt x="499" y="56"/>
                    <a:pt x="453" y="147"/>
                  </a:cubicBezTo>
                  <a:cubicBezTo>
                    <a:pt x="299" y="528"/>
                    <a:pt x="203" y="921"/>
                    <a:pt x="132" y="1290"/>
                  </a:cubicBezTo>
                  <a:cubicBezTo>
                    <a:pt x="96" y="1457"/>
                    <a:pt x="72" y="1600"/>
                    <a:pt x="25" y="1755"/>
                  </a:cubicBezTo>
                  <a:cubicBezTo>
                    <a:pt x="1" y="1886"/>
                    <a:pt x="72" y="2017"/>
                    <a:pt x="203" y="2052"/>
                  </a:cubicBezTo>
                  <a:lnTo>
                    <a:pt x="263" y="2052"/>
                  </a:lnTo>
                  <a:cubicBezTo>
                    <a:pt x="382" y="2052"/>
                    <a:pt x="489" y="1981"/>
                    <a:pt x="513" y="1862"/>
                  </a:cubicBezTo>
                  <a:cubicBezTo>
                    <a:pt x="560" y="1695"/>
                    <a:pt x="596" y="1529"/>
                    <a:pt x="620" y="1386"/>
                  </a:cubicBezTo>
                  <a:cubicBezTo>
                    <a:pt x="691" y="1029"/>
                    <a:pt x="775" y="683"/>
                    <a:pt x="918" y="338"/>
                  </a:cubicBezTo>
                  <a:cubicBezTo>
                    <a:pt x="965" y="207"/>
                    <a:pt x="906" y="76"/>
                    <a:pt x="787" y="17"/>
                  </a:cubicBezTo>
                  <a:cubicBezTo>
                    <a:pt x="756" y="5"/>
                    <a:pt x="725" y="0"/>
                    <a:pt x="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grpSp>
        <p:nvGrpSpPr>
          <p:cNvPr id="29" name="Google Shape;29;p2"/>
          <p:cNvGrpSpPr/>
          <p:nvPr/>
        </p:nvGrpSpPr>
        <p:grpSpPr>
          <a:xfrm>
            <a:off x="10256696" y="6194603"/>
            <a:ext cx="1620997" cy="702192"/>
            <a:chOff x="3165550" y="1111875"/>
            <a:chExt cx="604875" cy="261375"/>
          </a:xfrm>
        </p:grpSpPr>
        <p:sp>
          <p:nvSpPr>
            <p:cNvPr id="30" name="Google Shape;30;p2"/>
            <p:cNvSpPr/>
            <p:nvPr/>
          </p:nvSpPr>
          <p:spPr>
            <a:xfrm>
              <a:off x="3165550" y="1111875"/>
              <a:ext cx="604875" cy="261375"/>
            </a:xfrm>
            <a:custGeom>
              <a:avLst/>
              <a:gdLst/>
              <a:ahLst/>
              <a:cxnLst/>
              <a:rect l="l" t="t" r="r" b="b"/>
              <a:pathLst>
                <a:path w="24195" h="10455" extrusionOk="0">
                  <a:moveTo>
                    <a:pt x="299" y="10097"/>
                  </a:moveTo>
                  <a:cubicBezTo>
                    <a:pt x="882" y="10383"/>
                    <a:pt x="858" y="10276"/>
                    <a:pt x="1751" y="10240"/>
                  </a:cubicBezTo>
                  <a:cubicBezTo>
                    <a:pt x="3132" y="10216"/>
                    <a:pt x="4490" y="10192"/>
                    <a:pt x="5847" y="10097"/>
                  </a:cubicBezTo>
                  <a:cubicBezTo>
                    <a:pt x="10431" y="9764"/>
                    <a:pt x="15110" y="10180"/>
                    <a:pt x="19670" y="10347"/>
                  </a:cubicBezTo>
                  <a:cubicBezTo>
                    <a:pt x="20706" y="10371"/>
                    <a:pt x="21718" y="10287"/>
                    <a:pt x="22742" y="10323"/>
                  </a:cubicBezTo>
                  <a:cubicBezTo>
                    <a:pt x="22944" y="10323"/>
                    <a:pt x="23730" y="10454"/>
                    <a:pt x="23897" y="10276"/>
                  </a:cubicBezTo>
                  <a:cubicBezTo>
                    <a:pt x="24194" y="9942"/>
                    <a:pt x="24052" y="8918"/>
                    <a:pt x="24004" y="8537"/>
                  </a:cubicBezTo>
                  <a:cubicBezTo>
                    <a:pt x="23885" y="7573"/>
                    <a:pt x="23563" y="6668"/>
                    <a:pt x="23182" y="5787"/>
                  </a:cubicBezTo>
                  <a:cubicBezTo>
                    <a:pt x="22111" y="3322"/>
                    <a:pt x="20849" y="834"/>
                    <a:pt x="17968" y="167"/>
                  </a:cubicBezTo>
                  <a:cubicBezTo>
                    <a:pt x="17253" y="0"/>
                    <a:pt x="16360" y="215"/>
                    <a:pt x="15658" y="358"/>
                  </a:cubicBezTo>
                  <a:cubicBezTo>
                    <a:pt x="12764" y="965"/>
                    <a:pt x="10800" y="3477"/>
                    <a:pt x="8419" y="4977"/>
                  </a:cubicBezTo>
                  <a:cubicBezTo>
                    <a:pt x="8050" y="5192"/>
                    <a:pt x="7633" y="5489"/>
                    <a:pt x="7216" y="5596"/>
                  </a:cubicBezTo>
                  <a:cubicBezTo>
                    <a:pt x="6383" y="5834"/>
                    <a:pt x="5490" y="5596"/>
                    <a:pt x="4633" y="5632"/>
                  </a:cubicBezTo>
                  <a:cubicBezTo>
                    <a:pt x="3704" y="5680"/>
                    <a:pt x="2632" y="6108"/>
                    <a:pt x="1870" y="6632"/>
                  </a:cubicBezTo>
                  <a:cubicBezTo>
                    <a:pt x="1013" y="7228"/>
                    <a:pt x="668" y="8180"/>
                    <a:pt x="311" y="9109"/>
                  </a:cubicBezTo>
                  <a:cubicBezTo>
                    <a:pt x="215" y="9406"/>
                    <a:pt x="1" y="9942"/>
                    <a:pt x="299" y="1009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31" name="Google Shape;31;p2"/>
            <p:cNvSpPr/>
            <p:nvPr/>
          </p:nvSpPr>
          <p:spPr>
            <a:xfrm>
              <a:off x="3554900" y="1227400"/>
              <a:ext cx="29200" cy="47325"/>
            </a:xfrm>
            <a:custGeom>
              <a:avLst/>
              <a:gdLst/>
              <a:ahLst/>
              <a:cxnLst/>
              <a:rect l="l" t="t" r="r" b="b"/>
              <a:pathLst>
                <a:path w="1168" h="1893" extrusionOk="0">
                  <a:moveTo>
                    <a:pt x="266" y="1"/>
                  </a:moveTo>
                  <a:cubicBezTo>
                    <a:pt x="219" y="1"/>
                    <a:pt x="172" y="15"/>
                    <a:pt x="131" y="47"/>
                  </a:cubicBezTo>
                  <a:cubicBezTo>
                    <a:pt x="24" y="118"/>
                    <a:pt x="0" y="285"/>
                    <a:pt x="72" y="380"/>
                  </a:cubicBezTo>
                  <a:cubicBezTo>
                    <a:pt x="298" y="702"/>
                    <a:pt x="655" y="1237"/>
                    <a:pt x="679" y="1654"/>
                  </a:cubicBezTo>
                  <a:cubicBezTo>
                    <a:pt x="679" y="1785"/>
                    <a:pt x="786" y="1892"/>
                    <a:pt x="917" y="1892"/>
                  </a:cubicBezTo>
                  <a:cubicBezTo>
                    <a:pt x="1072" y="1892"/>
                    <a:pt x="1167" y="1773"/>
                    <a:pt x="1167" y="1618"/>
                  </a:cubicBezTo>
                  <a:cubicBezTo>
                    <a:pt x="1143" y="1118"/>
                    <a:pt x="798" y="559"/>
                    <a:pt x="465" y="106"/>
                  </a:cubicBezTo>
                  <a:cubicBezTo>
                    <a:pt x="420" y="40"/>
                    <a:pt x="344"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32" name="Google Shape;32;p2"/>
            <p:cNvSpPr/>
            <p:nvPr/>
          </p:nvSpPr>
          <p:spPr>
            <a:xfrm>
              <a:off x="3587650" y="1226550"/>
              <a:ext cx="30675" cy="52625"/>
            </a:xfrm>
            <a:custGeom>
              <a:avLst/>
              <a:gdLst/>
              <a:ahLst/>
              <a:cxnLst/>
              <a:rect l="l" t="t" r="r" b="b"/>
              <a:pathLst>
                <a:path w="1227" h="2105" extrusionOk="0">
                  <a:moveTo>
                    <a:pt x="276" y="1"/>
                  </a:moveTo>
                  <a:cubicBezTo>
                    <a:pt x="226" y="1"/>
                    <a:pt x="174" y="16"/>
                    <a:pt x="131" y="45"/>
                  </a:cubicBezTo>
                  <a:cubicBezTo>
                    <a:pt x="12" y="116"/>
                    <a:pt x="0" y="283"/>
                    <a:pt x="71" y="390"/>
                  </a:cubicBezTo>
                  <a:cubicBezTo>
                    <a:pt x="488" y="974"/>
                    <a:pt x="726" y="1474"/>
                    <a:pt x="738" y="1867"/>
                  </a:cubicBezTo>
                  <a:cubicBezTo>
                    <a:pt x="738" y="1998"/>
                    <a:pt x="845" y="2105"/>
                    <a:pt x="976" y="2105"/>
                  </a:cubicBezTo>
                  <a:cubicBezTo>
                    <a:pt x="1131" y="2105"/>
                    <a:pt x="1226" y="1986"/>
                    <a:pt x="1226" y="1831"/>
                  </a:cubicBezTo>
                  <a:cubicBezTo>
                    <a:pt x="1203" y="1355"/>
                    <a:pt x="941" y="759"/>
                    <a:pt x="464" y="105"/>
                  </a:cubicBezTo>
                  <a:cubicBezTo>
                    <a:pt x="422" y="34"/>
                    <a:pt x="350" y="1"/>
                    <a:pt x="2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sp>
          <p:nvSpPr>
            <p:cNvPr id="33" name="Google Shape;33;p2"/>
            <p:cNvSpPr/>
            <p:nvPr/>
          </p:nvSpPr>
          <p:spPr>
            <a:xfrm>
              <a:off x="3313800" y="1289325"/>
              <a:ext cx="26800" cy="51775"/>
            </a:xfrm>
            <a:custGeom>
              <a:avLst/>
              <a:gdLst/>
              <a:ahLst/>
              <a:cxnLst/>
              <a:rect l="l" t="t" r="r" b="b"/>
              <a:pathLst>
                <a:path w="1072" h="2071" extrusionOk="0">
                  <a:moveTo>
                    <a:pt x="794" y="1"/>
                  </a:moveTo>
                  <a:cubicBezTo>
                    <a:pt x="713" y="1"/>
                    <a:pt x="628" y="49"/>
                    <a:pt x="572" y="130"/>
                  </a:cubicBezTo>
                  <a:cubicBezTo>
                    <a:pt x="310" y="606"/>
                    <a:pt x="119" y="1165"/>
                    <a:pt x="12" y="1796"/>
                  </a:cubicBezTo>
                  <a:cubicBezTo>
                    <a:pt x="0" y="1927"/>
                    <a:pt x="84" y="2058"/>
                    <a:pt x="215" y="2070"/>
                  </a:cubicBezTo>
                  <a:lnTo>
                    <a:pt x="262" y="2070"/>
                  </a:lnTo>
                  <a:cubicBezTo>
                    <a:pt x="381" y="2070"/>
                    <a:pt x="488" y="1987"/>
                    <a:pt x="488" y="1868"/>
                  </a:cubicBezTo>
                  <a:cubicBezTo>
                    <a:pt x="572" y="1284"/>
                    <a:pt x="750" y="784"/>
                    <a:pt x="989" y="368"/>
                  </a:cubicBezTo>
                  <a:cubicBezTo>
                    <a:pt x="1072" y="260"/>
                    <a:pt x="1024" y="94"/>
                    <a:pt x="905" y="34"/>
                  </a:cubicBezTo>
                  <a:cubicBezTo>
                    <a:pt x="871" y="11"/>
                    <a:pt x="833" y="1"/>
                    <a:pt x="7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2"/>
            </a:p>
          </p:txBody>
        </p:sp>
      </p:grpSp>
      <p:sp>
        <p:nvSpPr>
          <p:cNvPr id="34" name="Google Shape;34;p2"/>
          <p:cNvSpPr/>
          <p:nvPr/>
        </p:nvSpPr>
        <p:spPr>
          <a:xfrm>
            <a:off x="8538590" y="6138802"/>
            <a:ext cx="432594" cy="131767"/>
          </a:xfrm>
          <a:custGeom>
            <a:avLst/>
            <a:gdLst/>
            <a:ahLst/>
            <a:cxnLst/>
            <a:rect l="l" t="t" r="r" b="b"/>
            <a:pathLst>
              <a:path w="13010" h="3953" extrusionOk="0">
                <a:moveTo>
                  <a:pt x="2600" y="1"/>
                </a:moveTo>
                <a:cubicBezTo>
                  <a:pt x="2464" y="1"/>
                  <a:pt x="2333" y="52"/>
                  <a:pt x="2239" y="169"/>
                </a:cubicBezTo>
                <a:cubicBezTo>
                  <a:pt x="1572" y="908"/>
                  <a:pt x="941" y="1670"/>
                  <a:pt x="334" y="2444"/>
                </a:cubicBezTo>
                <a:cubicBezTo>
                  <a:pt x="1" y="2858"/>
                  <a:pt x="364" y="3410"/>
                  <a:pt x="751" y="3410"/>
                </a:cubicBezTo>
                <a:cubicBezTo>
                  <a:pt x="875" y="3410"/>
                  <a:pt x="1001" y="3353"/>
                  <a:pt x="1108" y="3217"/>
                </a:cubicBezTo>
                <a:cubicBezTo>
                  <a:pt x="1584" y="2610"/>
                  <a:pt x="2072" y="2027"/>
                  <a:pt x="2573" y="1432"/>
                </a:cubicBezTo>
                <a:cubicBezTo>
                  <a:pt x="3073" y="2146"/>
                  <a:pt x="3585" y="2813"/>
                  <a:pt x="4168" y="3479"/>
                </a:cubicBezTo>
                <a:cubicBezTo>
                  <a:pt x="4267" y="3593"/>
                  <a:pt x="4405" y="3643"/>
                  <a:pt x="4544" y="3643"/>
                </a:cubicBezTo>
                <a:cubicBezTo>
                  <a:pt x="4741" y="3643"/>
                  <a:pt x="4940" y="3544"/>
                  <a:pt x="5037" y="3384"/>
                </a:cubicBezTo>
                <a:cubicBezTo>
                  <a:pt x="5406" y="2753"/>
                  <a:pt x="5775" y="2205"/>
                  <a:pt x="6204" y="1658"/>
                </a:cubicBezTo>
                <a:cubicBezTo>
                  <a:pt x="6835" y="2444"/>
                  <a:pt x="7502" y="3384"/>
                  <a:pt x="8276" y="3872"/>
                </a:cubicBezTo>
                <a:cubicBezTo>
                  <a:pt x="8359" y="3926"/>
                  <a:pt x="8457" y="3953"/>
                  <a:pt x="8554" y="3953"/>
                </a:cubicBezTo>
                <a:cubicBezTo>
                  <a:pt x="8651" y="3953"/>
                  <a:pt x="8746" y="3926"/>
                  <a:pt x="8823" y="3872"/>
                </a:cubicBezTo>
                <a:cubicBezTo>
                  <a:pt x="9526" y="3444"/>
                  <a:pt x="10169" y="2610"/>
                  <a:pt x="10764" y="1908"/>
                </a:cubicBezTo>
                <a:cubicBezTo>
                  <a:pt x="11193" y="2444"/>
                  <a:pt x="11502" y="2967"/>
                  <a:pt x="11836" y="3622"/>
                </a:cubicBezTo>
                <a:cubicBezTo>
                  <a:pt x="11935" y="3814"/>
                  <a:pt x="12095" y="3894"/>
                  <a:pt x="12260" y="3894"/>
                </a:cubicBezTo>
                <a:cubicBezTo>
                  <a:pt x="12625" y="3894"/>
                  <a:pt x="13010" y="3498"/>
                  <a:pt x="12788" y="3063"/>
                </a:cubicBezTo>
                <a:cubicBezTo>
                  <a:pt x="12324" y="2182"/>
                  <a:pt x="11800" y="1420"/>
                  <a:pt x="11145" y="693"/>
                </a:cubicBezTo>
                <a:cubicBezTo>
                  <a:pt x="11051" y="582"/>
                  <a:pt x="10911" y="528"/>
                  <a:pt x="10768" y="528"/>
                </a:cubicBezTo>
                <a:cubicBezTo>
                  <a:pt x="10622" y="528"/>
                  <a:pt x="10474" y="585"/>
                  <a:pt x="10371" y="693"/>
                </a:cubicBezTo>
                <a:cubicBezTo>
                  <a:pt x="9947" y="1141"/>
                  <a:pt x="9172" y="2361"/>
                  <a:pt x="8544" y="2361"/>
                </a:cubicBezTo>
                <a:cubicBezTo>
                  <a:pt x="8538" y="2361"/>
                  <a:pt x="8532" y="2360"/>
                  <a:pt x="8526" y="2360"/>
                </a:cubicBezTo>
                <a:cubicBezTo>
                  <a:pt x="7907" y="2336"/>
                  <a:pt x="7002" y="872"/>
                  <a:pt x="6585" y="408"/>
                </a:cubicBezTo>
                <a:cubicBezTo>
                  <a:pt x="6494" y="299"/>
                  <a:pt x="6343" y="242"/>
                  <a:pt x="6192" y="242"/>
                </a:cubicBezTo>
                <a:cubicBezTo>
                  <a:pt x="6045" y="242"/>
                  <a:pt x="5899" y="296"/>
                  <a:pt x="5811" y="408"/>
                </a:cubicBezTo>
                <a:cubicBezTo>
                  <a:pt x="5323" y="967"/>
                  <a:pt x="4918" y="1563"/>
                  <a:pt x="4513" y="2170"/>
                </a:cubicBezTo>
                <a:cubicBezTo>
                  <a:pt x="4001" y="1563"/>
                  <a:pt x="3537" y="943"/>
                  <a:pt x="3096" y="265"/>
                </a:cubicBezTo>
                <a:cubicBezTo>
                  <a:pt x="2992" y="104"/>
                  <a:pt x="2792" y="1"/>
                  <a:pt x="2600" y="1"/>
                </a:cubicBezTo>
                <a:close/>
              </a:path>
            </a:pathLst>
          </a:custGeom>
          <a:solidFill>
            <a:schemeClr val="accen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
        <p:nvSpPr>
          <p:cNvPr id="35" name="Google Shape;35;p2"/>
          <p:cNvSpPr/>
          <p:nvPr/>
        </p:nvSpPr>
        <p:spPr>
          <a:xfrm>
            <a:off x="4684267" y="6496619"/>
            <a:ext cx="432594" cy="131767"/>
          </a:xfrm>
          <a:custGeom>
            <a:avLst/>
            <a:gdLst/>
            <a:ahLst/>
            <a:cxnLst/>
            <a:rect l="l" t="t" r="r" b="b"/>
            <a:pathLst>
              <a:path w="13010" h="3953" extrusionOk="0">
                <a:moveTo>
                  <a:pt x="2600" y="1"/>
                </a:moveTo>
                <a:cubicBezTo>
                  <a:pt x="2464" y="1"/>
                  <a:pt x="2333" y="52"/>
                  <a:pt x="2239" y="169"/>
                </a:cubicBezTo>
                <a:cubicBezTo>
                  <a:pt x="1572" y="908"/>
                  <a:pt x="941" y="1670"/>
                  <a:pt x="334" y="2444"/>
                </a:cubicBezTo>
                <a:cubicBezTo>
                  <a:pt x="1" y="2858"/>
                  <a:pt x="364" y="3410"/>
                  <a:pt x="751" y="3410"/>
                </a:cubicBezTo>
                <a:cubicBezTo>
                  <a:pt x="875" y="3410"/>
                  <a:pt x="1001" y="3353"/>
                  <a:pt x="1108" y="3217"/>
                </a:cubicBezTo>
                <a:cubicBezTo>
                  <a:pt x="1584" y="2610"/>
                  <a:pt x="2072" y="2027"/>
                  <a:pt x="2573" y="1432"/>
                </a:cubicBezTo>
                <a:cubicBezTo>
                  <a:pt x="3073" y="2146"/>
                  <a:pt x="3585" y="2813"/>
                  <a:pt x="4168" y="3479"/>
                </a:cubicBezTo>
                <a:cubicBezTo>
                  <a:pt x="4267" y="3593"/>
                  <a:pt x="4405" y="3643"/>
                  <a:pt x="4544" y="3643"/>
                </a:cubicBezTo>
                <a:cubicBezTo>
                  <a:pt x="4741" y="3643"/>
                  <a:pt x="4940" y="3544"/>
                  <a:pt x="5037" y="3384"/>
                </a:cubicBezTo>
                <a:cubicBezTo>
                  <a:pt x="5406" y="2753"/>
                  <a:pt x="5775" y="2205"/>
                  <a:pt x="6204" y="1658"/>
                </a:cubicBezTo>
                <a:cubicBezTo>
                  <a:pt x="6835" y="2444"/>
                  <a:pt x="7502" y="3384"/>
                  <a:pt x="8276" y="3872"/>
                </a:cubicBezTo>
                <a:cubicBezTo>
                  <a:pt x="8359" y="3926"/>
                  <a:pt x="8457" y="3953"/>
                  <a:pt x="8554" y="3953"/>
                </a:cubicBezTo>
                <a:cubicBezTo>
                  <a:pt x="8651" y="3953"/>
                  <a:pt x="8746" y="3926"/>
                  <a:pt x="8823" y="3872"/>
                </a:cubicBezTo>
                <a:cubicBezTo>
                  <a:pt x="9526" y="3444"/>
                  <a:pt x="10169" y="2610"/>
                  <a:pt x="10764" y="1908"/>
                </a:cubicBezTo>
                <a:cubicBezTo>
                  <a:pt x="11193" y="2444"/>
                  <a:pt x="11502" y="2967"/>
                  <a:pt x="11836" y="3622"/>
                </a:cubicBezTo>
                <a:cubicBezTo>
                  <a:pt x="11935" y="3814"/>
                  <a:pt x="12095" y="3894"/>
                  <a:pt x="12260" y="3894"/>
                </a:cubicBezTo>
                <a:cubicBezTo>
                  <a:pt x="12625" y="3894"/>
                  <a:pt x="13010" y="3498"/>
                  <a:pt x="12788" y="3063"/>
                </a:cubicBezTo>
                <a:cubicBezTo>
                  <a:pt x="12324" y="2182"/>
                  <a:pt x="11800" y="1420"/>
                  <a:pt x="11145" y="693"/>
                </a:cubicBezTo>
                <a:cubicBezTo>
                  <a:pt x="11051" y="582"/>
                  <a:pt x="10911" y="528"/>
                  <a:pt x="10768" y="528"/>
                </a:cubicBezTo>
                <a:cubicBezTo>
                  <a:pt x="10622" y="528"/>
                  <a:pt x="10474" y="585"/>
                  <a:pt x="10371" y="693"/>
                </a:cubicBezTo>
                <a:cubicBezTo>
                  <a:pt x="9947" y="1141"/>
                  <a:pt x="9172" y="2361"/>
                  <a:pt x="8544" y="2361"/>
                </a:cubicBezTo>
                <a:cubicBezTo>
                  <a:pt x="8538" y="2361"/>
                  <a:pt x="8532" y="2360"/>
                  <a:pt x="8526" y="2360"/>
                </a:cubicBezTo>
                <a:cubicBezTo>
                  <a:pt x="7907" y="2336"/>
                  <a:pt x="7002" y="872"/>
                  <a:pt x="6585" y="408"/>
                </a:cubicBezTo>
                <a:cubicBezTo>
                  <a:pt x="6494" y="299"/>
                  <a:pt x="6343" y="242"/>
                  <a:pt x="6192" y="242"/>
                </a:cubicBezTo>
                <a:cubicBezTo>
                  <a:pt x="6045" y="242"/>
                  <a:pt x="5899" y="296"/>
                  <a:pt x="5811" y="408"/>
                </a:cubicBezTo>
                <a:cubicBezTo>
                  <a:pt x="5323" y="967"/>
                  <a:pt x="4918" y="1563"/>
                  <a:pt x="4513" y="2170"/>
                </a:cubicBezTo>
                <a:cubicBezTo>
                  <a:pt x="4001" y="1563"/>
                  <a:pt x="3537" y="943"/>
                  <a:pt x="3096" y="265"/>
                </a:cubicBezTo>
                <a:cubicBezTo>
                  <a:pt x="2992" y="104"/>
                  <a:pt x="2792" y="1"/>
                  <a:pt x="2600" y="1"/>
                </a:cubicBezTo>
                <a:close/>
              </a:path>
            </a:pathLst>
          </a:custGeom>
          <a:solidFill>
            <a:schemeClr val="accen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
        <p:nvSpPr>
          <p:cNvPr id="36" name="Google Shape;36;p2"/>
          <p:cNvSpPr/>
          <p:nvPr/>
        </p:nvSpPr>
        <p:spPr>
          <a:xfrm>
            <a:off x="138308" y="5732635"/>
            <a:ext cx="432594" cy="131767"/>
          </a:xfrm>
          <a:custGeom>
            <a:avLst/>
            <a:gdLst/>
            <a:ahLst/>
            <a:cxnLst/>
            <a:rect l="l" t="t" r="r" b="b"/>
            <a:pathLst>
              <a:path w="13010" h="3953" extrusionOk="0">
                <a:moveTo>
                  <a:pt x="2600" y="1"/>
                </a:moveTo>
                <a:cubicBezTo>
                  <a:pt x="2464" y="1"/>
                  <a:pt x="2333" y="52"/>
                  <a:pt x="2239" y="169"/>
                </a:cubicBezTo>
                <a:cubicBezTo>
                  <a:pt x="1572" y="908"/>
                  <a:pt x="941" y="1670"/>
                  <a:pt x="334" y="2444"/>
                </a:cubicBezTo>
                <a:cubicBezTo>
                  <a:pt x="1" y="2858"/>
                  <a:pt x="364" y="3410"/>
                  <a:pt x="751" y="3410"/>
                </a:cubicBezTo>
                <a:cubicBezTo>
                  <a:pt x="875" y="3410"/>
                  <a:pt x="1001" y="3353"/>
                  <a:pt x="1108" y="3217"/>
                </a:cubicBezTo>
                <a:cubicBezTo>
                  <a:pt x="1584" y="2610"/>
                  <a:pt x="2072" y="2027"/>
                  <a:pt x="2573" y="1432"/>
                </a:cubicBezTo>
                <a:cubicBezTo>
                  <a:pt x="3073" y="2146"/>
                  <a:pt x="3585" y="2813"/>
                  <a:pt x="4168" y="3479"/>
                </a:cubicBezTo>
                <a:cubicBezTo>
                  <a:pt x="4267" y="3593"/>
                  <a:pt x="4405" y="3643"/>
                  <a:pt x="4544" y="3643"/>
                </a:cubicBezTo>
                <a:cubicBezTo>
                  <a:pt x="4741" y="3643"/>
                  <a:pt x="4940" y="3544"/>
                  <a:pt x="5037" y="3384"/>
                </a:cubicBezTo>
                <a:cubicBezTo>
                  <a:pt x="5406" y="2753"/>
                  <a:pt x="5775" y="2205"/>
                  <a:pt x="6204" y="1658"/>
                </a:cubicBezTo>
                <a:cubicBezTo>
                  <a:pt x="6835" y="2444"/>
                  <a:pt x="7502" y="3384"/>
                  <a:pt x="8276" y="3872"/>
                </a:cubicBezTo>
                <a:cubicBezTo>
                  <a:pt x="8359" y="3926"/>
                  <a:pt x="8457" y="3953"/>
                  <a:pt x="8554" y="3953"/>
                </a:cubicBezTo>
                <a:cubicBezTo>
                  <a:pt x="8651" y="3953"/>
                  <a:pt x="8746" y="3926"/>
                  <a:pt x="8823" y="3872"/>
                </a:cubicBezTo>
                <a:cubicBezTo>
                  <a:pt x="9526" y="3444"/>
                  <a:pt x="10169" y="2610"/>
                  <a:pt x="10764" y="1908"/>
                </a:cubicBezTo>
                <a:cubicBezTo>
                  <a:pt x="11193" y="2444"/>
                  <a:pt x="11502" y="2967"/>
                  <a:pt x="11836" y="3622"/>
                </a:cubicBezTo>
                <a:cubicBezTo>
                  <a:pt x="11935" y="3814"/>
                  <a:pt x="12095" y="3894"/>
                  <a:pt x="12260" y="3894"/>
                </a:cubicBezTo>
                <a:cubicBezTo>
                  <a:pt x="12625" y="3894"/>
                  <a:pt x="13010" y="3498"/>
                  <a:pt x="12788" y="3063"/>
                </a:cubicBezTo>
                <a:cubicBezTo>
                  <a:pt x="12324" y="2182"/>
                  <a:pt x="11800" y="1420"/>
                  <a:pt x="11145" y="693"/>
                </a:cubicBezTo>
                <a:cubicBezTo>
                  <a:pt x="11051" y="582"/>
                  <a:pt x="10911" y="528"/>
                  <a:pt x="10768" y="528"/>
                </a:cubicBezTo>
                <a:cubicBezTo>
                  <a:pt x="10622" y="528"/>
                  <a:pt x="10474" y="585"/>
                  <a:pt x="10371" y="693"/>
                </a:cubicBezTo>
                <a:cubicBezTo>
                  <a:pt x="9947" y="1141"/>
                  <a:pt x="9172" y="2361"/>
                  <a:pt x="8544" y="2361"/>
                </a:cubicBezTo>
                <a:cubicBezTo>
                  <a:pt x="8538" y="2361"/>
                  <a:pt x="8532" y="2360"/>
                  <a:pt x="8526" y="2360"/>
                </a:cubicBezTo>
                <a:cubicBezTo>
                  <a:pt x="7907" y="2336"/>
                  <a:pt x="7002" y="872"/>
                  <a:pt x="6585" y="408"/>
                </a:cubicBezTo>
                <a:cubicBezTo>
                  <a:pt x="6494" y="299"/>
                  <a:pt x="6343" y="242"/>
                  <a:pt x="6192" y="242"/>
                </a:cubicBezTo>
                <a:cubicBezTo>
                  <a:pt x="6045" y="242"/>
                  <a:pt x="5899" y="296"/>
                  <a:pt x="5811" y="408"/>
                </a:cubicBezTo>
                <a:cubicBezTo>
                  <a:pt x="5323" y="967"/>
                  <a:pt x="4918" y="1563"/>
                  <a:pt x="4513" y="2170"/>
                </a:cubicBezTo>
                <a:cubicBezTo>
                  <a:pt x="4001" y="1563"/>
                  <a:pt x="3537" y="943"/>
                  <a:pt x="3096" y="265"/>
                </a:cubicBezTo>
                <a:cubicBezTo>
                  <a:pt x="2992" y="104"/>
                  <a:pt x="2792" y="1"/>
                  <a:pt x="2600" y="1"/>
                </a:cubicBezTo>
                <a:close/>
              </a:path>
            </a:pathLst>
          </a:custGeom>
          <a:solidFill>
            <a:schemeClr val="accen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
        <p:nvSpPr>
          <p:cNvPr id="37" name="Google Shape;37;p2"/>
          <p:cNvSpPr/>
          <p:nvPr/>
        </p:nvSpPr>
        <p:spPr>
          <a:xfrm>
            <a:off x="5299574" y="6344569"/>
            <a:ext cx="432594" cy="131767"/>
          </a:xfrm>
          <a:custGeom>
            <a:avLst/>
            <a:gdLst/>
            <a:ahLst/>
            <a:cxnLst/>
            <a:rect l="l" t="t" r="r" b="b"/>
            <a:pathLst>
              <a:path w="13010" h="3953" extrusionOk="0">
                <a:moveTo>
                  <a:pt x="2600" y="1"/>
                </a:moveTo>
                <a:cubicBezTo>
                  <a:pt x="2464" y="1"/>
                  <a:pt x="2333" y="52"/>
                  <a:pt x="2239" y="169"/>
                </a:cubicBezTo>
                <a:cubicBezTo>
                  <a:pt x="1572" y="908"/>
                  <a:pt x="941" y="1670"/>
                  <a:pt x="334" y="2444"/>
                </a:cubicBezTo>
                <a:cubicBezTo>
                  <a:pt x="1" y="2858"/>
                  <a:pt x="364" y="3410"/>
                  <a:pt x="751" y="3410"/>
                </a:cubicBezTo>
                <a:cubicBezTo>
                  <a:pt x="875" y="3410"/>
                  <a:pt x="1001" y="3353"/>
                  <a:pt x="1108" y="3217"/>
                </a:cubicBezTo>
                <a:cubicBezTo>
                  <a:pt x="1584" y="2610"/>
                  <a:pt x="2072" y="2027"/>
                  <a:pt x="2573" y="1432"/>
                </a:cubicBezTo>
                <a:cubicBezTo>
                  <a:pt x="3073" y="2146"/>
                  <a:pt x="3585" y="2813"/>
                  <a:pt x="4168" y="3479"/>
                </a:cubicBezTo>
                <a:cubicBezTo>
                  <a:pt x="4267" y="3593"/>
                  <a:pt x="4405" y="3643"/>
                  <a:pt x="4544" y="3643"/>
                </a:cubicBezTo>
                <a:cubicBezTo>
                  <a:pt x="4741" y="3643"/>
                  <a:pt x="4940" y="3544"/>
                  <a:pt x="5037" y="3384"/>
                </a:cubicBezTo>
                <a:cubicBezTo>
                  <a:pt x="5406" y="2753"/>
                  <a:pt x="5775" y="2205"/>
                  <a:pt x="6204" y="1658"/>
                </a:cubicBezTo>
                <a:cubicBezTo>
                  <a:pt x="6835" y="2444"/>
                  <a:pt x="7502" y="3384"/>
                  <a:pt x="8276" y="3872"/>
                </a:cubicBezTo>
                <a:cubicBezTo>
                  <a:pt x="8359" y="3926"/>
                  <a:pt x="8457" y="3953"/>
                  <a:pt x="8554" y="3953"/>
                </a:cubicBezTo>
                <a:cubicBezTo>
                  <a:pt x="8651" y="3953"/>
                  <a:pt x="8746" y="3926"/>
                  <a:pt x="8823" y="3872"/>
                </a:cubicBezTo>
                <a:cubicBezTo>
                  <a:pt x="9526" y="3444"/>
                  <a:pt x="10169" y="2610"/>
                  <a:pt x="10764" y="1908"/>
                </a:cubicBezTo>
                <a:cubicBezTo>
                  <a:pt x="11193" y="2444"/>
                  <a:pt x="11502" y="2967"/>
                  <a:pt x="11836" y="3622"/>
                </a:cubicBezTo>
                <a:cubicBezTo>
                  <a:pt x="11935" y="3814"/>
                  <a:pt x="12095" y="3894"/>
                  <a:pt x="12260" y="3894"/>
                </a:cubicBezTo>
                <a:cubicBezTo>
                  <a:pt x="12625" y="3894"/>
                  <a:pt x="13010" y="3498"/>
                  <a:pt x="12788" y="3063"/>
                </a:cubicBezTo>
                <a:cubicBezTo>
                  <a:pt x="12324" y="2182"/>
                  <a:pt x="11800" y="1420"/>
                  <a:pt x="11145" y="693"/>
                </a:cubicBezTo>
                <a:cubicBezTo>
                  <a:pt x="11051" y="582"/>
                  <a:pt x="10911" y="528"/>
                  <a:pt x="10768" y="528"/>
                </a:cubicBezTo>
                <a:cubicBezTo>
                  <a:pt x="10622" y="528"/>
                  <a:pt x="10474" y="585"/>
                  <a:pt x="10371" y="693"/>
                </a:cubicBezTo>
                <a:cubicBezTo>
                  <a:pt x="9947" y="1141"/>
                  <a:pt x="9172" y="2361"/>
                  <a:pt x="8544" y="2361"/>
                </a:cubicBezTo>
                <a:cubicBezTo>
                  <a:pt x="8538" y="2361"/>
                  <a:pt x="8532" y="2360"/>
                  <a:pt x="8526" y="2360"/>
                </a:cubicBezTo>
                <a:cubicBezTo>
                  <a:pt x="7907" y="2336"/>
                  <a:pt x="7002" y="872"/>
                  <a:pt x="6585" y="408"/>
                </a:cubicBezTo>
                <a:cubicBezTo>
                  <a:pt x="6494" y="299"/>
                  <a:pt x="6343" y="242"/>
                  <a:pt x="6192" y="242"/>
                </a:cubicBezTo>
                <a:cubicBezTo>
                  <a:pt x="6045" y="242"/>
                  <a:pt x="5899" y="296"/>
                  <a:pt x="5811" y="408"/>
                </a:cubicBezTo>
                <a:cubicBezTo>
                  <a:pt x="5323" y="967"/>
                  <a:pt x="4918" y="1563"/>
                  <a:pt x="4513" y="2170"/>
                </a:cubicBezTo>
                <a:cubicBezTo>
                  <a:pt x="4001" y="1563"/>
                  <a:pt x="3537" y="943"/>
                  <a:pt x="3096" y="265"/>
                </a:cubicBezTo>
                <a:cubicBezTo>
                  <a:pt x="2992" y="104"/>
                  <a:pt x="2792" y="1"/>
                  <a:pt x="2600" y="1"/>
                </a:cubicBezTo>
                <a:close/>
              </a:path>
            </a:pathLst>
          </a:custGeom>
          <a:solidFill>
            <a:schemeClr val="accen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
        <p:nvSpPr>
          <p:cNvPr id="38" name="Google Shape;38;p2"/>
          <p:cNvSpPr/>
          <p:nvPr/>
        </p:nvSpPr>
        <p:spPr>
          <a:xfrm>
            <a:off x="2313664" y="254738"/>
            <a:ext cx="774768" cy="179553"/>
          </a:xfrm>
          <a:custGeom>
            <a:avLst/>
            <a:gdLst/>
            <a:ahLst/>
            <a:cxnLst/>
            <a:rect l="l" t="t" r="r" b="b"/>
            <a:pathLst>
              <a:path w="55425" h="12813" extrusionOk="0">
                <a:moveTo>
                  <a:pt x="35311" y="0"/>
                </a:moveTo>
                <a:cubicBezTo>
                  <a:pt x="35229" y="0"/>
                  <a:pt x="35147" y="1"/>
                  <a:pt x="35065" y="2"/>
                </a:cubicBezTo>
                <a:cubicBezTo>
                  <a:pt x="31052" y="49"/>
                  <a:pt x="27076" y="1240"/>
                  <a:pt x="23575" y="3240"/>
                </a:cubicBezTo>
                <a:cubicBezTo>
                  <a:pt x="22194" y="4026"/>
                  <a:pt x="20825" y="4990"/>
                  <a:pt x="19229" y="5205"/>
                </a:cubicBezTo>
                <a:cubicBezTo>
                  <a:pt x="18960" y="5244"/>
                  <a:pt x="18689" y="5260"/>
                  <a:pt x="18418" y="5260"/>
                </a:cubicBezTo>
                <a:cubicBezTo>
                  <a:pt x="17111" y="5260"/>
                  <a:pt x="15791" y="4870"/>
                  <a:pt x="14479" y="4693"/>
                </a:cubicBezTo>
                <a:cubicBezTo>
                  <a:pt x="13938" y="4619"/>
                  <a:pt x="13393" y="4583"/>
                  <a:pt x="12849" y="4583"/>
                </a:cubicBezTo>
                <a:cubicBezTo>
                  <a:pt x="10071" y="4583"/>
                  <a:pt x="7291" y="5521"/>
                  <a:pt x="5001" y="7134"/>
                </a:cubicBezTo>
                <a:cubicBezTo>
                  <a:pt x="2918" y="8586"/>
                  <a:pt x="1227" y="10586"/>
                  <a:pt x="1" y="12813"/>
                </a:cubicBezTo>
                <a:lnTo>
                  <a:pt x="55424" y="12813"/>
                </a:lnTo>
                <a:cubicBezTo>
                  <a:pt x="52662" y="9431"/>
                  <a:pt x="50078" y="5788"/>
                  <a:pt x="46471" y="3335"/>
                </a:cubicBezTo>
                <a:cubicBezTo>
                  <a:pt x="43217" y="1119"/>
                  <a:pt x="39254" y="0"/>
                  <a:pt x="35311" y="0"/>
                </a:cubicBezTo>
                <a:close/>
              </a:path>
            </a:pathLst>
          </a:custGeom>
          <a:solidFill>
            <a:schemeClr val="lt1"/>
          </a:solidFill>
          <a:ln>
            <a:noFill/>
          </a:ln>
        </p:spPr>
        <p:txBody>
          <a:bodyPr spcFirstLastPara="1" wrap="square" lIns="121298" tIns="121298" rIns="121298" bIns="121298" anchor="ctr" anchorCtr="0">
            <a:noAutofit/>
          </a:bodyPr>
          <a:lstStyle/>
          <a:p>
            <a:pPr marL="0" lvl="0" indent="0" algn="l" rtl="0">
              <a:spcBef>
                <a:spcPts val="0"/>
              </a:spcBef>
              <a:spcAft>
                <a:spcPts val="0"/>
              </a:spcAft>
              <a:buNone/>
            </a:pPr>
            <a:endParaRPr sz="2472"/>
          </a:p>
        </p:txBody>
      </p:sp>
    </p:spTree>
    <p:extLst>
      <p:ext uri="{BB962C8B-B14F-4D97-AF65-F5344CB8AC3E}">
        <p14:creationId xmlns:p14="http://schemas.microsoft.com/office/powerpoint/2010/main" val="2515850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22"/>
        <p:cNvGrpSpPr/>
        <p:nvPr/>
      </p:nvGrpSpPr>
      <p:grpSpPr>
        <a:xfrm>
          <a:off x="0" y="0"/>
          <a:ext cx="0" cy="0"/>
          <a:chOff x="0" y="0"/>
          <a:chExt cx="0" cy="0"/>
        </a:xfrm>
      </p:grpSpPr>
      <p:pic>
        <p:nvPicPr>
          <p:cNvPr id="223" name="Google Shape;223;p25"/>
          <p:cNvPicPr preferRelativeResize="0"/>
          <p:nvPr/>
        </p:nvPicPr>
        <p:blipFill rotWithShape="1">
          <a:blip r:embed="rId2">
            <a:alphaModFix amt="4000"/>
          </a:blip>
          <a:srcRect t="12521" b="12454"/>
          <a:stretch/>
        </p:blipFill>
        <p:spPr>
          <a:xfrm>
            <a:off x="-83" y="0"/>
            <a:ext cx="12162006" cy="6858000"/>
          </a:xfrm>
          <a:prstGeom prst="rect">
            <a:avLst/>
          </a:prstGeom>
          <a:noFill/>
          <a:ln>
            <a:noFill/>
          </a:ln>
        </p:spPr>
      </p:pic>
      <p:sp>
        <p:nvSpPr>
          <p:cNvPr id="224" name="Google Shape;224;p25"/>
          <p:cNvSpPr txBox="1">
            <a:spLocks noGrp="1"/>
          </p:cNvSpPr>
          <p:nvPr>
            <p:ph type="subTitle" idx="1"/>
          </p:nvPr>
        </p:nvSpPr>
        <p:spPr>
          <a:xfrm>
            <a:off x="957625" y="2760411"/>
            <a:ext cx="3446652" cy="686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Chau Philomene One"/>
              <a:buNone/>
              <a:defRPr sz="4245">
                <a:latin typeface="Chau Philomene One"/>
                <a:ea typeface="Chau Philomene One"/>
                <a:cs typeface="Chau Philomene One"/>
                <a:sym typeface="Chau Philomene One"/>
              </a:defRPr>
            </a:lvl1pPr>
            <a:lvl2pPr lvl="1"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2pPr>
            <a:lvl3pPr lvl="2"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3pPr>
            <a:lvl4pPr lvl="3"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4pPr>
            <a:lvl5pPr lvl="4"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5pPr>
            <a:lvl6pPr lvl="5"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6pPr>
            <a:lvl7pPr lvl="6"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7pPr>
            <a:lvl8pPr lvl="7"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8pPr>
            <a:lvl9pPr lvl="8"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9pPr>
          </a:lstStyle>
          <a:p>
            <a:endParaRPr/>
          </a:p>
        </p:txBody>
      </p:sp>
      <p:sp>
        <p:nvSpPr>
          <p:cNvPr id="225" name="Google Shape;225;p25"/>
          <p:cNvSpPr txBox="1">
            <a:spLocks noGrp="1"/>
          </p:cNvSpPr>
          <p:nvPr>
            <p:ph type="subTitle" idx="2"/>
          </p:nvPr>
        </p:nvSpPr>
        <p:spPr>
          <a:xfrm>
            <a:off x="7757528" y="2760411"/>
            <a:ext cx="3446652" cy="686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Chau Philomene One"/>
              <a:buNone/>
              <a:defRPr sz="4245">
                <a:latin typeface="Chau Philomene One"/>
                <a:ea typeface="Chau Philomene One"/>
                <a:cs typeface="Chau Philomene One"/>
                <a:sym typeface="Chau Philomene One"/>
              </a:defRPr>
            </a:lvl1pPr>
            <a:lvl2pPr lvl="1"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2pPr>
            <a:lvl3pPr lvl="2"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3pPr>
            <a:lvl4pPr lvl="3"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4pPr>
            <a:lvl5pPr lvl="4"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5pPr>
            <a:lvl6pPr lvl="5"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6pPr>
            <a:lvl7pPr lvl="6"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7pPr>
            <a:lvl8pPr lvl="7"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8pPr>
            <a:lvl9pPr lvl="8" algn="ctr">
              <a:lnSpc>
                <a:spcPct val="100000"/>
              </a:lnSpc>
              <a:spcBef>
                <a:spcPts val="0"/>
              </a:spcBef>
              <a:spcAft>
                <a:spcPts val="0"/>
              </a:spcAft>
              <a:buSzPts val="2500"/>
              <a:buFont typeface="Chau Philomene One"/>
              <a:buNone/>
              <a:defRPr sz="3317">
                <a:latin typeface="Chau Philomene One"/>
                <a:ea typeface="Chau Philomene One"/>
                <a:cs typeface="Chau Philomene One"/>
                <a:sym typeface="Chau Philomene One"/>
              </a:defRPr>
            </a:lvl9pPr>
          </a:lstStyle>
          <a:p>
            <a:endParaRPr/>
          </a:p>
        </p:txBody>
      </p:sp>
      <p:sp>
        <p:nvSpPr>
          <p:cNvPr id="226" name="Google Shape;226;p25"/>
          <p:cNvSpPr txBox="1">
            <a:spLocks noGrp="1"/>
          </p:cNvSpPr>
          <p:nvPr>
            <p:ph type="subTitle" idx="3"/>
          </p:nvPr>
        </p:nvSpPr>
        <p:spPr>
          <a:xfrm>
            <a:off x="957625" y="3483264"/>
            <a:ext cx="3446652" cy="1200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27" name="Google Shape;227;p25"/>
          <p:cNvSpPr txBox="1">
            <a:spLocks noGrp="1"/>
          </p:cNvSpPr>
          <p:nvPr>
            <p:ph type="subTitle" idx="4"/>
          </p:nvPr>
        </p:nvSpPr>
        <p:spPr>
          <a:xfrm>
            <a:off x="7757561" y="3483264"/>
            <a:ext cx="3446652" cy="1200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28" name="Google Shape;228;p25"/>
          <p:cNvSpPr txBox="1">
            <a:spLocks noGrp="1"/>
          </p:cNvSpPr>
          <p:nvPr>
            <p:ph type="title"/>
          </p:nvPr>
        </p:nvSpPr>
        <p:spPr>
          <a:xfrm>
            <a:off x="957625" y="593367"/>
            <a:ext cx="10246588" cy="7636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a:endParaRPr/>
          </a:p>
        </p:txBody>
      </p:sp>
      <p:sp>
        <p:nvSpPr>
          <p:cNvPr id="229" name="Google Shape;229;p25"/>
          <p:cNvSpPr/>
          <p:nvPr/>
        </p:nvSpPr>
        <p:spPr>
          <a:xfrm flipH="1">
            <a:off x="418139" y="2832621"/>
            <a:ext cx="279536" cy="318591"/>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6"/>
          </a:solidFill>
          <a:ln w="9525" cap="flat" cmpd="sng">
            <a:solidFill>
              <a:schemeClr val="accent6"/>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30" name="Google Shape;230;p25"/>
          <p:cNvSpPr/>
          <p:nvPr/>
        </p:nvSpPr>
        <p:spPr>
          <a:xfrm flipH="1">
            <a:off x="11797510" y="2493821"/>
            <a:ext cx="279537" cy="214571"/>
          </a:xfrm>
          <a:custGeom>
            <a:avLst/>
            <a:gdLst/>
            <a:ahLst/>
            <a:cxnLst/>
            <a:rect l="l" t="t" r="r" b="b"/>
            <a:pathLst>
              <a:path w="2198" h="1683" extrusionOk="0">
                <a:moveTo>
                  <a:pt x="1112" y="0"/>
                </a:moveTo>
                <a:cubicBezTo>
                  <a:pt x="0" y="0"/>
                  <a:pt x="0" y="1682"/>
                  <a:pt x="1112" y="1682"/>
                </a:cubicBezTo>
                <a:cubicBezTo>
                  <a:pt x="2197" y="1682"/>
                  <a:pt x="2197" y="0"/>
                  <a:pt x="1112" y="0"/>
                </a:cubicBezTo>
                <a:close/>
              </a:path>
            </a:pathLst>
          </a:custGeom>
          <a:solidFill>
            <a:srgbClr val="FF963B"/>
          </a:solidFill>
          <a:ln>
            <a:noFill/>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31" name="Google Shape;231;p25"/>
          <p:cNvSpPr/>
          <p:nvPr/>
        </p:nvSpPr>
        <p:spPr>
          <a:xfrm>
            <a:off x="782493" y="5896476"/>
            <a:ext cx="909863" cy="491537"/>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nvGrpSpPr>
          <p:cNvPr id="232" name="Google Shape;232;p25"/>
          <p:cNvGrpSpPr/>
          <p:nvPr/>
        </p:nvGrpSpPr>
        <p:grpSpPr>
          <a:xfrm>
            <a:off x="10000696" y="6168787"/>
            <a:ext cx="279531" cy="262636"/>
            <a:chOff x="-282475" y="1572750"/>
            <a:chExt cx="182200" cy="170750"/>
          </a:xfrm>
        </p:grpSpPr>
        <p:sp>
          <p:nvSpPr>
            <p:cNvPr id="233" name="Google Shape;233;p25"/>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95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34" name="Google Shape;234;p25"/>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9525"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grpSp>
        <p:nvGrpSpPr>
          <p:cNvPr id="235" name="Google Shape;235;p25"/>
          <p:cNvGrpSpPr/>
          <p:nvPr/>
        </p:nvGrpSpPr>
        <p:grpSpPr>
          <a:xfrm flipH="1">
            <a:off x="6239128" y="6229220"/>
            <a:ext cx="418263" cy="359033"/>
            <a:chOff x="1960475" y="3376925"/>
            <a:chExt cx="314475" cy="269275"/>
          </a:xfrm>
        </p:grpSpPr>
        <p:sp>
          <p:nvSpPr>
            <p:cNvPr id="236" name="Google Shape;236;p25"/>
            <p:cNvSpPr/>
            <p:nvPr/>
          </p:nvSpPr>
          <p:spPr>
            <a:xfrm>
              <a:off x="1960475" y="3376925"/>
              <a:ext cx="314475" cy="269275"/>
            </a:xfrm>
            <a:custGeom>
              <a:avLst/>
              <a:gdLst/>
              <a:ahLst/>
              <a:cxnLst/>
              <a:rect l="l" t="t" r="r" b="b"/>
              <a:pathLst>
                <a:path w="12579" h="10771" extrusionOk="0">
                  <a:moveTo>
                    <a:pt x="4685" y="0"/>
                  </a:moveTo>
                  <a:cubicBezTo>
                    <a:pt x="4580" y="0"/>
                    <a:pt x="4482" y="34"/>
                    <a:pt x="4395" y="108"/>
                  </a:cubicBezTo>
                  <a:cubicBezTo>
                    <a:pt x="3713" y="696"/>
                    <a:pt x="5230" y="3196"/>
                    <a:pt x="5648" y="3855"/>
                  </a:cubicBezTo>
                  <a:lnTo>
                    <a:pt x="5648" y="3855"/>
                  </a:lnTo>
                  <a:cubicBezTo>
                    <a:pt x="5243" y="3235"/>
                    <a:pt x="3742" y="1017"/>
                    <a:pt x="3013" y="1017"/>
                  </a:cubicBezTo>
                  <a:cubicBezTo>
                    <a:pt x="2941" y="1017"/>
                    <a:pt x="2877" y="1038"/>
                    <a:pt x="2822" y="1085"/>
                  </a:cubicBezTo>
                  <a:cubicBezTo>
                    <a:pt x="2171" y="1600"/>
                    <a:pt x="3662" y="3851"/>
                    <a:pt x="4476" y="4936"/>
                  </a:cubicBezTo>
                  <a:cubicBezTo>
                    <a:pt x="3792" y="4087"/>
                    <a:pt x="2368" y="2313"/>
                    <a:pt x="1670" y="2313"/>
                  </a:cubicBezTo>
                  <a:cubicBezTo>
                    <a:pt x="1566" y="2313"/>
                    <a:pt x="1478" y="2353"/>
                    <a:pt x="1411" y="2441"/>
                  </a:cubicBezTo>
                  <a:cubicBezTo>
                    <a:pt x="1004" y="2983"/>
                    <a:pt x="2388" y="4991"/>
                    <a:pt x="3120" y="6076"/>
                  </a:cubicBezTo>
                  <a:cubicBezTo>
                    <a:pt x="2557" y="5325"/>
                    <a:pt x="1549" y="4048"/>
                    <a:pt x="883" y="4048"/>
                  </a:cubicBezTo>
                  <a:cubicBezTo>
                    <a:pt x="778" y="4048"/>
                    <a:pt x="682" y="4080"/>
                    <a:pt x="597" y="4150"/>
                  </a:cubicBezTo>
                  <a:cubicBezTo>
                    <a:pt x="1" y="4692"/>
                    <a:pt x="1492" y="6672"/>
                    <a:pt x="3879" y="9927"/>
                  </a:cubicBezTo>
                  <a:cubicBezTo>
                    <a:pt x="4294" y="10500"/>
                    <a:pt x="5155" y="10771"/>
                    <a:pt x="5949" y="10771"/>
                  </a:cubicBezTo>
                  <a:cubicBezTo>
                    <a:pt x="6245" y="10771"/>
                    <a:pt x="6531" y="10733"/>
                    <a:pt x="6782" y="10659"/>
                  </a:cubicBezTo>
                  <a:cubicBezTo>
                    <a:pt x="7134" y="10578"/>
                    <a:pt x="7487" y="10470"/>
                    <a:pt x="7812" y="10334"/>
                  </a:cubicBezTo>
                  <a:cubicBezTo>
                    <a:pt x="12578" y="8357"/>
                    <a:pt x="9612" y="217"/>
                    <a:pt x="8361" y="217"/>
                  </a:cubicBezTo>
                  <a:cubicBezTo>
                    <a:pt x="8359" y="217"/>
                    <a:pt x="8357" y="217"/>
                    <a:pt x="8355" y="217"/>
                  </a:cubicBezTo>
                  <a:cubicBezTo>
                    <a:pt x="7026" y="217"/>
                    <a:pt x="7975" y="4177"/>
                    <a:pt x="7975" y="4177"/>
                  </a:cubicBezTo>
                  <a:cubicBezTo>
                    <a:pt x="7975" y="4177"/>
                    <a:pt x="5853" y="0"/>
                    <a:pt x="468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37" name="Google Shape;237;p25"/>
            <p:cNvSpPr/>
            <p:nvPr/>
          </p:nvSpPr>
          <p:spPr>
            <a:xfrm>
              <a:off x="2040500" y="3551175"/>
              <a:ext cx="35950" cy="27150"/>
            </a:xfrm>
            <a:custGeom>
              <a:avLst/>
              <a:gdLst/>
              <a:ahLst/>
              <a:cxnLst/>
              <a:rect l="l" t="t" r="r" b="b"/>
              <a:pathLst>
                <a:path w="1438" h="1086" extrusionOk="0">
                  <a:moveTo>
                    <a:pt x="733" y="1"/>
                  </a:moveTo>
                  <a:cubicBezTo>
                    <a:pt x="0" y="1"/>
                    <a:pt x="0" y="1086"/>
                    <a:pt x="733" y="1086"/>
                  </a:cubicBezTo>
                  <a:cubicBezTo>
                    <a:pt x="1438" y="1058"/>
                    <a:pt x="1438" y="1"/>
                    <a:pt x="733" y="1"/>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38" name="Google Shape;238;p25"/>
            <p:cNvSpPr/>
            <p:nvPr/>
          </p:nvSpPr>
          <p:spPr>
            <a:xfrm>
              <a:off x="2141525" y="3495575"/>
              <a:ext cx="33250" cy="27150"/>
            </a:xfrm>
            <a:custGeom>
              <a:avLst/>
              <a:gdLst/>
              <a:ahLst/>
              <a:cxnLst/>
              <a:rect l="l" t="t" r="r" b="b"/>
              <a:pathLst>
                <a:path w="1330" h="1086" extrusionOk="0">
                  <a:moveTo>
                    <a:pt x="652" y="0"/>
                  </a:moveTo>
                  <a:cubicBezTo>
                    <a:pt x="1" y="55"/>
                    <a:pt x="1" y="1031"/>
                    <a:pt x="652" y="1085"/>
                  </a:cubicBezTo>
                  <a:cubicBezTo>
                    <a:pt x="1330" y="1031"/>
                    <a:pt x="1330" y="55"/>
                    <a:pt x="652" y="0"/>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39" name="Google Shape;239;p25"/>
            <p:cNvSpPr/>
            <p:nvPr/>
          </p:nvSpPr>
          <p:spPr>
            <a:xfrm>
              <a:off x="2102200" y="3539525"/>
              <a:ext cx="42075" cy="44225"/>
            </a:xfrm>
            <a:custGeom>
              <a:avLst/>
              <a:gdLst/>
              <a:ahLst/>
              <a:cxnLst/>
              <a:rect l="l" t="t" r="r" b="b"/>
              <a:pathLst>
                <a:path w="1683" h="1769" extrusionOk="0">
                  <a:moveTo>
                    <a:pt x="1200" y="0"/>
                  </a:moveTo>
                  <a:cubicBezTo>
                    <a:pt x="1100" y="0"/>
                    <a:pt x="1000" y="137"/>
                    <a:pt x="1085" y="223"/>
                  </a:cubicBezTo>
                  <a:cubicBezTo>
                    <a:pt x="1167" y="358"/>
                    <a:pt x="1248" y="494"/>
                    <a:pt x="1302" y="657"/>
                  </a:cubicBezTo>
                  <a:cubicBezTo>
                    <a:pt x="1384" y="819"/>
                    <a:pt x="1411" y="1009"/>
                    <a:pt x="1384" y="1199"/>
                  </a:cubicBezTo>
                  <a:cubicBezTo>
                    <a:pt x="1384" y="1335"/>
                    <a:pt x="1302" y="1470"/>
                    <a:pt x="1140" y="1497"/>
                  </a:cubicBezTo>
                  <a:cubicBezTo>
                    <a:pt x="950" y="1497"/>
                    <a:pt x="787" y="1416"/>
                    <a:pt x="679" y="1280"/>
                  </a:cubicBezTo>
                  <a:cubicBezTo>
                    <a:pt x="489" y="1090"/>
                    <a:pt x="353" y="901"/>
                    <a:pt x="245" y="657"/>
                  </a:cubicBezTo>
                  <a:cubicBezTo>
                    <a:pt x="225" y="617"/>
                    <a:pt x="176" y="592"/>
                    <a:pt x="130" y="592"/>
                  </a:cubicBezTo>
                  <a:cubicBezTo>
                    <a:pt x="113" y="592"/>
                    <a:pt x="96" y="595"/>
                    <a:pt x="82" y="602"/>
                  </a:cubicBezTo>
                  <a:cubicBezTo>
                    <a:pt x="1" y="657"/>
                    <a:pt x="1" y="738"/>
                    <a:pt x="28" y="792"/>
                  </a:cubicBezTo>
                  <a:cubicBezTo>
                    <a:pt x="136" y="1036"/>
                    <a:pt x="272" y="1253"/>
                    <a:pt x="462" y="1470"/>
                  </a:cubicBezTo>
                  <a:cubicBezTo>
                    <a:pt x="624" y="1633"/>
                    <a:pt x="868" y="1769"/>
                    <a:pt x="1113" y="1769"/>
                  </a:cubicBezTo>
                  <a:cubicBezTo>
                    <a:pt x="1357" y="1769"/>
                    <a:pt x="1574" y="1606"/>
                    <a:pt x="1628" y="1362"/>
                  </a:cubicBezTo>
                  <a:cubicBezTo>
                    <a:pt x="1682" y="1145"/>
                    <a:pt x="1682" y="901"/>
                    <a:pt x="1601" y="684"/>
                  </a:cubicBezTo>
                  <a:cubicBezTo>
                    <a:pt x="1547" y="467"/>
                    <a:pt x="1411" y="223"/>
                    <a:pt x="1275" y="33"/>
                  </a:cubicBezTo>
                  <a:cubicBezTo>
                    <a:pt x="1253" y="10"/>
                    <a:pt x="1226" y="0"/>
                    <a:pt x="1200" y="0"/>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sp>
        <p:nvSpPr>
          <p:cNvPr id="240" name="Google Shape;240;p25"/>
          <p:cNvSpPr/>
          <p:nvPr/>
        </p:nvSpPr>
        <p:spPr>
          <a:xfrm flipH="1">
            <a:off x="9721147" y="275145"/>
            <a:ext cx="279537" cy="318224"/>
          </a:xfrm>
          <a:custGeom>
            <a:avLst/>
            <a:gdLst/>
            <a:ahLst/>
            <a:cxnLst/>
            <a:rect l="l" t="t" r="r" b="b"/>
            <a:pathLst>
              <a:path w="2198" h="2496" extrusionOk="0">
                <a:moveTo>
                  <a:pt x="1248" y="0"/>
                </a:moveTo>
                <a:lnTo>
                  <a:pt x="841" y="895"/>
                </a:lnTo>
                <a:lnTo>
                  <a:pt x="82" y="515"/>
                </a:lnTo>
                <a:lnTo>
                  <a:pt x="82" y="515"/>
                </a:lnTo>
                <a:lnTo>
                  <a:pt x="624" y="1221"/>
                </a:lnTo>
                <a:lnTo>
                  <a:pt x="0" y="1872"/>
                </a:lnTo>
                <a:lnTo>
                  <a:pt x="787" y="1546"/>
                </a:lnTo>
                <a:lnTo>
                  <a:pt x="977" y="2495"/>
                </a:lnTo>
                <a:lnTo>
                  <a:pt x="1248" y="1573"/>
                </a:lnTo>
                <a:lnTo>
                  <a:pt x="2062" y="2034"/>
                </a:lnTo>
                <a:lnTo>
                  <a:pt x="2062" y="2034"/>
                </a:lnTo>
                <a:lnTo>
                  <a:pt x="1492" y="1302"/>
                </a:lnTo>
                <a:lnTo>
                  <a:pt x="2197" y="732"/>
                </a:lnTo>
                <a:lnTo>
                  <a:pt x="2197" y="732"/>
                </a:lnTo>
                <a:lnTo>
                  <a:pt x="1384" y="949"/>
                </a:lnTo>
                <a:lnTo>
                  <a:pt x="1248" y="0"/>
                </a:lnTo>
                <a:close/>
              </a:path>
            </a:pathLst>
          </a:custGeom>
          <a:solidFill>
            <a:schemeClr val="accent6"/>
          </a:solidFill>
          <a:ln w="9525" cap="flat" cmpd="sng">
            <a:solidFill>
              <a:schemeClr val="accent6"/>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41" name="Google Shape;241;p25"/>
          <p:cNvSpPr/>
          <p:nvPr/>
        </p:nvSpPr>
        <p:spPr>
          <a:xfrm>
            <a:off x="418130" y="5098476"/>
            <a:ext cx="279532" cy="259565"/>
          </a:xfrm>
          <a:custGeom>
            <a:avLst/>
            <a:gdLst/>
            <a:ahLst/>
            <a:cxnLst/>
            <a:rect l="l" t="t" r="r" b="b"/>
            <a:pathLst>
              <a:path w="5914" h="5478" extrusionOk="0">
                <a:moveTo>
                  <a:pt x="1970" y="1"/>
                </a:moveTo>
                <a:cubicBezTo>
                  <a:pt x="1880" y="1"/>
                  <a:pt x="1785" y="17"/>
                  <a:pt x="1682" y="53"/>
                </a:cubicBezTo>
                <a:cubicBezTo>
                  <a:pt x="489" y="487"/>
                  <a:pt x="1" y="3443"/>
                  <a:pt x="1601" y="5478"/>
                </a:cubicBezTo>
                <a:cubicBezTo>
                  <a:pt x="4205" y="5098"/>
                  <a:pt x="5914" y="2657"/>
                  <a:pt x="5371" y="1545"/>
                </a:cubicBezTo>
                <a:cubicBezTo>
                  <a:pt x="5211" y="1217"/>
                  <a:pt x="4952" y="1101"/>
                  <a:pt x="4666" y="1101"/>
                </a:cubicBezTo>
                <a:cubicBezTo>
                  <a:pt x="3983" y="1101"/>
                  <a:pt x="3147" y="1762"/>
                  <a:pt x="3147" y="1762"/>
                </a:cubicBezTo>
                <a:cubicBezTo>
                  <a:pt x="3147" y="1762"/>
                  <a:pt x="2899" y="1"/>
                  <a:pt x="1970" y="1"/>
                </a:cubicBezTo>
                <a:close/>
              </a:path>
            </a:pathLst>
          </a:custGeom>
          <a:solidFill>
            <a:schemeClr val="accent3"/>
          </a:solidFill>
          <a:ln w="9525" cap="flat" cmpd="sng">
            <a:solidFill>
              <a:schemeClr val="accent3"/>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nvGrpSpPr>
          <p:cNvPr id="242" name="Google Shape;242;p25"/>
          <p:cNvGrpSpPr/>
          <p:nvPr/>
        </p:nvGrpSpPr>
        <p:grpSpPr>
          <a:xfrm>
            <a:off x="2800290" y="51802"/>
            <a:ext cx="391429" cy="361633"/>
            <a:chOff x="761425" y="453250"/>
            <a:chExt cx="294300" cy="271225"/>
          </a:xfrm>
        </p:grpSpPr>
        <p:sp>
          <p:nvSpPr>
            <p:cNvPr id="243" name="Google Shape;243;p25"/>
            <p:cNvSpPr/>
            <p:nvPr/>
          </p:nvSpPr>
          <p:spPr>
            <a:xfrm>
              <a:off x="761425" y="453250"/>
              <a:ext cx="294300" cy="271225"/>
            </a:xfrm>
            <a:custGeom>
              <a:avLst/>
              <a:gdLst/>
              <a:ahLst/>
              <a:cxnLst/>
              <a:rect l="l" t="t" r="r" b="b"/>
              <a:pathLst>
                <a:path w="11772" h="10849" extrusionOk="0">
                  <a:moveTo>
                    <a:pt x="5354" y="1"/>
                  </a:moveTo>
                  <a:cubicBezTo>
                    <a:pt x="5277" y="1"/>
                    <a:pt x="5201" y="21"/>
                    <a:pt x="5127" y="65"/>
                  </a:cubicBezTo>
                  <a:cubicBezTo>
                    <a:pt x="4373" y="522"/>
                    <a:pt x="5368" y="3091"/>
                    <a:pt x="5702" y="3894"/>
                  </a:cubicBezTo>
                  <a:lnTo>
                    <a:pt x="5702" y="3894"/>
                  </a:lnTo>
                  <a:cubicBezTo>
                    <a:pt x="5361" y="3111"/>
                    <a:pt x="4243" y="678"/>
                    <a:pt x="3535" y="678"/>
                  </a:cubicBezTo>
                  <a:cubicBezTo>
                    <a:pt x="3484" y="678"/>
                    <a:pt x="3436" y="690"/>
                    <a:pt x="3391" y="716"/>
                  </a:cubicBezTo>
                  <a:cubicBezTo>
                    <a:pt x="2658" y="1150"/>
                    <a:pt x="3770" y="3591"/>
                    <a:pt x="4367" y="4785"/>
                  </a:cubicBezTo>
                  <a:cubicBezTo>
                    <a:pt x="3833" y="3838"/>
                    <a:pt x="2689" y="1737"/>
                    <a:pt x="2008" y="1737"/>
                  </a:cubicBezTo>
                  <a:cubicBezTo>
                    <a:pt x="1929" y="1737"/>
                    <a:pt x="1855" y="1766"/>
                    <a:pt x="1790" y="1828"/>
                  </a:cubicBezTo>
                  <a:cubicBezTo>
                    <a:pt x="1302" y="2262"/>
                    <a:pt x="2306" y="4486"/>
                    <a:pt x="2848" y="5707"/>
                  </a:cubicBezTo>
                  <a:cubicBezTo>
                    <a:pt x="2409" y="4829"/>
                    <a:pt x="1575" y="3314"/>
                    <a:pt x="918" y="3314"/>
                  </a:cubicBezTo>
                  <a:cubicBezTo>
                    <a:pt x="845" y="3314"/>
                    <a:pt x="774" y="3333"/>
                    <a:pt x="705" y="3374"/>
                  </a:cubicBezTo>
                  <a:cubicBezTo>
                    <a:pt x="0" y="3781"/>
                    <a:pt x="1139" y="6005"/>
                    <a:pt x="2930" y="9586"/>
                  </a:cubicBezTo>
                  <a:cubicBezTo>
                    <a:pt x="3323" y="10373"/>
                    <a:pt x="4499" y="10848"/>
                    <a:pt x="5423" y="10848"/>
                  </a:cubicBezTo>
                  <a:cubicBezTo>
                    <a:pt x="5517" y="10848"/>
                    <a:pt x="5608" y="10843"/>
                    <a:pt x="5696" y="10833"/>
                  </a:cubicBezTo>
                  <a:cubicBezTo>
                    <a:pt x="6049" y="10806"/>
                    <a:pt x="6401" y="10779"/>
                    <a:pt x="6754" y="10698"/>
                  </a:cubicBezTo>
                  <a:cubicBezTo>
                    <a:pt x="11772" y="9586"/>
                    <a:pt x="10226" y="1015"/>
                    <a:pt x="9005" y="825"/>
                  </a:cubicBezTo>
                  <a:cubicBezTo>
                    <a:pt x="8971" y="819"/>
                    <a:pt x="8939" y="816"/>
                    <a:pt x="8907" y="816"/>
                  </a:cubicBezTo>
                  <a:cubicBezTo>
                    <a:pt x="7716" y="816"/>
                    <a:pt x="7947" y="4676"/>
                    <a:pt x="7947" y="4676"/>
                  </a:cubicBezTo>
                  <a:cubicBezTo>
                    <a:pt x="7947" y="4676"/>
                    <a:pt x="6516" y="1"/>
                    <a:pt x="5354" y="1"/>
                  </a:cubicBezTo>
                  <a:close/>
                </a:path>
              </a:pathLst>
            </a:custGeom>
            <a:solidFill>
              <a:srgbClr val="FF86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44" name="Google Shape;244;p25"/>
            <p:cNvSpPr/>
            <p:nvPr/>
          </p:nvSpPr>
          <p:spPr>
            <a:xfrm>
              <a:off x="822450" y="615575"/>
              <a:ext cx="34600" cy="28500"/>
            </a:xfrm>
            <a:custGeom>
              <a:avLst/>
              <a:gdLst/>
              <a:ahLst/>
              <a:cxnLst/>
              <a:rect l="l" t="t" r="r" b="b"/>
              <a:pathLst>
                <a:path w="1384" h="1140" extrusionOk="0">
                  <a:moveTo>
                    <a:pt x="705" y="1"/>
                  </a:moveTo>
                  <a:cubicBezTo>
                    <a:pt x="0" y="55"/>
                    <a:pt x="0" y="1086"/>
                    <a:pt x="705" y="1140"/>
                  </a:cubicBezTo>
                  <a:cubicBezTo>
                    <a:pt x="1384" y="1086"/>
                    <a:pt x="1384" y="55"/>
                    <a:pt x="705" y="1"/>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45" name="Google Shape;245;p25"/>
            <p:cNvSpPr/>
            <p:nvPr/>
          </p:nvSpPr>
          <p:spPr>
            <a:xfrm>
              <a:off x="930950" y="574900"/>
              <a:ext cx="38000" cy="27825"/>
            </a:xfrm>
            <a:custGeom>
              <a:avLst/>
              <a:gdLst/>
              <a:ahLst/>
              <a:cxnLst/>
              <a:rect l="l" t="t" r="r" b="b"/>
              <a:pathLst>
                <a:path w="1520" h="1113" extrusionOk="0">
                  <a:moveTo>
                    <a:pt x="760" y="0"/>
                  </a:moveTo>
                  <a:cubicBezTo>
                    <a:pt x="0" y="0"/>
                    <a:pt x="0" y="1112"/>
                    <a:pt x="760" y="1112"/>
                  </a:cubicBezTo>
                  <a:cubicBezTo>
                    <a:pt x="1519" y="1112"/>
                    <a:pt x="1519" y="0"/>
                    <a:pt x="760" y="0"/>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46" name="Google Shape;246;p25"/>
            <p:cNvSpPr/>
            <p:nvPr/>
          </p:nvSpPr>
          <p:spPr>
            <a:xfrm>
              <a:off x="885375" y="616875"/>
              <a:ext cx="42200" cy="45525"/>
            </a:xfrm>
            <a:custGeom>
              <a:avLst/>
              <a:gdLst/>
              <a:ahLst/>
              <a:cxnLst/>
              <a:rect l="l" t="t" r="r" b="b"/>
              <a:pathLst>
                <a:path w="1688" h="1821" extrusionOk="0">
                  <a:moveTo>
                    <a:pt x="1315" y="1"/>
                  </a:moveTo>
                  <a:cubicBezTo>
                    <a:pt x="1220" y="1"/>
                    <a:pt x="1115" y="97"/>
                    <a:pt x="1172" y="193"/>
                  </a:cubicBezTo>
                  <a:cubicBezTo>
                    <a:pt x="1281" y="355"/>
                    <a:pt x="1335" y="491"/>
                    <a:pt x="1362" y="654"/>
                  </a:cubicBezTo>
                  <a:cubicBezTo>
                    <a:pt x="1389" y="844"/>
                    <a:pt x="1416" y="1034"/>
                    <a:pt x="1389" y="1196"/>
                  </a:cubicBezTo>
                  <a:cubicBezTo>
                    <a:pt x="1362" y="1359"/>
                    <a:pt x="1308" y="1549"/>
                    <a:pt x="1145" y="1549"/>
                  </a:cubicBezTo>
                  <a:cubicBezTo>
                    <a:pt x="955" y="1549"/>
                    <a:pt x="765" y="1386"/>
                    <a:pt x="630" y="1251"/>
                  </a:cubicBezTo>
                  <a:cubicBezTo>
                    <a:pt x="467" y="1034"/>
                    <a:pt x="358" y="789"/>
                    <a:pt x="304" y="518"/>
                  </a:cubicBezTo>
                  <a:cubicBezTo>
                    <a:pt x="283" y="443"/>
                    <a:pt x="227" y="410"/>
                    <a:pt x="171" y="410"/>
                  </a:cubicBezTo>
                  <a:cubicBezTo>
                    <a:pt x="86" y="410"/>
                    <a:pt x="0" y="485"/>
                    <a:pt x="33" y="600"/>
                  </a:cubicBezTo>
                  <a:cubicBezTo>
                    <a:pt x="87" y="871"/>
                    <a:pt x="223" y="1142"/>
                    <a:pt x="386" y="1386"/>
                  </a:cubicBezTo>
                  <a:cubicBezTo>
                    <a:pt x="548" y="1630"/>
                    <a:pt x="792" y="1793"/>
                    <a:pt x="1064" y="1820"/>
                  </a:cubicBezTo>
                  <a:cubicBezTo>
                    <a:pt x="1308" y="1820"/>
                    <a:pt x="1552" y="1657"/>
                    <a:pt x="1606" y="1413"/>
                  </a:cubicBezTo>
                  <a:cubicBezTo>
                    <a:pt x="1687" y="1196"/>
                    <a:pt x="1687" y="952"/>
                    <a:pt x="1660" y="735"/>
                  </a:cubicBezTo>
                  <a:cubicBezTo>
                    <a:pt x="1633" y="491"/>
                    <a:pt x="1552" y="274"/>
                    <a:pt x="1416" y="57"/>
                  </a:cubicBezTo>
                  <a:cubicBezTo>
                    <a:pt x="1392" y="17"/>
                    <a:pt x="1355" y="1"/>
                    <a:pt x="1315" y="1"/>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grpSp>
        <p:nvGrpSpPr>
          <p:cNvPr id="247" name="Google Shape;247;p25"/>
          <p:cNvGrpSpPr/>
          <p:nvPr/>
        </p:nvGrpSpPr>
        <p:grpSpPr>
          <a:xfrm>
            <a:off x="418134" y="1476157"/>
            <a:ext cx="697348" cy="461803"/>
            <a:chOff x="-430300" y="2401925"/>
            <a:chExt cx="313300" cy="206975"/>
          </a:xfrm>
        </p:grpSpPr>
        <p:sp>
          <p:nvSpPr>
            <p:cNvPr id="248" name="Google Shape;248;p25"/>
            <p:cNvSpPr/>
            <p:nvPr/>
          </p:nvSpPr>
          <p:spPr>
            <a:xfrm>
              <a:off x="-430300" y="2401925"/>
              <a:ext cx="313300" cy="206975"/>
            </a:xfrm>
            <a:custGeom>
              <a:avLst/>
              <a:gdLst/>
              <a:ahLst/>
              <a:cxnLst/>
              <a:rect l="l" t="t" r="r" b="b"/>
              <a:pathLst>
                <a:path w="12532" h="8279" extrusionOk="0">
                  <a:moveTo>
                    <a:pt x="6053" y="1"/>
                  </a:moveTo>
                  <a:cubicBezTo>
                    <a:pt x="5979" y="1"/>
                    <a:pt x="5906" y="2"/>
                    <a:pt x="5832" y="6"/>
                  </a:cubicBezTo>
                  <a:cubicBezTo>
                    <a:pt x="5154" y="33"/>
                    <a:pt x="4476" y="169"/>
                    <a:pt x="3852" y="413"/>
                  </a:cubicBezTo>
                  <a:cubicBezTo>
                    <a:pt x="3201" y="657"/>
                    <a:pt x="2631" y="1009"/>
                    <a:pt x="2116" y="1470"/>
                  </a:cubicBezTo>
                  <a:cubicBezTo>
                    <a:pt x="1574" y="1904"/>
                    <a:pt x="1140" y="2420"/>
                    <a:pt x="787" y="3017"/>
                  </a:cubicBezTo>
                  <a:cubicBezTo>
                    <a:pt x="434" y="3722"/>
                    <a:pt x="163" y="4481"/>
                    <a:pt x="0" y="5241"/>
                  </a:cubicBezTo>
                  <a:lnTo>
                    <a:pt x="4042" y="6326"/>
                  </a:lnTo>
                  <a:cubicBezTo>
                    <a:pt x="4449" y="5624"/>
                    <a:pt x="5101" y="5187"/>
                    <a:pt x="5779" y="5187"/>
                  </a:cubicBezTo>
                  <a:cubicBezTo>
                    <a:pt x="5914" y="5187"/>
                    <a:pt x="6050" y="5205"/>
                    <a:pt x="6185" y="5241"/>
                  </a:cubicBezTo>
                  <a:cubicBezTo>
                    <a:pt x="6998" y="5458"/>
                    <a:pt x="7514" y="6271"/>
                    <a:pt x="7514" y="7248"/>
                  </a:cubicBezTo>
                  <a:lnTo>
                    <a:pt x="11474" y="8279"/>
                  </a:lnTo>
                  <a:lnTo>
                    <a:pt x="11691" y="7492"/>
                  </a:lnTo>
                  <a:cubicBezTo>
                    <a:pt x="12532" y="4318"/>
                    <a:pt x="10660" y="1064"/>
                    <a:pt x="7514" y="196"/>
                  </a:cubicBezTo>
                  <a:cubicBezTo>
                    <a:pt x="7041" y="78"/>
                    <a:pt x="6548" y="1"/>
                    <a:pt x="6053" y="1"/>
                  </a:cubicBezTo>
                  <a:close/>
                </a:path>
              </a:pathLst>
            </a:custGeom>
            <a:solidFill>
              <a:srgbClr val="FF86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49" name="Google Shape;249;p25"/>
            <p:cNvSpPr/>
            <p:nvPr/>
          </p:nvSpPr>
          <p:spPr>
            <a:xfrm>
              <a:off x="-413350" y="2425000"/>
              <a:ext cx="277375" cy="179825"/>
            </a:xfrm>
            <a:custGeom>
              <a:avLst/>
              <a:gdLst/>
              <a:ahLst/>
              <a:cxnLst/>
              <a:rect l="l" t="t" r="r" b="b"/>
              <a:pathLst>
                <a:path w="11095" h="7193" extrusionOk="0">
                  <a:moveTo>
                    <a:pt x="5190" y="1"/>
                  </a:moveTo>
                  <a:cubicBezTo>
                    <a:pt x="2638" y="1"/>
                    <a:pt x="358" y="1891"/>
                    <a:pt x="1" y="4535"/>
                  </a:cubicBezTo>
                  <a:lnTo>
                    <a:pt x="3310" y="5403"/>
                  </a:lnTo>
                  <a:cubicBezTo>
                    <a:pt x="3717" y="4701"/>
                    <a:pt x="4369" y="4264"/>
                    <a:pt x="5047" y="4264"/>
                  </a:cubicBezTo>
                  <a:cubicBezTo>
                    <a:pt x="5181" y="4264"/>
                    <a:pt x="5317" y="4282"/>
                    <a:pt x="5452" y="4318"/>
                  </a:cubicBezTo>
                  <a:cubicBezTo>
                    <a:pt x="6266" y="4535"/>
                    <a:pt x="6781" y="5348"/>
                    <a:pt x="6781" y="6325"/>
                  </a:cubicBezTo>
                  <a:lnTo>
                    <a:pt x="10091" y="7193"/>
                  </a:lnTo>
                  <a:cubicBezTo>
                    <a:pt x="10172" y="7030"/>
                    <a:pt x="10226" y="6840"/>
                    <a:pt x="10280" y="6677"/>
                  </a:cubicBezTo>
                  <a:cubicBezTo>
                    <a:pt x="11094" y="3748"/>
                    <a:pt x="9250" y="737"/>
                    <a:pt x="6266" y="114"/>
                  </a:cubicBezTo>
                  <a:cubicBezTo>
                    <a:pt x="5905" y="37"/>
                    <a:pt x="5545" y="1"/>
                    <a:pt x="5190" y="1"/>
                  </a:cubicBezTo>
                  <a:close/>
                </a:path>
              </a:pathLst>
            </a:custGeom>
            <a:solidFill>
              <a:srgbClr val="FF57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50" name="Google Shape;250;p25"/>
            <p:cNvSpPr/>
            <p:nvPr/>
          </p:nvSpPr>
          <p:spPr>
            <a:xfrm>
              <a:off x="-399100" y="2448425"/>
              <a:ext cx="243450" cy="153025"/>
            </a:xfrm>
            <a:custGeom>
              <a:avLst/>
              <a:gdLst/>
              <a:ahLst/>
              <a:cxnLst/>
              <a:rect l="l" t="t" r="r" b="b"/>
              <a:pathLst>
                <a:path w="9738" h="6121" extrusionOk="0">
                  <a:moveTo>
                    <a:pt x="4566" y="0"/>
                  </a:moveTo>
                  <a:cubicBezTo>
                    <a:pt x="2488" y="0"/>
                    <a:pt x="579" y="1393"/>
                    <a:pt x="54" y="3516"/>
                  </a:cubicBezTo>
                  <a:cubicBezTo>
                    <a:pt x="27" y="3598"/>
                    <a:pt x="0" y="3652"/>
                    <a:pt x="0" y="3733"/>
                  </a:cubicBezTo>
                  <a:lnTo>
                    <a:pt x="2740" y="4466"/>
                  </a:lnTo>
                  <a:cubicBezTo>
                    <a:pt x="3147" y="3764"/>
                    <a:pt x="3799" y="3327"/>
                    <a:pt x="4477" y="3327"/>
                  </a:cubicBezTo>
                  <a:cubicBezTo>
                    <a:pt x="4611" y="3327"/>
                    <a:pt x="4747" y="3345"/>
                    <a:pt x="4882" y="3381"/>
                  </a:cubicBezTo>
                  <a:cubicBezTo>
                    <a:pt x="5696" y="3598"/>
                    <a:pt x="6211" y="4411"/>
                    <a:pt x="6211" y="5388"/>
                  </a:cubicBezTo>
                  <a:lnTo>
                    <a:pt x="8978" y="6120"/>
                  </a:lnTo>
                  <a:cubicBezTo>
                    <a:pt x="9005" y="6039"/>
                    <a:pt x="9005" y="5957"/>
                    <a:pt x="9032" y="5903"/>
                  </a:cubicBezTo>
                  <a:cubicBezTo>
                    <a:pt x="9738" y="3381"/>
                    <a:pt x="8246" y="804"/>
                    <a:pt x="5750" y="153"/>
                  </a:cubicBezTo>
                  <a:cubicBezTo>
                    <a:pt x="5355" y="50"/>
                    <a:pt x="4958" y="0"/>
                    <a:pt x="4566" y="0"/>
                  </a:cubicBezTo>
                  <a:close/>
                </a:path>
              </a:pathLst>
            </a:custGeom>
            <a:solidFill>
              <a:srgbClr val="FFA35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51" name="Google Shape;251;p25"/>
            <p:cNvSpPr/>
            <p:nvPr/>
          </p:nvSpPr>
          <p:spPr>
            <a:xfrm>
              <a:off x="-384200" y="2467975"/>
              <a:ext cx="210250" cy="129400"/>
            </a:xfrm>
            <a:custGeom>
              <a:avLst/>
              <a:gdLst/>
              <a:ahLst/>
              <a:cxnLst/>
              <a:rect l="l" t="t" r="r" b="b"/>
              <a:pathLst>
                <a:path w="8410" h="5176" extrusionOk="0">
                  <a:moveTo>
                    <a:pt x="3923" y="0"/>
                  </a:moveTo>
                  <a:cubicBezTo>
                    <a:pt x="2093" y="0"/>
                    <a:pt x="437" y="1257"/>
                    <a:pt x="1" y="3114"/>
                  </a:cubicBezTo>
                  <a:lnTo>
                    <a:pt x="2144" y="3684"/>
                  </a:lnTo>
                  <a:cubicBezTo>
                    <a:pt x="2551" y="2982"/>
                    <a:pt x="3222" y="2545"/>
                    <a:pt x="3890" y="2545"/>
                  </a:cubicBezTo>
                  <a:cubicBezTo>
                    <a:pt x="4023" y="2545"/>
                    <a:pt x="4156" y="2563"/>
                    <a:pt x="4286" y="2599"/>
                  </a:cubicBezTo>
                  <a:cubicBezTo>
                    <a:pt x="5100" y="2816"/>
                    <a:pt x="5643" y="3629"/>
                    <a:pt x="5643" y="4606"/>
                  </a:cubicBezTo>
                  <a:lnTo>
                    <a:pt x="7758" y="5175"/>
                  </a:lnTo>
                  <a:cubicBezTo>
                    <a:pt x="8409" y="3006"/>
                    <a:pt x="7134" y="727"/>
                    <a:pt x="4937" y="130"/>
                  </a:cubicBezTo>
                  <a:cubicBezTo>
                    <a:pt x="4598" y="42"/>
                    <a:pt x="4257" y="0"/>
                    <a:pt x="3923" y="0"/>
                  </a:cubicBezTo>
                  <a:close/>
                </a:path>
              </a:pathLst>
            </a:custGeom>
            <a:solidFill>
              <a:srgbClr val="FFDC6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52" name="Google Shape;252;p25"/>
            <p:cNvSpPr/>
            <p:nvPr/>
          </p:nvSpPr>
          <p:spPr>
            <a:xfrm>
              <a:off x="-367250" y="2491700"/>
              <a:ext cx="166850" cy="100925"/>
            </a:xfrm>
            <a:custGeom>
              <a:avLst/>
              <a:gdLst/>
              <a:ahLst/>
              <a:cxnLst/>
              <a:rect l="l" t="t" r="r" b="b"/>
              <a:pathLst>
                <a:path w="6674" h="4037" extrusionOk="0">
                  <a:moveTo>
                    <a:pt x="3222" y="1"/>
                  </a:moveTo>
                  <a:cubicBezTo>
                    <a:pt x="1847" y="1"/>
                    <a:pt x="570" y="916"/>
                    <a:pt x="1" y="2328"/>
                  </a:cubicBezTo>
                  <a:lnTo>
                    <a:pt x="1466" y="2735"/>
                  </a:lnTo>
                  <a:cubicBezTo>
                    <a:pt x="1873" y="2033"/>
                    <a:pt x="2525" y="1596"/>
                    <a:pt x="3203" y="1596"/>
                  </a:cubicBezTo>
                  <a:cubicBezTo>
                    <a:pt x="3337" y="1596"/>
                    <a:pt x="3473" y="1614"/>
                    <a:pt x="3608" y="1650"/>
                  </a:cubicBezTo>
                  <a:cubicBezTo>
                    <a:pt x="4422" y="1867"/>
                    <a:pt x="4937" y="2680"/>
                    <a:pt x="4937" y="3657"/>
                  </a:cubicBezTo>
                  <a:lnTo>
                    <a:pt x="6429" y="4037"/>
                  </a:lnTo>
                  <a:cubicBezTo>
                    <a:pt x="6673" y="2246"/>
                    <a:pt x="5697" y="538"/>
                    <a:pt x="4015" y="104"/>
                  </a:cubicBezTo>
                  <a:cubicBezTo>
                    <a:pt x="3750" y="34"/>
                    <a:pt x="3484" y="1"/>
                    <a:pt x="3222" y="1"/>
                  </a:cubicBezTo>
                  <a:close/>
                </a:path>
              </a:pathLst>
            </a:custGeom>
            <a:solidFill>
              <a:srgbClr val="7DE3D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53" name="Google Shape;253;p25"/>
            <p:cNvSpPr/>
            <p:nvPr/>
          </p:nvSpPr>
          <p:spPr>
            <a:xfrm>
              <a:off x="-349600" y="2514225"/>
              <a:ext cx="124775" cy="73650"/>
            </a:xfrm>
            <a:custGeom>
              <a:avLst/>
              <a:gdLst/>
              <a:ahLst/>
              <a:cxnLst/>
              <a:rect l="l" t="t" r="r" b="b"/>
              <a:pathLst>
                <a:path w="4991" h="2946" extrusionOk="0">
                  <a:moveTo>
                    <a:pt x="2535" y="0"/>
                  </a:moveTo>
                  <a:cubicBezTo>
                    <a:pt x="1551" y="0"/>
                    <a:pt x="593" y="640"/>
                    <a:pt x="0" y="1644"/>
                  </a:cubicBezTo>
                  <a:lnTo>
                    <a:pt x="868" y="1861"/>
                  </a:lnTo>
                  <a:cubicBezTo>
                    <a:pt x="1272" y="1165"/>
                    <a:pt x="1825" y="748"/>
                    <a:pt x="2465" y="748"/>
                  </a:cubicBezTo>
                  <a:cubicBezTo>
                    <a:pt x="2598" y="748"/>
                    <a:pt x="2735" y="766"/>
                    <a:pt x="2875" y="803"/>
                  </a:cubicBezTo>
                  <a:cubicBezTo>
                    <a:pt x="3716" y="1074"/>
                    <a:pt x="4286" y="1861"/>
                    <a:pt x="4231" y="2756"/>
                  </a:cubicBezTo>
                  <a:lnTo>
                    <a:pt x="4991" y="2946"/>
                  </a:lnTo>
                  <a:cubicBezTo>
                    <a:pt x="4991" y="1562"/>
                    <a:pt x="4259" y="369"/>
                    <a:pt x="3092" y="71"/>
                  </a:cubicBezTo>
                  <a:cubicBezTo>
                    <a:pt x="2907" y="23"/>
                    <a:pt x="2721" y="0"/>
                    <a:pt x="2535" y="0"/>
                  </a:cubicBezTo>
                  <a:close/>
                </a:path>
              </a:pathLst>
            </a:custGeom>
            <a:solidFill>
              <a:srgbClr val="0085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grpSp>
        <p:nvGrpSpPr>
          <p:cNvPr id="254" name="Google Shape;254;p25"/>
          <p:cNvGrpSpPr/>
          <p:nvPr/>
        </p:nvGrpSpPr>
        <p:grpSpPr>
          <a:xfrm flipH="1">
            <a:off x="11100158" y="5107524"/>
            <a:ext cx="697348" cy="461803"/>
            <a:chOff x="-430300" y="2401925"/>
            <a:chExt cx="313300" cy="206975"/>
          </a:xfrm>
        </p:grpSpPr>
        <p:sp>
          <p:nvSpPr>
            <p:cNvPr id="255" name="Google Shape;255;p25"/>
            <p:cNvSpPr/>
            <p:nvPr/>
          </p:nvSpPr>
          <p:spPr>
            <a:xfrm>
              <a:off x="-430300" y="2401925"/>
              <a:ext cx="313300" cy="206975"/>
            </a:xfrm>
            <a:custGeom>
              <a:avLst/>
              <a:gdLst/>
              <a:ahLst/>
              <a:cxnLst/>
              <a:rect l="l" t="t" r="r" b="b"/>
              <a:pathLst>
                <a:path w="12532" h="8279" extrusionOk="0">
                  <a:moveTo>
                    <a:pt x="6053" y="1"/>
                  </a:moveTo>
                  <a:cubicBezTo>
                    <a:pt x="5979" y="1"/>
                    <a:pt x="5906" y="2"/>
                    <a:pt x="5832" y="6"/>
                  </a:cubicBezTo>
                  <a:cubicBezTo>
                    <a:pt x="5154" y="33"/>
                    <a:pt x="4476" y="169"/>
                    <a:pt x="3852" y="413"/>
                  </a:cubicBezTo>
                  <a:cubicBezTo>
                    <a:pt x="3201" y="657"/>
                    <a:pt x="2631" y="1009"/>
                    <a:pt x="2116" y="1470"/>
                  </a:cubicBezTo>
                  <a:cubicBezTo>
                    <a:pt x="1574" y="1904"/>
                    <a:pt x="1140" y="2420"/>
                    <a:pt x="787" y="3017"/>
                  </a:cubicBezTo>
                  <a:cubicBezTo>
                    <a:pt x="434" y="3722"/>
                    <a:pt x="163" y="4481"/>
                    <a:pt x="0" y="5241"/>
                  </a:cubicBezTo>
                  <a:lnTo>
                    <a:pt x="4042" y="6326"/>
                  </a:lnTo>
                  <a:cubicBezTo>
                    <a:pt x="4449" y="5624"/>
                    <a:pt x="5101" y="5187"/>
                    <a:pt x="5779" y="5187"/>
                  </a:cubicBezTo>
                  <a:cubicBezTo>
                    <a:pt x="5914" y="5187"/>
                    <a:pt x="6050" y="5205"/>
                    <a:pt x="6185" y="5241"/>
                  </a:cubicBezTo>
                  <a:cubicBezTo>
                    <a:pt x="6998" y="5458"/>
                    <a:pt x="7514" y="6271"/>
                    <a:pt x="7514" y="7248"/>
                  </a:cubicBezTo>
                  <a:lnTo>
                    <a:pt x="11474" y="8279"/>
                  </a:lnTo>
                  <a:lnTo>
                    <a:pt x="11691" y="7492"/>
                  </a:lnTo>
                  <a:cubicBezTo>
                    <a:pt x="12532" y="4318"/>
                    <a:pt x="10660" y="1064"/>
                    <a:pt x="7514" y="196"/>
                  </a:cubicBezTo>
                  <a:cubicBezTo>
                    <a:pt x="7041" y="78"/>
                    <a:pt x="6548" y="1"/>
                    <a:pt x="6053" y="1"/>
                  </a:cubicBezTo>
                  <a:close/>
                </a:path>
              </a:pathLst>
            </a:custGeom>
            <a:solidFill>
              <a:srgbClr val="FF869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56" name="Google Shape;256;p25"/>
            <p:cNvSpPr/>
            <p:nvPr/>
          </p:nvSpPr>
          <p:spPr>
            <a:xfrm>
              <a:off x="-413350" y="2425000"/>
              <a:ext cx="277375" cy="179825"/>
            </a:xfrm>
            <a:custGeom>
              <a:avLst/>
              <a:gdLst/>
              <a:ahLst/>
              <a:cxnLst/>
              <a:rect l="l" t="t" r="r" b="b"/>
              <a:pathLst>
                <a:path w="11095" h="7193" extrusionOk="0">
                  <a:moveTo>
                    <a:pt x="5190" y="1"/>
                  </a:moveTo>
                  <a:cubicBezTo>
                    <a:pt x="2638" y="1"/>
                    <a:pt x="358" y="1891"/>
                    <a:pt x="1" y="4535"/>
                  </a:cubicBezTo>
                  <a:lnTo>
                    <a:pt x="3310" y="5403"/>
                  </a:lnTo>
                  <a:cubicBezTo>
                    <a:pt x="3717" y="4701"/>
                    <a:pt x="4369" y="4264"/>
                    <a:pt x="5047" y="4264"/>
                  </a:cubicBezTo>
                  <a:cubicBezTo>
                    <a:pt x="5181" y="4264"/>
                    <a:pt x="5317" y="4282"/>
                    <a:pt x="5452" y="4318"/>
                  </a:cubicBezTo>
                  <a:cubicBezTo>
                    <a:pt x="6266" y="4535"/>
                    <a:pt x="6781" y="5348"/>
                    <a:pt x="6781" y="6325"/>
                  </a:cubicBezTo>
                  <a:lnTo>
                    <a:pt x="10091" y="7193"/>
                  </a:lnTo>
                  <a:cubicBezTo>
                    <a:pt x="10172" y="7030"/>
                    <a:pt x="10226" y="6840"/>
                    <a:pt x="10280" y="6677"/>
                  </a:cubicBezTo>
                  <a:cubicBezTo>
                    <a:pt x="11094" y="3748"/>
                    <a:pt x="9250" y="737"/>
                    <a:pt x="6266" y="114"/>
                  </a:cubicBezTo>
                  <a:cubicBezTo>
                    <a:pt x="5905" y="37"/>
                    <a:pt x="5545" y="1"/>
                    <a:pt x="5190" y="1"/>
                  </a:cubicBezTo>
                  <a:close/>
                </a:path>
              </a:pathLst>
            </a:custGeom>
            <a:solidFill>
              <a:srgbClr val="FF572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57" name="Google Shape;257;p25"/>
            <p:cNvSpPr/>
            <p:nvPr/>
          </p:nvSpPr>
          <p:spPr>
            <a:xfrm>
              <a:off x="-399100" y="2448425"/>
              <a:ext cx="243450" cy="153025"/>
            </a:xfrm>
            <a:custGeom>
              <a:avLst/>
              <a:gdLst/>
              <a:ahLst/>
              <a:cxnLst/>
              <a:rect l="l" t="t" r="r" b="b"/>
              <a:pathLst>
                <a:path w="9738" h="6121" extrusionOk="0">
                  <a:moveTo>
                    <a:pt x="4566" y="0"/>
                  </a:moveTo>
                  <a:cubicBezTo>
                    <a:pt x="2488" y="0"/>
                    <a:pt x="579" y="1393"/>
                    <a:pt x="54" y="3516"/>
                  </a:cubicBezTo>
                  <a:cubicBezTo>
                    <a:pt x="27" y="3598"/>
                    <a:pt x="0" y="3652"/>
                    <a:pt x="0" y="3733"/>
                  </a:cubicBezTo>
                  <a:lnTo>
                    <a:pt x="2740" y="4466"/>
                  </a:lnTo>
                  <a:cubicBezTo>
                    <a:pt x="3147" y="3764"/>
                    <a:pt x="3799" y="3327"/>
                    <a:pt x="4477" y="3327"/>
                  </a:cubicBezTo>
                  <a:cubicBezTo>
                    <a:pt x="4611" y="3327"/>
                    <a:pt x="4747" y="3345"/>
                    <a:pt x="4882" y="3381"/>
                  </a:cubicBezTo>
                  <a:cubicBezTo>
                    <a:pt x="5696" y="3598"/>
                    <a:pt x="6211" y="4411"/>
                    <a:pt x="6211" y="5388"/>
                  </a:cubicBezTo>
                  <a:lnTo>
                    <a:pt x="8978" y="6120"/>
                  </a:lnTo>
                  <a:cubicBezTo>
                    <a:pt x="9005" y="6039"/>
                    <a:pt x="9005" y="5957"/>
                    <a:pt x="9032" y="5903"/>
                  </a:cubicBezTo>
                  <a:cubicBezTo>
                    <a:pt x="9738" y="3381"/>
                    <a:pt x="8246" y="804"/>
                    <a:pt x="5750" y="153"/>
                  </a:cubicBezTo>
                  <a:cubicBezTo>
                    <a:pt x="5355" y="50"/>
                    <a:pt x="4958" y="0"/>
                    <a:pt x="4566" y="0"/>
                  </a:cubicBezTo>
                  <a:close/>
                </a:path>
              </a:pathLst>
            </a:custGeom>
            <a:solidFill>
              <a:srgbClr val="FFA35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58" name="Google Shape;258;p25"/>
            <p:cNvSpPr/>
            <p:nvPr/>
          </p:nvSpPr>
          <p:spPr>
            <a:xfrm>
              <a:off x="-384200" y="2467975"/>
              <a:ext cx="210250" cy="129400"/>
            </a:xfrm>
            <a:custGeom>
              <a:avLst/>
              <a:gdLst/>
              <a:ahLst/>
              <a:cxnLst/>
              <a:rect l="l" t="t" r="r" b="b"/>
              <a:pathLst>
                <a:path w="8410" h="5176" extrusionOk="0">
                  <a:moveTo>
                    <a:pt x="3923" y="0"/>
                  </a:moveTo>
                  <a:cubicBezTo>
                    <a:pt x="2093" y="0"/>
                    <a:pt x="437" y="1257"/>
                    <a:pt x="1" y="3114"/>
                  </a:cubicBezTo>
                  <a:lnTo>
                    <a:pt x="2144" y="3684"/>
                  </a:lnTo>
                  <a:cubicBezTo>
                    <a:pt x="2551" y="2982"/>
                    <a:pt x="3222" y="2545"/>
                    <a:pt x="3890" y="2545"/>
                  </a:cubicBezTo>
                  <a:cubicBezTo>
                    <a:pt x="4023" y="2545"/>
                    <a:pt x="4156" y="2563"/>
                    <a:pt x="4286" y="2599"/>
                  </a:cubicBezTo>
                  <a:cubicBezTo>
                    <a:pt x="5100" y="2816"/>
                    <a:pt x="5643" y="3629"/>
                    <a:pt x="5643" y="4606"/>
                  </a:cubicBezTo>
                  <a:lnTo>
                    <a:pt x="7758" y="5175"/>
                  </a:lnTo>
                  <a:cubicBezTo>
                    <a:pt x="8409" y="3006"/>
                    <a:pt x="7134" y="727"/>
                    <a:pt x="4937" y="130"/>
                  </a:cubicBezTo>
                  <a:cubicBezTo>
                    <a:pt x="4598" y="42"/>
                    <a:pt x="4257" y="0"/>
                    <a:pt x="3923" y="0"/>
                  </a:cubicBezTo>
                  <a:close/>
                </a:path>
              </a:pathLst>
            </a:custGeom>
            <a:solidFill>
              <a:srgbClr val="FFDC6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59" name="Google Shape;259;p25"/>
            <p:cNvSpPr/>
            <p:nvPr/>
          </p:nvSpPr>
          <p:spPr>
            <a:xfrm>
              <a:off x="-367250" y="2491700"/>
              <a:ext cx="166850" cy="100925"/>
            </a:xfrm>
            <a:custGeom>
              <a:avLst/>
              <a:gdLst/>
              <a:ahLst/>
              <a:cxnLst/>
              <a:rect l="l" t="t" r="r" b="b"/>
              <a:pathLst>
                <a:path w="6674" h="4037" extrusionOk="0">
                  <a:moveTo>
                    <a:pt x="3222" y="1"/>
                  </a:moveTo>
                  <a:cubicBezTo>
                    <a:pt x="1847" y="1"/>
                    <a:pt x="570" y="916"/>
                    <a:pt x="1" y="2328"/>
                  </a:cubicBezTo>
                  <a:lnTo>
                    <a:pt x="1466" y="2735"/>
                  </a:lnTo>
                  <a:cubicBezTo>
                    <a:pt x="1873" y="2033"/>
                    <a:pt x="2525" y="1596"/>
                    <a:pt x="3203" y="1596"/>
                  </a:cubicBezTo>
                  <a:cubicBezTo>
                    <a:pt x="3337" y="1596"/>
                    <a:pt x="3473" y="1614"/>
                    <a:pt x="3608" y="1650"/>
                  </a:cubicBezTo>
                  <a:cubicBezTo>
                    <a:pt x="4422" y="1867"/>
                    <a:pt x="4937" y="2680"/>
                    <a:pt x="4937" y="3657"/>
                  </a:cubicBezTo>
                  <a:lnTo>
                    <a:pt x="6429" y="4037"/>
                  </a:lnTo>
                  <a:cubicBezTo>
                    <a:pt x="6673" y="2246"/>
                    <a:pt x="5697" y="538"/>
                    <a:pt x="4015" y="104"/>
                  </a:cubicBezTo>
                  <a:cubicBezTo>
                    <a:pt x="3750" y="34"/>
                    <a:pt x="3484" y="1"/>
                    <a:pt x="3222" y="1"/>
                  </a:cubicBezTo>
                  <a:close/>
                </a:path>
              </a:pathLst>
            </a:custGeom>
            <a:solidFill>
              <a:srgbClr val="7DE3D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60" name="Google Shape;260;p25"/>
            <p:cNvSpPr/>
            <p:nvPr/>
          </p:nvSpPr>
          <p:spPr>
            <a:xfrm>
              <a:off x="-349600" y="2514225"/>
              <a:ext cx="124775" cy="73650"/>
            </a:xfrm>
            <a:custGeom>
              <a:avLst/>
              <a:gdLst/>
              <a:ahLst/>
              <a:cxnLst/>
              <a:rect l="l" t="t" r="r" b="b"/>
              <a:pathLst>
                <a:path w="4991" h="2946" extrusionOk="0">
                  <a:moveTo>
                    <a:pt x="2535" y="0"/>
                  </a:moveTo>
                  <a:cubicBezTo>
                    <a:pt x="1551" y="0"/>
                    <a:pt x="593" y="640"/>
                    <a:pt x="0" y="1644"/>
                  </a:cubicBezTo>
                  <a:lnTo>
                    <a:pt x="868" y="1861"/>
                  </a:lnTo>
                  <a:cubicBezTo>
                    <a:pt x="1272" y="1165"/>
                    <a:pt x="1825" y="748"/>
                    <a:pt x="2465" y="748"/>
                  </a:cubicBezTo>
                  <a:cubicBezTo>
                    <a:pt x="2598" y="748"/>
                    <a:pt x="2735" y="766"/>
                    <a:pt x="2875" y="803"/>
                  </a:cubicBezTo>
                  <a:cubicBezTo>
                    <a:pt x="3716" y="1074"/>
                    <a:pt x="4286" y="1861"/>
                    <a:pt x="4231" y="2756"/>
                  </a:cubicBezTo>
                  <a:lnTo>
                    <a:pt x="4991" y="2946"/>
                  </a:lnTo>
                  <a:cubicBezTo>
                    <a:pt x="4991" y="1562"/>
                    <a:pt x="4259" y="369"/>
                    <a:pt x="3092" y="71"/>
                  </a:cubicBezTo>
                  <a:cubicBezTo>
                    <a:pt x="2907" y="23"/>
                    <a:pt x="2721" y="0"/>
                    <a:pt x="2535" y="0"/>
                  </a:cubicBezTo>
                  <a:close/>
                </a:path>
              </a:pathLst>
            </a:custGeom>
            <a:solidFill>
              <a:srgbClr val="0085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2444586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97"/>
        <p:cNvGrpSpPr/>
        <p:nvPr/>
      </p:nvGrpSpPr>
      <p:grpSpPr>
        <a:xfrm>
          <a:off x="0" y="0"/>
          <a:ext cx="0" cy="0"/>
          <a:chOff x="0" y="0"/>
          <a:chExt cx="0" cy="0"/>
        </a:xfrm>
      </p:grpSpPr>
      <p:pic>
        <p:nvPicPr>
          <p:cNvPr id="198" name="Google Shape;198;p24"/>
          <p:cNvPicPr preferRelativeResize="0"/>
          <p:nvPr/>
        </p:nvPicPr>
        <p:blipFill rotWithShape="1">
          <a:blip r:embed="rId2">
            <a:alphaModFix amt="4000"/>
          </a:blip>
          <a:srcRect t="12521" b="12454"/>
          <a:stretch/>
        </p:blipFill>
        <p:spPr>
          <a:xfrm>
            <a:off x="-83" y="0"/>
            <a:ext cx="12162006" cy="6858000"/>
          </a:xfrm>
          <a:prstGeom prst="rect">
            <a:avLst/>
          </a:prstGeom>
          <a:noFill/>
          <a:ln>
            <a:noFill/>
          </a:ln>
        </p:spPr>
      </p:pic>
      <p:sp>
        <p:nvSpPr>
          <p:cNvPr id="199" name="Google Shape;199;p24"/>
          <p:cNvSpPr txBox="1">
            <a:spLocks noGrp="1"/>
          </p:cNvSpPr>
          <p:nvPr>
            <p:ph type="title"/>
          </p:nvPr>
        </p:nvSpPr>
        <p:spPr>
          <a:xfrm>
            <a:off x="1211362" y="2349433"/>
            <a:ext cx="4624930" cy="8052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3600"/>
              <a:buNone/>
              <a:defRPr sz="6899"/>
            </a:lvl1pPr>
            <a:lvl2pPr lvl="1" algn="ctr">
              <a:lnSpc>
                <a:spcPct val="100000"/>
              </a:lnSpc>
              <a:spcBef>
                <a:spcPts val="0"/>
              </a:spcBef>
              <a:spcAft>
                <a:spcPts val="0"/>
              </a:spcAft>
              <a:buSzPts val="3600"/>
              <a:buNone/>
              <a:defRPr sz="4776"/>
            </a:lvl2pPr>
            <a:lvl3pPr lvl="2" algn="ctr">
              <a:lnSpc>
                <a:spcPct val="100000"/>
              </a:lnSpc>
              <a:spcBef>
                <a:spcPts val="0"/>
              </a:spcBef>
              <a:spcAft>
                <a:spcPts val="0"/>
              </a:spcAft>
              <a:buSzPts val="3600"/>
              <a:buNone/>
              <a:defRPr sz="4776"/>
            </a:lvl3pPr>
            <a:lvl4pPr lvl="3" algn="ctr">
              <a:lnSpc>
                <a:spcPct val="100000"/>
              </a:lnSpc>
              <a:spcBef>
                <a:spcPts val="0"/>
              </a:spcBef>
              <a:spcAft>
                <a:spcPts val="0"/>
              </a:spcAft>
              <a:buSzPts val="3600"/>
              <a:buNone/>
              <a:defRPr sz="4776"/>
            </a:lvl4pPr>
            <a:lvl5pPr lvl="4" algn="ctr">
              <a:lnSpc>
                <a:spcPct val="100000"/>
              </a:lnSpc>
              <a:spcBef>
                <a:spcPts val="0"/>
              </a:spcBef>
              <a:spcAft>
                <a:spcPts val="0"/>
              </a:spcAft>
              <a:buSzPts val="3600"/>
              <a:buNone/>
              <a:defRPr sz="4776"/>
            </a:lvl5pPr>
            <a:lvl6pPr lvl="5" algn="ctr">
              <a:lnSpc>
                <a:spcPct val="100000"/>
              </a:lnSpc>
              <a:spcBef>
                <a:spcPts val="0"/>
              </a:spcBef>
              <a:spcAft>
                <a:spcPts val="0"/>
              </a:spcAft>
              <a:buSzPts val="3600"/>
              <a:buNone/>
              <a:defRPr sz="4776"/>
            </a:lvl6pPr>
            <a:lvl7pPr lvl="6" algn="ctr">
              <a:lnSpc>
                <a:spcPct val="100000"/>
              </a:lnSpc>
              <a:spcBef>
                <a:spcPts val="0"/>
              </a:spcBef>
              <a:spcAft>
                <a:spcPts val="0"/>
              </a:spcAft>
              <a:buSzPts val="3600"/>
              <a:buNone/>
              <a:defRPr sz="4776"/>
            </a:lvl7pPr>
            <a:lvl8pPr lvl="7" algn="ctr">
              <a:lnSpc>
                <a:spcPct val="100000"/>
              </a:lnSpc>
              <a:spcBef>
                <a:spcPts val="0"/>
              </a:spcBef>
              <a:spcAft>
                <a:spcPts val="0"/>
              </a:spcAft>
              <a:buSzPts val="3600"/>
              <a:buNone/>
              <a:defRPr sz="4776"/>
            </a:lvl8pPr>
            <a:lvl9pPr lvl="8" algn="ctr">
              <a:lnSpc>
                <a:spcPct val="100000"/>
              </a:lnSpc>
              <a:spcBef>
                <a:spcPts val="0"/>
              </a:spcBef>
              <a:spcAft>
                <a:spcPts val="0"/>
              </a:spcAft>
              <a:buSzPts val="3600"/>
              <a:buNone/>
              <a:defRPr sz="4776"/>
            </a:lvl9pPr>
          </a:lstStyle>
          <a:p>
            <a:endParaRPr/>
          </a:p>
        </p:txBody>
      </p:sp>
      <p:sp>
        <p:nvSpPr>
          <p:cNvPr id="200" name="Google Shape;200;p24"/>
          <p:cNvSpPr txBox="1">
            <a:spLocks noGrp="1"/>
          </p:cNvSpPr>
          <p:nvPr>
            <p:ph type="subTitle" idx="1"/>
          </p:nvPr>
        </p:nvSpPr>
        <p:spPr>
          <a:xfrm>
            <a:off x="1211362" y="3228967"/>
            <a:ext cx="5122895" cy="12796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None/>
              <a:defRPr sz="2123"/>
            </a:lvl1pPr>
            <a:lvl2pPr lvl="1" algn="ctr">
              <a:lnSpc>
                <a:spcPct val="100000"/>
              </a:lnSpc>
              <a:spcBef>
                <a:spcPts val="2123"/>
              </a:spcBef>
              <a:spcAft>
                <a:spcPts val="0"/>
              </a:spcAft>
              <a:buSzPts val="1400"/>
              <a:buNone/>
              <a:defRPr/>
            </a:lvl2pPr>
            <a:lvl3pPr lvl="2" algn="ctr">
              <a:lnSpc>
                <a:spcPct val="100000"/>
              </a:lnSpc>
              <a:spcBef>
                <a:spcPts val="2123"/>
              </a:spcBef>
              <a:spcAft>
                <a:spcPts val="0"/>
              </a:spcAft>
              <a:buSzPts val="1400"/>
              <a:buNone/>
              <a:defRPr/>
            </a:lvl3pPr>
            <a:lvl4pPr lvl="3" algn="ctr">
              <a:lnSpc>
                <a:spcPct val="100000"/>
              </a:lnSpc>
              <a:spcBef>
                <a:spcPts val="2123"/>
              </a:spcBef>
              <a:spcAft>
                <a:spcPts val="0"/>
              </a:spcAft>
              <a:buSzPts val="1400"/>
              <a:buNone/>
              <a:defRPr/>
            </a:lvl4pPr>
            <a:lvl5pPr lvl="4" algn="ctr">
              <a:lnSpc>
                <a:spcPct val="100000"/>
              </a:lnSpc>
              <a:spcBef>
                <a:spcPts val="2123"/>
              </a:spcBef>
              <a:spcAft>
                <a:spcPts val="0"/>
              </a:spcAft>
              <a:buSzPts val="1400"/>
              <a:buNone/>
              <a:defRPr/>
            </a:lvl5pPr>
            <a:lvl6pPr lvl="5" algn="ctr">
              <a:lnSpc>
                <a:spcPct val="100000"/>
              </a:lnSpc>
              <a:spcBef>
                <a:spcPts val="2123"/>
              </a:spcBef>
              <a:spcAft>
                <a:spcPts val="0"/>
              </a:spcAft>
              <a:buSzPts val="1400"/>
              <a:buNone/>
              <a:defRPr/>
            </a:lvl6pPr>
            <a:lvl7pPr lvl="6" algn="ctr">
              <a:lnSpc>
                <a:spcPct val="100000"/>
              </a:lnSpc>
              <a:spcBef>
                <a:spcPts val="2123"/>
              </a:spcBef>
              <a:spcAft>
                <a:spcPts val="0"/>
              </a:spcAft>
              <a:buSzPts val="1400"/>
              <a:buNone/>
              <a:defRPr/>
            </a:lvl7pPr>
            <a:lvl8pPr lvl="7" algn="ctr">
              <a:lnSpc>
                <a:spcPct val="100000"/>
              </a:lnSpc>
              <a:spcBef>
                <a:spcPts val="2123"/>
              </a:spcBef>
              <a:spcAft>
                <a:spcPts val="0"/>
              </a:spcAft>
              <a:buSzPts val="1400"/>
              <a:buNone/>
              <a:defRPr/>
            </a:lvl8pPr>
            <a:lvl9pPr lvl="8" algn="ctr">
              <a:lnSpc>
                <a:spcPct val="100000"/>
              </a:lnSpc>
              <a:spcBef>
                <a:spcPts val="2123"/>
              </a:spcBef>
              <a:spcAft>
                <a:spcPts val="2123"/>
              </a:spcAft>
              <a:buSzPts val="1400"/>
              <a:buNone/>
              <a:defRPr/>
            </a:lvl9pPr>
          </a:lstStyle>
          <a:p>
            <a:endParaRPr/>
          </a:p>
        </p:txBody>
      </p:sp>
      <p:sp>
        <p:nvSpPr>
          <p:cNvPr id="201" name="Google Shape;201;p24"/>
          <p:cNvSpPr/>
          <p:nvPr/>
        </p:nvSpPr>
        <p:spPr>
          <a:xfrm flipH="1">
            <a:off x="501831" y="5593687"/>
            <a:ext cx="279536" cy="318591"/>
          </a:xfrm>
          <a:custGeom>
            <a:avLst/>
            <a:gdLst/>
            <a:ahLst/>
            <a:cxnLst/>
            <a:rect l="l" t="t" r="r" b="b"/>
            <a:pathLst>
              <a:path w="3555" h="4042" extrusionOk="0">
                <a:moveTo>
                  <a:pt x="2035" y="0"/>
                </a:moveTo>
                <a:lnTo>
                  <a:pt x="1357" y="1438"/>
                </a:lnTo>
                <a:lnTo>
                  <a:pt x="109" y="841"/>
                </a:lnTo>
                <a:lnTo>
                  <a:pt x="1004" y="2008"/>
                </a:lnTo>
                <a:lnTo>
                  <a:pt x="1" y="3038"/>
                </a:lnTo>
                <a:lnTo>
                  <a:pt x="1249" y="2523"/>
                </a:lnTo>
                <a:lnTo>
                  <a:pt x="1574" y="4042"/>
                </a:lnTo>
                <a:lnTo>
                  <a:pt x="1981" y="2550"/>
                </a:lnTo>
                <a:lnTo>
                  <a:pt x="3310" y="3310"/>
                </a:lnTo>
                <a:lnTo>
                  <a:pt x="2415" y="2089"/>
                </a:lnTo>
                <a:lnTo>
                  <a:pt x="3554" y="1194"/>
                </a:lnTo>
                <a:lnTo>
                  <a:pt x="2252" y="1547"/>
                </a:lnTo>
                <a:lnTo>
                  <a:pt x="2035" y="0"/>
                </a:lnTo>
                <a:close/>
              </a:path>
            </a:pathLst>
          </a:custGeom>
          <a:solidFill>
            <a:schemeClr val="accent6"/>
          </a:solidFill>
          <a:ln w="9525" cap="flat" cmpd="sng">
            <a:solidFill>
              <a:schemeClr val="accent6"/>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02" name="Google Shape;202;p24"/>
          <p:cNvSpPr/>
          <p:nvPr/>
        </p:nvSpPr>
        <p:spPr>
          <a:xfrm>
            <a:off x="8198767" y="6362215"/>
            <a:ext cx="275942" cy="267383"/>
          </a:xfrm>
          <a:custGeom>
            <a:avLst/>
            <a:gdLst/>
            <a:ahLst/>
            <a:cxnLst/>
            <a:rect l="l" t="t" r="r" b="b"/>
            <a:pathLst>
              <a:path w="5697" h="5507" extrusionOk="0">
                <a:moveTo>
                  <a:pt x="4223" y="0"/>
                </a:moveTo>
                <a:cubicBezTo>
                  <a:pt x="3379" y="0"/>
                  <a:pt x="2903" y="1573"/>
                  <a:pt x="2903" y="1573"/>
                </a:cubicBezTo>
                <a:cubicBezTo>
                  <a:pt x="2903" y="1573"/>
                  <a:pt x="2061" y="669"/>
                  <a:pt x="1347" y="669"/>
                </a:cubicBezTo>
                <a:cubicBezTo>
                  <a:pt x="1119" y="669"/>
                  <a:pt x="904" y="761"/>
                  <a:pt x="733" y="1004"/>
                </a:cubicBezTo>
                <a:cubicBezTo>
                  <a:pt x="1" y="2034"/>
                  <a:pt x="1303" y="4747"/>
                  <a:pt x="3771" y="5506"/>
                </a:cubicBezTo>
                <a:cubicBezTo>
                  <a:pt x="5697" y="3716"/>
                  <a:pt x="5697" y="733"/>
                  <a:pt x="4612" y="109"/>
                </a:cubicBezTo>
                <a:cubicBezTo>
                  <a:pt x="4475" y="33"/>
                  <a:pt x="4345" y="0"/>
                  <a:pt x="4223" y="0"/>
                </a:cubicBezTo>
                <a:close/>
              </a:path>
            </a:pathLst>
          </a:custGeom>
          <a:solidFill>
            <a:schemeClr val="accent5"/>
          </a:solidFill>
          <a:ln w="9525" cap="flat" cmpd="sng">
            <a:solidFill>
              <a:schemeClr val="accent5"/>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03" name="Google Shape;203;p24"/>
          <p:cNvSpPr/>
          <p:nvPr/>
        </p:nvSpPr>
        <p:spPr>
          <a:xfrm>
            <a:off x="10838854" y="5420725"/>
            <a:ext cx="909863" cy="491537"/>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nvGrpSpPr>
          <p:cNvPr id="204" name="Google Shape;204;p24"/>
          <p:cNvGrpSpPr/>
          <p:nvPr/>
        </p:nvGrpSpPr>
        <p:grpSpPr>
          <a:xfrm flipH="1">
            <a:off x="2711643" y="234320"/>
            <a:ext cx="418263" cy="359033"/>
            <a:chOff x="1960475" y="3376925"/>
            <a:chExt cx="314475" cy="269275"/>
          </a:xfrm>
        </p:grpSpPr>
        <p:sp>
          <p:nvSpPr>
            <p:cNvPr id="205" name="Google Shape;205;p24"/>
            <p:cNvSpPr/>
            <p:nvPr/>
          </p:nvSpPr>
          <p:spPr>
            <a:xfrm>
              <a:off x="1960475" y="3376925"/>
              <a:ext cx="314475" cy="269275"/>
            </a:xfrm>
            <a:custGeom>
              <a:avLst/>
              <a:gdLst/>
              <a:ahLst/>
              <a:cxnLst/>
              <a:rect l="l" t="t" r="r" b="b"/>
              <a:pathLst>
                <a:path w="12579" h="10771" extrusionOk="0">
                  <a:moveTo>
                    <a:pt x="4685" y="0"/>
                  </a:moveTo>
                  <a:cubicBezTo>
                    <a:pt x="4580" y="0"/>
                    <a:pt x="4482" y="34"/>
                    <a:pt x="4395" y="108"/>
                  </a:cubicBezTo>
                  <a:cubicBezTo>
                    <a:pt x="3713" y="696"/>
                    <a:pt x="5230" y="3196"/>
                    <a:pt x="5648" y="3855"/>
                  </a:cubicBezTo>
                  <a:lnTo>
                    <a:pt x="5648" y="3855"/>
                  </a:lnTo>
                  <a:cubicBezTo>
                    <a:pt x="5243" y="3235"/>
                    <a:pt x="3742" y="1017"/>
                    <a:pt x="3013" y="1017"/>
                  </a:cubicBezTo>
                  <a:cubicBezTo>
                    <a:pt x="2941" y="1017"/>
                    <a:pt x="2877" y="1038"/>
                    <a:pt x="2822" y="1085"/>
                  </a:cubicBezTo>
                  <a:cubicBezTo>
                    <a:pt x="2171" y="1600"/>
                    <a:pt x="3662" y="3851"/>
                    <a:pt x="4476" y="4936"/>
                  </a:cubicBezTo>
                  <a:cubicBezTo>
                    <a:pt x="3792" y="4087"/>
                    <a:pt x="2368" y="2313"/>
                    <a:pt x="1670" y="2313"/>
                  </a:cubicBezTo>
                  <a:cubicBezTo>
                    <a:pt x="1566" y="2313"/>
                    <a:pt x="1478" y="2353"/>
                    <a:pt x="1411" y="2441"/>
                  </a:cubicBezTo>
                  <a:cubicBezTo>
                    <a:pt x="1004" y="2983"/>
                    <a:pt x="2388" y="4991"/>
                    <a:pt x="3120" y="6076"/>
                  </a:cubicBezTo>
                  <a:cubicBezTo>
                    <a:pt x="2557" y="5325"/>
                    <a:pt x="1549" y="4048"/>
                    <a:pt x="883" y="4048"/>
                  </a:cubicBezTo>
                  <a:cubicBezTo>
                    <a:pt x="778" y="4048"/>
                    <a:pt x="682" y="4080"/>
                    <a:pt x="597" y="4150"/>
                  </a:cubicBezTo>
                  <a:cubicBezTo>
                    <a:pt x="1" y="4692"/>
                    <a:pt x="1492" y="6672"/>
                    <a:pt x="3879" y="9927"/>
                  </a:cubicBezTo>
                  <a:cubicBezTo>
                    <a:pt x="4294" y="10500"/>
                    <a:pt x="5155" y="10771"/>
                    <a:pt x="5949" y="10771"/>
                  </a:cubicBezTo>
                  <a:cubicBezTo>
                    <a:pt x="6245" y="10771"/>
                    <a:pt x="6531" y="10733"/>
                    <a:pt x="6782" y="10659"/>
                  </a:cubicBezTo>
                  <a:cubicBezTo>
                    <a:pt x="7134" y="10578"/>
                    <a:pt x="7487" y="10470"/>
                    <a:pt x="7812" y="10334"/>
                  </a:cubicBezTo>
                  <a:cubicBezTo>
                    <a:pt x="12578" y="8357"/>
                    <a:pt x="9612" y="217"/>
                    <a:pt x="8361" y="217"/>
                  </a:cubicBezTo>
                  <a:cubicBezTo>
                    <a:pt x="8359" y="217"/>
                    <a:pt x="8357" y="217"/>
                    <a:pt x="8355" y="217"/>
                  </a:cubicBezTo>
                  <a:cubicBezTo>
                    <a:pt x="7026" y="217"/>
                    <a:pt x="7975" y="4177"/>
                    <a:pt x="7975" y="4177"/>
                  </a:cubicBezTo>
                  <a:cubicBezTo>
                    <a:pt x="7975" y="4177"/>
                    <a:pt x="5853" y="0"/>
                    <a:pt x="4685" y="0"/>
                  </a:cubicBezTo>
                  <a:close/>
                </a:path>
              </a:pathLst>
            </a:custGeom>
            <a:solidFill>
              <a:srgbClr val="7DE3D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06" name="Google Shape;206;p24"/>
            <p:cNvSpPr/>
            <p:nvPr/>
          </p:nvSpPr>
          <p:spPr>
            <a:xfrm>
              <a:off x="2040500" y="3551175"/>
              <a:ext cx="35950" cy="27150"/>
            </a:xfrm>
            <a:custGeom>
              <a:avLst/>
              <a:gdLst/>
              <a:ahLst/>
              <a:cxnLst/>
              <a:rect l="l" t="t" r="r" b="b"/>
              <a:pathLst>
                <a:path w="1438" h="1086" extrusionOk="0">
                  <a:moveTo>
                    <a:pt x="733" y="1"/>
                  </a:moveTo>
                  <a:cubicBezTo>
                    <a:pt x="0" y="1"/>
                    <a:pt x="0" y="1086"/>
                    <a:pt x="733" y="1086"/>
                  </a:cubicBezTo>
                  <a:cubicBezTo>
                    <a:pt x="1438" y="1058"/>
                    <a:pt x="1438" y="1"/>
                    <a:pt x="733" y="1"/>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07" name="Google Shape;207;p24"/>
            <p:cNvSpPr/>
            <p:nvPr/>
          </p:nvSpPr>
          <p:spPr>
            <a:xfrm>
              <a:off x="2141525" y="3495575"/>
              <a:ext cx="33250" cy="27150"/>
            </a:xfrm>
            <a:custGeom>
              <a:avLst/>
              <a:gdLst/>
              <a:ahLst/>
              <a:cxnLst/>
              <a:rect l="l" t="t" r="r" b="b"/>
              <a:pathLst>
                <a:path w="1330" h="1086" extrusionOk="0">
                  <a:moveTo>
                    <a:pt x="652" y="0"/>
                  </a:moveTo>
                  <a:cubicBezTo>
                    <a:pt x="1" y="55"/>
                    <a:pt x="1" y="1031"/>
                    <a:pt x="652" y="1085"/>
                  </a:cubicBezTo>
                  <a:cubicBezTo>
                    <a:pt x="1330" y="1031"/>
                    <a:pt x="1330" y="55"/>
                    <a:pt x="652" y="0"/>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08" name="Google Shape;208;p24"/>
            <p:cNvSpPr/>
            <p:nvPr/>
          </p:nvSpPr>
          <p:spPr>
            <a:xfrm>
              <a:off x="2102200" y="3539525"/>
              <a:ext cx="42075" cy="44225"/>
            </a:xfrm>
            <a:custGeom>
              <a:avLst/>
              <a:gdLst/>
              <a:ahLst/>
              <a:cxnLst/>
              <a:rect l="l" t="t" r="r" b="b"/>
              <a:pathLst>
                <a:path w="1683" h="1769" extrusionOk="0">
                  <a:moveTo>
                    <a:pt x="1200" y="0"/>
                  </a:moveTo>
                  <a:cubicBezTo>
                    <a:pt x="1100" y="0"/>
                    <a:pt x="1000" y="137"/>
                    <a:pt x="1085" y="223"/>
                  </a:cubicBezTo>
                  <a:cubicBezTo>
                    <a:pt x="1167" y="358"/>
                    <a:pt x="1248" y="494"/>
                    <a:pt x="1302" y="657"/>
                  </a:cubicBezTo>
                  <a:cubicBezTo>
                    <a:pt x="1384" y="819"/>
                    <a:pt x="1411" y="1009"/>
                    <a:pt x="1384" y="1199"/>
                  </a:cubicBezTo>
                  <a:cubicBezTo>
                    <a:pt x="1384" y="1335"/>
                    <a:pt x="1302" y="1470"/>
                    <a:pt x="1140" y="1497"/>
                  </a:cubicBezTo>
                  <a:cubicBezTo>
                    <a:pt x="950" y="1497"/>
                    <a:pt x="787" y="1416"/>
                    <a:pt x="679" y="1280"/>
                  </a:cubicBezTo>
                  <a:cubicBezTo>
                    <a:pt x="489" y="1090"/>
                    <a:pt x="353" y="901"/>
                    <a:pt x="245" y="657"/>
                  </a:cubicBezTo>
                  <a:cubicBezTo>
                    <a:pt x="225" y="617"/>
                    <a:pt x="176" y="592"/>
                    <a:pt x="130" y="592"/>
                  </a:cubicBezTo>
                  <a:cubicBezTo>
                    <a:pt x="113" y="592"/>
                    <a:pt x="96" y="595"/>
                    <a:pt x="82" y="602"/>
                  </a:cubicBezTo>
                  <a:cubicBezTo>
                    <a:pt x="1" y="657"/>
                    <a:pt x="1" y="738"/>
                    <a:pt x="28" y="792"/>
                  </a:cubicBezTo>
                  <a:cubicBezTo>
                    <a:pt x="136" y="1036"/>
                    <a:pt x="272" y="1253"/>
                    <a:pt x="462" y="1470"/>
                  </a:cubicBezTo>
                  <a:cubicBezTo>
                    <a:pt x="624" y="1633"/>
                    <a:pt x="868" y="1769"/>
                    <a:pt x="1113" y="1769"/>
                  </a:cubicBezTo>
                  <a:cubicBezTo>
                    <a:pt x="1357" y="1769"/>
                    <a:pt x="1574" y="1606"/>
                    <a:pt x="1628" y="1362"/>
                  </a:cubicBezTo>
                  <a:cubicBezTo>
                    <a:pt x="1682" y="1145"/>
                    <a:pt x="1682" y="901"/>
                    <a:pt x="1601" y="684"/>
                  </a:cubicBezTo>
                  <a:cubicBezTo>
                    <a:pt x="1547" y="467"/>
                    <a:pt x="1411" y="223"/>
                    <a:pt x="1275" y="33"/>
                  </a:cubicBezTo>
                  <a:cubicBezTo>
                    <a:pt x="1253" y="10"/>
                    <a:pt x="1226" y="0"/>
                    <a:pt x="1200" y="0"/>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sp>
        <p:nvSpPr>
          <p:cNvPr id="209" name="Google Shape;209;p24"/>
          <p:cNvSpPr/>
          <p:nvPr/>
        </p:nvSpPr>
        <p:spPr>
          <a:xfrm>
            <a:off x="501807" y="1535486"/>
            <a:ext cx="696306" cy="376167"/>
          </a:xfrm>
          <a:custGeom>
            <a:avLst/>
            <a:gdLst/>
            <a:ahLst/>
            <a:cxnLst/>
            <a:rect l="l" t="t" r="r" b="b"/>
            <a:pathLst>
              <a:path w="20941" h="11285" extrusionOk="0">
                <a:moveTo>
                  <a:pt x="10606" y="1"/>
                </a:moveTo>
                <a:cubicBezTo>
                  <a:pt x="8653" y="1"/>
                  <a:pt x="6999" y="1384"/>
                  <a:pt x="6267" y="3391"/>
                </a:cubicBezTo>
                <a:cubicBezTo>
                  <a:pt x="5629" y="2677"/>
                  <a:pt x="4727" y="2275"/>
                  <a:pt x="3786" y="2275"/>
                </a:cubicBezTo>
                <a:cubicBezTo>
                  <a:pt x="3727" y="2275"/>
                  <a:pt x="3668" y="2276"/>
                  <a:pt x="3608" y="2279"/>
                </a:cubicBezTo>
                <a:cubicBezTo>
                  <a:pt x="1601" y="2388"/>
                  <a:pt x="1" y="4395"/>
                  <a:pt x="1" y="6755"/>
                </a:cubicBezTo>
                <a:cubicBezTo>
                  <a:pt x="1" y="7541"/>
                  <a:pt x="164" y="8355"/>
                  <a:pt x="516" y="9060"/>
                </a:cubicBezTo>
                <a:cubicBezTo>
                  <a:pt x="1086" y="10389"/>
                  <a:pt x="2361" y="11230"/>
                  <a:pt x="3798" y="11284"/>
                </a:cubicBezTo>
                <a:lnTo>
                  <a:pt x="17197" y="11230"/>
                </a:lnTo>
                <a:cubicBezTo>
                  <a:pt x="18743" y="11230"/>
                  <a:pt x="20154" y="10118"/>
                  <a:pt x="20696" y="8382"/>
                </a:cubicBezTo>
                <a:cubicBezTo>
                  <a:pt x="20859" y="7813"/>
                  <a:pt x="20941" y="7243"/>
                  <a:pt x="20913" y="6646"/>
                </a:cubicBezTo>
                <a:cubicBezTo>
                  <a:pt x="20859" y="4314"/>
                  <a:pt x="19286" y="2388"/>
                  <a:pt x="17333" y="2279"/>
                </a:cubicBezTo>
                <a:cubicBezTo>
                  <a:pt x="17297" y="2278"/>
                  <a:pt x="17262" y="2278"/>
                  <a:pt x="17227" y="2278"/>
                </a:cubicBezTo>
                <a:cubicBezTo>
                  <a:pt x="16344" y="2278"/>
                  <a:pt x="15517" y="2602"/>
                  <a:pt x="14865" y="3202"/>
                </a:cubicBezTo>
                <a:cubicBezTo>
                  <a:pt x="14105" y="1303"/>
                  <a:pt x="12478" y="1"/>
                  <a:pt x="10606" y="1"/>
                </a:cubicBezTo>
                <a:close/>
              </a:path>
            </a:pathLst>
          </a:custGeom>
          <a:solidFill>
            <a:srgbClr val="FFFFFF"/>
          </a:solidFill>
          <a:ln>
            <a:noFill/>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10" name="Google Shape;210;p24"/>
          <p:cNvSpPr/>
          <p:nvPr/>
        </p:nvSpPr>
        <p:spPr>
          <a:xfrm flipH="1">
            <a:off x="10190250" y="254745"/>
            <a:ext cx="279537" cy="318224"/>
          </a:xfrm>
          <a:custGeom>
            <a:avLst/>
            <a:gdLst/>
            <a:ahLst/>
            <a:cxnLst/>
            <a:rect l="l" t="t" r="r" b="b"/>
            <a:pathLst>
              <a:path w="2198" h="2496" extrusionOk="0">
                <a:moveTo>
                  <a:pt x="1248" y="0"/>
                </a:moveTo>
                <a:lnTo>
                  <a:pt x="841" y="895"/>
                </a:lnTo>
                <a:lnTo>
                  <a:pt x="82" y="515"/>
                </a:lnTo>
                <a:lnTo>
                  <a:pt x="82" y="515"/>
                </a:lnTo>
                <a:lnTo>
                  <a:pt x="624" y="1221"/>
                </a:lnTo>
                <a:lnTo>
                  <a:pt x="0" y="1872"/>
                </a:lnTo>
                <a:lnTo>
                  <a:pt x="787" y="1546"/>
                </a:lnTo>
                <a:lnTo>
                  <a:pt x="977" y="2495"/>
                </a:lnTo>
                <a:lnTo>
                  <a:pt x="1248" y="1573"/>
                </a:lnTo>
                <a:lnTo>
                  <a:pt x="2062" y="2034"/>
                </a:lnTo>
                <a:lnTo>
                  <a:pt x="2062" y="2034"/>
                </a:lnTo>
                <a:lnTo>
                  <a:pt x="1492" y="1302"/>
                </a:lnTo>
                <a:lnTo>
                  <a:pt x="2197" y="732"/>
                </a:lnTo>
                <a:lnTo>
                  <a:pt x="2197" y="732"/>
                </a:lnTo>
                <a:lnTo>
                  <a:pt x="1384" y="949"/>
                </a:lnTo>
                <a:lnTo>
                  <a:pt x="1248" y="0"/>
                </a:lnTo>
                <a:close/>
              </a:path>
            </a:pathLst>
          </a:custGeom>
          <a:solidFill>
            <a:schemeClr val="accent6"/>
          </a:solidFill>
          <a:ln w="9525" cap="flat" cmpd="sng">
            <a:solidFill>
              <a:schemeClr val="accent6"/>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11" name="Google Shape;211;p24"/>
          <p:cNvSpPr/>
          <p:nvPr/>
        </p:nvSpPr>
        <p:spPr>
          <a:xfrm>
            <a:off x="501824" y="762060"/>
            <a:ext cx="279532" cy="259565"/>
          </a:xfrm>
          <a:custGeom>
            <a:avLst/>
            <a:gdLst/>
            <a:ahLst/>
            <a:cxnLst/>
            <a:rect l="l" t="t" r="r" b="b"/>
            <a:pathLst>
              <a:path w="5914" h="5478" extrusionOk="0">
                <a:moveTo>
                  <a:pt x="1970" y="1"/>
                </a:moveTo>
                <a:cubicBezTo>
                  <a:pt x="1880" y="1"/>
                  <a:pt x="1785" y="17"/>
                  <a:pt x="1682" y="53"/>
                </a:cubicBezTo>
                <a:cubicBezTo>
                  <a:pt x="489" y="487"/>
                  <a:pt x="1" y="3443"/>
                  <a:pt x="1601" y="5478"/>
                </a:cubicBezTo>
                <a:cubicBezTo>
                  <a:pt x="4205" y="5098"/>
                  <a:pt x="5914" y="2657"/>
                  <a:pt x="5371" y="1545"/>
                </a:cubicBezTo>
                <a:cubicBezTo>
                  <a:pt x="5211" y="1217"/>
                  <a:pt x="4952" y="1101"/>
                  <a:pt x="4666" y="1101"/>
                </a:cubicBezTo>
                <a:cubicBezTo>
                  <a:pt x="3983" y="1101"/>
                  <a:pt x="3147" y="1762"/>
                  <a:pt x="3147" y="1762"/>
                </a:cubicBezTo>
                <a:cubicBezTo>
                  <a:pt x="3147" y="1762"/>
                  <a:pt x="2899" y="1"/>
                  <a:pt x="1970" y="1"/>
                </a:cubicBezTo>
                <a:close/>
              </a:path>
            </a:pathLst>
          </a:custGeom>
          <a:solidFill>
            <a:schemeClr val="accent1"/>
          </a:solidFill>
          <a:ln w="9525" cap="flat" cmpd="sng">
            <a:solidFill>
              <a:schemeClr val="accent1"/>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12" name="Google Shape;212;p24"/>
          <p:cNvSpPr/>
          <p:nvPr/>
        </p:nvSpPr>
        <p:spPr>
          <a:xfrm>
            <a:off x="11210732" y="1237380"/>
            <a:ext cx="452160" cy="491544"/>
          </a:xfrm>
          <a:custGeom>
            <a:avLst/>
            <a:gdLst/>
            <a:ahLst/>
            <a:cxnLst/>
            <a:rect l="l" t="t" r="r" b="b"/>
            <a:pathLst>
              <a:path w="9386" h="10179" extrusionOk="0">
                <a:moveTo>
                  <a:pt x="5869" y="0"/>
                </a:moveTo>
                <a:cubicBezTo>
                  <a:pt x="4465" y="0"/>
                  <a:pt x="4314" y="3072"/>
                  <a:pt x="4314" y="3072"/>
                </a:cubicBezTo>
                <a:cubicBezTo>
                  <a:pt x="4314" y="3072"/>
                  <a:pt x="2824" y="1683"/>
                  <a:pt x="1729" y="1683"/>
                </a:cubicBezTo>
                <a:cubicBezTo>
                  <a:pt x="1317" y="1683"/>
                  <a:pt x="961" y="1880"/>
                  <a:pt x="760" y="2421"/>
                </a:cubicBezTo>
                <a:cubicBezTo>
                  <a:pt x="1" y="4428"/>
                  <a:pt x="2984" y="9175"/>
                  <a:pt x="7107" y="10179"/>
                </a:cubicBezTo>
                <a:cubicBezTo>
                  <a:pt x="9386" y="6571"/>
                  <a:pt x="8328" y="1065"/>
                  <a:pt x="6429" y="143"/>
                </a:cubicBezTo>
                <a:cubicBezTo>
                  <a:pt x="6223" y="44"/>
                  <a:pt x="6037" y="0"/>
                  <a:pt x="5869" y="0"/>
                </a:cubicBezTo>
                <a:close/>
              </a:path>
            </a:pathLst>
          </a:custGeom>
          <a:solidFill>
            <a:srgbClr val="FF5728"/>
          </a:solidFill>
          <a:ln w="9525" cap="flat" cmpd="sng">
            <a:solidFill>
              <a:srgbClr val="FF5728"/>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nvGrpSpPr>
          <p:cNvPr id="213" name="Google Shape;213;p24"/>
          <p:cNvGrpSpPr/>
          <p:nvPr/>
        </p:nvGrpSpPr>
        <p:grpSpPr>
          <a:xfrm>
            <a:off x="389917" y="4215402"/>
            <a:ext cx="391429" cy="361633"/>
            <a:chOff x="761425" y="453250"/>
            <a:chExt cx="294300" cy="271225"/>
          </a:xfrm>
        </p:grpSpPr>
        <p:sp>
          <p:nvSpPr>
            <p:cNvPr id="214" name="Google Shape;214;p24"/>
            <p:cNvSpPr/>
            <p:nvPr/>
          </p:nvSpPr>
          <p:spPr>
            <a:xfrm>
              <a:off x="761425" y="453250"/>
              <a:ext cx="294300" cy="271225"/>
            </a:xfrm>
            <a:custGeom>
              <a:avLst/>
              <a:gdLst/>
              <a:ahLst/>
              <a:cxnLst/>
              <a:rect l="l" t="t" r="r" b="b"/>
              <a:pathLst>
                <a:path w="11772" h="10849" extrusionOk="0">
                  <a:moveTo>
                    <a:pt x="5354" y="1"/>
                  </a:moveTo>
                  <a:cubicBezTo>
                    <a:pt x="5277" y="1"/>
                    <a:pt x="5201" y="21"/>
                    <a:pt x="5127" y="65"/>
                  </a:cubicBezTo>
                  <a:cubicBezTo>
                    <a:pt x="4373" y="522"/>
                    <a:pt x="5368" y="3091"/>
                    <a:pt x="5702" y="3894"/>
                  </a:cubicBezTo>
                  <a:lnTo>
                    <a:pt x="5702" y="3894"/>
                  </a:lnTo>
                  <a:cubicBezTo>
                    <a:pt x="5361" y="3111"/>
                    <a:pt x="4243" y="678"/>
                    <a:pt x="3535" y="678"/>
                  </a:cubicBezTo>
                  <a:cubicBezTo>
                    <a:pt x="3484" y="678"/>
                    <a:pt x="3436" y="690"/>
                    <a:pt x="3391" y="716"/>
                  </a:cubicBezTo>
                  <a:cubicBezTo>
                    <a:pt x="2658" y="1150"/>
                    <a:pt x="3770" y="3591"/>
                    <a:pt x="4367" y="4785"/>
                  </a:cubicBezTo>
                  <a:cubicBezTo>
                    <a:pt x="3833" y="3838"/>
                    <a:pt x="2689" y="1737"/>
                    <a:pt x="2008" y="1737"/>
                  </a:cubicBezTo>
                  <a:cubicBezTo>
                    <a:pt x="1929" y="1737"/>
                    <a:pt x="1855" y="1766"/>
                    <a:pt x="1790" y="1828"/>
                  </a:cubicBezTo>
                  <a:cubicBezTo>
                    <a:pt x="1302" y="2262"/>
                    <a:pt x="2306" y="4486"/>
                    <a:pt x="2848" y="5707"/>
                  </a:cubicBezTo>
                  <a:cubicBezTo>
                    <a:pt x="2409" y="4829"/>
                    <a:pt x="1575" y="3314"/>
                    <a:pt x="918" y="3314"/>
                  </a:cubicBezTo>
                  <a:cubicBezTo>
                    <a:pt x="845" y="3314"/>
                    <a:pt x="774" y="3333"/>
                    <a:pt x="705" y="3374"/>
                  </a:cubicBezTo>
                  <a:cubicBezTo>
                    <a:pt x="0" y="3781"/>
                    <a:pt x="1139" y="6005"/>
                    <a:pt x="2930" y="9586"/>
                  </a:cubicBezTo>
                  <a:cubicBezTo>
                    <a:pt x="3323" y="10373"/>
                    <a:pt x="4499" y="10848"/>
                    <a:pt x="5423" y="10848"/>
                  </a:cubicBezTo>
                  <a:cubicBezTo>
                    <a:pt x="5517" y="10848"/>
                    <a:pt x="5608" y="10843"/>
                    <a:pt x="5696" y="10833"/>
                  </a:cubicBezTo>
                  <a:cubicBezTo>
                    <a:pt x="6049" y="10806"/>
                    <a:pt x="6401" y="10779"/>
                    <a:pt x="6754" y="10698"/>
                  </a:cubicBezTo>
                  <a:cubicBezTo>
                    <a:pt x="11772" y="9586"/>
                    <a:pt x="10226" y="1015"/>
                    <a:pt x="9005" y="825"/>
                  </a:cubicBezTo>
                  <a:cubicBezTo>
                    <a:pt x="8971" y="819"/>
                    <a:pt x="8939" y="816"/>
                    <a:pt x="8907" y="816"/>
                  </a:cubicBezTo>
                  <a:cubicBezTo>
                    <a:pt x="7716" y="816"/>
                    <a:pt x="7947" y="4676"/>
                    <a:pt x="7947" y="4676"/>
                  </a:cubicBezTo>
                  <a:cubicBezTo>
                    <a:pt x="7947" y="4676"/>
                    <a:pt x="6516" y="1"/>
                    <a:pt x="535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15" name="Google Shape;215;p24"/>
            <p:cNvSpPr/>
            <p:nvPr/>
          </p:nvSpPr>
          <p:spPr>
            <a:xfrm>
              <a:off x="822450" y="615575"/>
              <a:ext cx="34600" cy="28500"/>
            </a:xfrm>
            <a:custGeom>
              <a:avLst/>
              <a:gdLst/>
              <a:ahLst/>
              <a:cxnLst/>
              <a:rect l="l" t="t" r="r" b="b"/>
              <a:pathLst>
                <a:path w="1384" h="1140" extrusionOk="0">
                  <a:moveTo>
                    <a:pt x="705" y="1"/>
                  </a:moveTo>
                  <a:cubicBezTo>
                    <a:pt x="0" y="55"/>
                    <a:pt x="0" y="1086"/>
                    <a:pt x="705" y="1140"/>
                  </a:cubicBezTo>
                  <a:cubicBezTo>
                    <a:pt x="1384" y="1086"/>
                    <a:pt x="1384" y="55"/>
                    <a:pt x="705" y="1"/>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16" name="Google Shape;216;p24"/>
            <p:cNvSpPr/>
            <p:nvPr/>
          </p:nvSpPr>
          <p:spPr>
            <a:xfrm>
              <a:off x="930950" y="574900"/>
              <a:ext cx="38000" cy="27825"/>
            </a:xfrm>
            <a:custGeom>
              <a:avLst/>
              <a:gdLst/>
              <a:ahLst/>
              <a:cxnLst/>
              <a:rect l="l" t="t" r="r" b="b"/>
              <a:pathLst>
                <a:path w="1520" h="1113" extrusionOk="0">
                  <a:moveTo>
                    <a:pt x="760" y="0"/>
                  </a:moveTo>
                  <a:cubicBezTo>
                    <a:pt x="0" y="0"/>
                    <a:pt x="0" y="1112"/>
                    <a:pt x="760" y="1112"/>
                  </a:cubicBezTo>
                  <a:cubicBezTo>
                    <a:pt x="1519" y="1112"/>
                    <a:pt x="1519" y="0"/>
                    <a:pt x="760" y="0"/>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17" name="Google Shape;217;p24"/>
            <p:cNvSpPr/>
            <p:nvPr/>
          </p:nvSpPr>
          <p:spPr>
            <a:xfrm>
              <a:off x="885375" y="616875"/>
              <a:ext cx="42200" cy="45525"/>
            </a:xfrm>
            <a:custGeom>
              <a:avLst/>
              <a:gdLst/>
              <a:ahLst/>
              <a:cxnLst/>
              <a:rect l="l" t="t" r="r" b="b"/>
              <a:pathLst>
                <a:path w="1688" h="1821" extrusionOk="0">
                  <a:moveTo>
                    <a:pt x="1315" y="1"/>
                  </a:moveTo>
                  <a:cubicBezTo>
                    <a:pt x="1220" y="1"/>
                    <a:pt x="1115" y="97"/>
                    <a:pt x="1172" y="193"/>
                  </a:cubicBezTo>
                  <a:cubicBezTo>
                    <a:pt x="1281" y="355"/>
                    <a:pt x="1335" y="491"/>
                    <a:pt x="1362" y="654"/>
                  </a:cubicBezTo>
                  <a:cubicBezTo>
                    <a:pt x="1389" y="844"/>
                    <a:pt x="1416" y="1034"/>
                    <a:pt x="1389" y="1196"/>
                  </a:cubicBezTo>
                  <a:cubicBezTo>
                    <a:pt x="1362" y="1359"/>
                    <a:pt x="1308" y="1549"/>
                    <a:pt x="1145" y="1549"/>
                  </a:cubicBezTo>
                  <a:cubicBezTo>
                    <a:pt x="955" y="1549"/>
                    <a:pt x="765" y="1386"/>
                    <a:pt x="630" y="1251"/>
                  </a:cubicBezTo>
                  <a:cubicBezTo>
                    <a:pt x="467" y="1034"/>
                    <a:pt x="358" y="789"/>
                    <a:pt x="304" y="518"/>
                  </a:cubicBezTo>
                  <a:cubicBezTo>
                    <a:pt x="283" y="443"/>
                    <a:pt x="227" y="410"/>
                    <a:pt x="171" y="410"/>
                  </a:cubicBezTo>
                  <a:cubicBezTo>
                    <a:pt x="86" y="410"/>
                    <a:pt x="0" y="485"/>
                    <a:pt x="33" y="600"/>
                  </a:cubicBezTo>
                  <a:cubicBezTo>
                    <a:pt x="87" y="871"/>
                    <a:pt x="223" y="1142"/>
                    <a:pt x="386" y="1386"/>
                  </a:cubicBezTo>
                  <a:cubicBezTo>
                    <a:pt x="548" y="1630"/>
                    <a:pt x="792" y="1793"/>
                    <a:pt x="1064" y="1820"/>
                  </a:cubicBezTo>
                  <a:cubicBezTo>
                    <a:pt x="1308" y="1820"/>
                    <a:pt x="1552" y="1657"/>
                    <a:pt x="1606" y="1413"/>
                  </a:cubicBezTo>
                  <a:cubicBezTo>
                    <a:pt x="1687" y="1196"/>
                    <a:pt x="1687" y="952"/>
                    <a:pt x="1660" y="735"/>
                  </a:cubicBezTo>
                  <a:cubicBezTo>
                    <a:pt x="1633" y="491"/>
                    <a:pt x="1552" y="274"/>
                    <a:pt x="1416" y="57"/>
                  </a:cubicBezTo>
                  <a:cubicBezTo>
                    <a:pt x="1392" y="17"/>
                    <a:pt x="1355" y="1"/>
                    <a:pt x="1315" y="1"/>
                  </a:cubicBezTo>
                  <a:close/>
                </a:path>
              </a:pathLst>
            </a:custGeom>
            <a:solidFill>
              <a:srgbClr val="022B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sp>
        <p:nvSpPr>
          <p:cNvPr id="218" name="Google Shape;218;p24"/>
          <p:cNvSpPr/>
          <p:nvPr/>
        </p:nvSpPr>
        <p:spPr>
          <a:xfrm>
            <a:off x="4035907" y="6362215"/>
            <a:ext cx="275942" cy="267383"/>
          </a:xfrm>
          <a:custGeom>
            <a:avLst/>
            <a:gdLst/>
            <a:ahLst/>
            <a:cxnLst/>
            <a:rect l="l" t="t" r="r" b="b"/>
            <a:pathLst>
              <a:path w="5697" h="5507" extrusionOk="0">
                <a:moveTo>
                  <a:pt x="4223" y="0"/>
                </a:moveTo>
                <a:cubicBezTo>
                  <a:pt x="3379" y="0"/>
                  <a:pt x="2903" y="1573"/>
                  <a:pt x="2903" y="1573"/>
                </a:cubicBezTo>
                <a:cubicBezTo>
                  <a:pt x="2903" y="1573"/>
                  <a:pt x="2061" y="669"/>
                  <a:pt x="1347" y="669"/>
                </a:cubicBezTo>
                <a:cubicBezTo>
                  <a:pt x="1119" y="669"/>
                  <a:pt x="904" y="761"/>
                  <a:pt x="733" y="1004"/>
                </a:cubicBezTo>
                <a:cubicBezTo>
                  <a:pt x="1" y="2034"/>
                  <a:pt x="1303" y="4747"/>
                  <a:pt x="3771" y="5506"/>
                </a:cubicBezTo>
                <a:cubicBezTo>
                  <a:pt x="5697" y="3716"/>
                  <a:pt x="5697" y="733"/>
                  <a:pt x="4612" y="109"/>
                </a:cubicBezTo>
                <a:cubicBezTo>
                  <a:pt x="4475" y="33"/>
                  <a:pt x="4345" y="0"/>
                  <a:pt x="4223" y="0"/>
                </a:cubicBezTo>
                <a:close/>
              </a:path>
            </a:pathLst>
          </a:custGeom>
          <a:solidFill>
            <a:schemeClr val="accent4"/>
          </a:solidFill>
          <a:ln w="9525" cap="flat" cmpd="sng">
            <a:solidFill>
              <a:schemeClr val="accent4"/>
            </a:solidFill>
            <a:prstDash val="solid"/>
            <a:miter lim="27123"/>
            <a:headEnd type="none" w="sm" len="sm"/>
            <a:tailEnd type="none" w="sm" len="sm"/>
          </a:ln>
        </p:spPr>
        <p:txBody>
          <a:bodyPr spcFirstLastPara="1" wrap="square" lIns="121298" tIns="121298" rIns="121298" bIns="121298"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nvGrpSpPr>
          <p:cNvPr id="219" name="Google Shape;219;p24"/>
          <p:cNvGrpSpPr/>
          <p:nvPr/>
        </p:nvGrpSpPr>
        <p:grpSpPr>
          <a:xfrm>
            <a:off x="11581444" y="3482987"/>
            <a:ext cx="279531" cy="262636"/>
            <a:chOff x="-282475" y="1572750"/>
            <a:chExt cx="182200" cy="170750"/>
          </a:xfrm>
        </p:grpSpPr>
        <p:sp>
          <p:nvSpPr>
            <p:cNvPr id="220" name="Google Shape;220;p24"/>
            <p:cNvSpPr/>
            <p:nvPr/>
          </p:nvSpPr>
          <p:spPr>
            <a:xfrm>
              <a:off x="-282475" y="1572750"/>
              <a:ext cx="182200" cy="170750"/>
            </a:xfrm>
            <a:custGeom>
              <a:avLst/>
              <a:gdLst/>
              <a:ahLst/>
              <a:cxnLst/>
              <a:rect l="l" t="t" r="r" b="b"/>
              <a:pathLst>
                <a:path w="7288" h="6830" extrusionOk="0">
                  <a:moveTo>
                    <a:pt x="2876" y="2089"/>
                  </a:moveTo>
                  <a:lnTo>
                    <a:pt x="2876" y="2089"/>
                  </a:lnTo>
                  <a:cubicBezTo>
                    <a:pt x="3065" y="2360"/>
                    <a:pt x="3337" y="2550"/>
                    <a:pt x="3635" y="2631"/>
                  </a:cubicBezTo>
                  <a:cubicBezTo>
                    <a:pt x="3744" y="2659"/>
                    <a:pt x="3859" y="2672"/>
                    <a:pt x="3974" y="2672"/>
                  </a:cubicBezTo>
                  <a:cubicBezTo>
                    <a:pt x="4089" y="2672"/>
                    <a:pt x="4205" y="2659"/>
                    <a:pt x="4313" y="2631"/>
                  </a:cubicBezTo>
                  <a:lnTo>
                    <a:pt x="4313" y="2631"/>
                  </a:lnTo>
                  <a:cubicBezTo>
                    <a:pt x="4177" y="2767"/>
                    <a:pt x="4123" y="2930"/>
                    <a:pt x="4069" y="3093"/>
                  </a:cubicBezTo>
                  <a:cubicBezTo>
                    <a:pt x="3988" y="3472"/>
                    <a:pt x="4042" y="3879"/>
                    <a:pt x="4259" y="4177"/>
                  </a:cubicBezTo>
                  <a:cubicBezTo>
                    <a:pt x="4188" y="4165"/>
                    <a:pt x="4117" y="4159"/>
                    <a:pt x="4045" y="4159"/>
                  </a:cubicBezTo>
                  <a:cubicBezTo>
                    <a:pt x="3652" y="4159"/>
                    <a:pt x="3264" y="4344"/>
                    <a:pt x="3011" y="4666"/>
                  </a:cubicBezTo>
                  <a:cubicBezTo>
                    <a:pt x="2903" y="4205"/>
                    <a:pt x="2604" y="3852"/>
                    <a:pt x="2170" y="3689"/>
                  </a:cubicBezTo>
                  <a:lnTo>
                    <a:pt x="2170" y="3662"/>
                  </a:lnTo>
                  <a:cubicBezTo>
                    <a:pt x="2523" y="3499"/>
                    <a:pt x="2794" y="3174"/>
                    <a:pt x="2876" y="2794"/>
                  </a:cubicBezTo>
                  <a:cubicBezTo>
                    <a:pt x="2957" y="2577"/>
                    <a:pt x="2957" y="2333"/>
                    <a:pt x="2876" y="2089"/>
                  </a:cubicBezTo>
                  <a:close/>
                  <a:moveTo>
                    <a:pt x="3933" y="0"/>
                  </a:moveTo>
                  <a:cubicBezTo>
                    <a:pt x="3065" y="28"/>
                    <a:pt x="2442" y="868"/>
                    <a:pt x="2686" y="1709"/>
                  </a:cubicBezTo>
                  <a:cubicBezTo>
                    <a:pt x="2421" y="1333"/>
                    <a:pt x="2012" y="1143"/>
                    <a:pt x="1604" y="1143"/>
                  </a:cubicBezTo>
                  <a:cubicBezTo>
                    <a:pt x="1219" y="1143"/>
                    <a:pt x="834" y="1312"/>
                    <a:pt x="570" y="1655"/>
                  </a:cubicBezTo>
                  <a:cubicBezTo>
                    <a:pt x="0" y="2333"/>
                    <a:pt x="272" y="3364"/>
                    <a:pt x="1112" y="3716"/>
                  </a:cubicBezTo>
                  <a:cubicBezTo>
                    <a:pt x="353" y="4069"/>
                    <a:pt x="109" y="5045"/>
                    <a:pt x="651" y="5724"/>
                  </a:cubicBezTo>
                  <a:cubicBezTo>
                    <a:pt x="912" y="6052"/>
                    <a:pt x="1297" y="6215"/>
                    <a:pt x="1684" y="6215"/>
                  </a:cubicBezTo>
                  <a:cubicBezTo>
                    <a:pt x="2063" y="6215"/>
                    <a:pt x="2444" y="6059"/>
                    <a:pt x="2713" y="5751"/>
                  </a:cubicBezTo>
                  <a:cubicBezTo>
                    <a:pt x="2838" y="6463"/>
                    <a:pt x="3424" y="6830"/>
                    <a:pt x="4011" y="6830"/>
                  </a:cubicBezTo>
                  <a:cubicBezTo>
                    <a:pt x="4564" y="6830"/>
                    <a:pt x="5118" y="6503"/>
                    <a:pt x="5290" y="5832"/>
                  </a:cubicBezTo>
                  <a:cubicBezTo>
                    <a:pt x="5398" y="5452"/>
                    <a:pt x="5317" y="5045"/>
                    <a:pt x="5100" y="4747"/>
                  </a:cubicBezTo>
                  <a:lnTo>
                    <a:pt x="5100" y="4747"/>
                  </a:lnTo>
                  <a:cubicBezTo>
                    <a:pt x="5217" y="4773"/>
                    <a:pt x="5329" y="4785"/>
                    <a:pt x="5436" y="4785"/>
                  </a:cubicBezTo>
                  <a:cubicBezTo>
                    <a:pt x="6902" y="4785"/>
                    <a:pt x="7288" y="2497"/>
                    <a:pt x="5669" y="2143"/>
                  </a:cubicBezTo>
                  <a:cubicBezTo>
                    <a:pt x="5561" y="2116"/>
                    <a:pt x="5452" y="2102"/>
                    <a:pt x="5344" y="2102"/>
                  </a:cubicBezTo>
                  <a:cubicBezTo>
                    <a:pt x="5235" y="2102"/>
                    <a:pt x="5127" y="2116"/>
                    <a:pt x="5018" y="2143"/>
                  </a:cubicBezTo>
                  <a:cubicBezTo>
                    <a:pt x="5127" y="2008"/>
                    <a:pt x="5208" y="1845"/>
                    <a:pt x="5235" y="1682"/>
                  </a:cubicBezTo>
                  <a:cubicBezTo>
                    <a:pt x="5452" y="814"/>
                    <a:pt x="4801" y="0"/>
                    <a:pt x="3933" y="0"/>
                  </a:cubicBezTo>
                  <a:close/>
                </a:path>
              </a:pathLst>
            </a:custGeom>
            <a:solidFill>
              <a:srgbClr val="6F54AD"/>
            </a:solidFill>
            <a:ln w="9525" cap="flat" cmpd="sng">
              <a:solidFill>
                <a:srgbClr val="6F54AD"/>
              </a:solidFill>
              <a:prstDash val="solid"/>
              <a:miter lim="27123"/>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sp>
          <p:nvSpPr>
            <p:cNvPr id="221" name="Google Shape;221;p24"/>
            <p:cNvSpPr/>
            <p:nvPr/>
          </p:nvSpPr>
          <p:spPr>
            <a:xfrm>
              <a:off x="-242025" y="1625475"/>
              <a:ext cx="85700" cy="70500"/>
            </a:xfrm>
            <a:custGeom>
              <a:avLst/>
              <a:gdLst/>
              <a:ahLst/>
              <a:cxnLst/>
              <a:rect l="l" t="t" r="r" b="b"/>
              <a:pathLst>
                <a:path w="3428" h="2820" extrusionOk="0">
                  <a:moveTo>
                    <a:pt x="1626" y="0"/>
                  </a:moveTo>
                  <a:cubicBezTo>
                    <a:pt x="1001" y="0"/>
                    <a:pt x="417" y="412"/>
                    <a:pt x="254" y="1065"/>
                  </a:cubicBezTo>
                  <a:cubicBezTo>
                    <a:pt x="0" y="2016"/>
                    <a:pt x="751" y="2819"/>
                    <a:pt x="1609" y="2819"/>
                  </a:cubicBezTo>
                  <a:cubicBezTo>
                    <a:pt x="1852" y="2819"/>
                    <a:pt x="2103" y="2755"/>
                    <a:pt x="2343" y="2611"/>
                  </a:cubicBezTo>
                  <a:cubicBezTo>
                    <a:pt x="3427" y="1960"/>
                    <a:pt x="3156" y="333"/>
                    <a:pt x="1936" y="34"/>
                  </a:cubicBezTo>
                  <a:cubicBezTo>
                    <a:pt x="1832" y="11"/>
                    <a:pt x="1729" y="0"/>
                    <a:pt x="1626" y="0"/>
                  </a:cubicBezTo>
                  <a:close/>
                </a:path>
              </a:pathLst>
            </a:custGeom>
            <a:solidFill>
              <a:srgbClr val="FF8693"/>
            </a:solidFill>
            <a:ln w="9525" cap="flat" cmpd="sng">
              <a:solidFill>
                <a:srgbClr val="FF8693"/>
              </a:solidFill>
              <a:prstDash val="solid"/>
              <a:miter lim="27123"/>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58"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1987499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07"/>
        <p:cNvGrpSpPr/>
        <p:nvPr/>
      </p:nvGrpSpPr>
      <p:grpSpPr>
        <a:xfrm>
          <a:off x="0" y="0"/>
          <a:ext cx="0" cy="0"/>
          <a:chOff x="0" y="0"/>
          <a:chExt cx="0" cy="0"/>
        </a:xfrm>
      </p:grpSpPr>
      <p:sp>
        <p:nvSpPr>
          <p:cNvPr id="108" name="Google Shape;108;p15"/>
          <p:cNvSpPr txBox="1">
            <a:spLocks noGrp="1"/>
          </p:cNvSpPr>
          <p:nvPr>
            <p:ph type="title"/>
          </p:nvPr>
        </p:nvSpPr>
        <p:spPr>
          <a:xfrm>
            <a:off x="957625" y="516800"/>
            <a:ext cx="10246588" cy="636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9" name="Google Shape;109;p15"/>
          <p:cNvSpPr/>
          <p:nvPr/>
        </p:nvSpPr>
        <p:spPr>
          <a:xfrm rot="10800000">
            <a:off x="10735096" y="-44868"/>
            <a:ext cx="3967574" cy="2311317"/>
          </a:xfrm>
          <a:custGeom>
            <a:avLst/>
            <a:gdLst/>
            <a:ahLst/>
            <a:cxnLst/>
            <a:rect l="l" t="t" r="r" b="b"/>
            <a:pathLst>
              <a:path w="83285" h="56687" extrusionOk="0">
                <a:moveTo>
                  <a:pt x="798" y="1"/>
                </a:moveTo>
                <a:cubicBezTo>
                  <a:pt x="358" y="12"/>
                  <a:pt x="0" y="370"/>
                  <a:pt x="0" y="834"/>
                </a:cubicBezTo>
                <a:lnTo>
                  <a:pt x="0" y="55865"/>
                </a:lnTo>
                <a:cubicBezTo>
                  <a:pt x="0" y="56317"/>
                  <a:pt x="370" y="56686"/>
                  <a:pt x="822" y="56686"/>
                </a:cubicBezTo>
                <a:lnTo>
                  <a:pt x="83285" y="56686"/>
                </a:lnTo>
                <a:cubicBezTo>
                  <a:pt x="83285" y="56603"/>
                  <a:pt x="83273" y="56519"/>
                  <a:pt x="83273" y="56436"/>
                </a:cubicBezTo>
                <a:cubicBezTo>
                  <a:pt x="82975" y="52495"/>
                  <a:pt x="81904" y="48542"/>
                  <a:pt x="79677" y="45268"/>
                </a:cubicBezTo>
                <a:cubicBezTo>
                  <a:pt x="77462" y="41994"/>
                  <a:pt x="74057" y="39446"/>
                  <a:pt x="70152" y="38743"/>
                </a:cubicBezTo>
                <a:cubicBezTo>
                  <a:pt x="66664" y="38100"/>
                  <a:pt x="62461" y="38743"/>
                  <a:pt x="60091" y="36088"/>
                </a:cubicBezTo>
                <a:cubicBezTo>
                  <a:pt x="57829" y="33564"/>
                  <a:pt x="58674" y="29516"/>
                  <a:pt x="57186" y="26480"/>
                </a:cubicBezTo>
                <a:cubicBezTo>
                  <a:pt x="55781" y="23587"/>
                  <a:pt x="52459" y="22110"/>
                  <a:pt x="49292" y="21658"/>
                </a:cubicBezTo>
                <a:cubicBezTo>
                  <a:pt x="46101" y="21194"/>
                  <a:pt x="42863" y="21539"/>
                  <a:pt x="39672" y="21134"/>
                </a:cubicBezTo>
                <a:cubicBezTo>
                  <a:pt x="38077" y="20944"/>
                  <a:pt x="36457" y="20527"/>
                  <a:pt x="35219" y="19491"/>
                </a:cubicBezTo>
                <a:cubicBezTo>
                  <a:pt x="34255" y="18693"/>
                  <a:pt x="33612" y="17562"/>
                  <a:pt x="33112" y="16419"/>
                </a:cubicBezTo>
                <a:cubicBezTo>
                  <a:pt x="31052" y="11752"/>
                  <a:pt x="30802" y="6299"/>
                  <a:pt x="27897" y="2108"/>
                </a:cubicBezTo>
                <a:cubicBezTo>
                  <a:pt x="27361" y="1334"/>
                  <a:pt x="26754" y="643"/>
                  <a:pt x="26051" y="1"/>
                </a:cubicBezTo>
                <a:close/>
              </a:path>
            </a:pathLst>
          </a:custGeom>
          <a:solidFill>
            <a:schemeClr val="accent3"/>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82"/>
          </a:p>
        </p:txBody>
      </p:sp>
      <p:sp>
        <p:nvSpPr>
          <p:cNvPr id="110" name="Google Shape;110;p15"/>
          <p:cNvSpPr/>
          <p:nvPr/>
        </p:nvSpPr>
        <p:spPr>
          <a:xfrm rot="10800000" flipH="1">
            <a:off x="-2540846" y="-44868"/>
            <a:ext cx="3967574" cy="2311317"/>
          </a:xfrm>
          <a:custGeom>
            <a:avLst/>
            <a:gdLst/>
            <a:ahLst/>
            <a:cxnLst/>
            <a:rect l="l" t="t" r="r" b="b"/>
            <a:pathLst>
              <a:path w="83285" h="56687" extrusionOk="0">
                <a:moveTo>
                  <a:pt x="798" y="1"/>
                </a:moveTo>
                <a:cubicBezTo>
                  <a:pt x="358" y="12"/>
                  <a:pt x="0" y="370"/>
                  <a:pt x="0" y="834"/>
                </a:cubicBezTo>
                <a:lnTo>
                  <a:pt x="0" y="55865"/>
                </a:lnTo>
                <a:cubicBezTo>
                  <a:pt x="0" y="56317"/>
                  <a:pt x="370" y="56686"/>
                  <a:pt x="822" y="56686"/>
                </a:cubicBezTo>
                <a:lnTo>
                  <a:pt x="83285" y="56686"/>
                </a:lnTo>
                <a:cubicBezTo>
                  <a:pt x="83285" y="56603"/>
                  <a:pt x="83273" y="56519"/>
                  <a:pt x="83273" y="56436"/>
                </a:cubicBezTo>
                <a:cubicBezTo>
                  <a:pt x="82975" y="52495"/>
                  <a:pt x="81904" y="48542"/>
                  <a:pt x="79677" y="45268"/>
                </a:cubicBezTo>
                <a:cubicBezTo>
                  <a:pt x="77462" y="41994"/>
                  <a:pt x="74057" y="39446"/>
                  <a:pt x="70152" y="38743"/>
                </a:cubicBezTo>
                <a:cubicBezTo>
                  <a:pt x="66664" y="38100"/>
                  <a:pt x="62461" y="38743"/>
                  <a:pt x="60091" y="36088"/>
                </a:cubicBezTo>
                <a:cubicBezTo>
                  <a:pt x="57829" y="33564"/>
                  <a:pt x="58674" y="29516"/>
                  <a:pt x="57186" y="26480"/>
                </a:cubicBezTo>
                <a:cubicBezTo>
                  <a:pt x="55781" y="23587"/>
                  <a:pt x="52459" y="22110"/>
                  <a:pt x="49292" y="21658"/>
                </a:cubicBezTo>
                <a:cubicBezTo>
                  <a:pt x="46101" y="21194"/>
                  <a:pt x="42863" y="21539"/>
                  <a:pt x="39672" y="21134"/>
                </a:cubicBezTo>
                <a:cubicBezTo>
                  <a:pt x="38077" y="20944"/>
                  <a:pt x="36457" y="20527"/>
                  <a:pt x="35219" y="19491"/>
                </a:cubicBezTo>
                <a:cubicBezTo>
                  <a:pt x="34255" y="18693"/>
                  <a:pt x="33612" y="17562"/>
                  <a:pt x="33112" y="16419"/>
                </a:cubicBezTo>
                <a:cubicBezTo>
                  <a:pt x="31052" y="11752"/>
                  <a:pt x="30802" y="6299"/>
                  <a:pt x="27897" y="2108"/>
                </a:cubicBezTo>
                <a:cubicBezTo>
                  <a:pt x="27361" y="1334"/>
                  <a:pt x="26754" y="643"/>
                  <a:pt x="26051" y="1"/>
                </a:cubicBezTo>
                <a:close/>
              </a:path>
            </a:pathLst>
          </a:custGeom>
          <a:solidFill>
            <a:schemeClr val="accent3"/>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82"/>
          </a:p>
        </p:txBody>
      </p:sp>
      <p:sp>
        <p:nvSpPr>
          <p:cNvPr id="111" name="Google Shape;111;p15"/>
          <p:cNvSpPr/>
          <p:nvPr/>
        </p:nvSpPr>
        <p:spPr>
          <a:xfrm flipH="1">
            <a:off x="10735096" y="4591567"/>
            <a:ext cx="3967574" cy="2311317"/>
          </a:xfrm>
          <a:custGeom>
            <a:avLst/>
            <a:gdLst/>
            <a:ahLst/>
            <a:cxnLst/>
            <a:rect l="l" t="t" r="r" b="b"/>
            <a:pathLst>
              <a:path w="83285" h="56687" extrusionOk="0">
                <a:moveTo>
                  <a:pt x="798" y="1"/>
                </a:moveTo>
                <a:cubicBezTo>
                  <a:pt x="358" y="12"/>
                  <a:pt x="0" y="370"/>
                  <a:pt x="0" y="834"/>
                </a:cubicBezTo>
                <a:lnTo>
                  <a:pt x="0" y="55865"/>
                </a:lnTo>
                <a:cubicBezTo>
                  <a:pt x="0" y="56317"/>
                  <a:pt x="370" y="56686"/>
                  <a:pt x="822" y="56686"/>
                </a:cubicBezTo>
                <a:lnTo>
                  <a:pt x="83285" y="56686"/>
                </a:lnTo>
                <a:cubicBezTo>
                  <a:pt x="83285" y="56603"/>
                  <a:pt x="83273" y="56519"/>
                  <a:pt x="83273" y="56436"/>
                </a:cubicBezTo>
                <a:cubicBezTo>
                  <a:pt x="82975" y="52495"/>
                  <a:pt x="81904" y="48542"/>
                  <a:pt x="79677" y="45268"/>
                </a:cubicBezTo>
                <a:cubicBezTo>
                  <a:pt x="77462" y="41994"/>
                  <a:pt x="74057" y="39446"/>
                  <a:pt x="70152" y="38743"/>
                </a:cubicBezTo>
                <a:cubicBezTo>
                  <a:pt x="66664" y="38100"/>
                  <a:pt x="62461" y="38743"/>
                  <a:pt x="60091" y="36088"/>
                </a:cubicBezTo>
                <a:cubicBezTo>
                  <a:pt x="57829" y="33564"/>
                  <a:pt x="58674" y="29516"/>
                  <a:pt x="57186" y="26480"/>
                </a:cubicBezTo>
                <a:cubicBezTo>
                  <a:pt x="55781" y="23587"/>
                  <a:pt x="52459" y="22110"/>
                  <a:pt x="49292" y="21658"/>
                </a:cubicBezTo>
                <a:cubicBezTo>
                  <a:pt x="46101" y="21194"/>
                  <a:pt x="42863" y="21539"/>
                  <a:pt x="39672" y="21134"/>
                </a:cubicBezTo>
                <a:cubicBezTo>
                  <a:pt x="38077" y="20944"/>
                  <a:pt x="36457" y="20527"/>
                  <a:pt x="35219" y="19491"/>
                </a:cubicBezTo>
                <a:cubicBezTo>
                  <a:pt x="34255" y="18693"/>
                  <a:pt x="33612" y="17562"/>
                  <a:pt x="33112" y="16419"/>
                </a:cubicBezTo>
                <a:cubicBezTo>
                  <a:pt x="31052" y="11752"/>
                  <a:pt x="30802" y="6299"/>
                  <a:pt x="27897" y="2108"/>
                </a:cubicBezTo>
                <a:cubicBezTo>
                  <a:pt x="27361" y="1334"/>
                  <a:pt x="26754" y="643"/>
                  <a:pt x="26051" y="1"/>
                </a:cubicBezTo>
                <a:close/>
              </a:path>
            </a:pathLst>
          </a:custGeom>
          <a:solidFill>
            <a:schemeClr val="accent3"/>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82"/>
          </a:p>
        </p:txBody>
      </p:sp>
      <p:sp>
        <p:nvSpPr>
          <p:cNvPr id="112" name="Google Shape;112;p15"/>
          <p:cNvSpPr/>
          <p:nvPr/>
        </p:nvSpPr>
        <p:spPr>
          <a:xfrm>
            <a:off x="-2540846" y="4591567"/>
            <a:ext cx="3967574" cy="2311317"/>
          </a:xfrm>
          <a:custGeom>
            <a:avLst/>
            <a:gdLst/>
            <a:ahLst/>
            <a:cxnLst/>
            <a:rect l="l" t="t" r="r" b="b"/>
            <a:pathLst>
              <a:path w="83285" h="56687" extrusionOk="0">
                <a:moveTo>
                  <a:pt x="798" y="1"/>
                </a:moveTo>
                <a:cubicBezTo>
                  <a:pt x="358" y="12"/>
                  <a:pt x="0" y="370"/>
                  <a:pt x="0" y="834"/>
                </a:cubicBezTo>
                <a:lnTo>
                  <a:pt x="0" y="55865"/>
                </a:lnTo>
                <a:cubicBezTo>
                  <a:pt x="0" y="56317"/>
                  <a:pt x="370" y="56686"/>
                  <a:pt x="822" y="56686"/>
                </a:cubicBezTo>
                <a:lnTo>
                  <a:pt x="83285" y="56686"/>
                </a:lnTo>
                <a:cubicBezTo>
                  <a:pt x="83285" y="56603"/>
                  <a:pt x="83273" y="56519"/>
                  <a:pt x="83273" y="56436"/>
                </a:cubicBezTo>
                <a:cubicBezTo>
                  <a:pt x="82975" y="52495"/>
                  <a:pt x="81904" y="48542"/>
                  <a:pt x="79677" y="45268"/>
                </a:cubicBezTo>
                <a:cubicBezTo>
                  <a:pt x="77462" y="41994"/>
                  <a:pt x="74057" y="39446"/>
                  <a:pt x="70152" y="38743"/>
                </a:cubicBezTo>
                <a:cubicBezTo>
                  <a:pt x="66664" y="38100"/>
                  <a:pt x="62461" y="38743"/>
                  <a:pt x="60091" y="36088"/>
                </a:cubicBezTo>
                <a:cubicBezTo>
                  <a:pt x="57829" y="33564"/>
                  <a:pt x="58674" y="29516"/>
                  <a:pt x="57186" y="26480"/>
                </a:cubicBezTo>
                <a:cubicBezTo>
                  <a:pt x="55781" y="23587"/>
                  <a:pt x="52459" y="22110"/>
                  <a:pt x="49292" y="21658"/>
                </a:cubicBezTo>
                <a:cubicBezTo>
                  <a:pt x="46101" y="21194"/>
                  <a:pt x="42863" y="21539"/>
                  <a:pt x="39672" y="21134"/>
                </a:cubicBezTo>
                <a:cubicBezTo>
                  <a:pt x="38077" y="20944"/>
                  <a:pt x="36457" y="20527"/>
                  <a:pt x="35219" y="19491"/>
                </a:cubicBezTo>
                <a:cubicBezTo>
                  <a:pt x="34255" y="18693"/>
                  <a:pt x="33612" y="17562"/>
                  <a:pt x="33112" y="16419"/>
                </a:cubicBezTo>
                <a:cubicBezTo>
                  <a:pt x="31052" y="11752"/>
                  <a:pt x="30802" y="6299"/>
                  <a:pt x="27897" y="2108"/>
                </a:cubicBezTo>
                <a:cubicBezTo>
                  <a:pt x="27361" y="1334"/>
                  <a:pt x="26754" y="643"/>
                  <a:pt x="26051" y="1"/>
                </a:cubicBezTo>
                <a:close/>
              </a:path>
            </a:pathLst>
          </a:custGeom>
          <a:solidFill>
            <a:schemeClr val="accent3"/>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82"/>
          </a:p>
        </p:txBody>
      </p:sp>
    </p:spTree>
    <p:extLst>
      <p:ext uri="{BB962C8B-B14F-4D97-AF65-F5344CB8AC3E}">
        <p14:creationId xmlns:p14="http://schemas.microsoft.com/office/powerpoint/2010/main" val="251706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2"/>
        </a:solidFill>
        <a:effectLst/>
      </p:bgPr>
    </p:bg>
    <p:spTree>
      <p:nvGrpSpPr>
        <p:cNvPr id="1" name="Shape 39"/>
        <p:cNvGrpSpPr/>
        <p:nvPr/>
      </p:nvGrpSpPr>
      <p:grpSpPr>
        <a:xfrm>
          <a:off x="0" y="0"/>
          <a:ext cx="0" cy="0"/>
          <a:chOff x="0" y="0"/>
          <a:chExt cx="0" cy="0"/>
        </a:xfrm>
      </p:grpSpPr>
      <p:grpSp>
        <p:nvGrpSpPr>
          <p:cNvPr id="40" name="Google Shape;40;p3"/>
          <p:cNvGrpSpPr/>
          <p:nvPr/>
        </p:nvGrpSpPr>
        <p:grpSpPr>
          <a:xfrm>
            <a:off x="313623" y="284734"/>
            <a:ext cx="11534584" cy="6288533"/>
            <a:chOff x="235800" y="213550"/>
            <a:chExt cx="8672393" cy="4716400"/>
          </a:xfrm>
        </p:grpSpPr>
        <p:sp>
          <p:nvSpPr>
            <p:cNvPr id="41" name="Google Shape;41;p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2" name="Google Shape;42;p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3" name="Google Shape;43;p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4" name="Google Shape;44;p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 name="Google Shape;45;p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 name="Google Shape;46;p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 name="Google Shape;47;p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8" name="Google Shape;48;p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9" name="Google Shape;49;p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 name="Google Shape;50;p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1" name="Google Shape;51;p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2" name="Google Shape;52;p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3" name="Google Shape;53;p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4" name="Google Shape;54;p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5" name="Google Shape;55;p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6" name="Google Shape;56;p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7" name="Google Shape;57;p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8" name="Google Shape;58;p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 name="Google Shape;59;p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0" name="Google Shape;60;p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1" name="Google Shape;61;p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2" name="Google Shape;62;p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3" name="Google Shape;63;p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4" name="Google Shape;64;p3"/>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5" name="Google Shape;65;p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6" name="Google Shape;66;p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7" name="Google Shape;67;p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68" name="Google Shape;68;p3"/>
          <p:cNvSpPr txBox="1">
            <a:spLocks noGrp="1"/>
          </p:cNvSpPr>
          <p:nvPr>
            <p:ph type="title"/>
          </p:nvPr>
        </p:nvSpPr>
        <p:spPr>
          <a:xfrm>
            <a:off x="3425621" y="3344684"/>
            <a:ext cx="5799218"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049" b="1"/>
            </a:lvl1pPr>
            <a:lvl2pPr lvl="1" algn="ctr">
              <a:spcBef>
                <a:spcPts val="0"/>
              </a:spcBef>
              <a:spcAft>
                <a:spcPts val="0"/>
              </a:spcAft>
              <a:buSzPts val="3600"/>
              <a:buNone/>
              <a:defRPr sz="4788"/>
            </a:lvl2pPr>
            <a:lvl3pPr lvl="2" algn="ctr">
              <a:spcBef>
                <a:spcPts val="0"/>
              </a:spcBef>
              <a:spcAft>
                <a:spcPts val="0"/>
              </a:spcAft>
              <a:buSzPts val="3600"/>
              <a:buNone/>
              <a:defRPr sz="4788"/>
            </a:lvl3pPr>
            <a:lvl4pPr lvl="3" algn="ctr">
              <a:spcBef>
                <a:spcPts val="0"/>
              </a:spcBef>
              <a:spcAft>
                <a:spcPts val="0"/>
              </a:spcAft>
              <a:buSzPts val="3600"/>
              <a:buNone/>
              <a:defRPr sz="4788"/>
            </a:lvl4pPr>
            <a:lvl5pPr lvl="4" algn="ctr">
              <a:spcBef>
                <a:spcPts val="0"/>
              </a:spcBef>
              <a:spcAft>
                <a:spcPts val="0"/>
              </a:spcAft>
              <a:buSzPts val="3600"/>
              <a:buNone/>
              <a:defRPr sz="4788"/>
            </a:lvl5pPr>
            <a:lvl6pPr lvl="5" algn="ctr">
              <a:spcBef>
                <a:spcPts val="0"/>
              </a:spcBef>
              <a:spcAft>
                <a:spcPts val="0"/>
              </a:spcAft>
              <a:buSzPts val="3600"/>
              <a:buNone/>
              <a:defRPr sz="4788"/>
            </a:lvl6pPr>
            <a:lvl7pPr lvl="6" algn="ctr">
              <a:spcBef>
                <a:spcPts val="0"/>
              </a:spcBef>
              <a:spcAft>
                <a:spcPts val="0"/>
              </a:spcAft>
              <a:buSzPts val="3600"/>
              <a:buNone/>
              <a:defRPr sz="4788"/>
            </a:lvl7pPr>
            <a:lvl8pPr lvl="7" algn="ctr">
              <a:spcBef>
                <a:spcPts val="0"/>
              </a:spcBef>
              <a:spcAft>
                <a:spcPts val="0"/>
              </a:spcAft>
              <a:buSzPts val="3600"/>
              <a:buNone/>
              <a:defRPr sz="4788"/>
            </a:lvl8pPr>
            <a:lvl9pPr lvl="8" algn="ctr">
              <a:spcBef>
                <a:spcPts val="0"/>
              </a:spcBef>
              <a:spcAft>
                <a:spcPts val="0"/>
              </a:spcAft>
              <a:buSzPts val="3600"/>
              <a:buNone/>
              <a:defRPr sz="4788"/>
            </a:lvl9pPr>
          </a:lstStyle>
          <a:p>
            <a:endParaRPr/>
          </a:p>
        </p:txBody>
      </p:sp>
      <p:sp>
        <p:nvSpPr>
          <p:cNvPr id="69" name="Google Shape;69;p3"/>
          <p:cNvSpPr txBox="1">
            <a:spLocks noGrp="1"/>
          </p:cNvSpPr>
          <p:nvPr>
            <p:ph type="title" idx="2" hasCustomPrompt="1"/>
          </p:nvPr>
        </p:nvSpPr>
        <p:spPr>
          <a:xfrm>
            <a:off x="4229843" y="1460884"/>
            <a:ext cx="4190807" cy="222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14630">
                <a:solidFill>
                  <a:schemeClr val="accent4"/>
                </a:solidFill>
              </a:defRPr>
            </a:lvl1pPr>
            <a:lvl2pPr lvl="1" algn="ctr" rtl="0">
              <a:spcBef>
                <a:spcPts val="0"/>
              </a:spcBef>
              <a:spcAft>
                <a:spcPts val="0"/>
              </a:spcAft>
              <a:buSzPts val="6000"/>
              <a:buNone/>
              <a:defRPr sz="7980"/>
            </a:lvl2pPr>
            <a:lvl3pPr lvl="2" algn="ctr" rtl="0">
              <a:spcBef>
                <a:spcPts val="0"/>
              </a:spcBef>
              <a:spcAft>
                <a:spcPts val="0"/>
              </a:spcAft>
              <a:buSzPts val="6000"/>
              <a:buNone/>
              <a:defRPr sz="7980"/>
            </a:lvl3pPr>
            <a:lvl4pPr lvl="3" algn="ctr" rtl="0">
              <a:spcBef>
                <a:spcPts val="0"/>
              </a:spcBef>
              <a:spcAft>
                <a:spcPts val="0"/>
              </a:spcAft>
              <a:buSzPts val="6000"/>
              <a:buNone/>
              <a:defRPr sz="7980"/>
            </a:lvl4pPr>
            <a:lvl5pPr lvl="4" algn="ctr" rtl="0">
              <a:spcBef>
                <a:spcPts val="0"/>
              </a:spcBef>
              <a:spcAft>
                <a:spcPts val="0"/>
              </a:spcAft>
              <a:buSzPts val="6000"/>
              <a:buNone/>
              <a:defRPr sz="7980"/>
            </a:lvl5pPr>
            <a:lvl6pPr lvl="5" algn="ctr" rtl="0">
              <a:spcBef>
                <a:spcPts val="0"/>
              </a:spcBef>
              <a:spcAft>
                <a:spcPts val="0"/>
              </a:spcAft>
              <a:buSzPts val="6000"/>
              <a:buNone/>
              <a:defRPr sz="7980"/>
            </a:lvl6pPr>
            <a:lvl7pPr lvl="6" algn="ctr" rtl="0">
              <a:spcBef>
                <a:spcPts val="0"/>
              </a:spcBef>
              <a:spcAft>
                <a:spcPts val="0"/>
              </a:spcAft>
              <a:buSzPts val="6000"/>
              <a:buNone/>
              <a:defRPr sz="7980"/>
            </a:lvl7pPr>
            <a:lvl8pPr lvl="7" algn="ctr" rtl="0">
              <a:spcBef>
                <a:spcPts val="0"/>
              </a:spcBef>
              <a:spcAft>
                <a:spcPts val="0"/>
              </a:spcAft>
              <a:buSzPts val="6000"/>
              <a:buNone/>
              <a:defRPr sz="7980"/>
            </a:lvl8pPr>
            <a:lvl9pPr lvl="8" algn="ctr" rtl="0">
              <a:spcBef>
                <a:spcPts val="0"/>
              </a:spcBef>
              <a:spcAft>
                <a:spcPts val="0"/>
              </a:spcAft>
              <a:buSzPts val="6000"/>
              <a:buNone/>
              <a:defRPr sz="7980"/>
            </a:lvl9pPr>
          </a:lstStyle>
          <a:p>
            <a:r>
              <a:t>xx%</a:t>
            </a:r>
          </a:p>
        </p:txBody>
      </p:sp>
      <p:sp>
        <p:nvSpPr>
          <p:cNvPr id="70" name="Google Shape;70;p3"/>
          <p:cNvSpPr txBox="1">
            <a:spLocks noGrp="1"/>
          </p:cNvSpPr>
          <p:nvPr>
            <p:ph type="subTitle" idx="1"/>
          </p:nvPr>
        </p:nvSpPr>
        <p:spPr>
          <a:xfrm>
            <a:off x="3425621" y="4754717"/>
            <a:ext cx="5799218"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28"/>
              </a:spcBef>
              <a:spcAft>
                <a:spcPts val="0"/>
              </a:spcAft>
              <a:buSzPts val="1400"/>
              <a:buNone/>
              <a:defRPr/>
            </a:lvl2pPr>
            <a:lvl3pPr lvl="2" algn="ctr" rtl="0">
              <a:lnSpc>
                <a:spcPct val="100000"/>
              </a:lnSpc>
              <a:spcBef>
                <a:spcPts val="2128"/>
              </a:spcBef>
              <a:spcAft>
                <a:spcPts val="0"/>
              </a:spcAft>
              <a:buSzPts val="1400"/>
              <a:buNone/>
              <a:defRPr/>
            </a:lvl3pPr>
            <a:lvl4pPr lvl="3" algn="ctr" rtl="0">
              <a:lnSpc>
                <a:spcPct val="100000"/>
              </a:lnSpc>
              <a:spcBef>
                <a:spcPts val="2128"/>
              </a:spcBef>
              <a:spcAft>
                <a:spcPts val="0"/>
              </a:spcAft>
              <a:buSzPts val="1400"/>
              <a:buNone/>
              <a:defRPr/>
            </a:lvl4pPr>
            <a:lvl5pPr lvl="4" algn="ctr" rtl="0">
              <a:lnSpc>
                <a:spcPct val="100000"/>
              </a:lnSpc>
              <a:spcBef>
                <a:spcPts val="2128"/>
              </a:spcBef>
              <a:spcAft>
                <a:spcPts val="0"/>
              </a:spcAft>
              <a:buSzPts val="1400"/>
              <a:buNone/>
              <a:defRPr/>
            </a:lvl5pPr>
            <a:lvl6pPr lvl="5" algn="ctr" rtl="0">
              <a:lnSpc>
                <a:spcPct val="100000"/>
              </a:lnSpc>
              <a:spcBef>
                <a:spcPts val="2128"/>
              </a:spcBef>
              <a:spcAft>
                <a:spcPts val="0"/>
              </a:spcAft>
              <a:buSzPts val="1400"/>
              <a:buNone/>
              <a:defRPr/>
            </a:lvl6pPr>
            <a:lvl7pPr lvl="6" algn="ctr" rtl="0">
              <a:lnSpc>
                <a:spcPct val="100000"/>
              </a:lnSpc>
              <a:spcBef>
                <a:spcPts val="2128"/>
              </a:spcBef>
              <a:spcAft>
                <a:spcPts val="0"/>
              </a:spcAft>
              <a:buSzPts val="1400"/>
              <a:buNone/>
              <a:defRPr/>
            </a:lvl7pPr>
            <a:lvl8pPr lvl="7" algn="ctr" rtl="0">
              <a:lnSpc>
                <a:spcPct val="100000"/>
              </a:lnSpc>
              <a:spcBef>
                <a:spcPts val="2128"/>
              </a:spcBef>
              <a:spcAft>
                <a:spcPts val="0"/>
              </a:spcAft>
              <a:buSzPts val="1400"/>
              <a:buNone/>
              <a:defRPr/>
            </a:lvl8pPr>
            <a:lvl9pPr lvl="8" algn="ctr" rtl="0">
              <a:lnSpc>
                <a:spcPct val="100000"/>
              </a:lnSpc>
              <a:spcBef>
                <a:spcPts val="2128"/>
              </a:spcBef>
              <a:spcAft>
                <a:spcPts val="2128"/>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2"/>
        </a:solidFill>
        <a:effectLst/>
      </p:bgPr>
    </p:bg>
    <p:spTree>
      <p:nvGrpSpPr>
        <p:cNvPr id="1" name="Shape 102"/>
        <p:cNvGrpSpPr/>
        <p:nvPr/>
      </p:nvGrpSpPr>
      <p:grpSpPr>
        <a:xfrm>
          <a:off x="0" y="0"/>
          <a:ext cx="0" cy="0"/>
          <a:chOff x="0" y="0"/>
          <a:chExt cx="0" cy="0"/>
        </a:xfrm>
      </p:grpSpPr>
      <p:grpSp>
        <p:nvGrpSpPr>
          <p:cNvPr id="103" name="Google Shape;103;p8"/>
          <p:cNvGrpSpPr/>
          <p:nvPr/>
        </p:nvGrpSpPr>
        <p:grpSpPr>
          <a:xfrm>
            <a:off x="313623" y="284734"/>
            <a:ext cx="11534584" cy="6288533"/>
            <a:chOff x="235800" y="213550"/>
            <a:chExt cx="8672393" cy="4716400"/>
          </a:xfrm>
        </p:grpSpPr>
        <p:sp>
          <p:nvSpPr>
            <p:cNvPr id="104" name="Google Shape;104;p8"/>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5" name="Google Shape;105;p8"/>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6" name="Google Shape;106;p8"/>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7" name="Google Shape;107;p8"/>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8" name="Google Shape;108;p8"/>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9" name="Google Shape;109;p8"/>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0" name="Google Shape;110;p8"/>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1" name="Google Shape;111;p8"/>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2" name="Google Shape;112;p8"/>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3" name="Google Shape;113;p8"/>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4" name="Google Shape;114;p8"/>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5" name="Google Shape;115;p8"/>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6" name="Google Shape;116;p8"/>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7" name="Google Shape;117;p8"/>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8" name="Google Shape;118;p8"/>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9" name="Google Shape;119;p8"/>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0" name="Google Shape;120;p8"/>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1" name="Google Shape;121;p8"/>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2" name="Google Shape;122;p8"/>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3" name="Google Shape;123;p8"/>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4" name="Google Shape;124;p8"/>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5" name="Google Shape;125;p8"/>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6" name="Google Shape;126;p8"/>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7" name="Google Shape;127;p8"/>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8" name="Google Shape;128;p8"/>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9" name="Google Shape;129;p8"/>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30" name="Google Shape;130;p8"/>
          <p:cNvSpPr txBox="1">
            <a:spLocks noGrp="1"/>
          </p:cNvSpPr>
          <p:nvPr>
            <p:ph type="title"/>
          </p:nvPr>
        </p:nvSpPr>
        <p:spPr>
          <a:xfrm>
            <a:off x="3357806" y="1742800"/>
            <a:ext cx="5934881"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576"/>
            </a:lvl1pPr>
            <a:lvl2pPr lvl="1">
              <a:spcBef>
                <a:spcPts val="0"/>
              </a:spcBef>
              <a:spcAft>
                <a:spcPts val="0"/>
              </a:spcAft>
              <a:buSzPts val="4800"/>
              <a:buNone/>
              <a:defRPr sz="6384"/>
            </a:lvl2pPr>
            <a:lvl3pPr lvl="2">
              <a:spcBef>
                <a:spcPts val="0"/>
              </a:spcBef>
              <a:spcAft>
                <a:spcPts val="0"/>
              </a:spcAft>
              <a:buSzPts val="4800"/>
              <a:buNone/>
              <a:defRPr sz="6384"/>
            </a:lvl3pPr>
            <a:lvl4pPr lvl="3">
              <a:spcBef>
                <a:spcPts val="0"/>
              </a:spcBef>
              <a:spcAft>
                <a:spcPts val="0"/>
              </a:spcAft>
              <a:buSzPts val="4800"/>
              <a:buNone/>
              <a:defRPr sz="6384"/>
            </a:lvl4pPr>
            <a:lvl5pPr lvl="4">
              <a:spcBef>
                <a:spcPts val="0"/>
              </a:spcBef>
              <a:spcAft>
                <a:spcPts val="0"/>
              </a:spcAft>
              <a:buSzPts val="4800"/>
              <a:buNone/>
              <a:defRPr sz="6384"/>
            </a:lvl5pPr>
            <a:lvl6pPr lvl="5">
              <a:spcBef>
                <a:spcPts val="0"/>
              </a:spcBef>
              <a:spcAft>
                <a:spcPts val="0"/>
              </a:spcAft>
              <a:buSzPts val="4800"/>
              <a:buNone/>
              <a:defRPr sz="6384"/>
            </a:lvl6pPr>
            <a:lvl7pPr lvl="6">
              <a:spcBef>
                <a:spcPts val="0"/>
              </a:spcBef>
              <a:spcAft>
                <a:spcPts val="0"/>
              </a:spcAft>
              <a:buSzPts val="4800"/>
              <a:buNone/>
              <a:defRPr sz="6384"/>
            </a:lvl7pPr>
            <a:lvl8pPr lvl="7">
              <a:spcBef>
                <a:spcPts val="0"/>
              </a:spcBef>
              <a:spcAft>
                <a:spcPts val="0"/>
              </a:spcAft>
              <a:buSzPts val="4800"/>
              <a:buNone/>
              <a:defRPr sz="6384"/>
            </a:lvl8pPr>
            <a:lvl9pPr lvl="8">
              <a:spcBef>
                <a:spcPts val="0"/>
              </a:spcBef>
              <a:spcAft>
                <a:spcPts val="0"/>
              </a:spcAft>
              <a:buSzPts val="4800"/>
              <a:buNone/>
              <a:defRPr sz="6384"/>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2"/>
        </a:solidFill>
        <a:effectLst/>
      </p:bgPr>
    </p:bg>
    <p:spTree>
      <p:nvGrpSpPr>
        <p:cNvPr id="1" name="Shape 161"/>
        <p:cNvGrpSpPr/>
        <p:nvPr/>
      </p:nvGrpSpPr>
      <p:grpSpPr>
        <a:xfrm>
          <a:off x="0" y="0"/>
          <a:ext cx="0" cy="0"/>
          <a:chOff x="0" y="0"/>
          <a:chExt cx="0" cy="0"/>
        </a:xfrm>
      </p:grpSpPr>
      <p:grpSp>
        <p:nvGrpSpPr>
          <p:cNvPr id="162" name="Google Shape;162;p10"/>
          <p:cNvGrpSpPr/>
          <p:nvPr/>
        </p:nvGrpSpPr>
        <p:grpSpPr>
          <a:xfrm>
            <a:off x="1503418" y="886554"/>
            <a:ext cx="9155000" cy="5084869"/>
            <a:chOff x="1130359" y="664915"/>
            <a:chExt cx="6883279" cy="3813652"/>
          </a:xfrm>
        </p:grpSpPr>
        <p:sp>
          <p:nvSpPr>
            <p:cNvPr id="163" name="Google Shape;163;p10"/>
            <p:cNvSpPr/>
            <p:nvPr/>
          </p:nvSpPr>
          <p:spPr>
            <a:xfrm rot="5400000">
              <a:off x="7611455" y="417963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4" name="Google Shape;164;p10"/>
            <p:cNvSpPr/>
            <p:nvPr/>
          </p:nvSpPr>
          <p:spPr>
            <a:xfrm rot="5400000">
              <a:off x="7949183" y="4411964"/>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5" name="Google Shape;165;p10"/>
            <p:cNvSpPr/>
            <p:nvPr/>
          </p:nvSpPr>
          <p:spPr>
            <a:xfrm rot="10800000">
              <a:off x="1130359" y="38340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6" name="Google Shape;166;p10"/>
            <p:cNvSpPr/>
            <p:nvPr/>
          </p:nvSpPr>
          <p:spPr>
            <a:xfrm rot="10800000">
              <a:off x="1132507" y="44121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7" name="Google Shape;167;p10"/>
            <p:cNvSpPr/>
            <p:nvPr/>
          </p:nvSpPr>
          <p:spPr>
            <a:xfrm rot="5400000">
              <a:off x="1372705" y="43060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8" name="Google Shape;168;p10"/>
            <p:cNvSpPr/>
            <p:nvPr/>
          </p:nvSpPr>
          <p:spPr>
            <a:xfrm rot="5400000">
              <a:off x="1710433" y="662939"/>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69" name="Google Shape;169;p10"/>
            <p:cNvSpPr/>
            <p:nvPr/>
          </p:nvSpPr>
          <p:spPr>
            <a:xfrm rot="10800000">
              <a:off x="7948934" y="6649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70" name="Google Shape;170;p10"/>
            <p:cNvSpPr/>
            <p:nvPr/>
          </p:nvSpPr>
          <p:spPr>
            <a:xfrm rot="10800000">
              <a:off x="7951082" y="12430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71" name="Google Shape;171;p10"/>
          <p:cNvSpPr txBox="1">
            <a:spLocks noGrp="1"/>
          </p:cNvSpPr>
          <p:nvPr>
            <p:ph type="title"/>
          </p:nvPr>
        </p:nvSpPr>
        <p:spPr>
          <a:xfrm>
            <a:off x="957625" y="1925200"/>
            <a:ext cx="5666347" cy="3007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5300"/>
              <a:buNone/>
              <a:defRPr sz="7049">
                <a:solidFill>
                  <a:schemeClr val="lt1"/>
                </a:solidFill>
              </a:defRPr>
            </a:lvl1pPr>
            <a:lvl2pPr lvl="1" rtl="0">
              <a:spcBef>
                <a:spcPts val="0"/>
              </a:spcBef>
              <a:spcAft>
                <a:spcPts val="0"/>
              </a:spcAft>
              <a:buClr>
                <a:schemeClr val="lt1"/>
              </a:buClr>
              <a:buSzPts val="5300"/>
              <a:buNone/>
              <a:defRPr sz="7049">
                <a:solidFill>
                  <a:schemeClr val="lt1"/>
                </a:solidFill>
              </a:defRPr>
            </a:lvl2pPr>
            <a:lvl3pPr lvl="2" rtl="0">
              <a:spcBef>
                <a:spcPts val="0"/>
              </a:spcBef>
              <a:spcAft>
                <a:spcPts val="0"/>
              </a:spcAft>
              <a:buClr>
                <a:schemeClr val="lt1"/>
              </a:buClr>
              <a:buSzPts val="5300"/>
              <a:buNone/>
              <a:defRPr sz="7049">
                <a:solidFill>
                  <a:schemeClr val="lt1"/>
                </a:solidFill>
              </a:defRPr>
            </a:lvl3pPr>
            <a:lvl4pPr lvl="3" rtl="0">
              <a:spcBef>
                <a:spcPts val="0"/>
              </a:spcBef>
              <a:spcAft>
                <a:spcPts val="0"/>
              </a:spcAft>
              <a:buClr>
                <a:schemeClr val="lt1"/>
              </a:buClr>
              <a:buSzPts val="5300"/>
              <a:buNone/>
              <a:defRPr sz="7049">
                <a:solidFill>
                  <a:schemeClr val="lt1"/>
                </a:solidFill>
              </a:defRPr>
            </a:lvl4pPr>
            <a:lvl5pPr lvl="4" rtl="0">
              <a:spcBef>
                <a:spcPts val="0"/>
              </a:spcBef>
              <a:spcAft>
                <a:spcPts val="0"/>
              </a:spcAft>
              <a:buClr>
                <a:schemeClr val="lt1"/>
              </a:buClr>
              <a:buSzPts val="5300"/>
              <a:buNone/>
              <a:defRPr sz="7049">
                <a:solidFill>
                  <a:schemeClr val="lt1"/>
                </a:solidFill>
              </a:defRPr>
            </a:lvl5pPr>
            <a:lvl6pPr lvl="5" rtl="0">
              <a:spcBef>
                <a:spcPts val="0"/>
              </a:spcBef>
              <a:spcAft>
                <a:spcPts val="0"/>
              </a:spcAft>
              <a:buClr>
                <a:schemeClr val="lt1"/>
              </a:buClr>
              <a:buSzPts val="5300"/>
              <a:buNone/>
              <a:defRPr sz="7049">
                <a:solidFill>
                  <a:schemeClr val="lt1"/>
                </a:solidFill>
              </a:defRPr>
            </a:lvl6pPr>
            <a:lvl7pPr lvl="6" rtl="0">
              <a:spcBef>
                <a:spcPts val="0"/>
              </a:spcBef>
              <a:spcAft>
                <a:spcPts val="0"/>
              </a:spcAft>
              <a:buClr>
                <a:schemeClr val="lt1"/>
              </a:buClr>
              <a:buSzPts val="5300"/>
              <a:buNone/>
              <a:defRPr sz="7049">
                <a:solidFill>
                  <a:schemeClr val="lt1"/>
                </a:solidFill>
              </a:defRPr>
            </a:lvl7pPr>
            <a:lvl8pPr lvl="7" rtl="0">
              <a:spcBef>
                <a:spcPts val="0"/>
              </a:spcBef>
              <a:spcAft>
                <a:spcPts val="0"/>
              </a:spcAft>
              <a:buClr>
                <a:schemeClr val="lt1"/>
              </a:buClr>
              <a:buSzPts val="5300"/>
              <a:buNone/>
              <a:defRPr sz="7049">
                <a:solidFill>
                  <a:schemeClr val="lt1"/>
                </a:solidFill>
              </a:defRPr>
            </a:lvl8pPr>
            <a:lvl9pPr lvl="8" rtl="0">
              <a:spcBef>
                <a:spcPts val="0"/>
              </a:spcBef>
              <a:spcAft>
                <a:spcPts val="0"/>
              </a:spcAft>
              <a:buClr>
                <a:schemeClr val="lt1"/>
              </a:buClr>
              <a:buSzPts val="5300"/>
              <a:buNone/>
              <a:defRPr sz="7049">
                <a:solidFill>
                  <a:schemeClr val="lt1"/>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1">
  <p:cSld name="BLANK_1_1_1_1_1_1_1">
    <p:bg>
      <p:bgPr>
        <a:solidFill>
          <a:schemeClr val="dk2"/>
        </a:solidFill>
        <a:effectLst/>
      </p:bgPr>
    </p:bg>
    <p:spTree>
      <p:nvGrpSpPr>
        <p:cNvPr id="1" name="Shape 352"/>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2">
  <p:cSld name="BLANK_1_1_1_1_1_1_1_1">
    <p:bg>
      <p:bgPr>
        <a:solidFill>
          <a:schemeClr val="accent2"/>
        </a:solidFill>
        <a:effectLst/>
      </p:bgPr>
    </p:bg>
    <p:spTree>
      <p:nvGrpSpPr>
        <p:cNvPr id="1" name="Shape 353"/>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3">
  <p:cSld name="BLANK_1_1_1_1_1_1_1_1_1">
    <p:bg>
      <p:bgPr>
        <a:solidFill>
          <a:schemeClr val="accent1"/>
        </a:solidFill>
        <a:effectLst/>
      </p:bgPr>
    </p:bg>
    <p:spTree>
      <p:nvGrpSpPr>
        <p:cNvPr id="1" name="Shape 354"/>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4">
  <p:cSld name="BLANK_1_1_1_1_1_1_1_2">
    <p:bg>
      <p:bgPr>
        <a:solidFill>
          <a:schemeClr val="accent2"/>
        </a:solidFill>
        <a:effectLst/>
      </p:bgPr>
    </p:bg>
    <p:spTree>
      <p:nvGrpSpPr>
        <p:cNvPr id="1" name="Shape 355"/>
        <p:cNvGrpSpPr/>
        <p:nvPr/>
      </p:nvGrpSpPr>
      <p:grpSpPr>
        <a:xfrm>
          <a:off x="0" y="0"/>
          <a:ext cx="0" cy="0"/>
          <a:chOff x="0" y="0"/>
          <a:chExt cx="0" cy="0"/>
        </a:xfrm>
      </p:grpSpPr>
      <p:grpSp>
        <p:nvGrpSpPr>
          <p:cNvPr id="356" name="Google Shape;356;p23"/>
          <p:cNvGrpSpPr/>
          <p:nvPr/>
        </p:nvGrpSpPr>
        <p:grpSpPr>
          <a:xfrm>
            <a:off x="313623" y="284734"/>
            <a:ext cx="11534584" cy="6288533"/>
            <a:chOff x="235800" y="213550"/>
            <a:chExt cx="8672393" cy="4716400"/>
          </a:xfrm>
        </p:grpSpPr>
        <p:sp>
          <p:nvSpPr>
            <p:cNvPr id="357" name="Google Shape;357;p2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8" name="Google Shape;358;p2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59" name="Google Shape;359;p2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0" name="Google Shape;360;p2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1" name="Google Shape;361;p2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2" name="Google Shape;362;p2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3" name="Google Shape;363;p2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4" name="Google Shape;364;p2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5" name="Google Shape;365;p2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6" name="Google Shape;366;p2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7" name="Google Shape;367;p2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8" name="Google Shape;368;p2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69" name="Google Shape;369;p2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0" name="Google Shape;370;p2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1" name="Google Shape;371;p2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2" name="Google Shape;372;p2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3" name="Google Shape;373;p2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4" name="Google Shape;374;p2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5" name="Google Shape;375;p2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6" name="Google Shape;376;p2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7" name="Google Shape;377;p2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8" name="Google Shape;378;p2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79" name="Google Shape;379;p2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0" name="Google Shape;380;p2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1" name="Google Shape;381;p2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2" name="Google Shape;382;p2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5">
  <p:cSld name="TITLE_AND_BODY_1">
    <p:bg>
      <p:bgPr>
        <a:solidFill>
          <a:schemeClr val="accent2"/>
        </a:solidFill>
        <a:effectLst/>
      </p:bgPr>
    </p:bg>
    <p:spTree>
      <p:nvGrpSpPr>
        <p:cNvPr id="1" name="Shape 383"/>
        <p:cNvGrpSpPr/>
        <p:nvPr/>
      </p:nvGrpSpPr>
      <p:grpSpPr>
        <a:xfrm>
          <a:off x="0" y="0"/>
          <a:ext cx="0" cy="0"/>
          <a:chOff x="0" y="0"/>
          <a:chExt cx="0" cy="0"/>
        </a:xfrm>
      </p:grpSpPr>
      <p:grpSp>
        <p:nvGrpSpPr>
          <p:cNvPr id="384" name="Google Shape;384;p24"/>
          <p:cNvGrpSpPr/>
          <p:nvPr/>
        </p:nvGrpSpPr>
        <p:grpSpPr>
          <a:xfrm>
            <a:off x="313522" y="305800"/>
            <a:ext cx="11534594" cy="6246400"/>
            <a:chOff x="235725" y="229350"/>
            <a:chExt cx="8672400" cy="4684800"/>
          </a:xfrm>
        </p:grpSpPr>
        <p:sp>
          <p:nvSpPr>
            <p:cNvPr id="385" name="Google Shape;385;p2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386" name="Google Shape;386;p2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7625" y="720000"/>
            <a:ext cx="10246588" cy="752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1pPr>
            <a:lvl2pPr lvl="1"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2pPr>
            <a:lvl3pPr lvl="2"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3pPr>
            <a:lvl4pPr lvl="3"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4pPr>
            <a:lvl5pPr lvl="4"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5pPr>
            <a:lvl6pPr lvl="5"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6pPr>
            <a:lvl7pPr lvl="6"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7pPr>
            <a:lvl8pPr lvl="7"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8pPr>
            <a:lvl9pPr lvl="8" rtl="0">
              <a:spcBef>
                <a:spcPts val="0"/>
              </a:spcBef>
              <a:spcAft>
                <a:spcPts val="0"/>
              </a:spcAft>
              <a:buClr>
                <a:schemeClr val="dk2"/>
              </a:buClr>
              <a:buSzPts val="2800"/>
              <a:buFont typeface="Love Ya Like A Sister"/>
              <a:buNone/>
              <a:defRPr sz="2800">
                <a:solidFill>
                  <a:schemeClr val="dk2"/>
                </a:solidFill>
                <a:latin typeface="Love Ya Like A Sister"/>
                <a:ea typeface="Love Ya Like A Sister"/>
                <a:cs typeface="Love Ya Like A Sister"/>
                <a:sym typeface="Love Ya Like A Sister"/>
              </a:defRPr>
            </a:lvl9pPr>
          </a:lstStyle>
          <a:p>
            <a:endParaRPr/>
          </a:p>
        </p:txBody>
      </p:sp>
      <p:sp>
        <p:nvSpPr>
          <p:cNvPr id="7" name="Google Shape;7;p1"/>
          <p:cNvSpPr txBox="1">
            <a:spLocks noGrp="1"/>
          </p:cNvSpPr>
          <p:nvPr>
            <p:ph type="body" idx="1"/>
          </p:nvPr>
        </p:nvSpPr>
        <p:spPr>
          <a:xfrm>
            <a:off x="957625" y="1649440"/>
            <a:ext cx="10246588" cy="4488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1pPr>
            <a:lvl2pPr marL="914400" lvl="1"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2pPr>
            <a:lvl3pPr marL="1371600" lvl="2"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3pPr>
            <a:lvl4pPr marL="1828800" lvl="3"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4pPr>
            <a:lvl5pPr marL="2286000" lvl="4"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5pPr>
            <a:lvl6pPr marL="2743200" lvl="5"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6pPr>
            <a:lvl7pPr marL="3200400" lvl="6"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7pPr>
            <a:lvl8pPr marL="3657600" lvl="7" indent="-317500">
              <a:lnSpc>
                <a:spcPct val="100000"/>
              </a:lnSpc>
              <a:spcBef>
                <a:spcPts val="1600"/>
              </a:spcBef>
              <a:spcAft>
                <a:spcPts val="0"/>
              </a:spcAft>
              <a:buClr>
                <a:schemeClr val="dk2"/>
              </a:buClr>
              <a:buSzPts val="1400"/>
              <a:buFont typeface="Karla"/>
              <a:buChar char="○"/>
              <a:defRPr>
                <a:solidFill>
                  <a:schemeClr val="dk2"/>
                </a:solidFill>
                <a:latin typeface="Karla"/>
                <a:ea typeface="Karla"/>
                <a:cs typeface="Karla"/>
                <a:sym typeface="Karla"/>
              </a:defRPr>
            </a:lvl8pPr>
            <a:lvl9pPr marL="4114800" lvl="8" indent="-317500">
              <a:lnSpc>
                <a:spcPct val="100000"/>
              </a:lnSpc>
              <a:spcBef>
                <a:spcPts val="1600"/>
              </a:spcBef>
              <a:spcAft>
                <a:spcPts val="1600"/>
              </a:spcAft>
              <a:buClr>
                <a:schemeClr val="dk2"/>
              </a:buClr>
              <a:buSzPts val="1400"/>
              <a:buFont typeface="Karla"/>
              <a:buChar char="■"/>
              <a:defRPr>
                <a:solidFill>
                  <a:schemeClr val="dk2"/>
                </a:solidFill>
                <a:latin typeface="Karla"/>
                <a:ea typeface="Karla"/>
                <a:cs typeface="Karla"/>
                <a:sym typeface="Karla"/>
              </a:defRPr>
            </a:lvl9pPr>
          </a:lstStyle>
          <a:p>
            <a:endParaRPr/>
          </a:p>
        </p:txBody>
      </p:sp>
      <p:sp>
        <p:nvSpPr>
          <p:cNvPr id="2" name="TextBox 1">
            <a:extLst>
              <a:ext uri="{FF2B5EF4-FFF2-40B4-BE49-F238E27FC236}">
                <a16:creationId xmlns:a16="http://schemas.microsoft.com/office/drawing/2014/main" id="{1EEBD27A-6853-95AD-D16C-770EE1A397C7}"/>
              </a:ext>
            </a:extLst>
          </p:cNvPr>
          <p:cNvSpPr txBox="1"/>
          <p:nvPr userDrawn="1"/>
        </p:nvSpPr>
        <p:spPr>
          <a:xfrm>
            <a:off x="2832894" y="7277100"/>
            <a:ext cx="6496050" cy="379206"/>
          </a:xfrm>
          <a:prstGeom prst="rect">
            <a:avLst/>
          </a:prstGeom>
          <a:noFill/>
        </p:spPr>
        <p:txBody>
          <a:bodyPr wrap="square" rtlCol="0">
            <a:spAutoFit/>
          </a:bodyPr>
          <a:lstStyle/>
          <a:p>
            <a:pPr algn="ctr"/>
            <a:r>
              <a:rPr lang="en-US">
                <a:latin typeface="Annifont" panose="020B0603050302020204" pitchFamily="34" charset="0"/>
              </a:rPr>
              <a:t>Kho ppt Phan Linh_0916.604.268</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66" r:id="rId5"/>
    <p:sldLayoutId id="2147483667" r:id="rId6"/>
    <p:sldLayoutId id="2147483668" r:id="rId7"/>
    <p:sldLayoutId id="2147483669" r:id="rId8"/>
    <p:sldLayoutId id="2147483670" r:id="rId9"/>
    <p:sldLayoutId id="2147483674" r:id="rId10"/>
    <p:sldLayoutId id="2147483675" r:id="rId11"/>
    <p:sldLayoutId id="2147483676" r:id="rId12"/>
    <p:sldLayoutId id="2147483677"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9.png"/><Relationship Id="rId3" Type="http://schemas.openxmlformats.org/officeDocument/2006/relationships/image" Target="../media/image2.jpeg"/><Relationship Id="rId7" Type="http://schemas.openxmlformats.org/officeDocument/2006/relationships/image" Target="../media/image5.png"/><Relationship Id="rId12" Type="http://schemas.openxmlformats.org/officeDocument/2006/relationships/image" Target="../media/image8.png"/><Relationship Id="rId2" Type="http://schemas.openxmlformats.org/officeDocument/2006/relationships/notesSlide" Target="../notesSlides/notesSlide1.xml"/><Relationship Id="rId16" Type="http://schemas.openxmlformats.org/officeDocument/2006/relationships/image" Target="../media/image12.png"/><Relationship Id="rId1" Type="http://schemas.openxmlformats.org/officeDocument/2006/relationships/slideLayout" Target="../slideLayouts/slideLayout12.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4.png"/><Relationship Id="rId15" Type="http://schemas.openxmlformats.org/officeDocument/2006/relationships/image" Target="../media/image11.png"/><Relationship Id="rId10" Type="http://schemas.openxmlformats.org/officeDocument/2006/relationships/image" Target="../media/image7.png"/><Relationship Id="rId4" Type="http://schemas.openxmlformats.org/officeDocument/2006/relationships/image" Target="../media/image3.jpeg"/><Relationship Id="rId9" Type="http://schemas.openxmlformats.org/officeDocument/2006/relationships/image" Target="../media/image6.png"/><Relationship Id="rId1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microsoft.com/office/2007/relationships/hdphoto" Target="../media/hdphoto5.wdp"/></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0.png"/><Relationship Id="rId3" Type="http://schemas.openxmlformats.org/officeDocument/2006/relationships/slide" Target="slide16.xml"/><Relationship Id="rId7" Type="http://schemas.openxmlformats.org/officeDocument/2006/relationships/slide" Target="slide18.xml"/><Relationship Id="rId12" Type="http://schemas.openxmlformats.org/officeDocument/2006/relationships/slide" Target="slide20.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26.png"/><Relationship Id="rId11" Type="http://schemas.openxmlformats.org/officeDocument/2006/relationships/image" Target="../media/image29.png"/><Relationship Id="rId5" Type="http://schemas.openxmlformats.org/officeDocument/2006/relationships/slide" Target="slide17.xml"/><Relationship Id="rId10" Type="http://schemas.openxmlformats.org/officeDocument/2006/relationships/image" Target="../media/image28.png"/><Relationship Id="rId4" Type="http://schemas.openxmlformats.org/officeDocument/2006/relationships/image" Target="../media/image25.png"/><Relationship Id="rId9" Type="http://schemas.openxmlformats.org/officeDocument/2006/relationships/slide" Target="slide19.xml"/></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audio2.wav"/><Relationship Id="rId7" Type="http://schemas.openxmlformats.org/officeDocument/2006/relationships/slide" Target="slide15.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audio" Target="../media/audio4.wav"/><Relationship Id="rId4" Type="http://schemas.openxmlformats.org/officeDocument/2006/relationships/audio" Target="../media/audio3.wav"/><Relationship Id="rId9" Type="http://schemas.openxmlformats.org/officeDocument/2006/relationships/image" Target="../media/image32.gif"/></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audio" Target="../media/audio2.wav"/><Relationship Id="rId7"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slide" Target="slide15.xml"/><Relationship Id="rId5" Type="http://schemas.openxmlformats.org/officeDocument/2006/relationships/audio" Target="../media/audio4.wav"/><Relationship Id="rId4" Type="http://schemas.openxmlformats.org/officeDocument/2006/relationships/audio" Target="../media/audio3.wav"/><Relationship Id="rId9" Type="http://schemas.openxmlformats.org/officeDocument/2006/relationships/image" Target="../media/image32.gif"/></Relationships>
</file>

<file path=ppt/slides/_rels/slide18.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audio" Target="../media/audio2.wav"/><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audio" Target="../media/audio4.wav"/><Relationship Id="rId4" Type="http://schemas.openxmlformats.org/officeDocument/2006/relationships/audio" Target="../media/audio3.wav"/><Relationship Id="rId9" Type="http://schemas.openxmlformats.org/officeDocument/2006/relationships/image" Target="../media/image30.png"/></Relationships>
</file>

<file path=ppt/slides/_rels/slide19.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audio" Target="../media/audio2.wav"/><Relationship Id="rId7" Type="http://schemas.openxmlformats.org/officeDocument/2006/relationships/image" Target="../media/image32.gif"/><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audio" Target="../media/audio4.wav"/><Relationship Id="rId4" Type="http://schemas.openxmlformats.org/officeDocument/2006/relationships/audio" Target="../media/audio3.wav"/><Relationship Id="rId9"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microsoft.com/office/2007/relationships/hdphoto" Target="../media/hdphoto6.wdp"/></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microsoft.com/office/2007/relationships/hdphoto" Target="../media/hdphoto6.wdp"/><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microsoft.com/office/2007/relationships/hdphoto" Target="../media/hdphoto6.wdp"/><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microsoft.com/office/2007/relationships/hdphoto" Target="../media/hdphoto6.wdp"/><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microsoft.com/office/2007/relationships/hdphoto" Target="../media/hdphoto7.wdp"/></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microsoft.com/office/2007/relationships/hdphoto" Target="../media/hdphoto7.wdp"/></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microsoft.com/office/2007/relationships/hdphoto" Target="../media/hdphoto7.wdp"/></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37.png"/><Relationship Id="rId4" Type="http://schemas.microsoft.com/office/2007/relationships/hdphoto" Target="../media/hdphoto8.wdp"/></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microsoft.com/office/2007/relationships/hdphoto" Target="../media/hdphoto4.wdp"/></Relationships>
</file>

<file path=ppt/slides/_rels/slide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47.png"/><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3.xml"/><Relationship Id="rId1" Type="http://schemas.openxmlformats.org/officeDocument/2006/relationships/slideLayout" Target="../slideLayouts/slideLayout12.xml"/><Relationship Id="rId5" Type="http://schemas.openxmlformats.org/officeDocument/2006/relationships/hyperlink" Target="https://www.facebook.com/groups/443096903751589" TargetMode="External"/><Relationship Id="rId4" Type="http://schemas.openxmlformats.org/officeDocument/2006/relationships/hyperlink" Target="https://www.facebook.com/nhilinh.phan/"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2.xml"/><Relationship Id="rId4" Type="http://schemas.microsoft.com/office/2007/relationships/hdphoto" Target="../media/hdphoto5.wdp"/></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jpeg"/><Relationship Id="rId1" Type="http://schemas.openxmlformats.org/officeDocument/2006/relationships/slideLayout" Target="../slideLayouts/slideLayout12.xml"/><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6456D-117D-B733-B5E6-0DBBBA15F7AA}"/>
              </a:ext>
            </a:extLst>
          </p:cNvPr>
          <p:cNvSpPr>
            <a:spLocks noGrp="1"/>
          </p:cNvSpPr>
          <p:nvPr>
            <p:ph type="title"/>
          </p:nvPr>
        </p:nvSpPr>
        <p:spPr/>
        <p:txBody>
          <a:bodyPr/>
          <a:lstStyle/>
          <a:p>
            <a:pPr algn="ctr"/>
            <a:r>
              <a:rPr lang="en-US" sz="4788">
                <a:latin typeface="+mj-lt"/>
              </a:rPr>
              <a:t>Chuẩn bị</a:t>
            </a:r>
          </a:p>
        </p:txBody>
      </p:sp>
      <p:sp>
        <p:nvSpPr>
          <p:cNvPr id="3" name="Subtitle 2">
            <a:extLst>
              <a:ext uri="{FF2B5EF4-FFF2-40B4-BE49-F238E27FC236}">
                <a16:creationId xmlns:a16="http://schemas.microsoft.com/office/drawing/2014/main" id="{8E7291A8-1738-70EE-6052-8116BD55EBB6}"/>
              </a:ext>
            </a:extLst>
          </p:cNvPr>
          <p:cNvSpPr>
            <a:spLocks noGrp="1"/>
          </p:cNvSpPr>
          <p:nvPr>
            <p:ph type="subTitle" idx="1"/>
          </p:nvPr>
        </p:nvSpPr>
        <p:spPr/>
        <p:txBody>
          <a:bodyPr/>
          <a:lstStyle/>
          <a:p>
            <a:endParaRPr lang="en-US"/>
          </a:p>
        </p:txBody>
      </p:sp>
      <p:graphicFrame>
        <p:nvGraphicFramePr>
          <p:cNvPr id="9" name="Table 10">
            <a:extLst>
              <a:ext uri="{FF2B5EF4-FFF2-40B4-BE49-F238E27FC236}">
                <a16:creationId xmlns:a16="http://schemas.microsoft.com/office/drawing/2014/main" id="{4B3FDA65-1112-9E59-C383-5ACF6333C6C4}"/>
              </a:ext>
            </a:extLst>
          </p:cNvPr>
          <p:cNvGraphicFramePr>
            <a:graphicFrameLocks noGrp="1"/>
          </p:cNvGraphicFramePr>
          <p:nvPr>
            <p:extLst>
              <p:ext uri="{D42A27DB-BD31-4B8C-83A1-F6EECF244321}">
                <p14:modId xmlns:p14="http://schemas.microsoft.com/office/powerpoint/2010/main" val="226875906"/>
              </p:ext>
            </p:extLst>
          </p:nvPr>
        </p:nvGraphicFramePr>
        <p:xfrm>
          <a:off x="59519" y="1371306"/>
          <a:ext cx="12301588" cy="6119516"/>
        </p:xfrm>
        <a:graphic>
          <a:graphicData uri="http://schemas.openxmlformats.org/drawingml/2006/table">
            <a:tbl>
              <a:tblPr firstRow="1" bandRow="1"/>
              <a:tblGrid>
                <a:gridCol w="236569">
                  <a:extLst>
                    <a:ext uri="{9D8B030D-6E8A-4147-A177-3AD203B41FA5}">
                      <a16:colId xmlns:a16="http://schemas.microsoft.com/office/drawing/2014/main" val="3141195527"/>
                    </a:ext>
                  </a:extLst>
                </a:gridCol>
                <a:gridCol w="236569">
                  <a:extLst>
                    <a:ext uri="{9D8B030D-6E8A-4147-A177-3AD203B41FA5}">
                      <a16:colId xmlns:a16="http://schemas.microsoft.com/office/drawing/2014/main" val="3151147950"/>
                    </a:ext>
                  </a:extLst>
                </a:gridCol>
                <a:gridCol w="236569">
                  <a:extLst>
                    <a:ext uri="{9D8B030D-6E8A-4147-A177-3AD203B41FA5}">
                      <a16:colId xmlns:a16="http://schemas.microsoft.com/office/drawing/2014/main" val="1514941707"/>
                    </a:ext>
                  </a:extLst>
                </a:gridCol>
                <a:gridCol w="236569">
                  <a:extLst>
                    <a:ext uri="{9D8B030D-6E8A-4147-A177-3AD203B41FA5}">
                      <a16:colId xmlns:a16="http://schemas.microsoft.com/office/drawing/2014/main" val="3092453757"/>
                    </a:ext>
                  </a:extLst>
                </a:gridCol>
                <a:gridCol w="236569">
                  <a:extLst>
                    <a:ext uri="{9D8B030D-6E8A-4147-A177-3AD203B41FA5}">
                      <a16:colId xmlns:a16="http://schemas.microsoft.com/office/drawing/2014/main" val="1705943820"/>
                    </a:ext>
                  </a:extLst>
                </a:gridCol>
                <a:gridCol w="236569">
                  <a:extLst>
                    <a:ext uri="{9D8B030D-6E8A-4147-A177-3AD203B41FA5}">
                      <a16:colId xmlns:a16="http://schemas.microsoft.com/office/drawing/2014/main" val="3899532901"/>
                    </a:ext>
                  </a:extLst>
                </a:gridCol>
                <a:gridCol w="236569">
                  <a:extLst>
                    <a:ext uri="{9D8B030D-6E8A-4147-A177-3AD203B41FA5}">
                      <a16:colId xmlns:a16="http://schemas.microsoft.com/office/drawing/2014/main" val="1504412709"/>
                    </a:ext>
                  </a:extLst>
                </a:gridCol>
                <a:gridCol w="236569">
                  <a:extLst>
                    <a:ext uri="{9D8B030D-6E8A-4147-A177-3AD203B41FA5}">
                      <a16:colId xmlns:a16="http://schemas.microsoft.com/office/drawing/2014/main" val="1466808307"/>
                    </a:ext>
                  </a:extLst>
                </a:gridCol>
                <a:gridCol w="236569">
                  <a:extLst>
                    <a:ext uri="{9D8B030D-6E8A-4147-A177-3AD203B41FA5}">
                      <a16:colId xmlns:a16="http://schemas.microsoft.com/office/drawing/2014/main" val="3502664633"/>
                    </a:ext>
                  </a:extLst>
                </a:gridCol>
                <a:gridCol w="236569">
                  <a:extLst>
                    <a:ext uri="{9D8B030D-6E8A-4147-A177-3AD203B41FA5}">
                      <a16:colId xmlns:a16="http://schemas.microsoft.com/office/drawing/2014/main" val="2380817918"/>
                    </a:ext>
                  </a:extLst>
                </a:gridCol>
                <a:gridCol w="236569">
                  <a:extLst>
                    <a:ext uri="{9D8B030D-6E8A-4147-A177-3AD203B41FA5}">
                      <a16:colId xmlns:a16="http://schemas.microsoft.com/office/drawing/2014/main" val="3543710229"/>
                    </a:ext>
                  </a:extLst>
                </a:gridCol>
                <a:gridCol w="236569">
                  <a:extLst>
                    <a:ext uri="{9D8B030D-6E8A-4147-A177-3AD203B41FA5}">
                      <a16:colId xmlns:a16="http://schemas.microsoft.com/office/drawing/2014/main" val="1226207747"/>
                    </a:ext>
                  </a:extLst>
                </a:gridCol>
                <a:gridCol w="236569">
                  <a:extLst>
                    <a:ext uri="{9D8B030D-6E8A-4147-A177-3AD203B41FA5}">
                      <a16:colId xmlns:a16="http://schemas.microsoft.com/office/drawing/2014/main" val="2622740893"/>
                    </a:ext>
                  </a:extLst>
                </a:gridCol>
                <a:gridCol w="236569">
                  <a:extLst>
                    <a:ext uri="{9D8B030D-6E8A-4147-A177-3AD203B41FA5}">
                      <a16:colId xmlns:a16="http://schemas.microsoft.com/office/drawing/2014/main" val="3358236929"/>
                    </a:ext>
                  </a:extLst>
                </a:gridCol>
                <a:gridCol w="236569">
                  <a:extLst>
                    <a:ext uri="{9D8B030D-6E8A-4147-A177-3AD203B41FA5}">
                      <a16:colId xmlns:a16="http://schemas.microsoft.com/office/drawing/2014/main" val="3794742099"/>
                    </a:ext>
                  </a:extLst>
                </a:gridCol>
                <a:gridCol w="236569">
                  <a:extLst>
                    <a:ext uri="{9D8B030D-6E8A-4147-A177-3AD203B41FA5}">
                      <a16:colId xmlns:a16="http://schemas.microsoft.com/office/drawing/2014/main" val="2906486690"/>
                    </a:ext>
                  </a:extLst>
                </a:gridCol>
                <a:gridCol w="236569">
                  <a:extLst>
                    <a:ext uri="{9D8B030D-6E8A-4147-A177-3AD203B41FA5}">
                      <a16:colId xmlns:a16="http://schemas.microsoft.com/office/drawing/2014/main" val="3922166840"/>
                    </a:ext>
                  </a:extLst>
                </a:gridCol>
                <a:gridCol w="236569">
                  <a:extLst>
                    <a:ext uri="{9D8B030D-6E8A-4147-A177-3AD203B41FA5}">
                      <a16:colId xmlns:a16="http://schemas.microsoft.com/office/drawing/2014/main" val="2779761096"/>
                    </a:ext>
                  </a:extLst>
                </a:gridCol>
                <a:gridCol w="236569">
                  <a:extLst>
                    <a:ext uri="{9D8B030D-6E8A-4147-A177-3AD203B41FA5}">
                      <a16:colId xmlns:a16="http://schemas.microsoft.com/office/drawing/2014/main" val="2495969157"/>
                    </a:ext>
                  </a:extLst>
                </a:gridCol>
                <a:gridCol w="236569">
                  <a:extLst>
                    <a:ext uri="{9D8B030D-6E8A-4147-A177-3AD203B41FA5}">
                      <a16:colId xmlns:a16="http://schemas.microsoft.com/office/drawing/2014/main" val="3626927592"/>
                    </a:ext>
                  </a:extLst>
                </a:gridCol>
                <a:gridCol w="236569">
                  <a:extLst>
                    <a:ext uri="{9D8B030D-6E8A-4147-A177-3AD203B41FA5}">
                      <a16:colId xmlns:a16="http://schemas.microsoft.com/office/drawing/2014/main" val="857701770"/>
                    </a:ext>
                  </a:extLst>
                </a:gridCol>
                <a:gridCol w="236569">
                  <a:extLst>
                    <a:ext uri="{9D8B030D-6E8A-4147-A177-3AD203B41FA5}">
                      <a16:colId xmlns:a16="http://schemas.microsoft.com/office/drawing/2014/main" val="2309374168"/>
                    </a:ext>
                  </a:extLst>
                </a:gridCol>
                <a:gridCol w="236569">
                  <a:extLst>
                    <a:ext uri="{9D8B030D-6E8A-4147-A177-3AD203B41FA5}">
                      <a16:colId xmlns:a16="http://schemas.microsoft.com/office/drawing/2014/main" val="2423937644"/>
                    </a:ext>
                  </a:extLst>
                </a:gridCol>
                <a:gridCol w="236569">
                  <a:extLst>
                    <a:ext uri="{9D8B030D-6E8A-4147-A177-3AD203B41FA5}">
                      <a16:colId xmlns:a16="http://schemas.microsoft.com/office/drawing/2014/main" val="3181772300"/>
                    </a:ext>
                  </a:extLst>
                </a:gridCol>
                <a:gridCol w="236569">
                  <a:extLst>
                    <a:ext uri="{9D8B030D-6E8A-4147-A177-3AD203B41FA5}">
                      <a16:colId xmlns:a16="http://schemas.microsoft.com/office/drawing/2014/main" val="917889513"/>
                    </a:ext>
                  </a:extLst>
                </a:gridCol>
                <a:gridCol w="236569">
                  <a:extLst>
                    <a:ext uri="{9D8B030D-6E8A-4147-A177-3AD203B41FA5}">
                      <a16:colId xmlns:a16="http://schemas.microsoft.com/office/drawing/2014/main" val="3900200873"/>
                    </a:ext>
                  </a:extLst>
                </a:gridCol>
                <a:gridCol w="236569">
                  <a:extLst>
                    <a:ext uri="{9D8B030D-6E8A-4147-A177-3AD203B41FA5}">
                      <a16:colId xmlns:a16="http://schemas.microsoft.com/office/drawing/2014/main" val="1110172280"/>
                    </a:ext>
                  </a:extLst>
                </a:gridCol>
                <a:gridCol w="236569">
                  <a:extLst>
                    <a:ext uri="{9D8B030D-6E8A-4147-A177-3AD203B41FA5}">
                      <a16:colId xmlns:a16="http://schemas.microsoft.com/office/drawing/2014/main" val="2790098732"/>
                    </a:ext>
                  </a:extLst>
                </a:gridCol>
                <a:gridCol w="236569">
                  <a:extLst>
                    <a:ext uri="{9D8B030D-6E8A-4147-A177-3AD203B41FA5}">
                      <a16:colId xmlns:a16="http://schemas.microsoft.com/office/drawing/2014/main" val="590412432"/>
                    </a:ext>
                  </a:extLst>
                </a:gridCol>
                <a:gridCol w="236569">
                  <a:extLst>
                    <a:ext uri="{9D8B030D-6E8A-4147-A177-3AD203B41FA5}">
                      <a16:colId xmlns:a16="http://schemas.microsoft.com/office/drawing/2014/main" val="1269897463"/>
                    </a:ext>
                  </a:extLst>
                </a:gridCol>
                <a:gridCol w="236569">
                  <a:extLst>
                    <a:ext uri="{9D8B030D-6E8A-4147-A177-3AD203B41FA5}">
                      <a16:colId xmlns:a16="http://schemas.microsoft.com/office/drawing/2014/main" val="2868056576"/>
                    </a:ext>
                  </a:extLst>
                </a:gridCol>
                <a:gridCol w="236569">
                  <a:extLst>
                    <a:ext uri="{9D8B030D-6E8A-4147-A177-3AD203B41FA5}">
                      <a16:colId xmlns:a16="http://schemas.microsoft.com/office/drawing/2014/main" val="2161358710"/>
                    </a:ext>
                  </a:extLst>
                </a:gridCol>
                <a:gridCol w="236569">
                  <a:extLst>
                    <a:ext uri="{9D8B030D-6E8A-4147-A177-3AD203B41FA5}">
                      <a16:colId xmlns:a16="http://schemas.microsoft.com/office/drawing/2014/main" val="3163057758"/>
                    </a:ext>
                  </a:extLst>
                </a:gridCol>
                <a:gridCol w="236569">
                  <a:extLst>
                    <a:ext uri="{9D8B030D-6E8A-4147-A177-3AD203B41FA5}">
                      <a16:colId xmlns:a16="http://schemas.microsoft.com/office/drawing/2014/main" val="328346012"/>
                    </a:ext>
                  </a:extLst>
                </a:gridCol>
                <a:gridCol w="236569">
                  <a:extLst>
                    <a:ext uri="{9D8B030D-6E8A-4147-A177-3AD203B41FA5}">
                      <a16:colId xmlns:a16="http://schemas.microsoft.com/office/drawing/2014/main" val="1987707740"/>
                    </a:ext>
                  </a:extLst>
                </a:gridCol>
                <a:gridCol w="236569">
                  <a:extLst>
                    <a:ext uri="{9D8B030D-6E8A-4147-A177-3AD203B41FA5}">
                      <a16:colId xmlns:a16="http://schemas.microsoft.com/office/drawing/2014/main" val="996658431"/>
                    </a:ext>
                  </a:extLst>
                </a:gridCol>
                <a:gridCol w="236569">
                  <a:extLst>
                    <a:ext uri="{9D8B030D-6E8A-4147-A177-3AD203B41FA5}">
                      <a16:colId xmlns:a16="http://schemas.microsoft.com/office/drawing/2014/main" val="2612947994"/>
                    </a:ext>
                  </a:extLst>
                </a:gridCol>
                <a:gridCol w="236569">
                  <a:extLst>
                    <a:ext uri="{9D8B030D-6E8A-4147-A177-3AD203B41FA5}">
                      <a16:colId xmlns:a16="http://schemas.microsoft.com/office/drawing/2014/main" val="2148544139"/>
                    </a:ext>
                  </a:extLst>
                </a:gridCol>
                <a:gridCol w="236569">
                  <a:extLst>
                    <a:ext uri="{9D8B030D-6E8A-4147-A177-3AD203B41FA5}">
                      <a16:colId xmlns:a16="http://schemas.microsoft.com/office/drawing/2014/main" val="3249332975"/>
                    </a:ext>
                  </a:extLst>
                </a:gridCol>
                <a:gridCol w="236569">
                  <a:extLst>
                    <a:ext uri="{9D8B030D-6E8A-4147-A177-3AD203B41FA5}">
                      <a16:colId xmlns:a16="http://schemas.microsoft.com/office/drawing/2014/main" val="1654711919"/>
                    </a:ext>
                  </a:extLst>
                </a:gridCol>
                <a:gridCol w="236569">
                  <a:extLst>
                    <a:ext uri="{9D8B030D-6E8A-4147-A177-3AD203B41FA5}">
                      <a16:colId xmlns:a16="http://schemas.microsoft.com/office/drawing/2014/main" val="4015444291"/>
                    </a:ext>
                  </a:extLst>
                </a:gridCol>
                <a:gridCol w="236569">
                  <a:extLst>
                    <a:ext uri="{9D8B030D-6E8A-4147-A177-3AD203B41FA5}">
                      <a16:colId xmlns:a16="http://schemas.microsoft.com/office/drawing/2014/main" val="4236802669"/>
                    </a:ext>
                  </a:extLst>
                </a:gridCol>
                <a:gridCol w="236569">
                  <a:extLst>
                    <a:ext uri="{9D8B030D-6E8A-4147-A177-3AD203B41FA5}">
                      <a16:colId xmlns:a16="http://schemas.microsoft.com/office/drawing/2014/main" val="2318820784"/>
                    </a:ext>
                  </a:extLst>
                </a:gridCol>
                <a:gridCol w="236569">
                  <a:extLst>
                    <a:ext uri="{9D8B030D-6E8A-4147-A177-3AD203B41FA5}">
                      <a16:colId xmlns:a16="http://schemas.microsoft.com/office/drawing/2014/main" val="3970120949"/>
                    </a:ext>
                  </a:extLst>
                </a:gridCol>
                <a:gridCol w="236569">
                  <a:extLst>
                    <a:ext uri="{9D8B030D-6E8A-4147-A177-3AD203B41FA5}">
                      <a16:colId xmlns:a16="http://schemas.microsoft.com/office/drawing/2014/main" val="310546710"/>
                    </a:ext>
                  </a:extLst>
                </a:gridCol>
                <a:gridCol w="236569">
                  <a:extLst>
                    <a:ext uri="{9D8B030D-6E8A-4147-A177-3AD203B41FA5}">
                      <a16:colId xmlns:a16="http://schemas.microsoft.com/office/drawing/2014/main" val="1492156878"/>
                    </a:ext>
                  </a:extLst>
                </a:gridCol>
                <a:gridCol w="236569">
                  <a:extLst>
                    <a:ext uri="{9D8B030D-6E8A-4147-A177-3AD203B41FA5}">
                      <a16:colId xmlns:a16="http://schemas.microsoft.com/office/drawing/2014/main" val="3097457476"/>
                    </a:ext>
                  </a:extLst>
                </a:gridCol>
                <a:gridCol w="236569">
                  <a:extLst>
                    <a:ext uri="{9D8B030D-6E8A-4147-A177-3AD203B41FA5}">
                      <a16:colId xmlns:a16="http://schemas.microsoft.com/office/drawing/2014/main" val="2821193709"/>
                    </a:ext>
                  </a:extLst>
                </a:gridCol>
                <a:gridCol w="236569">
                  <a:extLst>
                    <a:ext uri="{9D8B030D-6E8A-4147-A177-3AD203B41FA5}">
                      <a16:colId xmlns:a16="http://schemas.microsoft.com/office/drawing/2014/main" val="3103761647"/>
                    </a:ext>
                  </a:extLst>
                </a:gridCol>
                <a:gridCol w="236569">
                  <a:extLst>
                    <a:ext uri="{9D8B030D-6E8A-4147-A177-3AD203B41FA5}">
                      <a16:colId xmlns:a16="http://schemas.microsoft.com/office/drawing/2014/main" val="3381576055"/>
                    </a:ext>
                  </a:extLst>
                </a:gridCol>
                <a:gridCol w="236569">
                  <a:extLst>
                    <a:ext uri="{9D8B030D-6E8A-4147-A177-3AD203B41FA5}">
                      <a16:colId xmlns:a16="http://schemas.microsoft.com/office/drawing/2014/main" val="514919813"/>
                    </a:ext>
                  </a:extLst>
                </a:gridCol>
                <a:gridCol w="236569">
                  <a:extLst>
                    <a:ext uri="{9D8B030D-6E8A-4147-A177-3AD203B41FA5}">
                      <a16:colId xmlns:a16="http://schemas.microsoft.com/office/drawing/2014/main" val="542129921"/>
                    </a:ext>
                  </a:extLst>
                </a:gridCol>
              </a:tblGrid>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006041271"/>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150849197"/>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097518411"/>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128778775"/>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787725093"/>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592677101"/>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611107625"/>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210050650"/>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310338952"/>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129843687"/>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88699661"/>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955325877"/>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304449343"/>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710208300"/>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375878334"/>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341740658"/>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710276984"/>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740379920"/>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16106537"/>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990137604"/>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821432036"/>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541111735"/>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130183601"/>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1905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456168485"/>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576939847"/>
                  </a:ext>
                </a:extLst>
              </a:tr>
              <a:tr h="234913">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no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76200" cap="flat" cmpd="sng" algn="ctr">
                      <a:solidFill>
                        <a:srgbClr val="FF000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19050" cap="flat" cmpd="sng" algn="ctr">
                      <a:solidFill>
                        <a:srgbClr val="0070C0"/>
                      </a:solidFill>
                      <a:prstDash val="solid"/>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9525" cap="flat" cmpd="sng" algn="ctr">
                      <a:solidFill>
                        <a:srgbClr val="0070C0"/>
                      </a:solidFill>
                      <a:prstDash val="sysDash"/>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endParaRPr lang="en-US" sz="1200"/>
                    </a:p>
                  </a:txBody>
                  <a:tcPr marL="52486" marR="52486" marT="26243" marB="26243">
                    <a:lnL w="9525" cap="flat" cmpd="sng" algn="ctr">
                      <a:solidFill>
                        <a:srgbClr val="0070C0"/>
                      </a:solidFill>
                      <a:prstDash val="sysDash"/>
                      <a:round/>
                      <a:headEnd type="none" w="med" len="med"/>
                      <a:tailEnd type="none" w="med" len="med"/>
                    </a:lnL>
                    <a:lnR w="19050" cap="flat" cmpd="sng" algn="ctr">
                      <a:solidFill>
                        <a:srgbClr val="0070C0"/>
                      </a:solidFill>
                      <a:prstDash val="solid"/>
                      <a:round/>
                      <a:headEnd type="none" w="med" len="med"/>
                      <a:tailEnd type="none" w="med" len="med"/>
                    </a:lnR>
                    <a:lnT w="9525" cap="flat" cmpd="sng" algn="ctr">
                      <a:solidFill>
                        <a:srgbClr val="0070C0"/>
                      </a:solidFill>
                      <a:prstDash val="sysDash"/>
                      <a:round/>
                      <a:headEnd type="none" w="med" len="med"/>
                      <a:tailEnd type="none" w="med" len="med"/>
                    </a:lnT>
                    <a:lnB w="9525" cap="flat" cmpd="sng" algn="ctr">
                      <a:solidFill>
                        <a:srgbClr val="0070C0"/>
                      </a:solidFill>
                      <a:prstDash val="sysDash"/>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735494077"/>
                  </a:ext>
                </a:extLst>
              </a:tr>
            </a:tbl>
          </a:graphicData>
        </a:graphic>
      </p:graphicFrame>
      <p:sp>
        <p:nvSpPr>
          <p:cNvPr id="10" name="TextBox 9">
            <a:extLst>
              <a:ext uri="{FF2B5EF4-FFF2-40B4-BE49-F238E27FC236}">
                <a16:creationId xmlns:a16="http://schemas.microsoft.com/office/drawing/2014/main" id="{816805F0-DE31-1F68-77C4-ADF2B6A9D7D2}"/>
              </a:ext>
            </a:extLst>
          </p:cNvPr>
          <p:cNvSpPr txBox="1"/>
          <p:nvPr/>
        </p:nvSpPr>
        <p:spPr>
          <a:xfrm>
            <a:off x="1734581" y="-823277"/>
            <a:ext cx="10626535" cy="796821"/>
          </a:xfrm>
          <a:prstGeom prst="rect">
            <a:avLst/>
          </a:prstGeom>
          <a:noFill/>
        </p:spPr>
        <p:txBody>
          <a:bodyPr wrap="square" rtlCol="0">
            <a:spAutoFit/>
          </a:bodyPr>
          <a:lstStyle/>
          <a:p>
            <a:pPr defTabSz="680653">
              <a:buClrTx/>
              <a:defRPr/>
            </a:pPr>
            <a:r>
              <a:rPr lang="en-VN" sz="4578" b="1" kern="1200">
                <a:solidFill>
                  <a:srgbClr val="7030A0"/>
                </a:solidFill>
                <a:latin typeface="HP001 4 hàng" panose="020B0603050302020204" pitchFamily="34" charset="0"/>
                <a:ea typeface="+mn-ea"/>
                <a:cs typeface="HP001 5H Normal" panose="020B0603050302020204" pitchFamily="34" charset="0"/>
              </a:rPr>
              <a:t>Thứ </a:t>
            </a:r>
            <a:r>
              <a:rPr lang="en-US" sz="4578" b="1" kern="1200">
                <a:solidFill>
                  <a:srgbClr val="7030A0"/>
                </a:solidFill>
                <a:latin typeface="HP001 4 hàng" panose="020B0603050302020204" pitchFamily="34" charset="0"/>
                <a:ea typeface="+mn-ea"/>
                <a:cs typeface="HP001 5H Normal" panose="020B0603050302020204" pitchFamily="34" charset="0"/>
              </a:rPr>
              <a:t>    </a:t>
            </a:r>
            <a:r>
              <a:rPr lang="en-VN" sz="4578" b="1" kern="1200">
                <a:solidFill>
                  <a:srgbClr val="7030A0"/>
                </a:solidFill>
                <a:latin typeface="HP001 4 hàng" panose="020B0603050302020204" pitchFamily="34" charset="0"/>
                <a:ea typeface="+mn-ea"/>
                <a:cs typeface="HP001 5H Normal" panose="020B0603050302020204" pitchFamily="34" charset="0"/>
              </a:rPr>
              <a:t> </a:t>
            </a:r>
            <a:r>
              <a:rPr lang="en-US" sz="4578" b="1" kern="1200" dirty="0">
                <a:solidFill>
                  <a:srgbClr val="7030A0"/>
                </a:solidFill>
                <a:latin typeface="HP001 4 hàng" panose="020B0603050302020204" pitchFamily="34" charset="0"/>
                <a:ea typeface="+mn-ea"/>
                <a:cs typeface="HP001 5H Normal" panose="020B0603050302020204" pitchFamily="34" charset="0"/>
              </a:rPr>
              <a:t>w</a:t>
            </a:r>
            <a:r>
              <a:rPr lang="en-VN" sz="4578" b="1" kern="1200" dirty="0">
                <a:solidFill>
                  <a:srgbClr val="7030A0"/>
                </a:solidFill>
                <a:latin typeface="HP001 4 hàng" panose="020B0603050302020204" pitchFamily="34" charset="0"/>
                <a:ea typeface="+mn-ea"/>
                <a:cs typeface="HP001 5H Normal" panose="020B0603050302020204" pitchFamily="34" charset="0"/>
              </a:rPr>
              <a:t>gà</a:t>
            </a:r>
            <a:r>
              <a:rPr lang="en-US" sz="4578" b="1" kern="1200" err="1">
                <a:solidFill>
                  <a:srgbClr val="7030A0"/>
                </a:solidFill>
                <a:latin typeface="HP001 4 hàng" panose="020B0603050302020204" pitchFamily="34" charset="0"/>
                <a:ea typeface="+mn-ea"/>
                <a:cs typeface="HP001 5H Normal" panose="020B0603050302020204" pitchFamily="34" charset="0"/>
              </a:rPr>
              <a:t>ǀ</a:t>
            </a:r>
            <a:r>
              <a:rPr lang="en-VN" sz="4578" b="1" kern="1200">
                <a:solidFill>
                  <a:srgbClr val="7030A0"/>
                </a:solidFill>
                <a:latin typeface="HP001 4 hàng" panose="020B0603050302020204" pitchFamily="34" charset="0"/>
                <a:ea typeface="+mn-ea"/>
                <a:cs typeface="HP001 5H Normal" panose="020B0603050302020204" pitchFamily="34" charset="0"/>
              </a:rPr>
              <a:t> </a:t>
            </a:r>
            <a:r>
              <a:rPr lang="en-US" sz="4578" b="1" kern="1200">
                <a:solidFill>
                  <a:srgbClr val="7030A0"/>
                </a:solidFill>
                <a:latin typeface="HP001 4 hàng" panose="020B0603050302020204" pitchFamily="34" charset="0"/>
                <a:ea typeface="+mn-ea"/>
                <a:cs typeface="HP001 5H Normal" panose="020B0603050302020204" pitchFamily="34" charset="0"/>
              </a:rPr>
              <a:t>  </a:t>
            </a:r>
            <a:r>
              <a:rPr lang="en-US" sz="4578" b="1">
                <a:solidFill>
                  <a:srgbClr val="7030A0"/>
                </a:solidFill>
                <a:latin typeface="HP001 4 hàng" panose="020B0603050302020204" pitchFamily="34" charset="0"/>
                <a:cs typeface="HP001 5H Normal" panose="020B0603050302020204" pitchFamily="34" charset="0"/>
              </a:rPr>
              <a:t> </a:t>
            </a:r>
            <a:r>
              <a:rPr lang="el-GR" sz="4578" b="1" kern="1200" dirty="0">
                <a:solidFill>
                  <a:srgbClr val="7030A0"/>
                </a:solidFill>
                <a:latin typeface="HP001 4 hàng" panose="020B0603050302020204" pitchFamily="34" charset="0"/>
                <a:ea typeface="+mn-ea"/>
                <a:cs typeface="HP001 5H Normal" panose="020B0603050302020204" pitchFamily="34" charset="0"/>
              </a:rPr>
              <a:t>κ</a:t>
            </a:r>
            <a:r>
              <a:rPr lang="en-VN" sz="4578" b="1" kern="1200" dirty="0">
                <a:solidFill>
                  <a:srgbClr val="7030A0"/>
                </a:solidFill>
                <a:latin typeface="HP001 4 hàng" panose="020B0603050302020204" pitchFamily="34" charset="0"/>
                <a:ea typeface="+mn-ea"/>
                <a:cs typeface="HP001 5H Normal" panose="020B0603050302020204" pitchFamily="34" charset="0"/>
              </a:rPr>
              <a:t>án</a:t>
            </a:r>
            <a:r>
              <a:rPr lang="en-US" sz="4578" b="1" kern="1200" err="1">
                <a:solidFill>
                  <a:srgbClr val="7030A0"/>
                </a:solidFill>
                <a:latin typeface="HP001 4 hàng" panose="020B0603050302020204" pitchFamily="34" charset="0"/>
                <a:ea typeface="+mn-ea"/>
                <a:cs typeface="HP001 5H Normal" panose="020B0603050302020204" pitchFamily="34" charset="0"/>
              </a:rPr>
              <a:t>Ƒ</a:t>
            </a:r>
            <a:r>
              <a:rPr lang="en-US" sz="4578" b="1">
                <a:solidFill>
                  <a:srgbClr val="7030A0"/>
                </a:solidFill>
                <a:latin typeface="HP001 4 hàng" panose="020B0603050302020204" pitchFamily="34" charset="0"/>
                <a:cs typeface="HP001 5H Normal" panose="020B0603050302020204" pitchFamily="34" charset="0"/>
              </a:rPr>
              <a:t>   </a:t>
            </a:r>
            <a:r>
              <a:rPr lang="en-VN" sz="4578" b="1" kern="1200">
                <a:solidFill>
                  <a:srgbClr val="7030A0"/>
                </a:solidFill>
                <a:latin typeface="HP001 4 hàng" panose="020B0603050302020204" pitchFamily="34" charset="0"/>
                <a:ea typeface="+mn-ea"/>
                <a:cs typeface="HP001 5H Normal" panose="020B0603050302020204" pitchFamily="34" charset="0"/>
              </a:rPr>
              <a:t> </a:t>
            </a:r>
            <a:r>
              <a:rPr lang="en-US" sz="4578" b="1" kern="1200" dirty="0">
                <a:solidFill>
                  <a:srgbClr val="7030A0"/>
                </a:solidFill>
                <a:latin typeface="HP001 4 hàng" panose="020B0603050302020204" pitchFamily="34" charset="0"/>
                <a:ea typeface="+mn-ea"/>
                <a:cs typeface="HP001 5H Normal" panose="020B0603050302020204" pitchFamily="34" charset="0"/>
              </a:rPr>
              <a:t>w</a:t>
            </a:r>
            <a:r>
              <a:rPr lang="en-VN" sz="4578" b="1" kern="1200" dirty="0">
                <a:solidFill>
                  <a:srgbClr val="7030A0"/>
                </a:solidFill>
                <a:latin typeface="HP001 4 hàng" panose="020B0603050302020204" pitchFamily="34" charset="0"/>
                <a:ea typeface="+mn-ea"/>
                <a:cs typeface="HP001 5H Normal" panose="020B0603050302020204" pitchFamily="34" charset="0"/>
              </a:rPr>
              <a:t>ăm 202</a:t>
            </a:r>
            <a:r>
              <a:rPr lang="en-US" sz="4578" b="1" kern="1200" dirty="0">
                <a:solidFill>
                  <a:srgbClr val="7030A0"/>
                </a:solidFill>
                <a:latin typeface="HP001 4 hàng" panose="020B0603050302020204" pitchFamily="34" charset="0"/>
                <a:ea typeface="+mn-ea"/>
                <a:cs typeface="HP001 5H Normal" panose="020B0603050302020204" pitchFamily="34" charset="0"/>
              </a:rPr>
              <a:t>2</a:t>
            </a:r>
            <a:endParaRPr lang="en-VN" sz="4578"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1" name="TextBox 10">
            <a:extLst>
              <a:ext uri="{FF2B5EF4-FFF2-40B4-BE49-F238E27FC236}">
                <a16:creationId xmlns:a16="http://schemas.microsoft.com/office/drawing/2014/main" id="{B32BA976-9E2A-2443-352D-92111D57E809}"/>
              </a:ext>
            </a:extLst>
          </p:cNvPr>
          <p:cNvSpPr txBox="1"/>
          <p:nvPr/>
        </p:nvSpPr>
        <p:spPr>
          <a:xfrm>
            <a:off x="1140502" y="2755228"/>
            <a:ext cx="2238417" cy="796821"/>
          </a:xfrm>
          <a:prstGeom prst="rect">
            <a:avLst/>
          </a:prstGeom>
          <a:noFill/>
        </p:spPr>
        <p:txBody>
          <a:bodyPr wrap="square" rtlCol="0">
            <a:spAutoFit/>
          </a:bodyPr>
          <a:lstStyle/>
          <a:p>
            <a:pPr defTabSz="680653">
              <a:buClrTx/>
              <a:defRPr/>
            </a:pPr>
            <a:r>
              <a:rPr lang="en-US" sz="4578" b="1" kern="1200">
                <a:solidFill>
                  <a:srgbClr val="7030A0"/>
                </a:solidFill>
                <a:latin typeface="HP001 4 hàng" panose="020B0603050302020204" pitchFamily="34" charset="0"/>
                <a:ea typeface="+mn-ea"/>
                <a:cs typeface="HP001 5H Normal" panose="020B0603050302020204" pitchFamily="34" charset="0"/>
              </a:rPr>
              <a:t>TǨn:</a:t>
            </a:r>
            <a:endParaRPr lang="en-VN" sz="4578" b="1" kern="1200" dirty="0">
              <a:solidFill>
                <a:srgbClr val="7030A0"/>
              </a:solidFill>
              <a:latin typeface="HP001 4 hàng" panose="020B0603050302020204" pitchFamily="34" charset="0"/>
              <a:ea typeface="+mn-ea"/>
              <a:cs typeface="HP001 5H Normal" panose="020B0603050302020204" pitchFamily="34" charset="0"/>
            </a:endParaRPr>
          </a:p>
        </p:txBody>
      </p:sp>
      <p:sp>
        <p:nvSpPr>
          <p:cNvPr id="12" name="TextBox 11">
            <a:extLst>
              <a:ext uri="{FF2B5EF4-FFF2-40B4-BE49-F238E27FC236}">
                <a16:creationId xmlns:a16="http://schemas.microsoft.com/office/drawing/2014/main" id="{BEA5BB4B-A7E6-A313-9089-2EAAE454B900}"/>
              </a:ext>
            </a:extLst>
          </p:cNvPr>
          <p:cNvSpPr txBox="1"/>
          <p:nvPr/>
        </p:nvSpPr>
        <p:spPr>
          <a:xfrm>
            <a:off x="2799430" y="7916434"/>
            <a:ext cx="9666002" cy="796821"/>
          </a:xfrm>
          <a:prstGeom prst="rect">
            <a:avLst/>
          </a:prstGeom>
          <a:noFill/>
        </p:spPr>
        <p:txBody>
          <a:bodyPr wrap="square" rtlCol="0">
            <a:spAutoFit/>
          </a:bodyPr>
          <a:lstStyle/>
          <a:p>
            <a:pPr defTabSz="680653">
              <a:buClrTx/>
              <a:defRPr/>
            </a:pPr>
            <a:r>
              <a:rPr lang="en-US" sz="4578" b="1" kern="1200">
                <a:solidFill>
                  <a:srgbClr val="7030A0"/>
                </a:solidFill>
                <a:latin typeface="HP001 4 hàng" panose="020B0603050302020204" pitchFamily="34" charset="0"/>
                <a:ea typeface="+mn-ea"/>
                <a:cs typeface="HP001 5H Normal" panose="020B0603050302020204" pitchFamily="34" charset="0"/>
              </a:rPr>
              <a:t>Bảng </a:t>
            </a:r>
            <a:r>
              <a:rPr lang="el-GR" sz="4578" b="1" kern="1200">
                <a:solidFill>
                  <a:srgbClr val="7030A0"/>
                </a:solidFill>
                <a:latin typeface="HP001 4 hàng" panose="020B0603050302020204" pitchFamily="34" charset="0"/>
                <a:ea typeface="+mn-ea"/>
                <a:cs typeface="HP001 5H Normal" panose="020B0603050302020204" pitchFamily="34" charset="0"/>
              </a:rPr>
              <a:t>η</a:t>
            </a:r>
            <a:r>
              <a:rPr lang="en-US" sz="4578" b="1" kern="1200">
                <a:solidFill>
                  <a:srgbClr val="7030A0"/>
                </a:solidFill>
                <a:latin typeface="HP001 4 hàng" panose="020B0603050302020204" pitchFamily="34" charset="0"/>
                <a:ea typeface="+mn-ea"/>
                <a:cs typeface="HP001 5H Normal" panose="020B0603050302020204" pitchFamily="34" charset="0"/>
              </a:rPr>
              <a:t>ân 6, bảng </a:t>
            </a:r>
            <a:r>
              <a:rPr lang="el-GR" sz="4578" b="1" kern="1200">
                <a:solidFill>
                  <a:srgbClr val="7030A0"/>
                </a:solidFill>
                <a:latin typeface="HP001 4 hàng" panose="020B0603050302020204" pitchFamily="34" charset="0"/>
                <a:ea typeface="+mn-ea"/>
                <a:cs typeface="HP001 5H Normal" panose="020B0603050302020204" pitchFamily="34" charset="0"/>
              </a:rPr>
              <a:t>ε</a:t>
            </a:r>
            <a:r>
              <a:rPr lang="en-US" sz="4578" b="1" kern="1200">
                <a:solidFill>
                  <a:srgbClr val="7030A0"/>
                </a:solidFill>
                <a:latin typeface="HP001 4 hàng" panose="020B0603050302020204" pitchFamily="34" charset="0"/>
                <a:ea typeface="+mn-ea"/>
                <a:cs typeface="HP001 5H Normal" panose="020B0603050302020204" pitchFamily="34" charset="0"/>
              </a:rPr>
              <a:t>ia 6 </a:t>
            </a:r>
            <a:endParaRPr lang="en-VN" sz="4578" b="1" kern="1200" dirty="0">
              <a:solidFill>
                <a:srgbClr val="7030A0"/>
              </a:solidFill>
              <a:latin typeface="HP001 4 hàng" panose="020B0603050302020204" pitchFamily="34" charset="0"/>
              <a:ea typeface="+mn-ea"/>
              <a:cs typeface="HP001 5H Normal" panose="020B0603050302020204" pitchFamily="34" charset="0"/>
            </a:endParaRPr>
          </a:p>
        </p:txBody>
      </p:sp>
      <p:pic>
        <p:nvPicPr>
          <p:cNvPr id="1026" name="Picture 2">
            <a:extLst>
              <a:ext uri="{FF2B5EF4-FFF2-40B4-BE49-F238E27FC236}">
                <a16:creationId xmlns:a16="http://schemas.microsoft.com/office/drawing/2014/main" id="{B0A06ED0-C59E-D827-565E-63C9C571F7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0862" y="4723208"/>
            <a:ext cx="1528576" cy="211784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Bảng đen/ Bảng trắng/ Bảng học sinh khổ A4 giảm chỉ còn 18,000 đ">
            <a:extLst>
              <a:ext uri="{FF2B5EF4-FFF2-40B4-BE49-F238E27FC236}">
                <a16:creationId xmlns:a16="http://schemas.microsoft.com/office/drawing/2014/main" id="{CCF3544B-4884-1D83-4EB5-260091B34A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8603" y="5030891"/>
            <a:ext cx="2353546" cy="174309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4" descr="Hàng Chất Lượng Cao] Bông lau bảng,xóa bảng,Giẻ lau bảng Cầm tay chắc chắn  -dc3912 | Shopee Việt Nam">
            <a:extLst>
              <a:ext uri="{FF2B5EF4-FFF2-40B4-BE49-F238E27FC236}">
                <a16:creationId xmlns:a16="http://schemas.microsoft.com/office/drawing/2014/main" id="{04A37CA3-9D53-6B7E-DAC6-3C507ADA49E4}"/>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7989" b="79890" l="0" r="100000"/>
                    </a14:imgEffect>
                  </a14:imgLayer>
                </a14:imgProps>
              </a:ext>
              <a:ext uri="{28A0092B-C50C-407E-A947-70E740481C1C}">
                <a14:useLocalDpi xmlns:a14="http://schemas.microsoft.com/office/drawing/2010/main" val="0"/>
              </a:ext>
            </a:extLst>
          </a:blip>
          <a:srcRect t="22569" b="21958"/>
          <a:stretch/>
        </p:blipFill>
        <p:spPr bwMode="auto">
          <a:xfrm>
            <a:off x="5626131" y="6051156"/>
            <a:ext cx="1080051" cy="59913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descr="Phấn viết bảng">
            <a:extLst>
              <a:ext uri="{FF2B5EF4-FFF2-40B4-BE49-F238E27FC236}">
                <a16:creationId xmlns:a16="http://schemas.microsoft.com/office/drawing/2014/main" id="{F4C705BD-95AB-A220-1356-E11ED7B83442}"/>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94207" l="0" r="98973"/>
                    </a14:imgEffect>
                  </a14:imgLayer>
                </a14:imgProps>
              </a:ext>
              <a:ext uri="{28A0092B-C50C-407E-A947-70E740481C1C}">
                <a14:useLocalDpi xmlns:a14="http://schemas.microsoft.com/office/drawing/2010/main" val="0"/>
              </a:ext>
            </a:extLst>
          </a:blip>
          <a:srcRect/>
          <a:stretch>
            <a:fillRect/>
          </a:stretch>
        </p:blipFill>
        <p:spPr bwMode="auto">
          <a:xfrm>
            <a:off x="5114797" y="4719012"/>
            <a:ext cx="1446350" cy="118022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BÚT LÔNG BẢNG TL WB03 | Văn Phòng Phẩm Huyền Anh">
            <a:extLst>
              <a:ext uri="{FF2B5EF4-FFF2-40B4-BE49-F238E27FC236}">
                <a16:creationId xmlns:a16="http://schemas.microsoft.com/office/drawing/2014/main" id="{B3CB7A7B-C21C-5A44-5498-901DB90107B0}"/>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4951" r="30098"/>
          <a:stretch/>
        </p:blipFill>
        <p:spPr bwMode="auto">
          <a:xfrm rot="13770365">
            <a:off x="3837317" y="4864301"/>
            <a:ext cx="610153" cy="174574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8" descr="Vở 4 Ô ly 48 trang School Bạn Nhỏ 0509">
            <a:extLst>
              <a:ext uri="{FF2B5EF4-FFF2-40B4-BE49-F238E27FC236}">
                <a16:creationId xmlns:a16="http://schemas.microsoft.com/office/drawing/2014/main" id="{D8B8600D-C169-5249-28D1-8841D76045B5}"/>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l="7564" t="12420" r="7566" b="16591"/>
          <a:stretch/>
        </p:blipFill>
        <p:spPr bwMode="auto">
          <a:xfrm>
            <a:off x="8095786" y="4349399"/>
            <a:ext cx="2353546" cy="196861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Combo 50 cái Thước kẻ mica 30cm |">
            <a:extLst>
              <a:ext uri="{FF2B5EF4-FFF2-40B4-BE49-F238E27FC236}">
                <a16:creationId xmlns:a16="http://schemas.microsoft.com/office/drawing/2014/main" id="{D158597C-8BDE-7D51-C431-66F4089DD52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1759269">
            <a:off x="7980977" y="5376940"/>
            <a:ext cx="2253897" cy="225389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Free Simple Eraser Icon Image｜free Cartoon &amp; Clipart - Eraser Clipart -  (480x480) Png Clipart Download">
            <a:extLst>
              <a:ext uri="{FF2B5EF4-FFF2-40B4-BE49-F238E27FC236}">
                <a16:creationId xmlns:a16="http://schemas.microsoft.com/office/drawing/2014/main" id="{02CCEE95-0893-1066-E551-25A10926AC5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162253" y="5997671"/>
            <a:ext cx="689908" cy="44431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07F9367E-CB25-C050-A113-F0ECD36BAC8F}"/>
              </a:ext>
            </a:extLst>
          </p:cNvPr>
          <p:cNvPicPr>
            <a:picLocks noChangeAspect="1"/>
          </p:cNvPicPr>
          <p:nvPr/>
        </p:nvPicPr>
        <p:blipFill>
          <a:blip r:embed="rId14"/>
          <a:stretch>
            <a:fillRect/>
          </a:stretch>
        </p:blipFill>
        <p:spPr>
          <a:xfrm rot="2160812">
            <a:off x="9104907" y="4692049"/>
            <a:ext cx="602503" cy="1882821"/>
          </a:xfrm>
          <a:prstGeom prst="rect">
            <a:avLst/>
          </a:prstGeom>
        </p:spPr>
      </p:pic>
      <p:pic>
        <p:nvPicPr>
          <p:cNvPr id="15" name="Picture 14">
            <a:extLst>
              <a:ext uri="{FF2B5EF4-FFF2-40B4-BE49-F238E27FC236}">
                <a16:creationId xmlns:a16="http://schemas.microsoft.com/office/drawing/2014/main" id="{0A466109-C1A7-14B2-9308-7BBF53B6D289}"/>
              </a:ext>
            </a:extLst>
          </p:cNvPr>
          <p:cNvPicPr>
            <a:picLocks noChangeAspect="1"/>
          </p:cNvPicPr>
          <p:nvPr/>
        </p:nvPicPr>
        <p:blipFill>
          <a:blip r:embed="rId15"/>
          <a:stretch>
            <a:fillRect/>
          </a:stretch>
        </p:blipFill>
        <p:spPr>
          <a:xfrm>
            <a:off x="8725010" y="4967948"/>
            <a:ext cx="1877234" cy="1877234"/>
          </a:xfrm>
          <a:prstGeom prst="rect">
            <a:avLst/>
          </a:prstGeom>
        </p:spPr>
      </p:pic>
      <p:pic>
        <p:nvPicPr>
          <p:cNvPr id="4" name="Picture 3">
            <a:extLst>
              <a:ext uri="{FF2B5EF4-FFF2-40B4-BE49-F238E27FC236}">
                <a16:creationId xmlns:a16="http://schemas.microsoft.com/office/drawing/2014/main" id="{402401E8-9936-80D3-BB34-2A224480D38D}"/>
              </a:ext>
            </a:extLst>
          </p:cNvPr>
          <p:cNvPicPr>
            <a:picLocks noChangeAspect="1"/>
          </p:cNvPicPr>
          <p:nvPr/>
        </p:nvPicPr>
        <p:blipFill>
          <a:blip r:embed="rId16"/>
          <a:stretch>
            <a:fillRect/>
          </a:stretch>
        </p:blipFill>
        <p:spPr>
          <a:xfrm>
            <a:off x="1575790" y="1688407"/>
            <a:ext cx="10889188" cy="1225413"/>
          </a:xfrm>
          <a:prstGeom prst="rect">
            <a:avLst/>
          </a:prstGeom>
        </p:spPr>
      </p:pic>
      <p:sp>
        <p:nvSpPr>
          <p:cNvPr id="5" name="TextBox 4">
            <a:extLst>
              <a:ext uri="{FF2B5EF4-FFF2-40B4-BE49-F238E27FC236}">
                <a16:creationId xmlns:a16="http://schemas.microsoft.com/office/drawing/2014/main" id="{A188185D-1C8B-DC75-FE1A-938B7F0D2367}"/>
              </a:ext>
            </a:extLst>
          </p:cNvPr>
          <p:cNvSpPr txBox="1"/>
          <p:nvPr/>
        </p:nvSpPr>
        <p:spPr>
          <a:xfrm>
            <a:off x="3269475" y="1824686"/>
            <a:ext cx="1352577" cy="796821"/>
          </a:xfrm>
          <a:prstGeom prst="rect">
            <a:avLst/>
          </a:prstGeom>
          <a:noFill/>
        </p:spPr>
        <p:txBody>
          <a:bodyPr wrap="square" rtlCol="0">
            <a:spAutoFit/>
          </a:bodyPr>
          <a:lstStyle/>
          <a:p>
            <a:r>
              <a:rPr lang="en-US" sz="4578" b="1">
                <a:solidFill>
                  <a:srgbClr val="7030A0"/>
                </a:solidFill>
                <a:latin typeface="HP001 4 hàng" panose="020B0603050302020204" pitchFamily="34" charset="0"/>
              </a:rPr>
              <a:t>…</a:t>
            </a:r>
          </a:p>
        </p:txBody>
      </p:sp>
      <p:sp>
        <p:nvSpPr>
          <p:cNvPr id="6" name="TextBox 5">
            <a:extLst>
              <a:ext uri="{FF2B5EF4-FFF2-40B4-BE49-F238E27FC236}">
                <a16:creationId xmlns:a16="http://schemas.microsoft.com/office/drawing/2014/main" id="{2C83873E-60BA-E71E-1784-3A3932BD9ABE}"/>
              </a:ext>
            </a:extLst>
          </p:cNvPr>
          <p:cNvSpPr txBox="1"/>
          <p:nvPr/>
        </p:nvSpPr>
        <p:spPr>
          <a:xfrm>
            <a:off x="5847793" y="1824686"/>
            <a:ext cx="1352577" cy="796821"/>
          </a:xfrm>
          <a:prstGeom prst="rect">
            <a:avLst/>
          </a:prstGeom>
          <a:noFill/>
        </p:spPr>
        <p:txBody>
          <a:bodyPr wrap="square" rtlCol="0">
            <a:spAutoFit/>
          </a:bodyPr>
          <a:lstStyle/>
          <a:p>
            <a:r>
              <a:rPr lang="en-US" sz="4578" b="1">
                <a:solidFill>
                  <a:srgbClr val="7030A0"/>
                </a:solidFill>
                <a:latin typeface="HP001 4 hàng" panose="020B0603050302020204" pitchFamily="34" charset="0"/>
              </a:rPr>
              <a:t>…</a:t>
            </a:r>
          </a:p>
        </p:txBody>
      </p:sp>
      <p:sp>
        <p:nvSpPr>
          <p:cNvPr id="14" name="TextBox 13">
            <a:extLst>
              <a:ext uri="{FF2B5EF4-FFF2-40B4-BE49-F238E27FC236}">
                <a16:creationId xmlns:a16="http://schemas.microsoft.com/office/drawing/2014/main" id="{78DE5043-2FB1-3F1C-07E4-D9F77B7B5C76}"/>
              </a:ext>
            </a:extLst>
          </p:cNvPr>
          <p:cNvSpPr txBox="1"/>
          <p:nvPr/>
        </p:nvSpPr>
        <p:spPr>
          <a:xfrm>
            <a:off x="8095786" y="1824686"/>
            <a:ext cx="1352577" cy="796821"/>
          </a:xfrm>
          <a:prstGeom prst="rect">
            <a:avLst/>
          </a:prstGeom>
          <a:noFill/>
        </p:spPr>
        <p:txBody>
          <a:bodyPr wrap="square" rtlCol="0">
            <a:spAutoFit/>
          </a:bodyPr>
          <a:lstStyle/>
          <a:p>
            <a:r>
              <a:rPr lang="en-US" sz="4578" b="1">
                <a:solidFill>
                  <a:srgbClr val="7030A0"/>
                </a:solidFill>
                <a:latin typeface="HP001 4 hàng" panose="020B0603050302020204" pitchFamily="34" charset="0"/>
              </a:rPr>
              <a:t>…</a:t>
            </a:r>
          </a:p>
        </p:txBody>
      </p:sp>
      <p:sp>
        <p:nvSpPr>
          <p:cNvPr id="8" name="Rectangle 7">
            <a:extLst>
              <a:ext uri="{FF2B5EF4-FFF2-40B4-BE49-F238E27FC236}">
                <a16:creationId xmlns:a16="http://schemas.microsoft.com/office/drawing/2014/main" id="{5B5062A8-5D5F-FC87-AD89-3AF11173FBC2}"/>
              </a:ext>
            </a:extLst>
          </p:cNvPr>
          <p:cNvSpPr/>
          <p:nvPr/>
        </p:nvSpPr>
        <p:spPr>
          <a:xfrm>
            <a:off x="2842629" y="2145472"/>
            <a:ext cx="10284615" cy="20744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0653">
              <a:buClrTx/>
              <a:defRPr/>
            </a:pPr>
            <a:r>
              <a:rPr lang="en-US" sz="4788" b="1" kern="1200">
                <a:solidFill>
                  <a:srgbClr val="7030A0"/>
                </a:solidFill>
                <a:latin typeface="HP001 4 hàng" panose="020B0603050302020204" pitchFamily="34" charset="0"/>
                <a:cs typeface="HP001 5H Normal" panose="020B0603050302020204" pitchFamily="34" charset="0"/>
              </a:rPr>
              <a:t>So sá</a:t>
            </a:r>
            <a:r>
              <a:rPr lang="el-GR" sz="4788" b="1" kern="1200">
                <a:solidFill>
                  <a:srgbClr val="7030A0"/>
                </a:solidFill>
                <a:latin typeface="HP001 4 hàng" panose="020B0603050302020204" pitchFamily="34" charset="0"/>
                <a:cs typeface="HP001 5H Normal" panose="020B0603050302020204" pitchFamily="34" charset="0"/>
              </a:rPr>
              <a:t>ζ </a:t>
            </a:r>
            <a:r>
              <a:rPr lang="en-US" sz="4788" b="1" kern="1200">
                <a:solidFill>
                  <a:srgbClr val="7030A0"/>
                </a:solidFill>
                <a:latin typeface="HP001 4 hàng" panose="020B0603050302020204" pitchFamily="34" charset="0"/>
                <a:cs typeface="HP001 5H Normal" panose="020B0603050302020204" pitchFamily="34" charset="0"/>
              </a:rPr>
              <a:t>các số Ǉr</a:t>
            </a:r>
            <a:r>
              <a:rPr lang="el-GR" sz="4788" b="1" kern="1200">
                <a:solidFill>
                  <a:srgbClr val="7030A0"/>
                </a:solidFill>
                <a:latin typeface="HP001 4 hàng" panose="020B0603050302020204" pitchFamily="34" charset="0"/>
                <a:cs typeface="HP001 5H Normal" panose="020B0603050302020204" pitchFamily="34" charset="0"/>
              </a:rPr>
              <a:t>Ϊ</a:t>
            </a:r>
            <a:r>
              <a:rPr lang="en-US" sz="4788" b="1" kern="1200">
                <a:solidFill>
                  <a:srgbClr val="7030A0"/>
                </a:solidFill>
                <a:latin typeface="HP001 4 hàng" panose="020B0603050302020204" pitchFamily="34" charset="0"/>
                <a:cs typeface="HP001 5H Normal" panose="020B0603050302020204" pitchFamily="34" charset="0"/>
              </a:rPr>
              <a:t>g </a:t>
            </a:r>
            <a:r>
              <a:rPr lang="el-GR" sz="4788" b="1" kern="1200">
                <a:solidFill>
                  <a:srgbClr val="7030A0"/>
                </a:solidFill>
                <a:latin typeface="HP001 4 hàng" panose="020B0603050302020204" pitchFamily="34" charset="0"/>
                <a:cs typeface="HP001 5H Normal" panose="020B0603050302020204" pitchFamily="34" charset="0"/>
              </a:rPr>
              <a:t>ι</a:t>
            </a:r>
            <a:r>
              <a:rPr lang="en-US" sz="4788" b="1" kern="1200">
                <a:solidFill>
                  <a:srgbClr val="7030A0"/>
                </a:solidFill>
                <a:latin typeface="HP001 4 hàng" panose="020B0603050302020204" pitchFamily="34" charset="0"/>
                <a:cs typeface="HP001 5H Normal" panose="020B0603050302020204" pitchFamily="34" charset="0"/>
              </a:rPr>
              <a:t>ạm </a:t>
            </a:r>
            <a:r>
              <a:rPr lang="el-GR" sz="4788" b="1" kern="1200">
                <a:solidFill>
                  <a:srgbClr val="7030A0"/>
                </a:solidFill>
                <a:latin typeface="HP001 4 hàng" panose="020B0603050302020204" pitchFamily="34" charset="0"/>
                <a:cs typeface="HP001 5H Normal" panose="020B0603050302020204" pitchFamily="34" charset="0"/>
              </a:rPr>
              <a:t>ν΅</a:t>
            </a:r>
            <a:endParaRPr lang="en-VN" sz="4788" b="1" kern="1200" dirty="0">
              <a:solidFill>
                <a:srgbClr val="7030A0"/>
              </a:solidFill>
              <a:latin typeface="HP001 4 hàng" panose="020B0603050302020204" pitchFamily="34" charset="0"/>
              <a:cs typeface="HP001 5H Normal" panose="020B0603050302020204" pitchFamily="34" charset="0"/>
            </a:endParaRPr>
          </a:p>
        </p:txBody>
      </p:sp>
      <p:sp>
        <p:nvSpPr>
          <p:cNvPr id="7" name="Rectangle 6">
            <a:extLst>
              <a:ext uri="{FF2B5EF4-FFF2-40B4-BE49-F238E27FC236}">
                <a16:creationId xmlns:a16="http://schemas.microsoft.com/office/drawing/2014/main" id="{79D5CD5D-389C-2194-5A81-37161CAB66E3}"/>
              </a:ext>
            </a:extLst>
          </p:cNvPr>
          <p:cNvSpPr/>
          <p:nvPr/>
        </p:nvSpPr>
        <p:spPr>
          <a:xfrm>
            <a:off x="4652067" y="3080057"/>
            <a:ext cx="5736666" cy="20744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0653">
              <a:buClrTx/>
              <a:defRPr/>
            </a:pPr>
            <a:r>
              <a:rPr lang="el-GR" sz="4788" b="1" kern="1200">
                <a:solidFill>
                  <a:srgbClr val="7030A0"/>
                </a:solidFill>
                <a:latin typeface="HP001 4 hàng" panose="020B0603050302020204" pitchFamily="34" charset="0"/>
                <a:cs typeface="HP001 5H Normal" panose="020B0603050302020204" pitchFamily="34" charset="0"/>
              </a:rPr>
              <a:t>10 000</a:t>
            </a:r>
            <a:endParaRPr lang="en-VN" sz="4788" b="1" kern="1200" dirty="0">
              <a:solidFill>
                <a:srgbClr val="7030A0"/>
              </a:solidFill>
              <a:latin typeface="HP001 4 hàng" panose="020B0603050302020204" pitchFamily="34" charset="0"/>
              <a:cs typeface="HP001 5H Normal" panose="020B0603050302020204" pitchFamily="34" charset="0"/>
            </a:endParaRPr>
          </a:p>
        </p:txBody>
      </p:sp>
    </p:spTree>
    <p:extLst>
      <p:ext uri="{BB962C8B-B14F-4D97-AF65-F5344CB8AC3E}">
        <p14:creationId xmlns:p14="http://schemas.microsoft.com/office/powerpoint/2010/main" val="2735243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pic>
        <p:nvPicPr>
          <p:cNvPr id="6" name="Picture 5">
            <a:extLst>
              <a:ext uri="{FF2B5EF4-FFF2-40B4-BE49-F238E27FC236}">
                <a16:creationId xmlns:a16="http://schemas.microsoft.com/office/drawing/2014/main" id="{48812B0B-1707-F6D5-C3A9-F7E56405592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0" y="874146"/>
            <a:ext cx="11894770" cy="4471082"/>
          </a:xfrm>
          <a:prstGeom prst="rect">
            <a:avLst/>
          </a:prstGeom>
          <a:ln>
            <a:noFill/>
          </a:ln>
          <a:effectLst>
            <a:softEdge rad="11250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D8720B-6106-3ED2-C933-2CAB9D87656B}"/>
              </a:ext>
            </a:extLst>
          </p:cNvPr>
          <p:cNvSpPr txBox="1"/>
          <p:nvPr/>
        </p:nvSpPr>
        <p:spPr>
          <a:xfrm>
            <a:off x="924073" y="179487"/>
            <a:ext cx="8341682" cy="646331"/>
          </a:xfrm>
          <a:prstGeom prst="rect">
            <a:avLst/>
          </a:prstGeom>
          <a:solidFill>
            <a:srgbClr val="F7E9A1"/>
          </a:solidFill>
        </p:spPr>
        <p:txBody>
          <a:bodyPr wrap="square" rtlCol="0">
            <a:spAutoFit/>
          </a:bodyPr>
          <a:lstStyle/>
          <a:p>
            <a:pPr algn="just"/>
            <a:r>
              <a:rPr lang="en-US" sz="3600"/>
              <a:t>a) So sánh 3 143 và 2 427</a:t>
            </a:r>
          </a:p>
        </p:txBody>
      </p:sp>
      <p:graphicFrame>
        <p:nvGraphicFramePr>
          <p:cNvPr id="3" name="Table 4">
            <a:extLst>
              <a:ext uri="{FF2B5EF4-FFF2-40B4-BE49-F238E27FC236}">
                <a16:creationId xmlns:a16="http://schemas.microsoft.com/office/drawing/2014/main" id="{DDD3FB0F-E7CC-8C96-07B2-2BC6085A6A21}"/>
              </a:ext>
            </a:extLst>
          </p:cNvPr>
          <p:cNvGraphicFramePr>
            <a:graphicFrameLocks noGrp="1"/>
          </p:cNvGraphicFramePr>
          <p:nvPr>
            <p:extLst>
              <p:ext uri="{D42A27DB-BD31-4B8C-83A1-F6EECF244321}">
                <p14:modId xmlns:p14="http://schemas.microsoft.com/office/powerpoint/2010/main" val="2274393015"/>
              </p:ext>
            </p:extLst>
          </p:nvPr>
        </p:nvGraphicFramePr>
        <p:xfrm>
          <a:off x="1659459" y="1074684"/>
          <a:ext cx="8107890" cy="2392512"/>
        </p:xfrm>
        <a:graphic>
          <a:graphicData uri="http://schemas.openxmlformats.org/drawingml/2006/table">
            <a:tbl>
              <a:tblPr firstRow="1" bandRow="1">
                <a:tableStyleId>{3C524AEA-F520-4697-8DAD-13E62CF4688C}</a:tableStyleId>
              </a:tblPr>
              <a:tblGrid>
                <a:gridCol w="1621578">
                  <a:extLst>
                    <a:ext uri="{9D8B030D-6E8A-4147-A177-3AD203B41FA5}">
                      <a16:colId xmlns:a16="http://schemas.microsoft.com/office/drawing/2014/main" val="677367910"/>
                    </a:ext>
                  </a:extLst>
                </a:gridCol>
                <a:gridCol w="1621578">
                  <a:extLst>
                    <a:ext uri="{9D8B030D-6E8A-4147-A177-3AD203B41FA5}">
                      <a16:colId xmlns:a16="http://schemas.microsoft.com/office/drawing/2014/main" val="332605882"/>
                    </a:ext>
                  </a:extLst>
                </a:gridCol>
                <a:gridCol w="1621578">
                  <a:extLst>
                    <a:ext uri="{9D8B030D-6E8A-4147-A177-3AD203B41FA5}">
                      <a16:colId xmlns:a16="http://schemas.microsoft.com/office/drawing/2014/main" val="1816271849"/>
                    </a:ext>
                  </a:extLst>
                </a:gridCol>
                <a:gridCol w="1621578">
                  <a:extLst>
                    <a:ext uri="{9D8B030D-6E8A-4147-A177-3AD203B41FA5}">
                      <a16:colId xmlns:a16="http://schemas.microsoft.com/office/drawing/2014/main" val="4045459836"/>
                    </a:ext>
                  </a:extLst>
                </a:gridCol>
                <a:gridCol w="1621578">
                  <a:extLst>
                    <a:ext uri="{9D8B030D-6E8A-4147-A177-3AD203B41FA5}">
                      <a16:colId xmlns:a16="http://schemas.microsoft.com/office/drawing/2014/main" val="3622046055"/>
                    </a:ext>
                  </a:extLst>
                </a:gridCol>
              </a:tblGrid>
              <a:tr h="604298">
                <a:tc>
                  <a:txBody>
                    <a:bodyPr/>
                    <a:lstStyle/>
                    <a:p>
                      <a:pPr algn="ctr"/>
                      <a:r>
                        <a:rPr lang="en-US" sz="3200"/>
                        <a:t>Số</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3200"/>
                        <a:t>Hàng nghìn</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3200"/>
                        <a:t>Hàng trăm</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3200"/>
                        <a:t>Hàng chục</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3200"/>
                        <a:t>Hàng đơn vị</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400160192"/>
                  </a:ext>
                </a:extLst>
              </a:tr>
              <a:tr h="604298">
                <a:tc>
                  <a:txBody>
                    <a:bodyPr/>
                    <a:lstStyle/>
                    <a:p>
                      <a:pPr algn="ctr"/>
                      <a:r>
                        <a:rPr lang="en-US" sz="3200"/>
                        <a:t>3 143</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a:t>3</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a:t>1</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a:t>4</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a:t>3</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5344722"/>
                  </a:ext>
                </a:extLst>
              </a:tr>
              <a:tr h="604298">
                <a:tc>
                  <a:txBody>
                    <a:bodyPr/>
                    <a:lstStyle/>
                    <a:p>
                      <a:pPr algn="ctr"/>
                      <a:r>
                        <a:rPr lang="en-US" sz="3200"/>
                        <a:t>2 427</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a:t>2</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a:t>4</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a:t>2</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a:t>7</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09377298"/>
                  </a:ext>
                </a:extLst>
              </a:tr>
            </a:tbl>
          </a:graphicData>
        </a:graphic>
      </p:graphicFrame>
      <p:sp>
        <p:nvSpPr>
          <p:cNvPr id="5" name="TextBox 4">
            <a:extLst>
              <a:ext uri="{FF2B5EF4-FFF2-40B4-BE49-F238E27FC236}">
                <a16:creationId xmlns:a16="http://schemas.microsoft.com/office/drawing/2014/main" id="{447E831B-7110-B879-9DDC-BB5BD224BA70}"/>
              </a:ext>
            </a:extLst>
          </p:cNvPr>
          <p:cNvSpPr txBox="1"/>
          <p:nvPr/>
        </p:nvSpPr>
        <p:spPr>
          <a:xfrm>
            <a:off x="1579248" y="3751851"/>
            <a:ext cx="9314794" cy="646331"/>
          </a:xfrm>
          <a:prstGeom prst="rect">
            <a:avLst/>
          </a:prstGeom>
          <a:solidFill>
            <a:srgbClr val="F7E9A1"/>
          </a:solidFill>
        </p:spPr>
        <p:txBody>
          <a:bodyPr wrap="square" rtlCol="0">
            <a:spAutoFit/>
          </a:bodyPr>
          <a:lstStyle/>
          <a:p>
            <a:pPr algn="just"/>
            <a:r>
              <a:rPr lang="en-US" sz="3600"/>
              <a:t>3 143 &gt; 2 427 (vì ở hàng nghìn có 3 &gt; 2)</a:t>
            </a:r>
          </a:p>
        </p:txBody>
      </p:sp>
      <p:sp>
        <p:nvSpPr>
          <p:cNvPr id="21" name="Rectangle 20">
            <a:extLst>
              <a:ext uri="{FF2B5EF4-FFF2-40B4-BE49-F238E27FC236}">
                <a16:creationId xmlns:a16="http://schemas.microsoft.com/office/drawing/2014/main" id="{0942AFB4-B866-1E58-E307-6FDAD6FEC231}"/>
              </a:ext>
            </a:extLst>
          </p:cNvPr>
          <p:cNvSpPr/>
          <p:nvPr/>
        </p:nvSpPr>
        <p:spPr>
          <a:xfrm>
            <a:off x="3762008" y="2237690"/>
            <a:ext cx="700882" cy="544431"/>
          </a:xfrm>
          <a:prstGeom prst="rect">
            <a:avLst/>
          </a:prstGeom>
          <a:solidFill>
            <a:srgbClr val="F6E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rPr>
              <a:t>?</a:t>
            </a:r>
          </a:p>
        </p:txBody>
      </p:sp>
      <p:sp>
        <p:nvSpPr>
          <p:cNvPr id="22" name="Rectangle 21">
            <a:extLst>
              <a:ext uri="{FF2B5EF4-FFF2-40B4-BE49-F238E27FC236}">
                <a16:creationId xmlns:a16="http://schemas.microsoft.com/office/drawing/2014/main" id="{7337AFEA-F7E2-4449-11D6-52FC0A7A39E3}"/>
              </a:ext>
            </a:extLst>
          </p:cNvPr>
          <p:cNvSpPr/>
          <p:nvPr/>
        </p:nvSpPr>
        <p:spPr>
          <a:xfrm>
            <a:off x="5362963" y="2237690"/>
            <a:ext cx="700882" cy="544431"/>
          </a:xfrm>
          <a:prstGeom prst="rect">
            <a:avLst/>
          </a:prstGeom>
          <a:solidFill>
            <a:srgbClr val="F6E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rPr>
              <a:t>?</a:t>
            </a:r>
          </a:p>
        </p:txBody>
      </p:sp>
      <p:sp>
        <p:nvSpPr>
          <p:cNvPr id="23" name="Rectangle 22">
            <a:extLst>
              <a:ext uri="{FF2B5EF4-FFF2-40B4-BE49-F238E27FC236}">
                <a16:creationId xmlns:a16="http://schemas.microsoft.com/office/drawing/2014/main" id="{2DF9F1C8-5507-BE4C-4E53-6A763B3FC478}"/>
              </a:ext>
            </a:extLst>
          </p:cNvPr>
          <p:cNvSpPr/>
          <p:nvPr/>
        </p:nvSpPr>
        <p:spPr>
          <a:xfrm>
            <a:off x="6963918" y="2237690"/>
            <a:ext cx="700882" cy="544431"/>
          </a:xfrm>
          <a:prstGeom prst="rect">
            <a:avLst/>
          </a:prstGeom>
          <a:solidFill>
            <a:srgbClr val="F6E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rPr>
              <a:t>?</a:t>
            </a:r>
          </a:p>
        </p:txBody>
      </p:sp>
      <p:sp>
        <p:nvSpPr>
          <p:cNvPr id="24" name="Rectangle 23">
            <a:extLst>
              <a:ext uri="{FF2B5EF4-FFF2-40B4-BE49-F238E27FC236}">
                <a16:creationId xmlns:a16="http://schemas.microsoft.com/office/drawing/2014/main" id="{73A66850-7390-287C-7910-07155893ED6A}"/>
              </a:ext>
            </a:extLst>
          </p:cNvPr>
          <p:cNvSpPr/>
          <p:nvPr/>
        </p:nvSpPr>
        <p:spPr>
          <a:xfrm>
            <a:off x="8564873" y="2237690"/>
            <a:ext cx="700882" cy="544431"/>
          </a:xfrm>
          <a:prstGeom prst="rect">
            <a:avLst/>
          </a:prstGeom>
          <a:solidFill>
            <a:srgbClr val="F6E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rPr>
              <a:t>?</a:t>
            </a:r>
          </a:p>
        </p:txBody>
      </p:sp>
      <p:sp>
        <p:nvSpPr>
          <p:cNvPr id="25" name="Rectangle 24">
            <a:extLst>
              <a:ext uri="{FF2B5EF4-FFF2-40B4-BE49-F238E27FC236}">
                <a16:creationId xmlns:a16="http://schemas.microsoft.com/office/drawing/2014/main" id="{6B3ADEB5-0A50-F957-98CE-E8CBA6FB5D85}"/>
              </a:ext>
            </a:extLst>
          </p:cNvPr>
          <p:cNvSpPr/>
          <p:nvPr/>
        </p:nvSpPr>
        <p:spPr>
          <a:xfrm>
            <a:off x="3762008" y="2867944"/>
            <a:ext cx="700882" cy="544431"/>
          </a:xfrm>
          <a:prstGeom prst="rect">
            <a:avLst/>
          </a:prstGeom>
          <a:solidFill>
            <a:srgbClr val="F6E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rPr>
              <a:t>?</a:t>
            </a:r>
          </a:p>
        </p:txBody>
      </p:sp>
      <p:sp>
        <p:nvSpPr>
          <p:cNvPr id="26" name="Rectangle 25">
            <a:extLst>
              <a:ext uri="{FF2B5EF4-FFF2-40B4-BE49-F238E27FC236}">
                <a16:creationId xmlns:a16="http://schemas.microsoft.com/office/drawing/2014/main" id="{C5DCB94B-962A-379A-5078-C96C395B59FE}"/>
              </a:ext>
            </a:extLst>
          </p:cNvPr>
          <p:cNvSpPr/>
          <p:nvPr/>
        </p:nvSpPr>
        <p:spPr>
          <a:xfrm>
            <a:off x="5362963" y="2867944"/>
            <a:ext cx="700882" cy="544431"/>
          </a:xfrm>
          <a:prstGeom prst="rect">
            <a:avLst/>
          </a:prstGeom>
          <a:solidFill>
            <a:srgbClr val="F6E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rPr>
              <a:t>?</a:t>
            </a:r>
          </a:p>
        </p:txBody>
      </p:sp>
      <p:sp>
        <p:nvSpPr>
          <p:cNvPr id="27" name="Rectangle 26">
            <a:extLst>
              <a:ext uri="{FF2B5EF4-FFF2-40B4-BE49-F238E27FC236}">
                <a16:creationId xmlns:a16="http://schemas.microsoft.com/office/drawing/2014/main" id="{6D7ED41B-460D-F423-C235-6558B6B0368D}"/>
              </a:ext>
            </a:extLst>
          </p:cNvPr>
          <p:cNvSpPr/>
          <p:nvPr/>
        </p:nvSpPr>
        <p:spPr>
          <a:xfrm>
            <a:off x="6963918" y="2867944"/>
            <a:ext cx="700882" cy="544431"/>
          </a:xfrm>
          <a:prstGeom prst="rect">
            <a:avLst/>
          </a:prstGeom>
          <a:solidFill>
            <a:srgbClr val="F6E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rPr>
              <a:t>?</a:t>
            </a:r>
          </a:p>
        </p:txBody>
      </p:sp>
      <p:sp>
        <p:nvSpPr>
          <p:cNvPr id="28" name="Rectangle 27">
            <a:extLst>
              <a:ext uri="{FF2B5EF4-FFF2-40B4-BE49-F238E27FC236}">
                <a16:creationId xmlns:a16="http://schemas.microsoft.com/office/drawing/2014/main" id="{EB52F6DC-610D-09C6-186C-E3F4145F8345}"/>
              </a:ext>
            </a:extLst>
          </p:cNvPr>
          <p:cNvSpPr/>
          <p:nvPr/>
        </p:nvSpPr>
        <p:spPr>
          <a:xfrm>
            <a:off x="8564873" y="2867944"/>
            <a:ext cx="700882" cy="544431"/>
          </a:xfrm>
          <a:prstGeom prst="rect">
            <a:avLst/>
          </a:prstGeom>
          <a:solidFill>
            <a:srgbClr val="F6E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rPr>
              <a:t>?</a:t>
            </a:r>
          </a:p>
        </p:txBody>
      </p:sp>
      <p:sp>
        <p:nvSpPr>
          <p:cNvPr id="29" name="Rectangle: Rounded Corners 28">
            <a:extLst>
              <a:ext uri="{FF2B5EF4-FFF2-40B4-BE49-F238E27FC236}">
                <a16:creationId xmlns:a16="http://schemas.microsoft.com/office/drawing/2014/main" id="{8ADAF4D9-FFAC-97F1-9761-BC657DB8CFC5}"/>
              </a:ext>
            </a:extLst>
          </p:cNvPr>
          <p:cNvSpPr/>
          <p:nvPr/>
        </p:nvSpPr>
        <p:spPr>
          <a:xfrm>
            <a:off x="1659459" y="4588625"/>
            <a:ext cx="8107890" cy="205070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a:solidFill>
                  <a:schemeClr val="tx1"/>
                </a:solidFill>
              </a:rPr>
              <a:t>Nếu hai số có cùng số chữ số thì so sánh từng cặp chữ số ở cùng một hàng, kể từ trái sang phải.</a:t>
            </a:r>
          </a:p>
        </p:txBody>
      </p:sp>
    </p:spTree>
    <p:extLst>
      <p:ext uri="{BB962C8B-B14F-4D97-AF65-F5344CB8AC3E}">
        <p14:creationId xmlns:p14="http://schemas.microsoft.com/office/powerpoint/2010/main" val="345802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21"/>
                                        </p:tgtEl>
                                      </p:cBhvr>
                                    </p:animEffect>
                                    <p:anim calcmode="lin" valueType="num">
                                      <p:cBhvr>
                                        <p:cTn id="7" dur="1000"/>
                                        <p:tgtEl>
                                          <p:spTgt spid="21"/>
                                        </p:tgtEl>
                                        <p:attrNameLst>
                                          <p:attrName>ppt_x</p:attrName>
                                        </p:attrNameLst>
                                      </p:cBhvr>
                                      <p:tavLst>
                                        <p:tav tm="0">
                                          <p:val>
                                            <p:strVal val="ppt_x"/>
                                          </p:val>
                                        </p:tav>
                                        <p:tav tm="100000">
                                          <p:val>
                                            <p:strVal val="ppt_x"/>
                                          </p:val>
                                        </p:tav>
                                      </p:tavLst>
                                    </p:anim>
                                    <p:anim calcmode="lin" valueType="num">
                                      <p:cBhvr>
                                        <p:cTn id="8" dur="1000"/>
                                        <p:tgtEl>
                                          <p:spTgt spid="21"/>
                                        </p:tgtEl>
                                        <p:attrNameLst>
                                          <p:attrName>ppt_y</p:attrName>
                                        </p:attrNameLst>
                                      </p:cBhvr>
                                      <p:tavLst>
                                        <p:tav tm="0">
                                          <p:val>
                                            <p:strVal val="ppt_y"/>
                                          </p:val>
                                        </p:tav>
                                        <p:tav tm="100000">
                                          <p:val>
                                            <p:strVal val="ppt_y+.1"/>
                                          </p:val>
                                        </p:tav>
                                      </p:tavLst>
                                    </p:anim>
                                    <p:set>
                                      <p:cBhvr>
                                        <p:cTn id="9" dur="1" fill="hold">
                                          <p:stCondLst>
                                            <p:cond delay="999"/>
                                          </p:stCondLst>
                                        </p:cTn>
                                        <p:tgtEl>
                                          <p:spTgt spid="21"/>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0" nodeType="clickEffect">
                                  <p:stCondLst>
                                    <p:cond delay="0"/>
                                  </p:stCondLst>
                                  <p:childTnLst>
                                    <p:animEffect transition="out" filter="fade">
                                      <p:cBhvr>
                                        <p:cTn id="13" dur="1000"/>
                                        <p:tgtEl>
                                          <p:spTgt spid="22"/>
                                        </p:tgtEl>
                                      </p:cBhvr>
                                    </p:animEffect>
                                    <p:anim calcmode="lin" valueType="num">
                                      <p:cBhvr>
                                        <p:cTn id="14" dur="1000"/>
                                        <p:tgtEl>
                                          <p:spTgt spid="22"/>
                                        </p:tgtEl>
                                        <p:attrNameLst>
                                          <p:attrName>ppt_x</p:attrName>
                                        </p:attrNameLst>
                                      </p:cBhvr>
                                      <p:tavLst>
                                        <p:tav tm="0">
                                          <p:val>
                                            <p:strVal val="ppt_x"/>
                                          </p:val>
                                        </p:tav>
                                        <p:tav tm="100000">
                                          <p:val>
                                            <p:strVal val="ppt_x"/>
                                          </p:val>
                                        </p:tav>
                                      </p:tavLst>
                                    </p:anim>
                                    <p:anim calcmode="lin" valueType="num">
                                      <p:cBhvr>
                                        <p:cTn id="15" dur="1000"/>
                                        <p:tgtEl>
                                          <p:spTgt spid="22"/>
                                        </p:tgtEl>
                                        <p:attrNameLst>
                                          <p:attrName>ppt_y</p:attrName>
                                        </p:attrNameLst>
                                      </p:cBhvr>
                                      <p:tavLst>
                                        <p:tav tm="0">
                                          <p:val>
                                            <p:strVal val="ppt_y"/>
                                          </p:val>
                                        </p:tav>
                                        <p:tav tm="100000">
                                          <p:val>
                                            <p:strVal val="ppt_y+.1"/>
                                          </p:val>
                                        </p:tav>
                                      </p:tavLst>
                                    </p:anim>
                                    <p:set>
                                      <p:cBhvr>
                                        <p:cTn id="16" dur="1" fill="hold">
                                          <p:stCondLst>
                                            <p:cond delay="999"/>
                                          </p:stCondLst>
                                        </p:cTn>
                                        <p:tgtEl>
                                          <p:spTgt spid="2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0" nodeType="clickEffect">
                                  <p:stCondLst>
                                    <p:cond delay="0"/>
                                  </p:stCondLst>
                                  <p:childTnLst>
                                    <p:animEffect transition="out" filter="fade">
                                      <p:cBhvr>
                                        <p:cTn id="20" dur="1000"/>
                                        <p:tgtEl>
                                          <p:spTgt spid="23"/>
                                        </p:tgtEl>
                                      </p:cBhvr>
                                    </p:animEffect>
                                    <p:anim calcmode="lin" valueType="num">
                                      <p:cBhvr>
                                        <p:cTn id="21" dur="1000"/>
                                        <p:tgtEl>
                                          <p:spTgt spid="23"/>
                                        </p:tgtEl>
                                        <p:attrNameLst>
                                          <p:attrName>ppt_x</p:attrName>
                                        </p:attrNameLst>
                                      </p:cBhvr>
                                      <p:tavLst>
                                        <p:tav tm="0">
                                          <p:val>
                                            <p:strVal val="ppt_x"/>
                                          </p:val>
                                        </p:tav>
                                        <p:tav tm="100000">
                                          <p:val>
                                            <p:strVal val="ppt_x"/>
                                          </p:val>
                                        </p:tav>
                                      </p:tavLst>
                                    </p:anim>
                                    <p:anim calcmode="lin" valueType="num">
                                      <p:cBhvr>
                                        <p:cTn id="22" dur="1000"/>
                                        <p:tgtEl>
                                          <p:spTgt spid="23"/>
                                        </p:tgtEl>
                                        <p:attrNameLst>
                                          <p:attrName>ppt_y</p:attrName>
                                        </p:attrNameLst>
                                      </p:cBhvr>
                                      <p:tavLst>
                                        <p:tav tm="0">
                                          <p:val>
                                            <p:strVal val="ppt_y"/>
                                          </p:val>
                                        </p:tav>
                                        <p:tav tm="100000">
                                          <p:val>
                                            <p:strVal val="ppt_y+.1"/>
                                          </p:val>
                                        </p:tav>
                                      </p:tavLst>
                                    </p:anim>
                                    <p:set>
                                      <p:cBhvr>
                                        <p:cTn id="23" dur="1" fill="hold">
                                          <p:stCondLst>
                                            <p:cond delay="999"/>
                                          </p:stCondLst>
                                        </p:cTn>
                                        <p:tgtEl>
                                          <p:spTgt spid="2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xit" presetSubtype="0" fill="hold" grpId="0" nodeType="clickEffect">
                                  <p:stCondLst>
                                    <p:cond delay="0"/>
                                  </p:stCondLst>
                                  <p:childTnLst>
                                    <p:animEffect transition="out" filter="fade">
                                      <p:cBhvr>
                                        <p:cTn id="27" dur="1000"/>
                                        <p:tgtEl>
                                          <p:spTgt spid="24"/>
                                        </p:tgtEl>
                                      </p:cBhvr>
                                    </p:animEffect>
                                    <p:anim calcmode="lin" valueType="num">
                                      <p:cBhvr>
                                        <p:cTn id="28" dur="1000"/>
                                        <p:tgtEl>
                                          <p:spTgt spid="24"/>
                                        </p:tgtEl>
                                        <p:attrNameLst>
                                          <p:attrName>ppt_x</p:attrName>
                                        </p:attrNameLst>
                                      </p:cBhvr>
                                      <p:tavLst>
                                        <p:tav tm="0">
                                          <p:val>
                                            <p:strVal val="ppt_x"/>
                                          </p:val>
                                        </p:tav>
                                        <p:tav tm="100000">
                                          <p:val>
                                            <p:strVal val="ppt_x"/>
                                          </p:val>
                                        </p:tav>
                                      </p:tavLst>
                                    </p:anim>
                                    <p:anim calcmode="lin" valueType="num">
                                      <p:cBhvr>
                                        <p:cTn id="29" dur="1000"/>
                                        <p:tgtEl>
                                          <p:spTgt spid="24"/>
                                        </p:tgtEl>
                                        <p:attrNameLst>
                                          <p:attrName>ppt_y</p:attrName>
                                        </p:attrNameLst>
                                      </p:cBhvr>
                                      <p:tavLst>
                                        <p:tav tm="0">
                                          <p:val>
                                            <p:strVal val="ppt_y"/>
                                          </p:val>
                                        </p:tav>
                                        <p:tav tm="100000">
                                          <p:val>
                                            <p:strVal val="ppt_y+.1"/>
                                          </p:val>
                                        </p:tav>
                                      </p:tavLst>
                                    </p:anim>
                                    <p:set>
                                      <p:cBhvr>
                                        <p:cTn id="30" dur="1" fill="hold">
                                          <p:stCondLst>
                                            <p:cond delay="999"/>
                                          </p:stCondLst>
                                        </p:cTn>
                                        <p:tgtEl>
                                          <p:spTgt spid="2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42" presetClass="exit" presetSubtype="0" fill="hold" grpId="0" nodeType="clickEffect">
                                  <p:stCondLst>
                                    <p:cond delay="0"/>
                                  </p:stCondLst>
                                  <p:childTnLst>
                                    <p:animEffect transition="out" filter="fade">
                                      <p:cBhvr>
                                        <p:cTn id="34" dur="1000"/>
                                        <p:tgtEl>
                                          <p:spTgt spid="25"/>
                                        </p:tgtEl>
                                      </p:cBhvr>
                                    </p:animEffect>
                                    <p:anim calcmode="lin" valueType="num">
                                      <p:cBhvr>
                                        <p:cTn id="35" dur="1000"/>
                                        <p:tgtEl>
                                          <p:spTgt spid="25"/>
                                        </p:tgtEl>
                                        <p:attrNameLst>
                                          <p:attrName>ppt_x</p:attrName>
                                        </p:attrNameLst>
                                      </p:cBhvr>
                                      <p:tavLst>
                                        <p:tav tm="0">
                                          <p:val>
                                            <p:strVal val="ppt_x"/>
                                          </p:val>
                                        </p:tav>
                                        <p:tav tm="100000">
                                          <p:val>
                                            <p:strVal val="ppt_x"/>
                                          </p:val>
                                        </p:tav>
                                      </p:tavLst>
                                    </p:anim>
                                    <p:anim calcmode="lin" valueType="num">
                                      <p:cBhvr>
                                        <p:cTn id="36" dur="1000"/>
                                        <p:tgtEl>
                                          <p:spTgt spid="25"/>
                                        </p:tgtEl>
                                        <p:attrNameLst>
                                          <p:attrName>ppt_y</p:attrName>
                                        </p:attrNameLst>
                                      </p:cBhvr>
                                      <p:tavLst>
                                        <p:tav tm="0">
                                          <p:val>
                                            <p:strVal val="ppt_y"/>
                                          </p:val>
                                        </p:tav>
                                        <p:tav tm="100000">
                                          <p:val>
                                            <p:strVal val="ppt_y+.1"/>
                                          </p:val>
                                        </p:tav>
                                      </p:tavLst>
                                    </p:anim>
                                    <p:set>
                                      <p:cBhvr>
                                        <p:cTn id="37" dur="1" fill="hold">
                                          <p:stCondLst>
                                            <p:cond delay="999"/>
                                          </p:stCondLst>
                                        </p:cTn>
                                        <p:tgtEl>
                                          <p:spTgt spid="25"/>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42" presetClass="exit" presetSubtype="0" fill="hold" grpId="0" nodeType="clickEffect">
                                  <p:stCondLst>
                                    <p:cond delay="0"/>
                                  </p:stCondLst>
                                  <p:childTnLst>
                                    <p:animEffect transition="out" filter="fade">
                                      <p:cBhvr>
                                        <p:cTn id="41" dur="1000"/>
                                        <p:tgtEl>
                                          <p:spTgt spid="26"/>
                                        </p:tgtEl>
                                      </p:cBhvr>
                                    </p:animEffect>
                                    <p:anim calcmode="lin" valueType="num">
                                      <p:cBhvr>
                                        <p:cTn id="42" dur="1000"/>
                                        <p:tgtEl>
                                          <p:spTgt spid="26"/>
                                        </p:tgtEl>
                                        <p:attrNameLst>
                                          <p:attrName>ppt_x</p:attrName>
                                        </p:attrNameLst>
                                      </p:cBhvr>
                                      <p:tavLst>
                                        <p:tav tm="0">
                                          <p:val>
                                            <p:strVal val="ppt_x"/>
                                          </p:val>
                                        </p:tav>
                                        <p:tav tm="100000">
                                          <p:val>
                                            <p:strVal val="ppt_x"/>
                                          </p:val>
                                        </p:tav>
                                      </p:tavLst>
                                    </p:anim>
                                    <p:anim calcmode="lin" valueType="num">
                                      <p:cBhvr>
                                        <p:cTn id="43" dur="1000"/>
                                        <p:tgtEl>
                                          <p:spTgt spid="26"/>
                                        </p:tgtEl>
                                        <p:attrNameLst>
                                          <p:attrName>ppt_y</p:attrName>
                                        </p:attrNameLst>
                                      </p:cBhvr>
                                      <p:tavLst>
                                        <p:tav tm="0">
                                          <p:val>
                                            <p:strVal val="ppt_y"/>
                                          </p:val>
                                        </p:tav>
                                        <p:tav tm="100000">
                                          <p:val>
                                            <p:strVal val="ppt_y+.1"/>
                                          </p:val>
                                        </p:tav>
                                      </p:tavLst>
                                    </p:anim>
                                    <p:set>
                                      <p:cBhvr>
                                        <p:cTn id="44" dur="1" fill="hold">
                                          <p:stCondLst>
                                            <p:cond delay="999"/>
                                          </p:stCondLst>
                                        </p:cTn>
                                        <p:tgtEl>
                                          <p:spTgt spid="26"/>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42" presetClass="exit" presetSubtype="0" fill="hold" grpId="0" nodeType="clickEffect">
                                  <p:stCondLst>
                                    <p:cond delay="0"/>
                                  </p:stCondLst>
                                  <p:childTnLst>
                                    <p:animEffect transition="out" filter="fade">
                                      <p:cBhvr>
                                        <p:cTn id="48" dur="1000"/>
                                        <p:tgtEl>
                                          <p:spTgt spid="27"/>
                                        </p:tgtEl>
                                      </p:cBhvr>
                                    </p:animEffect>
                                    <p:anim calcmode="lin" valueType="num">
                                      <p:cBhvr>
                                        <p:cTn id="49" dur="1000"/>
                                        <p:tgtEl>
                                          <p:spTgt spid="27"/>
                                        </p:tgtEl>
                                        <p:attrNameLst>
                                          <p:attrName>ppt_x</p:attrName>
                                        </p:attrNameLst>
                                      </p:cBhvr>
                                      <p:tavLst>
                                        <p:tav tm="0">
                                          <p:val>
                                            <p:strVal val="ppt_x"/>
                                          </p:val>
                                        </p:tav>
                                        <p:tav tm="100000">
                                          <p:val>
                                            <p:strVal val="ppt_x"/>
                                          </p:val>
                                        </p:tav>
                                      </p:tavLst>
                                    </p:anim>
                                    <p:anim calcmode="lin" valueType="num">
                                      <p:cBhvr>
                                        <p:cTn id="50" dur="1000"/>
                                        <p:tgtEl>
                                          <p:spTgt spid="27"/>
                                        </p:tgtEl>
                                        <p:attrNameLst>
                                          <p:attrName>ppt_y</p:attrName>
                                        </p:attrNameLst>
                                      </p:cBhvr>
                                      <p:tavLst>
                                        <p:tav tm="0">
                                          <p:val>
                                            <p:strVal val="ppt_y"/>
                                          </p:val>
                                        </p:tav>
                                        <p:tav tm="100000">
                                          <p:val>
                                            <p:strVal val="ppt_y+.1"/>
                                          </p:val>
                                        </p:tav>
                                      </p:tavLst>
                                    </p:anim>
                                    <p:set>
                                      <p:cBhvr>
                                        <p:cTn id="51" dur="1" fill="hold">
                                          <p:stCondLst>
                                            <p:cond delay="999"/>
                                          </p:stCondLst>
                                        </p:cTn>
                                        <p:tgtEl>
                                          <p:spTgt spid="27"/>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42" presetClass="exit" presetSubtype="0" fill="hold" grpId="0" nodeType="clickEffect">
                                  <p:stCondLst>
                                    <p:cond delay="0"/>
                                  </p:stCondLst>
                                  <p:childTnLst>
                                    <p:animEffect transition="out" filter="fade">
                                      <p:cBhvr>
                                        <p:cTn id="55" dur="1000"/>
                                        <p:tgtEl>
                                          <p:spTgt spid="28"/>
                                        </p:tgtEl>
                                      </p:cBhvr>
                                    </p:animEffect>
                                    <p:anim calcmode="lin" valueType="num">
                                      <p:cBhvr>
                                        <p:cTn id="56" dur="1000"/>
                                        <p:tgtEl>
                                          <p:spTgt spid="28"/>
                                        </p:tgtEl>
                                        <p:attrNameLst>
                                          <p:attrName>ppt_x</p:attrName>
                                        </p:attrNameLst>
                                      </p:cBhvr>
                                      <p:tavLst>
                                        <p:tav tm="0">
                                          <p:val>
                                            <p:strVal val="ppt_x"/>
                                          </p:val>
                                        </p:tav>
                                        <p:tav tm="100000">
                                          <p:val>
                                            <p:strVal val="ppt_x"/>
                                          </p:val>
                                        </p:tav>
                                      </p:tavLst>
                                    </p:anim>
                                    <p:anim calcmode="lin" valueType="num">
                                      <p:cBhvr>
                                        <p:cTn id="57" dur="1000"/>
                                        <p:tgtEl>
                                          <p:spTgt spid="28"/>
                                        </p:tgtEl>
                                        <p:attrNameLst>
                                          <p:attrName>ppt_y</p:attrName>
                                        </p:attrNameLst>
                                      </p:cBhvr>
                                      <p:tavLst>
                                        <p:tav tm="0">
                                          <p:val>
                                            <p:strVal val="ppt_y"/>
                                          </p:val>
                                        </p:tav>
                                        <p:tav tm="100000">
                                          <p:val>
                                            <p:strVal val="ppt_y+.1"/>
                                          </p:val>
                                        </p:tav>
                                      </p:tavLst>
                                    </p:anim>
                                    <p:set>
                                      <p:cBhvr>
                                        <p:cTn id="58" dur="1" fill="hold">
                                          <p:stCondLst>
                                            <p:cond delay="999"/>
                                          </p:stCondLst>
                                        </p:cTn>
                                        <p:tgtEl>
                                          <p:spTgt spid="28"/>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5"/>
                                        </p:tgtEl>
                                        <p:attrNameLst>
                                          <p:attrName>style.visibility</p:attrName>
                                        </p:attrNameLst>
                                      </p:cBhvr>
                                      <p:to>
                                        <p:strVal val="visible"/>
                                      </p:to>
                                    </p:set>
                                    <p:animEffect transition="in" filter="wipe(left)">
                                      <p:cBhvr>
                                        <p:cTn id="63" dur="500"/>
                                        <p:tgtEl>
                                          <p:spTgt spid="5"/>
                                        </p:tgtEl>
                                      </p:cBhvr>
                                    </p:animEffect>
                                  </p:childTnLst>
                                  <p:subTnLst>
                                    <p:audio>
                                      <p:cMediaNode>
                                        <p:cTn display="0" masterRel="sameClick">
                                          <p:stCondLst>
                                            <p:cond evt="begin" delay="0">
                                              <p:tn val="61"/>
                                            </p:cond>
                                          </p:stCondLst>
                                          <p:endCondLst>
                                            <p:cond evt="onStopAudio" delay="0">
                                              <p:tgtEl>
                                                <p:sldTgt/>
                                              </p:tgtEl>
                                            </p:cond>
                                          </p:endCondLst>
                                        </p:cTn>
                                        <p:tgtEl>
                                          <p:sndTgt r:embed="rId2" name="chimes.wav"/>
                                        </p:tgtEl>
                                      </p:cMediaNode>
                                    </p:audio>
                                  </p:sub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wipe(left)">
                                      <p:cBhvr>
                                        <p:cTn id="6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1" grpId="0" animBg="1"/>
      <p:bldP spid="22" grpId="0" animBg="1"/>
      <p:bldP spid="23" grpId="0" animBg="1"/>
      <p:bldP spid="24" grpId="0" animBg="1"/>
      <p:bldP spid="25" grpId="0" animBg="1"/>
      <p:bldP spid="26" grpId="0" animBg="1"/>
      <p:bldP spid="27" grpId="0" animBg="1"/>
      <p:bldP spid="28" grpId="0" animBg="1"/>
      <p:bldP spid="2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D8720B-6106-3ED2-C933-2CAB9D87656B}"/>
              </a:ext>
            </a:extLst>
          </p:cNvPr>
          <p:cNvSpPr txBox="1"/>
          <p:nvPr/>
        </p:nvSpPr>
        <p:spPr>
          <a:xfrm>
            <a:off x="1207870" y="168792"/>
            <a:ext cx="8341682" cy="646331"/>
          </a:xfrm>
          <a:prstGeom prst="rect">
            <a:avLst/>
          </a:prstGeom>
          <a:solidFill>
            <a:srgbClr val="F7E9A1"/>
          </a:solidFill>
        </p:spPr>
        <p:txBody>
          <a:bodyPr wrap="square" rtlCol="0">
            <a:spAutoFit/>
          </a:bodyPr>
          <a:lstStyle/>
          <a:p>
            <a:pPr algn="just"/>
            <a:r>
              <a:rPr lang="en-US" sz="3600"/>
              <a:t>b) So sánh 998 và 2 021</a:t>
            </a:r>
          </a:p>
        </p:txBody>
      </p:sp>
      <p:graphicFrame>
        <p:nvGraphicFramePr>
          <p:cNvPr id="3" name="Table 4">
            <a:extLst>
              <a:ext uri="{FF2B5EF4-FFF2-40B4-BE49-F238E27FC236}">
                <a16:creationId xmlns:a16="http://schemas.microsoft.com/office/drawing/2014/main" id="{DDD3FB0F-E7CC-8C96-07B2-2BC6085A6A21}"/>
              </a:ext>
            </a:extLst>
          </p:cNvPr>
          <p:cNvGraphicFramePr>
            <a:graphicFrameLocks noGrp="1"/>
          </p:cNvGraphicFramePr>
          <p:nvPr>
            <p:extLst>
              <p:ext uri="{D42A27DB-BD31-4B8C-83A1-F6EECF244321}">
                <p14:modId xmlns:p14="http://schemas.microsoft.com/office/powerpoint/2010/main" val="2747755152"/>
              </p:ext>
            </p:extLst>
          </p:nvPr>
        </p:nvGraphicFramePr>
        <p:xfrm>
          <a:off x="1875589" y="1024807"/>
          <a:ext cx="8107890" cy="2392512"/>
        </p:xfrm>
        <a:graphic>
          <a:graphicData uri="http://schemas.openxmlformats.org/drawingml/2006/table">
            <a:tbl>
              <a:tblPr firstRow="1" bandRow="1">
                <a:tableStyleId>{3C524AEA-F520-4697-8DAD-13E62CF4688C}</a:tableStyleId>
              </a:tblPr>
              <a:tblGrid>
                <a:gridCol w="1621578">
                  <a:extLst>
                    <a:ext uri="{9D8B030D-6E8A-4147-A177-3AD203B41FA5}">
                      <a16:colId xmlns:a16="http://schemas.microsoft.com/office/drawing/2014/main" val="677367910"/>
                    </a:ext>
                  </a:extLst>
                </a:gridCol>
                <a:gridCol w="1621578">
                  <a:extLst>
                    <a:ext uri="{9D8B030D-6E8A-4147-A177-3AD203B41FA5}">
                      <a16:colId xmlns:a16="http://schemas.microsoft.com/office/drawing/2014/main" val="332605882"/>
                    </a:ext>
                  </a:extLst>
                </a:gridCol>
                <a:gridCol w="1621578">
                  <a:extLst>
                    <a:ext uri="{9D8B030D-6E8A-4147-A177-3AD203B41FA5}">
                      <a16:colId xmlns:a16="http://schemas.microsoft.com/office/drawing/2014/main" val="1816271849"/>
                    </a:ext>
                  </a:extLst>
                </a:gridCol>
                <a:gridCol w="1621578">
                  <a:extLst>
                    <a:ext uri="{9D8B030D-6E8A-4147-A177-3AD203B41FA5}">
                      <a16:colId xmlns:a16="http://schemas.microsoft.com/office/drawing/2014/main" val="4045459836"/>
                    </a:ext>
                  </a:extLst>
                </a:gridCol>
                <a:gridCol w="1621578">
                  <a:extLst>
                    <a:ext uri="{9D8B030D-6E8A-4147-A177-3AD203B41FA5}">
                      <a16:colId xmlns:a16="http://schemas.microsoft.com/office/drawing/2014/main" val="3622046055"/>
                    </a:ext>
                  </a:extLst>
                </a:gridCol>
              </a:tblGrid>
              <a:tr h="604298">
                <a:tc>
                  <a:txBody>
                    <a:bodyPr/>
                    <a:lstStyle/>
                    <a:p>
                      <a:pPr algn="ctr"/>
                      <a:r>
                        <a:rPr lang="en-US" sz="3200"/>
                        <a:t>Số</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3200"/>
                        <a:t>Hàng nghìn</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3200"/>
                        <a:t>Hàng trăm</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3200"/>
                        <a:t>Hàng chục</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3200"/>
                        <a:t>Hàng đơn vị</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400160192"/>
                  </a:ext>
                </a:extLst>
              </a:tr>
              <a:tr h="604298">
                <a:tc>
                  <a:txBody>
                    <a:bodyPr/>
                    <a:lstStyle/>
                    <a:p>
                      <a:pPr algn="ctr"/>
                      <a:r>
                        <a:rPr lang="en-US" sz="3200"/>
                        <a:t>998</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200"/>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a:t>9</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a:t>9</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a:t>8</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5344722"/>
                  </a:ext>
                </a:extLst>
              </a:tr>
              <a:tr h="604298">
                <a:tc>
                  <a:txBody>
                    <a:bodyPr/>
                    <a:lstStyle/>
                    <a:p>
                      <a:pPr algn="ctr"/>
                      <a:r>
                        <a:rPr lang="en-US" sz="3200"/>
                        <a:t>2 021</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a:t>2</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a:t>0</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a:t>2</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a:t>1</a:t>
                      </a:r>
                    </a:p>
                  </a:txBody>
                  <a:tcPr marT="73632" marB="7363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09377298"/>
                  </a:ext>
                </a:extLst>
              </a:tr>
            </a:tbl>
          </a:graphicData>
        </a:graphic>
      </p:graphicFrame>
      <p:sp>
        <p:nvSpPr>
          <p:cNvPr id="5" name="TextBox 4">
            <a:extLst>
              <a:ext uri="{FF2B5EF4-FFF2-40B4-BE49-F238E27FC236}">
                <a16:creationId xmlns:a16="http://schemas.microsoft.com/office/drawing/2014/main" id="{447E831B-7110-B879-9DDC-BB5BD224BA70}"/>
              </a:ext>
            </a:extLst>
          </p:cNvPr>
          <p:cNvSpPr txBox="1"/>
          <p:nvPr/>
        </p:nvSpPr>
        <p:spPr>
          <a:xfrm>
            <a:off x="1795378" y="3701974"/>
            <a:ext cx="9314794" cy="646331"/>
          </a:xfrm>
          <a:prstGeom prst="rect">
            <a:avLst/>
          </a:prstGeom>
          <a:solidFill>
            <a:srgbClr val="F7E9A1"/>
          </a:solidFill>
        </p:spPr>
        <p:txBody>
          <a:bodyPr wrap="square" rtlCol="0">
            <a:spAutoFit/>
          </a:bodyPr>
          <a:lstStyle/>
          <a:p>
            <a:pPr algn="just"/>
            <a:r>
              <a:rPr lang="en-US" sz="3600"/>
              <a:t>998 &lt; 2021 (vì số 998 ít chữ số hơn)</a:t>
            </a:r>
          </a:p>
        </p:txBody>
      </p:sp>
      <p:sp>
        <p:nvSpPr>
          <p:cNvPr id="21" name="Rectangle 20">
            <a:extLst>
              <a:ext uri="{FF2B5EF4-FFF2-40B4-BE49-F238E27FC236}">
                <a16:creationId xmlns:a16="http://schemas.microsoft.com/office/drawing/2014/main" id="{0942AFB4-B866-1E58-E307-6FDAD6FEC231}"/>
              </a:ext>
            </a:extLst>
          </p:cNvPr>
          <p:cNvSpPr/>
          <p:nvPr/>
        </p:nvSpPr>
        <p:spPr>
          <a:xfrm>
            <a:off x="4028004" y="2187813"/>
            <a:ext cx="700882" cy="544431"/>
          </a:xfrm>
          <a:prstGeom prst="rect">
            <a:avLst/>
          </a:prstGeom>
          <a:solidFill>
            <a:srgbClr val="F6E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rPr>
              <a:t>?</a:t>
            </a:r>
          </a:p>
        </p:txBody>
      </p:sp>
      <p:sp>
        <p:nvSpPr>
          <p:cNvPr id="22" name="Rectangle 21">
            <a:extLst>
              <a:ext uri="{FF2B5EF4-FFF2-40B4-BE49-F238E27FC236}">
                <a16:creationId xmlns:a16="http://schemas.microsoft.com/office/drawing/2014/main" id="{7337AFEA-F7E2-4449-11D6-52FC0A7A39E3}"/>
              </a:ext>
            </a:extLst>
          </p:cNvPr>
          <p:cNvSpPr/>
          <p:nvPr/>
        </p:nvSpPr>
        <p:spPr>
          <a:xfrm>
            <a:off x="5628959" y="2187813"/>
            <a:ext cx="700882" cy="544431"/>
          </a:xfrm>
          <a:prstGeom prst="rect">
            <a:avLst/>
          </a:prstGeom>
          <a:solidFill>
            <a:srgbClr val="F6E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rPr>
              <a:t>?</a:t>
            </a:r>
          </a:p>
        </p:txBody>
      </p:sp>
      <p:sp>
        <p:nvSpPr>
          <p:cNvPr id="23" name="Rectangle 22">
            <a:extLst>
              <a:ext uri="{FF2B5EF4-FFF2-40B4-BE49-F238E27FC236}">
                <a16:creationId xmlns:a16="http://schemas.microsoft.com/office/drawing/2014/main" id="{2DF9F1C8-5507-BE4C-4E53-6A763B3FC478}"/>
              </a:ext>
            </a:extLst>
          </p:cNvPr>
          <p:cNvSpPr/>
          <p:nvPr/>
        </p:nvSpPr>
        <p:spPr>
          <a:xfrm>
            <a:off x="7229914" y="2187813"/>
            <a:ext cx="700882" cy="544431"/>
          </a:xfrm>
          <a:prstGeom prst="rect">
            <a:avLst/>
          </a:prstGeom>
          <a:solidFill>
            <a:srgbClr val="F6E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rPr>
              <a:t>?</a:t>
            </a:r>
          </a:p>
        </p:txBody>
      </p:sp>
      <p:sp>
        <p:nvSpPr>
          <p:cNvPr id="24" name="Rectangle 23">
            <a:extLst>
              <a:ext uri="{FF2B5EF4-FFF2-40B4-BE49-F238E27FC236}">
                <a16:creationId xmlns:a16="http://schemas.microsoft.com/office/drawing/2014/main" id="{73A66850-7390-287C-7910-07155893ED6A}"/>
              </a:ext>
            </a:extLst>
          </p:cNvPr>
          <p:cNvSpPr/>
          <p:nvPr/>
        </p:nvSpPr>
        <p:spPr>
          <a:xfrm>
            <a:off x="8830869" y="2187813"/>
            <a:ext cx="700882" cy="544431"/>
          </a:xfrm>
          <a:prstGeom prst="rect">
            <a:avLst/>
          </a:prstGeom>
          <a:solidFill>
            <a:srgbClr val="F6E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rPr>
              <a:t>?</a:t>
            </a:r>
          </a:p>
        </p:txBody>
      </p:sp>
      <p:sp>
        <p:nvSpPr>
          <p:cNvPr id="25" name="Rectangle 24">
            <a:extLst>
              <a:ext uri="{FF2B5EF4-FFF2-40B4-BE49-F238E27FC236}">
                <a16:creationId xmlns:a16="http://schemas.microsoft.com/office/drawing/2014/main" id="{6B3ADEB5-0A50-F957-98CE-E8CBA6FB5D85}"/>
              </a:ext>
            </a:extLst>
          </p:cNvPr>
          <p:cNvSpPr/>
          <p:nvPr/>
        </p:nvSpPr>
        <p:spPr>
          <a:xfrm>
            <a:off x="4028004" y="2818067"/>
            <a:ext cx="700882" cy="544431"/>
          </a:xfrm>
          <a:prstGeom prst="rect">
            <a:avLst/>
          </a:prstGeom>
          <a:solidFill>
            <a:srgbClr val="F6E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rPr>
              <a:t>?</a:t>
            </a:r>
          </a:p>
        </p:txBody>
      </p:sp>
      <p:sp>
        <p:nvSpPr>
          <p:cNvPr id="26" name="Rectangle 25">
            <a:extLst>
              <a:ext uri="{FF2B5EF4-FFF2-40B4-BE49-F238E27FC236}">
                <a16:creationId xmlns:a16="http://schemas.microsoft.com/office/drawing/2014/main" id="{C5DCB94B-962A-379A-5078-C96C395B59FE}"/>
              </a:ext>
            </a:extLst>
          </p:cNvPr>
          <p:cNvSpPr/>
          <p:nvPr/>
        </p:nvSpPr>
        <p:spPr>
          <a:xfrm>
            <a:off x="5628959" y="2818067"/>
            <a:ext cx="700882" cy="544431"/>
          </a:xfrm>
          <a:prstGeom prst="rect">
            <a:avLst/>
          </a:prstGeom>
          <a:solidFill>
            <a:srgbClr val="F6E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rPr>
              <a:t>?</a:t>
            </a:r>
          </a:p>
        </p:txBody>
      </p:sp>
      <p:sp>
        <p:nvSpPr>
          <p:cNvPr id="27" name="Rectangle 26">
            <a:extLst>
              <a:ext uri="{FF2B5EF4-FFF2-40B4-BE49-F238E27FC236}">
                <a16:creationId xmlns:a16="http://schemas.microsoft.com/office/drawing/2014/main" id="{6D7ED41B-460D-F423-C235-6558B6B0368D}"/>
              </a:ext>
            </a:extLst>
          </p:cNvPr>
          <p:cNvSpPr/>
          <p:nvPr/>
        </p:nvSpPr>
        <p:spPr>
          <a:xfrm>
            <a:off x="7229914" y="2818067"/>
            <a:ext cx="700882" cy="544431"/>
          </a:xfrm>
          <a:prstGeom prst="rect">
            <a:avLst/>
          </a:prstGeom>
          <a:solidFill>
            <a:srgbClr val="F6E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rPr>
              <a:t>?</a:t>
            </a:r>
          </a:p>
        </p:txBody>
      </p:sp>
      <p:sp>
        <p:nvSpPr>
          <p:cNvPr id="28" name="Rectangle 27">
            <a:extLst>
              <a:ext uri="{FF2B5EF4-FFF2-40B4-BE49-F238E27FC236}">
                <a16:creationId xmlns:a16="http://schemas.microsoft.com/office/drawing/2014/main" id="{EB52F6DC-610D-09C6-186C-E3F4145F8345}"/>
              </a:ext>
            </a:extLst>
          </p:cNvPr>
          <p:cNvSpPr/>
          <p:nvPr/>
        </p:nvSpPr>
        <p:spPr>
          <a:xfrm>
            <a:off x="8830869" y="2818067"/>
            <a:ext cx="700882" cy="544431"/>
          </a:xfrm>
          <a:prstGeom prst="rect">
            <a:avLst/>
          </a:prstGeom>
          <a:solidFill>
            <a:srgbClr val="F6E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rPr>
              <a:t>?</a:t>
            </a:r>
          </a:p>
        </p:txBody>
      </p:sp>
      <p:sp>
        <p:nvSpPr>
          <p:cNvPr id="29" name="Rectangle: Rounded Corners 28">
            <a:extLst>
              <a:ext uri="{FF2B5EF4-FFF2-40B4-BE49-F238E27FC236}">
                <a16:creationId xmlns:a16="http://schemas.microsoft.com/office/drawing/2014/main" id="{8ADAF4D9-FFAC-97F1-9761-BC657DB8CFC5}"/>
              </a:ext>
            </a:extLst>
          </p:cNvPr>
          <p:cNvSpPr/>
          <p:nvPr/>
        </p:nvSpPr>
        <p:spPr>
          <a:xfrm>
            <a:off x="1875589" y="4538748"/>
            <a:ext cx="8107890" cy="205070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a:solidFill>
                  <a:schemeClr val="tx1"/>
                </a:solidFill>
              </a:rPr>
              <a:t>Trong hai số, số nào có ít chữ số hơn thì bé hơn.</a:t>
            </a:r>
          </a:p>
        </p:txBody>
      </p:sp>
    </p:spTree>
    <p:extLst>
      <p:ext uri="{BB962C8B-B14F-4D97-AF65-F5344CB8AC3E}">
        <p14:creationId xmlns:p14="http://schemas.microsoft.com/office/powerpoint/2010/main" val="686835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21"/>
                                        </p:tgtEl>
                                      </p:cBhvr>
                                    </p:animEffect>
                                    <p:anim calcmode="lin" valueType="num">
                                      <p:cBhvr>
                                        <p:cTn id="7" dur="1000"/>
                                        <p:tgtEl>
                                          <p:spTgt spid="21"/>
                                        </p:tgtEl>
                                        <p:attrNameLst>
                                          <p:attrName>ppt_x</p:attrName>
                                        </p:attrNameLst>
                                      </p:cBhvr>
                                      <p:tavLst>
                                        <p:tav tm="0">
                                          <p:val>
                                            <p:strVal val="ppt_x"/>
                                          </p:val>
                                        </p:tav>
                                        <p:tav tm="100000">
                                          <p:val>
                                            <p:strVal val="ppt_x"/>
                                          </p:val>
                                        </p:tav>
                                      </p:tavLst>
                                    </p:anim>
                                    <p:anim calcmode="lin" valueType="num">
                                      <p:cBhvr>
                                        <p:cTn id="8" dur="1000"/>
                                        <p:tgtEl>
                                          <p:spTgt spid="21"/>
                                        </p:tgtEl>
                                        <p:attrNameLst>
                                          <p:attrName>ppt_y</p:attrName>
                                        </p:attrNameLst>
                                      </p:cBhvr>
                                      <p:tavLst>
                                        <p:tav tm="0">
                                          <p:val>
                                            <p:strVal val="ppt_y"/>
                                          </p:val>
                                        </p:tav>
                                        <p:tav tm="100000">
                                          <p:val>
                                            <p:strVal val="ppt_y+.1"/>
                                          </p:val>
                                        </p:tav>
                                      </p:tavLst>
                                    </p:anim>
                                    <p:set>
                                      <p:cBhvr>
                                        <p:cTn id="9" dur="1" fill="hold">
                                          <p:stCondLst>
                                            <p:cond delay="999"/>
                                          </p:stCondLst>
                                        </p:cTn>
                                        <p:tgtEl>
                                          <p:spTgt spid="21"/>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0" nodeType="clickEffect">
                                  <p:stCondLst>
                                    <p:cond delay="0"/>
                                  </p:stCondLst>
                                  <p:childTnLst>
                                    <p:animEffect transition="out" filter="fade">
                                      <p:cBhvr>
                                        <p:cTn id="13" dur="1000"/>
                                        <p:tgtEl>
                                          <p:spTgt spid="22"/>
                                        </p:tgtEl>
                                      </p:cBhvr>
                                    </p:animEffect>
                                    <p:anim calcmode="lin" valueType="num">
                                      <p:cBhvr>
                                        <p:cTn id="14" dur="1000"/>
                                        <p:tgtEl>
                                          <p:spTgt spid="22"/>
                                        </p:tgtEl>
                                        <p:attrNameLst>
                                          <p:attrName>ppt_x</p:attrName>
                                        </p:attrNameLst>
                                      </p:cBhvr>
                                      <p:tavLst>
                                        <p:tav tm="0">
                                          <p:val>
                                            <p:strVal val="ppt_x"/>
                                          </p:val>
                                        </p:tav>
                                        <p:tav tm="100000">
                                          <p:val>
                                            <p:strVal val="ppt_x"/>
                                          </p:val>
                                        </p:tav>
                                      </p:tavLst>
                                    </p:anim>
                                    <p:anim calcmode="lin" valueType="num">
                                      <p:cBhvr>
                                        <p:cTn id="15" dur="1000"/>
                                        <p:tgtEl>
                                          <p:spTgt spid="22"/>
                                        </p:tgtEl>
                                        <p:attrNameLst>
                                          <p:attrName>ppt_y</p:attrName>
                                        </p:attrNameLst>
                                      </p:cBhvr>
                                      <p:tavLst>
                                        <p:tav tm="0">
                                          <p:val>
                                            <p:strVal val="ppt_y"/>
                                          </p:val>
                                        </p:tav>
                                        <p:tav tm="100000">
                                          <p:val>
                                            <p:strVal val="ppt_y+.1"/>
                                          </p:val>
                                        </p:tav>
                                      </p:tavLst>
                                    </p:anim>
                                    <p:set>
                                      <p:cBhvr>
                                        <p:cTn id="16" dur="1" fill="hold">
                                          <p:stCondLst>
                                            <p:cond delay="999"/>
                                          </p:stCondLst>
                                        </p:cTn>
                                        <p:tgtEl>
                                          <p:spTgt spid="2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0" nodeType="clickEffect">
                                  <p:stCondLst>
                                    <p:cond delay="0"/>
                                  </p:stCondLst>
                                  <p:childTnLst>
                                    <p:animEffect transition="out" filter="fade">
                                      <p:cBhvr>
                                        <p:cTn id="20" dur="1000"/>
                                        <p:tgtEl>
                                          <p:spTgt spid="23"/>
                                        </p:tgtEl>
                                      </p:cBhvr>
                                    </p:animEffect>
                                    <p:anim calcmode="lin" valueType="num">
                                      <p:cBhvr>
                                        <p:cTn id="21" dur="1000"/>
                                        <p:tgtEl>
                                          <p:spTgt spid="23"/>
                                        </p:tgtEl>
                                        <p:attrNameLst>
                                          <p:attrName>ppt_x</p:attrName>
                                        </p:attrNameLst>
                                      </p:cBhvr>
                                      <p:tavLst>
                                        <p:tav tm="0">
                                          <p:val>
                                            <p:strVal val="ppt_x"/>
                                          </p:val>
                                        </p:tav>
                                        <p:tav tm="100000">
                                          <p:val>
                                            <p:strVal val="ppt_x"/>
                                          </p:val>
                                        </p:tav>
                                      </p:tavLst>
                                    </p:anim>
                                    <p:anim calcmode="lin" valueType="num">
                                      <p:cBhvr>
                                        <p:cTn id="22" dur="1000"/>
                                        <p:tgtEl>
                                          <p:spTgt spid="23"/>
                                        </p:tgtEl>
                                        <p:attrNameLst>
                                          <p:attrName>ppt_y</p:attrName>
                                        </p:attrNameLst>
                                      </p:cBhvr>
                                      <p:tavLst>
                                        <p:tav tm="0">
                                          <p:val>
                                            <p:strVal val="ppt_y"/>
                                          </p:val>
                                        </p:tav>
                                        <p:tav tm="100000">
                                          <p:val>
                                            <p:strVal val="ppt_y+.1"/>
                                          </p:val>
                                        </p:tav>
                                      </p:tavLst>
                                    </p:anim>
                                    <p:set>
                                      <p:cBhvr>
                                        <p:cTn id="23" dur="1" fill="hold">
                                          <p:stCondLst>
                                            <p:cond delay="999"/>
                                          </p:stCondLst>
                                        </p:cTn>
                                        <p:tgtEl>
                                          <p:spTgt spid="2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xit" presetSubtype="0" fill="hold" grpId="0" nodeType="clickEffect">
                                  <p:stCondLst>
                                    <p:cond delay="0"/>
                                  </p:stCondLst>
                                  <p:childTnLst>
                                    <p:animEffect transition="out" filter="fade">
                                      <p:cBhvr>
                                        <p:cTn id="27" dur="1000"/>
                                        <p:tgtEl>
                                          <p:spTgt spid="24"/>
                                        </p:tgtEl>
                                      </p:cBhvr>
                                    </p:animEffect>
                                    <p:anim calcmode="lin" valueType="num">
                                      <p:cBhvr>
                                        <p:cTn id="28" dur="1000"/>
                                        <p:tgtEl>
                                          <p:spTgt spid="24"/>
                                        </p:tgtEl>
                                        <p:attrNameLst>
                                          <p:attrName>ppt_x</p:attrName>
                                        </p:attrNameLst>
                                      </p:cBhvr>
                                      <p:tavLst>
                                        <p:tav tm="0">
                                          <p:val>
                                            <p:strVal val="ppt_x"/>
                                          </p:val>
                                        </p:tav>
                                        <p:tav tm="100000">
                                          <p:val>
                                            <p:strVal val="ppt_x"/>
                                          </p:val>
                                        </p:tav>
                                      </p:tavLst>
                                    </p:anim>
                                    <p:anim calcmode="lin" valueType="num">
                                      <p:cBhvr>
                                        <p:cTn id="29" dur="1000"/>
                                        <p:tgtEl>
                                          <p:spTgt spid="24"/>
                                        </p:tgtEl>
                                        <p:attrNameLst>
                                          <p:attrName>ppt_y</p:attrName>
                                        </p:attrNameLst>
                                      </p:cBhvr>
                                      <p:tavLst>
                                        <p:tav tm="0">
                                          <p:val>
                                            <p:strVal val="ppt_y"/>
                                          </p:val>
                                        </p:tav>
                                        <p:tav tm="100000">
                                          <p:val>
                                            <p:strVal val="ppt_y+.1"/>
                                          </p:val>
                                        </p:tav>
                                      </p:tavLst>
                                    </p:anim>
                                    <p:set>
                                      <p:cBhvr>
                                        <p:cTn id="30" dur="1" fill="hold">
                                          <p:stCondLst>
                                            <p:cond delay="999"/>
                                          </p:stCondLst>
                                        </p:cTn>
                                        <p:tgtEl>
                                          <p:spTgt spid="2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42" presetClass="exit" presetSubtype="0" fill="hold" grpId="0" nodeType="clickEffect">
                                  <p:stCondLst>
                                    <p:cond delay="0"/>
                                  </p:stCondLst>
                                  <p:childTnLst>
                                    <p:animEffect transition="out" filter="fade">
                                      <p:cBhvr>
                                        <p:cTn id="34" dur="1000"/>
                                        <p:tgtEl>
                                          <p:spTgt spid="25"/>
                                        </p:tgtEl>
                                      </p:cBhvr>
                                    </p:animEffect>
                                    <p:anim calcmode="lin" valueType="num">
                                      <p:cBhvr>
                                        <p:cTn id="35" dur="1000"/>
                                        <p:tgtEl>
                                          <p:spTgt spid="25"/>
                                        </p:tgtEl>
                                        <p:attrNameLst>
                                          <p:attrName>ppt_x</p:attrName>
                                        </p:attrNameLst>
                                      </p:cBhvr>
                                      <p:tavLst>
                                        <p:tav tm="0">
                                          <p:val>
                                            <p:strVal val="ppt_x"/>
                                          </p:val>
                                        </p:tav>
                                        <p:tav tm="100000">
                                          <p:val>
                                            <p:strVal val="ppt_x"/>
                                          </p:val>
                                        </p:tav>
                                      </p:tavLst>
                                    </p:anim>
                                    <p:anim calcmode="lin" valueType="num">
                                      <p:cBhvr>
                                        <p:cTn id="36" dur="1000"/>
                                        <p:tgtEl>
                                          <p:spTgt spid="25"/>
                                        </p:tgtEl>
                                        <p:attrNameLst>
                                          <p:attrName>ppt_y</p:attrName>
                                        </p:attrNameLst>
                                      </p:cBhvr>
                                      <p:tavLst>
                                        <p:tav tm="0">
                                          <p:val>
                                            <p:strVal val="ppt_y"/>
                                          </p:val>
                                        </p:tav>
                                        <p:tav tm="100000">
                                          <p:val>
                                            <p:strVal val="ppt_y+.1"/>
                                          </p:val>
                                        </p:tav>
                                      </p:tavLst>
                                    </p:anim>
                                    <p:set>
                                      <p:cBhvr>
                                        <p:cTn id="37" dur="1" fill="hold">
                                          <p:stCondLst>
                                            <p:cond delay="999"/>
                                          </p:stCondLst>
                                        </p:cTn>
                                        <p:tgtEl>
                                          <p:spTgt spid="25"/>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42" presetClass="exit" presetSubtype="0" fill="hold" grpId="0" nodeType="clickEffect">
                                  <p:stCondLst>
                                    <p:cond delay="0"/>
                                  </p:stCondLst>
                                  <p:childTnLst>
                                    <p:animEffect transition="out" filter="fade">
                                      <p:cBhvr>
                                        <p:cTn id="41" dur="1000"/>
                                        <p:tgtEl>
                                          <p:spTgt spid="26"/>
                                        </p:tgtEl>
                                      </p:cBhvr>
                                    </p:animEffect>
                                    <p:anim calcmode="lin" valueType="num">
                                      <p:cBhvr>
                                        <p:cTn id="42" dur="1000"/>
                                        <p:tgtEl>
                                          <p:spTgt spid="26"/>
                                        </p:tgtEl>
                                        <p:attrNameLst>
                                          <p:attrName>ppt_x</p:attrName>
                                        </p:attrNameLst>
                                      </p:cBhvr>
                                      <p:tavLst>
                                        <p:tav tm="0">
                                          <p:val>
                                            <p:strVal val="ppt_x"/>
                                          </p:val>
                                        </p:tav>
                                        <p:tav tm="100000">
                                          <p:val>
                                            <p:strVal val="ppt_x"/>
                                          </p:val>
                                        </p:tav>
                                      </p:tavLst>
                                    </p:anim>
                                    <p:anim calcmode="lin" valueType="num">
                                      <p:cBhvr>
                                        <p:cTn id="43" dur="1000"/>
                                        <p:tgtEl>
                                          <p:spTgt spid="26"/>
                                        </p:tgtEl>
                                        <p:attrNameLst>
                                          <p:attrName>ppt_y</p:attrName>
                                        </p:attrNameLst>
                                      </p:cBhvr>
                                      <p:tavLst>
                                        <p:tav tm="0">
                                          <p:val>
                                            <p:strVal val="ppt_y"/>
                                          </p:val>
                                        </p:tav>
                                        <p:tav tm="100000">
                                          <p:val>
                                            <p:strVal val="ppt_y+.1"/>
                                          </p:val>
                                        </p:tav>
                                      </p:tavLst>
                                    </p:anim>
                                    <p:set>
                                      <p:cBhvr>
                                        <p:cTn id="44" dur="1" fill="hold">
                                          <p:stCondLst>
                                            <p:cond delay="999"/>
                                          </p:stCondLst>
                                        </p:cTn>
                                        <p:tgtEl>
                                          <p:spTgt spid="26"/>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42" presetClass="exit" presetSubtype="0" fill="hold" grpId="0" nodeType="clickEffect">
                                  <p:stCondLst>
                                    <p:cond delay="0"/>
                                  </p:stCondLst>
                                  <p:childTnLst>
                                    <p:animEffect transition="out" filter="fade">
                                      <p:cBhvr>
                                        <p:cTn id="48" dur="1000"/>
                                        <p:tgtEl>
                                          <p:spTgt spid="27"/>
                                        </p:tgtEl>
                                      </p:cBhvr>
                                    </p:animEffect>
                                    <p:anim calcmode="lin" valueType="num">
                                      <p:cBhvr>
                                        <p:cTn id="49" dur="1000"/>
                                        <p:tgtEl>
                                          <p:spTgt spid="27"/>
                                        </p:tgtEl>
                                        <p:attrNameLst>
                                          <p:attrName>ppt_x</p:attrName>
                                        </p:attrNameLst>
                                      </p:cBhvr>
                                      <p:tavLst>
                                        <p:tav tm="0">
                                          <p:val>
                                            <p:strVal val="ppt_x"/>
                                          </p:val>
                                        </p:tav>
                                        <p:tav tm="100000">
                                          <p:val>
                                            <p:strVal val="ppt_x"/>
                                          </p:val>
                                        </p:tav>
                                      </p:tavLst>
                                    </p:anim>
                                    <p:anim calcmode="lin" valueType="num">
                                      <p:cBhvr>
                                        <p:cTn id="50" dur="1000"/>
                                        <p:tgtEl>
                                          <p:spTgt spid="27"/>
                                        </p:tgtEl>
                                        <p:attrNameLst>
                                          <p:attrName>ppt_y</p:attrName>
                                        </p:attrNameLst>
                                      </p:cBhvr>
                                      <p:tavLst>
                                        <p:tav tm="0">
                                          <p:val>
                                            <p:strVal val="ppt_y"/>
                                          </p:val>
                                        </p:tav>
                                        <p:tav tm="100000">
                                          <p:val>
                                            <p:strVal val="ppt_y+.1"/>
                                          </p:val>
                                        </p:tav>
                                      </p:tavLst>
                                    </p:anim>
                                    <p:set>
                                      <p:cBhvr>
                                        <p:cTn id="51" dur="1" fill="hold">
                                          <p:stCondLst>
                                            <p:cond delay="999"/>
                                          </p:stCondLst>
                                        </p:cTn>
                                        <p:tgtEl>
                                          <p:spTgt spid="27"/>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42" presetClass="exit" presetSubtype="0" fill="hold" grpId="0" nodeType="clickEffect">
                                  <p:stCondLst>
                                    <p:cond delay="0"/>
                                  </p:stCondLst>
                                  <p:childTnLst>
                                    <p:animEffect transition="out" filter="fade">
                                      <p:cBhvr>
                                        <p:cTn id="55" dur="1000"/>
                                        <p:tgtEl>
                                          <p:spTgt spid="28"/>
                                        </p:tgtEl>
                                      </p:cBhvr>
                                    </p:animEffect>
                                    <p:anim calcmode="lin" valueType="num">
                                      <p:cBhvr>
                                        <p:cTn id="56" dur="1000"/>
                                        <p:tgtEl>
                                          <p:spTgt spid="28"/>
                                        </p:tgtEl>
                                        <p:attrNameLst>
                                          <p:attrName>ppt_x</p:attrName>
                                        </p:attrNameLst>
                                      </p:cBhvr>
                                      <p:tavLst>
                                        <p:tav tm="0">
                                          <p:val>
                                            <p:strVal val="ppt_x"/>
                                          </p:val>
                                        </p:tav>
                                        <p:tav tm="100000">
                                          <p:val>
                                            <p:strVal val="ppt_x"/>
                                          </p:val>
                                        </p:tav>
                                      </p:tavLst>
                                    </p:anim>
                                    <p:anim calcmode="lin" valueType="num">
                                      <p:cBhvr>
                                        <p:cTn id="57" dur="1000"/>
                                        <p:tgtEl>
                                          <p:spTgt spid="28"/>
                                        </p:tgtEl>
                                        <p:attrNameLst>
                                          <p:attrName>ppt_y</p:attrName>
                                        </p:attrNameLst>
                                      </p:cBhvr>
                                      <p:tavLst>
                                        <p:tav tm="0">
                                          <p:val>
                                            <p:strVal val="ppt_y"/>
                                          </p:val>
                                        </p:tav>
                                        <p:tav tm="100000">
                                          <p:val>
                                            <p:strVal val="ppt_y+.1"/>
                                          </p:val>
                                        </p:tav>
                                      </p:tavLst>
                                    </p:anim>
                                    <p:set>
                                      <p:cBhvr>
                                        <p:cTn id="58" dur="1" fill="hold">
                                          <p:stCondLst>
                                            <p:cond delay="999"/>
                                          </p:stCondLst>
                                        </p:cTn>
                                        <p:tgtEl>
                                          <p:spTgt spid="28"/>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5"/>
                                        </p:tgtEl>
                                        <p:attrNameLst>
                                          <p:attrName>style.visibility</p:attrName>
                                        </p:attrNameLst>
                                      </p:cBhvr>
                                      <p:to>
                                        <p:strVal val="visible"/>
                                      </p:to>
                                    </p:set>
                                    <p:animEffect transition="in" filter="wipe(left)">
                                      <p:cBhvr>
                                        <p:cTn id="63" dur="500"/>
                                        <p:tgtEl>
                                          <p:spTgt spid="5"/>
                                        </p:tgtEl>
                                      </p:cBhvr>
                                    </p:animEffect>
                                  </p:childTnLst>
                                  <p:subTnLst>
                                    <p:audio>
                                      <p:cMediaNode>
                                        <p:cTn display="0" masterRel="sameClick">
                                          <p:stCondLst>
                                            <p:cond evt="begin" delay="0">
                                              <p:tn val="61"/>
                                            </p:cond>
                                          </p:stCondLst>
                                          <p:endCondLst>
                                            <p:cond evt="onStopAudio" delay="0">
                                              <p:tgtEl>
                                                <p:sldTgt/>
                                              </p:tgtEl>
                                            </p:cond>
                                          </p:endCondLst>
                                        </p:cTn>
                                        <p:tgtEl>
                                          <p:sndTgt r:embed="rId2" name="chimes.wav"/>
                                        </p:tgtEl>
                                      </p:cMediaNode>
                                    </p:audio>
                                  </p:sub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wipe(left)">
                                      <p:cBhvr>
                                        <p:cTn id="6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1" grpId="0" animBg="1"/>
      <p:bldP spid="22" grpId="0" animBg="1"/>
      <p:bldP spid="23" grpId="0" animBg="1"/>
      <p:bldP spid="24" grpId="0" animBg="1"/>
      <p:bldP spid="25" grpId="0" animBg="1"/>
      <p:bldP spid="26" grpId="0" animBg="1"/>
      <p:bldP spid="27" grpId="0" animBg="1"/>
      <p:bldP spid="28" grpId="0" animBg="1"/>
      <p:bldP spid="2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73B1471-E898-A337-83CD-3F403BDCE78B}"/>
              </a:ext>
            </a:extLst>
          </p:cNvPr>
          <p:cNvSpPr txBox="1"/>
          <p:nvPr/>
        </p:nvSpPr>
        <p:spPr>
          <a:xfrm>
            <a:off x="77764" y="6858000"/>
            <a:ext cx="12005187" cy="2215991"/>
          </a:xfrm>
          <a:prstGeom prst="rect">
            <a:avLst/>
          </a:prstGeom>
          <a:noFill/>
        </p:spPr>
        <p:txBody>
          <a:bodyPr wrap="square" rtlCol="0">
            <a:spAutoFit/>
          </a:bodyPr>
          <a:lstStyle/>
          <a:p>
            <a:pPr algn="ctr"/>
            <a:r>
              <a:rPr lang="en-US" sz="13800">
                <a:ln w="76200">
                  <a:solidFill>
                    <a:srgbClr val="F44461"/>
                  </a:solidFill>
                </a:ln>
                <a:solidFill>
                  <a:schemeClr val="accent1"/>
                </a:solidFill>
                <a:effectLst>
                  <a:glow rad="101600">
                    <a:srgbClr val="7030A0">
                      <a:alpha val="60000"/>
                    </a:srgbClr>
                  </a:glow>
                </a:effectLst>
                <a:latin typeface="SVN-Billo" panose="00000400000000000000" pitchFamily="2" charset="0"/>
              </a:rPr>
              <a:t>Hoạt động</a:t>
            </a:r>
          </a:p>
        </p:txBody>
      </p:sp>
      <p:pic>
        <p:nvPicPr>
          <p:cNvPr id="6" name="Picture 5">
            <a:extLst>
              <a:ext uri="{FF2B5EF4-FFF2-40B4-BE49-F238E27FC236}">
                <a16:creationId xmlns:a16="http://schemas.microsoft.com/office/drawing/2014/main" id="{2A73E3E3-3C4D-E8BA-A0CC-39A572C14097}"/>
              </a:ext>
            </a:extLst>
          </p:cNvPr>
          <p:cNvPicPr>
            <a:picLocks noChangeAspect="1"/>
          </p:cNvPicPr>
          <p:nvPr/>
        </p:nvPicPr>
        <p:blipFill>
          <a:blip r:embed="rId3"/>
          <a:stretch>
            <a:fillRect/>
          </a:stretch>
        </p:blipFill>
        <p:spPr>
          <a:xfrm>
            <a:off x="78887" y="2291997"/>
            <a:ext cx="12004064" cy="2274005"/>
          </a:xfrm>
          <a:prstGeom prst="rect">
            <a:avLst/>
          </a:prstGeom>
        </p:spPr>
      </p:pic>
    </p:spTree>
    <p:extLst>
      <p:ext uri="{BB962C8B-B14F-4D97-AF65-F5344CB8AC3E}">
        <p14:creationId xmlns:p14="http://schemas.microsoft.com/office/powerpoint/2010/main" val="2782216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2" name="TextBox 1">
            <a:extLst>
              <a:ext uri="{FF2B5EF4-FFF2-40B4-BE49-F238E27FC236}">
                <a16:creationId xmlns:a16="http://schemas.microsoft.com/office/drawing/2014/main" id="{0DD31E4E-21D0-107A-1404-236E68E4B29A}"/>
              </a:ext>
            </a:extLst>
          </p:cNvPr>
          <p:cNvSpPr txBox="1"/>
          <p:nvPr/>
        </p:nvSpPr>
        <p:spPr>
          <a:xfrm>
            <a:off x="1359276" y="2139709"/>
            <a:ext cx="4721643" cy="707886"/>
          </a:xfrm>
          <a:prstGeom prst="rect">
            <a:avLst/>
          </a:prstGeom>
          <a:solidFill>
            <a:srgbClr val="F7E9A1"/>
          </a:solidFill>
        </p:spPr>
        <p:txBody>
          <a:bodyPr wrap="square" rtlCol="0">
            <a:spAutoFit/>
          </a:bodyPr>
          <a:lstStyle/>
          <a:p>
            <a:pPr algn="just"/>
            <a:r>
              <a:rPr lang="en-US" sz="4000"/>
              <a:t>a) 856        7 560</a:t>
            </a:r>
          </a:p>
        </p:txBody>
      </p:sp>
      <p:sp>
        <p:nvSpPr>
          <p:cNvPr id="4" name="Rectangle: Rounded Corners 3">
            <a:extLst>
              <a:ext uri="{FF2B5EF4-FFF2-40B4-BE49-F238E27FC236}">
                <a16:creationId xmlns:a16="http://schemas.microsoft.com/office/drawing/2014/main" id="{8AC70040-BCD0-45C8-9E65-43DF1821F7D4}"/>
              </a:ext>
            </a:extLst>
          </p:cNvPr>
          <p:cNvSpPr/>
          <p:nvPr/>
        </p:nvSpPr>
        <p:spPr>
          <a:xfrm>
            <a:off x="3080024" y="2099449"/>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FF0000"/>
                </a:solidFill>
              </a:rPr>
              <a:t>&lt;</a:t>
            </a:r>
          </a:p>
        </p:txBody>
      </p:sp>
      <p:sp>
        <p:nvSpPr>
          <p:cNvPr id="3" name="Rectangle: Rounded Corners 2">
            <a:extLst>
              <a:ext uri="{FF2B5EF4-FFF2-40B4-BE49-F238E27FC236}">
                <a16:creationId xmlns:a16="http://schemas.microsoft.com/office/drawing/2014/main" id="{6261DDAA-4DD9-ED30-F8C7-54CC7488FB01}"/>
              </a:ext>
            </a:extLst>
          </p:cNvPr>
          <p:cNvSpPr/>
          <p:nvPr/>
        </p:nvSpPr>
        <p:spPr>
          <a:xfrm>
            <a:off x="3080024" y="2099449"/>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rPr>
              <a:t>?</a:t>
            </a:r>
          </a:p>
        </p:txBody>
      </p:sp>
      <p:grpSp>
        <p:nvGrpSpPr>
          <p:cNvPr id="6" name="Group 5">
            <a:extLst>
              <a:ext uri="{FF2B5EF4-FFF2-40B4-BE49-F238E27FC236}">
                <a16:creationId xmlns:a16="http://schemas.microsoft.com/office/drawing/2014/main" id="{641DDFC2-857E-64AA-BE4C-6A7AA4A52AF7}"/>
              </a:ext>
            </a:extLst>
          </p:cNvPr>
          <p:cNvGrpSpPr/>
          <p:nvPr/>
        </p:nvGrpSpPr>
        <p:grpSpPr>
          <a:xfrm>
            <a:off x="986619" y="668988"/>
            <a:ext cx="9123861" cy="909883"/>
            <a:chOff x="906178" y="518160"/>
            <a:chExt cx="9169173" cy="914400"/>
          </a:xfrm>
        </p:grpSpPr>
        <p:grpSp>
          <p:nvGrpSpPr>
            <p:cNvPr id="7" name="Group 6">
              <a:extLst>
                <a:ext uri="{FF2B5EF4-FFF2-40B4-BE49-F238E27FC236}">
                  <a16:creationId xmlns:a16="http://schemas.microsoft.com/office/drawing/2014/main" id="{86CF066D-6CCC-30E7-7BF6-78938E411ABB}"/>
                </a:ext>
              </a:extLst>
            </p:cNvPr>
            <p:cNvGrpSpPr/>
            <p:nvPr/>
          </p:nvGrpSpPr>
          <p:grpSpPr>
            <a:xfrm>
              <a:off x="906178" y="518160"/>
              <a:ext cx="914400" cy="914400"/>
              <a:chOff x="715678" y="2423160"/>
              <a:chExt cx="914400" cy="914400"/>
            </a:xfrm>
          </p:grpSpPr>
          <p:sp>
            <p:nvSpPr>
              <p:cNvPr id="9" name="Oval 8">
                <a:extLst>
                  <a:ext uri="{FF2B5EF4-FFF2-40B4-BE49-F238E27FC236}">
                    <a16:creationId xmlns:a16="http://schemas.microsoft.com/office/drawing/2014/main" id="{27E9ABB5-E2EE-2504-0E80-E9D376E078B9}"/>
                  </a:ext>
                </a:extLst>
              </p:cNvPr>
              <p:cNvSpPr/>
              <p:nvPr/>
            </p:nvSpPr>
            <p:spPr>
              <a:xfrm>
                <a:off x="742950" y="2514600"/>
                <a:ext cx="731520" cy="731520"/>
              </a:xfrm>
              <a:prstGeom prst="ellipse">
                <a:avLst/>
              </a:prstGeom>
              <a:solidFill>
                <a:srgbClr val="F44461"/>
              </a:solidFill>
              <a:ln>
                <a:solidFill>
                  <a:srgbClr val="F444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790">
                  <a:solidFill>
                    <a:srgbClr val="F44461"/>
                  </a:solidFill>
                </a:endParaRPr>
              </a:p>
            </p:txBody>
          </p:sp>
          <p:sp>
            <p:nvSpPr>
              <p:cNvPr id="10" name="Oval 9">
                <a:extLst>
                  <a:ext uri="{FF2B5EF4-FFF2-40B4-BE49-F238E27FC236}">
                    <a16:creationId xmlns:a16="http://schemas.microsoft.com/office/drawing/2014/main" id="{7394399A-7175-0303-7B22-773C94427105}"/>
                  </a:ext>
                </a:extLst>
              </p:cNvPr>
              <p:cNvSpPr/>
              <p:nvPr/>
            </p:nvSpPr>
            <p:spPr>
              <a:xfrm>
                <a:off x="715678" y="2423160"/>
                <a:ext cx="9144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981">
                    <a:ln w="57150">
                      <a:solidFill>
                        <a:schemeClr val="accent1"/>
                      </a:solidFill>
                    </a:ln>
                    <a:solidFill>
                      <a:schemeClr val="accent1"/>
                    </a:solidFill>
                    <a:latin typeface="+mj-lt"/>
                  </a:rPr>
                  <a:t>1</a:t>
                </a:r>
              </a:p>
            </p:txBody>
          </p:sp>
        </p:grpSp>
        <p:sp>
          <p:nvSpPr>
            <p:cNvPr id="8" name="TextBox 7">
              <a:extLst>
                <a:ext uri="{FF2B5EF4-FFF2-40B4-BE49-F238E27FC236}">
                  <a16:creationId xmlns:a16="http://schemas.microsoft.com/office/drawing/2014/main" id="{39D7E957-E36D-7688-DBE5-6B6560DAB033}"/>
                </a:ext>
              </a:extLst>
            </p:cNvPr>
            <p:cNvSpPr txBox="1"/>
            <p:nvPr/>
          </p:nvSpPr>
          <p:spPr>
            <a:xfrm>
              <a:off x="1692242" y="664931"/>
              <a:ext cx="8383109" cy="649540"/>
            </a:xfrm>
            <a:prstGeom prst="rect">
              <a:avLst/>
            </a:prstGeom>
            <a:solidFill>
              <a:srgbClr val="F7E9A1"/>
            </a:solidFill>
          </p:spPr>
          <p:txBody>
            <a:bodyPr wrap="square" rtlCol="0">
              <a:spAutoFit/>
            </a:bodyPr>
            <a:lstStyle/>
            <a:p>
              <a:pPr algn="just"/>
              <a:r>
                <a:rPr lang="en-US" sz="3600"/>
                <a:t>&gt;, &lt;, = ?</a:t>
              </a:r>
            </a:p>
          </p:txBody>
        </p:sp>
      </p:grpSp>
      <p:sp>
        <p:nvSpPr>
          <p:cNvPr id="5" name="TextBox 4">
            <a:extLst>
              <a:ext uri="{FF2B5EF4-FFF2-40B4-BE49-F238E27FC236}">
                <a16:creationId xmlns:a16="http://schemas.microsoft.com/office/drawing/2014/main" id="{20723094-05E3-0BE1-365F-34C6510357D1}"/>
              </a:ext>
            </a:extLst>
          </p:cNvPr>
          <p:cNvSpPr txBox="1"/>
          <p:nvPr/>
        </p:nvSpPr>
        <p:spPr>
          <a:xfrm>
            <a:off x="1359276" y="3303005"/>
            <a:ext cx="4721643" cy="707886"/>
          </a:xfrm>
          <a:prstGeom prst="rect">
            <a:avLst/>
          </a:prstGeom>
          <a:solidFill>
            <a:srgbClr val="F7E9A1"/>
          </a:solidFill>
        </p:spPr>
        <p:txBody>
          <a:bodyPr wrap="square" rtlCol="0">
            <a:spAutoFit/>
          </a:bodyPr>
          <a:lstStyle/>
          <a:p>
            <a:pPr algn="just"/>
            <a:r>
              <a:rPr lang="en-US" sz="4000"/>
              <a:t> 5 831         5 381</a:t>
            </a:r>
          </a:p>
        </p:txBody>
      </p:sp>
      <p:sp>
        <p:nvSpPr>
          <p:cNvPr id="11" name="Rectangle: Rounded Corners 10">
            <a:extLst>
              <a:ext uri="{FF2B5EF4-FFF2-40B4-BE49-F238E27FC236}">
                <a16:creationId xmlns:a16="http://schemas.microsoft.com/office/drawing/2014/main" id="{5F0965B0-E4FE-E017-6AF2-5D870E26D251}"/>
              </a:ext>
            </a:extLst>
          </p:cNvPr>
          <p:cNvSpPr/>
          <p:nvPr/>
        </p:nvSpPr>
        <p:spPr>
          <a:xfrm>
            <a:off x="3113274" y="3262745"/>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FF0000"/>
                </a:solidFill>
              </a:rPr>
              <a:t>&gt;</a:t>
            </a:r>
          </a:p>
        </p:txBody>
      </p:sp>
      <p:sp>
        <p:nvSpPr>
          <p:cNvPr id="13" name="Rectangle: Rounded Corners 12">
            <a:extLst>
              <a:ext uri="{FF2B5EF4-FFF2-40B4-BE49-F238E27FC236}">
                <a16:creationId xmlns:a16="http://schemas.microsoft.com/office/drawing/2014/main" id="{17164201-89D3-0FFC-10AB-48D6567DDE56}"/>
              </a:ext>
            </a:extLst>
          </p:cNvPr>
          <p:cNvSpPr/>
          <p:nvPr/>
        </p:nvSpPr>
        <p:spPr>
          <a:xfrm>
            <a:off x="3113274" y="3262745"/>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rPr>
              <a:t>?</a:t>
            </a:r>
          </a:p>
        </p:txBody>
      </p:sp>
      <p:sp>
        <p:nvSpPr>
          <p:cNvPr id="15" name="TextBox 14">
            <a:extLst>
              <a:ext uri="{FF2B5EF4-FFF2-40B4-BE49-F238E27FC236}">
                <a16:creationId xmlns:a16="http://schemas.microsoft.com/office/drawing/2014/main" id="{51F9965C-A589-2C2F-FD5E-631447600693}"/>
              </a:ext>
            </a:extLst>
          </p:cNvPr>
          <p:cNvSpPr txBox="1"/>
          <p:nvPr/>
        </p:nvSpPr>
        <p:spPr>
          <a:xfrm>
            <a:off x="6682192" y="2159497"/>
            <a:ext cx="4721643" cy="707886"/>
          </a:xfrm>
          <a:prstGeom prst="rect">
            <a:avLst/>
          </a:prstGeom>
          <a:solidFill>
            <a:srgbClr val="F7E9A1"/>
          </a:solidFill>
        </p:spPr>
        <p:txBody>
          <a:bodyPr wrap="square" rtlCol="0">
            <a:spAutoFit/>
          </a:bodyPr>
          <a:lstStyle/>
          <a:p>
            <a:pPr algn="just"/>
            <a:r>
              <a:rPr lang="en-US" sz="4000"/>
              <a:t>b) 6 742         7 642</a:t>
            </a:r>
          </a:p>
        </p:txBody>
      </p:sp>
      <p:sp>
        <p:nvSpPr>
          <p:cNvPr id="18" name="Rectangle: Rounded Corners 17">
            <a:extLst>
              <a:ext uri="{FF2B5EF4-FFF2-40B4-BE49-F238E27FC236}">
                <a16:creationId xmlns:a16="http://schemas.microsoft.com/office/drawing/2014/main" id="{441FDD97-9BAA-6216-B16D-2782F9AF7141}"/>
              </a:ext>
            </a:extLst>
          </p:cNvPr>
          <p:cNvSpPr/>
          <p:nvPr/>
        </p:nvSpPr>
        <p:spPr>
          <a:xfrm>
            <a:off x="8951571" y="2119237"/>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FF0000"/>
                </a:solidFill>
              </a:rPr>
              <a:t>&lt;</a:t>
            </a:r>
          </a:p>
        </p:txBody>
      </p:sp>
      <p:sp>
        <p:nvSpPr>
          <p:cNvPr id="20" name="Rectangle: Rounded Corners 19">
            <a:extLst>
              <a:ext uri="{FF2B5EF4-FFF2-40B4-BE49-F238E27FC236}">
                <a16:creationId xmlns:a16="http://schemas.microsoft.com/office/drawing/2014/main" id="{E3155CC8-3668-E4EE-4E47-A2A6C8BAECFE}"/>
              </a:ext>
            </a:extLst>
          </p:cNvPr>
          <p:cNvSpPr/>
          <p:nvPr/>
        </p:nvSpPr>
        <p:spPr>
          <a:xfrm>
            <a:off x="8951571" y="2110173"/>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rPr>
              <a:t>?</a:t>
            </a:r>
          </a:p>
        </p:txBody>
      </p:sp>
      <p:sp>
        <p:nvSpPr>
          <p:cNvPr id="22" name="TextBox 21">
            <a:extLst>
              <a:ext uri="{FF2B5EF4-FFF2-40B4-BE49-F238E27FC236}">
                <a16:creationId xmlns:a16="http://schemas.microsoft.com/office/drawing/2014/main" id="{468ADC91-8FD6-1110-F66A-DB26E4F0A5B9}"/>
              </a:ext>
            </a:extLst>
          </p:cNvPr>
          <p:cNvSpPr txBox="1"/>
          <p:nvPr/>
        </p:nvSpPr>
        <p:spPr>
          <a:xfrm>
            <a:off x="7214198" y="3322793"/>
            <a:ext cx="4721643" cy="707886"/>
          </a:xfrm>
          <a:prstGeom prst="rect">
            <a:avLst/>
          </a:prstGeom>
          <a:solidFill>
            <a:srgbClr val="F7E9A1"/>
          </a:solidFill>
        </p:spPr>
        <p:txBody>
          <a:bodyPr wrap="square" rtlCol="0">
            <a:spAutoFit/>
          </a:bodyPr>
          <a:lstStyle/>
          <a:p>
            <a:pPr algn="just"/>
            <a:r>
              <a:rPr lang="en-US" sz="4000"/>
              <a:t> 8 905         8 955</a:t>
            </a:r>
          </a:p>
        </p:txBody>
      </p:sp>
      <p:sp>
        <p:nvSpPr>
          <p:cNvPr id="23" name="Rectangle: Rounded Corners 22">
            <a:extLst>
              <a:ext uri="{FF2B5EF4-FFF2-40B4-BE49-F238E27FC236}">
                <a16:creationId xmlns:a16="http://schemas.microsoft.com/office/drawing/2014/main" id="{5DA2A2DE-E504-60C7-F50B-4EB91F79A8A7}"/>
              </a:ext>
            </a:extLst>
          </p:cNvPr>
          <p:cNvSpPr/>
          <p:nvPr/>
        </p:nvSpPr>
        <p:spPr>
          <a:xfrm>
            <a:off x="8968196" y="3282533"/>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FF0000"/>
                </a:solidFill>
              </a:rPr>
              <a:t>&lt;</a:t>
            </a:r>
          </a:p>
        </p:txBody>
      </p:sp>
      <p:sp>
        <p:nvSpPr>
          <p:cNvPr id="24" name="Rectangle: Rounded Corners 23">
            <a:extLst>
              <a:ext uri="{FF2B5EF4-FFF2-40B4-BE49-F238E27FC236}">
                <a16:creationId xmlns:a16="http://schemas.microsoft.com/office/drawing/2014/main" id="{84AD4729-543B-E746-A769-4A1E5FF6363B}"/>
              </a:ext>
            </a:extLst>
          </p:cNvPr>
          <p:cNvSpPr/>
          <p:nvPr/>
        </p:nvSpPr>
        <p:spPr>
          <a:xfrm>
            <a:off x="8963324" y="3279370"/>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tx1"/>
                </a:solidFill>
              </a:rPr>
              <a:t>?</a:t>
            </a:r>
          </a:p>
        </p:txBody>
      </p:sp>
    </p:spTree>
    <p:extLst>
      <p:ext uri="{BB962C8B-B14F-4D97-AF65-F5344CB8AC3E}">
        <p14:creationId xmlns:p14="http://schemas.microsoft.com/office/powerpoint/2010/main" val="20821225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085660-096F-A1F7-96C1-EB826885EAC6}"/>
              </a:ext>
            </a:extLst>
          </p:cNvPr>
          <p:cNvSpPr/>
          <p:nvPr/>
        </p:nvSpPr>
        <p:spPr>
          <a:xfrm>
            <a:off x="3461060" y="1944738"/>
            <a:ext cx="2476448" cy="1978365"/>
          </a:xfrm>
          <a:prstGeom prst="rect">
            <a:avLst/>
          </a:prstGeom>
          <a:solidFill>
            <a:schemeClr val="accent3">
              <a:lumMod val="20000"/>
              <a:lumOff val="80000"/>
            </a:schemeClr>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0"/>
          </a:p>
        </p:txBody>
      </p:sp>
      <p:sp>
        <p:nvSpPr>
          <p:cNvPr id="4" name="Rectangle 3">
            <a:extLst>
              <a:ext uri="{FF2B5EF4-FFF2-40B4-BE49-F238E27FC236}">
                <a16:creationId xmlns:a16="http://schemas.microsoft.com/office/drawing/2014/main" id="{15998184-86A2-CE77-745F-F34BA33ECEAD}"/>
              </a:ext>
            </a:extLst>
          </p:cNvPr>
          <p:cNvSpPr/>
          <p:nvPr/>
        </p:nvSpPr>
        <p:spPr>
          <a:xfrm>
            <a:off x="5937507" y="1944739"/>
            <a:ext cx="2476448" cy="1978365"/>
          </a:xfrm>
          <a:prstGeom prst="rect">
            <a:avLst/>
          </a:prstGeom>
          <a:solidFill>
            <a:schemeClr val="accent3">
              <a:lumMod val="20000"/>
              <a:lumOff val="80000"/>
            </a:schemeClr>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0"/>
          </a:p>
        </p:txBody>
      </p:sp>
      <p:sp>
        <p:nvSpPr>
          <p:cNvPr id="5" name="Rectangle 4">
            <a:extLst>
              <a:ext uri="{FF2B5EF4-FFF2-40B4-BE49-F238E27FC236}">
                <a16:creationId xmlns:a16="http://schemas.microsoft.com/office/drawing/2014/main" id="{287ED34D-1168-01B3-8032-36A548A240B1}"/>
              </a:ext>
            </a:extLst>
          </p:cNvPr>
          <p:cNvSpPr/>
          <p:nvPr/>
        </p:nvSpPr>
        <p:spPr>
          <a:xfrm>
            <a:off x="3461059" y="3996087"/>
            <a:ext cx="2476448" cy="1978365"/>
          </a:xfrm>
          <a:prstGeom prst="rect">
            <a:avLst/>
          </a:prstGeom>
          <a:solidFill>
            <a:schemeClr val="accent3">
              <a:lumMod val="20000"/>
              <a:lumOff val="80000"/>
            </a:schemeClr>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0"/>
          </a:p>
        </p:txBody>
      </p:sp>
      <p:sp>
        <p:nvSpPr>
          <p:cNvPr id="6" name="Rectangle 5">
            <a:extLst>
              <a:ext uri="{FF2B5EF4-FFF2-40B4-BE49-F238E27FC236}">
                <a16:creationId xmlns:a16="http://schemas.microsoft.com/office/drawing/2014/main" id="{6FB7EFA8-8E73-ED2B-6409-CC087C7A75EA}"/>
              </a:ext>
            </a:extLst>
          </p:cNvPr>
          <p:cNvSpPr/>
          <p:nvPr/>
        </p:nvSpPr>
        <p:spPr>
          <a:xfrm>
            <a:off x="5937507" y="3996087"/>
            <a:ext cx="2476448" cy="1978365"/>
          </a:xfrm>
          <a:prstGeom prst="rect">
            <a:avLst/>
          </a:prstGeom>
          <a:solidFill>
            <a:schemeClr val="accent3">
              <a:lumMod val="20000"/>
              <a:lumOff val="80000"/>
            </a:schemeClr>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0"/>
          </a:p>
        </p:txBody>
      </p:sp>
      <p:pic>
        <p:nvPicPr>
          <p:cNvPr id="23" name="Picture 22">
            <a:hlinkClick r:id="rId3" action="ppaction://hlinksldjump"/>
            <a:extLst>
              <a:ext uri="{FF2B5EF4-FFF2-40B4-BE49-F238E27FC236}">
                <a16:creationId xmlns:a16="http://schemas.microsoft.com/office/drawing/2014/main" id="{C69C9E7A-BDC8-459B-B52C-4752A6A8A789}"/>
              </a:ext>
            </a:extLst>
          </p:cNvPr>
          <p:cNvPicPr>
            <a:picLocks noChangeAspect="1"/>
          </p:cNvPicPr>
          <p:nvPr/>
        </p:nvPicPr>
        <p:blipFill>
          <a:blip r:embed="rId4"/>
          <a:stretch>
            <a:fillRect/>
          </a:stretch>
        </p:blipFill>
        <p:spPr>
          <a:xfrm>
            <a:off x="4160029" y="2215464"/>
            <a:ext cx="1038062" cy="1383027"/>
          </a:xfrm>
          <a:prstGeom prst="rect">
            <a:avLst/>
          </a:prstGeom>
        </p:spPr>
      </p:pic>
      <p:pic>
        <p:nvPicPr>
          <p:cNvPr id="24" name="Picture 23">
            <a:hlinkClick r:id="rId5" action="ppaction://hlinksldjump"/>
            <a:extLst>
              <a:ext uri="{FF2B5EF4-FFF2-40B4-BE49-F238E27FC236}">
                <a16:creationId xmlns:a16="http://schemas.microsoft.com/office/drawing/2014/main" id="{66A159FB-9FF5-6E51-514C-BACA7F1408BC}"/>
              </a:ext>
            </a:extLst>
          </p:cNvPr>
          <p:cNvPicPr>
            <a:picLocks noChangeAspect="1"/>
          </p:cNvPicPr>
          <p:nvPr/>
        </p:nvPicPr>
        <p:blipFill>
          <a:blip r:embed="rId6"/>
          <a:stretch>
            <a:fillRect/>
          </a:stretch>
        </p:blipFill>
        <p:spPr>
          <a:xfrm>
            <a:off x="6726513" y="2017722"/>
            <a:ext cx="1173874" cy="1580769"/>
          </a:xfrm>
          <a:prstGeom prst="rect">
            <a:avLst/>
          </a:prstGeom>
        </p:spPr>
      </p:pic>
      <p:pic>
        <p:nvPicPr>
          <p:cNvPr id="25" name="Picture 24">
            <a:hlinkClick r:id="rId7" action="ppaction://hlinksldjump"/>
            <a:extLst>
              <a:ext uri="{FF2B5EF4-FFF2-40B4-BE49-F238E27FC236}">
                <a16:creationId xmlns:a16="http://schemas.microsoft.com/office/drawing/2014/main" id="{859E9C1F-C4BF-34D8-E70E-B7535D795406}"/>
              </a:ext>
            </a:extLst>
          </p:cNvPr>
          <p:cNvPicPr>
            <a:picLocks noChangeAspect="1"/>
          </p:cNvPicPr>
          <p:nvPr/>
        </p:nvPicPr>
        <p:blipFill>
          <a:blip r:embed="rId8"/>
          <a:stretch>
            <a:fillRect/>
          </a:stretch>
        </p:blipFill>
        <p:spPr>
          <a:xfrm>
            <a:off x="4220615" y="4266812"/>
            <a:ext cx="782857" cy="1462443"/>
          </a:xfrm>
          <a:prstGeom prst="rect">
            <a:avLst/>
          </a:prstGeom>
        </p:spPr>
      </p:pic>
      <p:pic>
        <p:nvPicPr>
          <p:cNvPr id="26" name="Picture 25">
            <a:hlinkClick r:id="rId9" action="ppaction://hlinksldjump"/>
            <a:extLst>
              <a:ext uri="{FF2B5EF4-FFF2-40B4-BE49-F238E27FC236}">
                <a16:creationId xmlns:a16="http://schemas.microsoft.com/office/drawing/2014/main" id="{1A24CB59-F265-9E7E-9D69-FAA1EACE1BE7}"/>
              </a:ext>
            </a:extLst>
          </p:cNvPr>
          <p:cNvPicPr>
            <a:picLocks noChangeAspect="1"/>
          </p:cNvPicPr>
          <p:nvPr/>
        </p:nvPicPr>
        <p:blipFill>
          <a:blip r:embed="rId10"/>
          <a:stretch>
            <a:fillRect/>
          </a:stretch>
        </p:blipFill>
        <p:spPr>
          <a:xfrm>
            <a:off x="6486872" y="4229885"/>
            <a:ext cx="1240809" cy="1500592"/>
          </a:xfrm>
          <a:prstGeom prst="rect">
            <a:avLst/>
          </a:prstGeom>
        </p:spPr>
      </p:pic>
      <p:pic>
        <p:nvPicPr>
          <p:cNvPr id="32" name="Picture 31">
            <a:extLst>
              <a:ext uri="{FF2B5EF4-FFF2-40B4-BE49-F238E27FC236}">
                <a16:creationId xmlns:a16="http://schemas.microsoft.com/office/drawing/2014/main" id="{3D7ACBD4-E957-D73F-7F2A-660063E0EAAE}"/>
              </a:ext>
            </a:extLst>
          </p:cNvPr>
          <p:cNvPicPr>
            <a:picLocks noChangeAspect="1"/>
          </p:cNvPicPr>
          <p:nvPr/>
        </p:nvPicPr>
        <p:blipFill>
          <a:blip r:embed="rId11"/>
          <a:stretch>
            <a:fillRect/>
          </a:stretch>
        </p:blipFill>
        <p:spPr>
          <a:xfrm>
            <a:off x="962124" y="133277"/>
            <a:ext cx="9939671" cy="1776244"/>
          </a:xfrm>
          <a:prstGeom prst="rect">
            <a:avLst/>
          </a:prstGeom>
        </p:spPr>
      </p:pic>
      <p:pic>
        <p:nvPicPr>
          <p:cNvPr id="33" name="Picture 32">
            <a:hlinkClick r:id="rId12" action="ppaction://hlinksldjump"/>
            <a:extLst>
              <a:ext uri="{FF2B5EF4-FFF2-40B4-BE49-F238E27FC236}">
                <a16:creationId xmlns:a16="http://schemas.microsoft.com/office/drawing/2014/main" id="{E7F0E514-C137-15F1-7734-5A6594F74E4D}"/>
              </a:ext>
            </a:extLst>
          </p:cNvPr>
          <p:cNvPicPr>
            <a:picLocks noChangeAspect="1"/>
          </p:cNvPicPr>
          <p:nvPr/>
        </p:nvPicPr>
        <p:blipFill>
          <a:blip r:embed="rId13"/>
          <a:stretch>
            <a:fillRect/>
          </a:stretch>
        </p:blipFill>
        <p:spPr>
          <a:xfrm>
            <a:off x="11079202" y="5974452"/>
            <a:ext cx="1094945" cy="875956"/>
          </a:xfrm>
          <a:prstGeom prst="rect">
            <a:avLst/>
          </a:prstGeom>
        </p:spPr>
      </p:pic>
    </p:spTree>
    <p:extLst>
      <p:ext uri="{BB962C8B-B14F-4D97-AF65-F5344CB8AC3E}">
        <p14:creationId xmlns:p14="http://schemas.microsoft.com/office/powerpoint/2010/main" val="1734086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23"/>
                                        </p:tgtEl>
                                        <p:attrNameLst>
                                          <p:attrName>ppt_w</p:attrName>
                                        </p:attrNameLst>
                                      </p:cBhvr>
                                      <p:tavLst>
                                        <p:tav tm="0">
                                          <p:val>
                                            <p:strVal val="ppt_w"/>
                                          </p:val>
                                        </p:tav>
                                        <p:tav tm="100000">
                                          <p:val>
                                            <p:fltVal val="0"/>
                                          </p:val>
                                        </p:tav>
                                      </p:tavLst>
                                    </p:anim>
                                    <p:anim calcmode="lin" valueType="num">
                                      <p:cBhvr>
                                        <p:cTn id="7" dur="500"/>
                                        <p:tgtEl>
                                          <p:spTgt spid="23"/>
                                        </p:tgtEl>
                                        <p:attrNameLst>
                                          <p:attrName>ppt_h</p:attrName>
                                        </p:attrNameLst>
                                      </p:cBhvr>
                                      <p:tavLst>
                                        <p:tav tm="0">
                                          <p:val>
                                            <p:strVal val="ppt_h"/>
                                          </p:val>
                                        </p:tav>
                                        <p:tav tm="100000">
                                          <p:val>
                                            <p:fltVal val="0"/>
                                          </p:val>
                                        </p:tav>
                                      </p:tavLst>
                                    </p:anim>
                                    <p:animEffect transition="out" filter="fade">
                                      <p:cBhvr>
                                        <p:cTn id="8" dur="500"/>
                                        <p:tgtEl>
                                          <p:spTgt spid="23"/>
                                        </p:tgtEl>
                                      </p:cBhvr>
                                    </p:animEffect>
                                    <p:set>
                                      <p:cBhvr>
                                        <p:cTn id="9"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10" restart="whenNotActive" fill="hold" evtFilter="cancelBubble" nodeType="interactiveSeq">
                <p:stCondLst>
                  <p:cond evt="onClick" delay="0">
                    <p:tgtEl>
                      <p:spTgt spid="24"/>
                    </p:tgtEl>
                  </p:cond>
                </p:stCondLst>
                <p:endSync evt="end" delay="0">
                  <p:rtn val="all"/>
                </p:endSync>
                <p:childTnLst>
                  <p:par>
                    <p:cTn id="11" fill="hold">
                      <p:stCondLst>
                        <p:cond delay="0"/>
                      </p:stCondLst>
                      <p:childTnLst>
                        <p:par>
                          <p:cTn id="12" fill="hold">
                            <p:stCondLst>
                              <p:cond delay="0"/>
                            </p:stCondLst>
                            <p:childTnLst>
                              <p:par>
                                <p:cTn id="13" presetID="53" presetClass="exit" presetSubtype="32" fill="hold" nodeType="clickEffect">
                                  <p:stCondLst>
                                    <p:cond delay="0"/>
                                  </p:stCondLst>
                                  <p:childTnLst>
                                    <p:anim calcmode="lin" valueType="num">
                                      <p:cBhvr>
                                        <p:cTn id="14" dur="500"/>
                                        <p:tgtEl>
                                          <p:spTgt spid="24"/>
                                        </p:tgtEl>
                                        <p:attrNameLst>
                                          <p:attrName>ppt_w</p:attrName>
                                        </p:attrNameLst>
                                      </p:cBhvr>
                                      <p:tavLst>
                                        <p:tav tm="0">
                                          <p:val>
                                            <p:strVal val="ppt_w"/>
                                          </p:val>
                                        </p:tav>
                                        <p:tav tm="100000">
                                          <p:val>
                                            <p:fltVal val="0"/>
                                          </p:val>
                                        </p:tav>
                                      </p:tavLst>
                                    </p:anim>
                                    <p:anim calcmode="lin" valueType="num">
                                      <p:cBhvr>
                                        <p:cTn id="15" dur="500"/>
                                        <p:tgtEl>
                                          <p:spTgt spid="24"/>
                                        </p:tgtEl>
                                        <p:attrNameLst>
                                          <p:attrName>ppt_h</p:attrName>
                                        </p:attrNameLst>
                                      </p:cBhvr>
                                      <p:tavLst>
                                        <p:tav tm="0">
                                          <p:val>
                                            <p:strVal val="ppt_h"/>
                                          </p:val>
                                        </p:tav>
                                        <p:tav tm="100000">
                                          <p:val>
                                            <p:fltVal val="0"/>
                                          </p:val>
                                        </p:tav>
                                      </p:tavLst>
                                    </p:anim>
                                    <p:animEffect transition="out" filter="fade">
                                      <p:cBhvr>
                                        <p:cTn id="16" dur="500"/>
                                        <p:tgtEl>
                                          <p:spTgt spid="24"/>
                                        </p:tgtEl>
                                      </p:cBhvr>
                                    </p:animEffect>
                                    <p:set>
                                      <p:cBhvr>
                                        <p:cTn id="1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8" restart="whenNotActive" fill="hold" evtFilter="cancelBubble" nodeType="interactiveSeq">
                <p:stCondLst>
                  <p:cond evt="onClick" delay="0">
                    <p:tgtEl>
                      <p:spTgt spid="25"/>
                    </p:tgtEl>
                  </p:cond>
                </p:stCondLst>
                <p:endSync evt="end" delay="0">
                  <p:rtn val="all"/>
                </p:endSync>
                <p:childTnLst>
                  <p:par>
                    <p:cTn id="19" fill="hold">
                      <p:stCondLst>
                        <p:cond delay="0"/>
                      </p:stCondLst>
                      <p:childTnLst>
                        <p:par>
                          <p:cTn id="20" fill="hold">
                            <p:stCondLst>
                              <p:cond delay="0"/>
                            </p:stCondLst>
                            <p:childTnLst>
                              <p:par>
                                <p:cTn id="21" presetID="53" presetClass="exit" presetSubtype="32" fill="hold" nodeType="clickEffect">
                                  <p:stCondLst>
                                    <p:cond delay="0"/>
                                  </p:stCondLst>
                                  <p:childTnLst>
                                    <p:anim calcmode="lin" valueType="num">
                                      <p:cBhvr>
                                        <p:cTn id="22" dur="500"/>
                                        <p:tgtEl>
                                          <p:spTgt spid="25"/>
                                        </p:tgtEl>
                                        <p:attrNameLst>
                                          <p:attrName>ppt_w</p:attrName>
                                        </p:attrNameLst>
                                      </p:cBhvr>
                                      <p:tavLst>
                                        <p:tav tm="0">
                                          <p:val>
                                            <p:strVal val="ppt_w"/>
                                          </p:val>
                                        </p:tav>
                                        <p:tav tm="100000">
                                          <p:val>
                                            <p:fltVal val="0"/>
                                          </p:val>
                                        </p:tav>
                                      </p:tavLst>
                                    </p:anim>
                                    <p:anim calcmode="lin" valueType="num">
                                      <p:cBhvr>
                                        <p:cTn id="23" dur="500"/>
                                        <p:tgtEl>
                                          <p:spTgt spid="25"/>
                                        </p:tgtEl>
                                        <p:attrNameLst>
                                          <p:attrName>ppt_h</p:attrName>
                                        </p:attrNameLst>
                                      </p:cBhvr>
                                      <p:tavLst>
                                        <p:tav tm="0">
                                          <p:val>
                                            <p:strVal val="ppt_h"/>
                                          </p:val>
                                        </p:tav>
                                        <p:tav tm="100000">
                                          <p:val>
                                            <p:fltVal val="0"/>
                                          </p:val>
                                        </p:tav>
                                      </p:tavLst>
                                    </p:anim>
                                    <p:animEffect transition="out" filter="fade">
                                      <p:cBhvr>
                                        <p:cTn id="24" dur="500"/>
                                        <p:tgtEl>
                                          <p:spTgt spid="25"/>
                                        </p:tgtEl>
                                      </p:cBhvr>
                                    </p:animEffect>
                                    <p:set>
                                      <p:cBhvr>
                                        <p:cTn id="25"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26" restart="whenNotActive" fill="hold" evtFilter="cancelBubble" nodeType="interactiveSeq">
                <p:stCondLst>
                  <p:cond evt="onClick" delay="0">
                    <p:tgtEl>
                      <p:spTgt spid="26"/>
                    </p:tgtEl>
                  </p:cond>
                </p:stCondLst>
                <p:endSync evt="end" delay="0">
                  <p:rtn val="all"/>
                </p:endSync>
                <p:childTnLst>
                  <p:par>
                    <p:cTn id="27" fill="hold">
                      <p:stCondLst>
                        <p:cond delay="0"/>
                      </p:stCondLst>
                      <p:childTnLst>
                        <p:par>
                          <p:cTn id="28" fill="hold">
                            <p:stCondLst>
                              <p:cond delay="0"/>
                            </p:stCondLst>
                            <p:childTnLst>
                              <p:par>
                                <p:cTn id="29" presetID="53" presetClass="exit" presetSubtype="32" fill="hold" nodeType="clickEffect">
                                  <p:stCondLst>
                                    <p:cond delay="0"/>
                                  </p:stCondLst>
                                  <p:childTnLst>
                                    <p:anim calcmode="lin" valueType="num">
                                      <p:cBhvr>
                                        <p:cTn id="30" dur="500"/>
                                        <p:tgtEl>
                                          <p:spTgt spid="26"/>
                                        </p:tgtEl>
                                        <p:attrNameLst>
                                          <p:attrName>ppt_w</p:attrName>
                                        </p:attrNameLst>
                                      </p:cBhvr>
                                      <p:tavLst>
                                        <p:tav tm="0">
                                          <p:val>
                                            <p:strVal val="ppt_w"/>
                                          </p:val>
                                        </p:tav>
                                        <p:tav tm="100000">
                                          <p:val>
                                            <p:fltVal val="0"/>
                                          </p:val>
                                        </p:tav>
                                      </p:tavLst>
                                    </p:anim>
                                    <p:anim calcmode="lin" valueType="num">
                                      <p:cBhvr>
                                        <p:cTn id="31" dur="500"/>
                                        <p:tgtEl>
                                          <p:spTgt spid="26"/>
                                        </p:tgtEl>
                                        <p:attrNameLst>
                                          <p:attrName>ppt_h</p:attrName>
                                        </p:attrNameLst>
                                      </p:cBhvr>
                                      <p:tavLst>
                                        <p:tav tm="0">
                                          <p:val>
                                            <p:strVal val="ppt_h"/>
                                          </p:val>
                                        </p:tav>
                                        <p:tav tm="100000">
                                          <p:val>
                                            <p:fltVal val="0"/>
                                          </p:val>
                                        </p:tav>
                                      </p:tavLst>
                                    </p:anim>
                                    <p:animEffect transition="out" filter="fade">
                                      <p:cBhvr>
                                        <p:cTn id="32" dur="500"/>
                                        <p:tgtEl>
                                          <p:spTgt spid="26"/>
                                        </p:tgtEl>
                                      </p:cBhvr>
                                    </p:animEffect>
                                    <p:set>
                                      <p:cBhvr>
                                        <p:cTn id="33"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092038A-F310-699C-E9F3-40857B8191EB}"/>
              </a:ext>
            </a:extLst>
          </p:cNvPr>
          <p:cNvSpPr/>
          <p:nvPr/>
        </p:nvSpPr>
        <p:spPr>
          <a:xfrm>
            <a:off x="674918" y="259394"/>
            <a:ext cx="10928932" cy="1208069"/>
          </a:xfrm>
          <a:prstGeom prst="roundRect">
            <a:avLst/>
          </a:prstGeom>
          <a:solidFill>
            <a:srgbClr val="FFFFCC"/>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91" b="1" dirty="0">
              <a:solidFill>
                <a:schemeClr val="bg1">
                  <a:lumMod val="10000"/>
                </a:schemeClr>
              </a:solidFill>
            </a:endParaRPr>
          </a:p>
        </p:txBody>
      </p:sp>
      <p:sp>
        <p:nvSpPr>
          <p:cNvPr id="5" name="Rectangle: Rounded Corners 20">
            <a:extLst>
              <a:ext uri="{FF2B5EF4-FFF2-40B4-BE49-F238E27FC236}">
                <a16:creationId xmlns:a16="http://schemas.microsoft.com/office/drawing/2014/main" id="{A9B03392-CD21-E66F-7182-566ABB4DAEAE}"/>
              </a:ext>
            </a:extLst>
          </p:cNvPr>
          <p:cNvSpPr/>
          <p:nvPr/>
        </p:nvSpPr>
        <p:spPr>
          <a:xfrm>
            <a:off x="3461491" y="2209117"/>
            <a:ext cx="5101333" cy="1219883"/>
          </a:xfrm>
          <a:custGeom>
            <a:avLst/>
            <a:gdLst>
              <a:gd name="connsiteX0" fmla="*/ 0 w 9722448"/>
              <a:gd name="connsiteY0" fmla="*/ 246561 h 1479334"/>
              <a:gd name="connsiteX1" fmla="*/ 246561 w 9722448"/>
              <a:gd name="connsiteY1" fmla="*/ 0 h 1479334"/>
              <a:gd name="connsiteX2" fmla="*/ 998092 w 9722448"/>
              <a:gd name="connsiteY2" fmla="*/ 0 h 1479334"/>
              <a:gd name="connsiteX3" fmla="*/ 1749623 w 9722448"/>
              <a:gd name="connsiteY3" fmla="*/ 0 h 1479334"/>
              <a:gd name="connsiteX4" fmla="*/ 2408860 w 9722448"/>
              <a:gd name="connsiteY4" fmla="*/ 0 h 1479334"/>
              <a:gd name="connsiteX5" fmla="*/ 3160391 w 9722448"/>
              <a:gd name="connsiteY5" fmla="*/ 0 h 1479334"/>
              <a:gd name="connsiteX6" fmla="*/ 3911922 w 9722448"/>
              <a:gd name="connsiteY6" fmla="*/ 0 h 1479334"/>
              <a:gd name="connsiteX7" fmla="*/ 4755746 w 9722448"/>
              <a:gd name="connsiteY7" fmla="*/ 0 h 1479334"/>
              <a:gd name="connsiteX8" fmla="*/ 5599570 w 9722448"/>
              <a:gd name="connsiteY8" fmla="*/ 0 h 1479334"/>
              <a:gd name="connsiteX9" fmla="*/ 5981928 w 9722448"/>
              <a:gd name="connsiteY9" fmla="*/ 0 h 1479334"/>
              <a:gd name="connsiteX10" fmla="*/ 6548872 w 9722448"/>
              <a:gd name="connsiteY10" fmla="*/ 0 h 1479334"/>
              <a:gd name="connsiteX11" fmla="*/ 7023523 w 9722448"/>
              <a:gd name="connsiteY11" fmla="*/ 0 h 1479334"/>
              <a:gd name="connsiteX12" fmla="*/ 7867347 w 9722448"/>
              <a:gd name="connsiteY12" fmla="*/ 0 h 1479334"/>
              <a:gd name="connsiteX13" fmla="*/ 8711171 w 9722448"/>
              <a:gd name="connsiteY13" fmla="*/ 0 h 1479334"/>
              <a:gd name="connsiteX14" fmla="*/ 9475887 w 9722448"/>
              <a:gd name="connsiteY14" fmla="*/ 0 h 1479334"/>
              <a:gd name="connsiteX15" fmla="*/ 9722448 w 9722448"/>
              <a:gd name="connsiteY15" fmla="*/ 246561 h 1479334"/>
              <a:gd name="connsiteX16" fmla="*/ 9722448 w 9722448"/>
              <a:gd name="connsiteY16" fmla="*/ 749529 h 1479334"/>
              <a:gd name="connsiteX17" fmla="*/ 9722448 w 9722448"/>
              <a:gd name="connsiteY17" fmla="*/ 1232773 h 1479334"/>
              <a:gd name="connsiteX18" fmla="*/ 9475887 w 9722448"/>
              <a:gd name="connsiteY18" fmla="*/ 1479334 h 1479334"/>
              <a:gd name="connsiteX19" fmla="*/ 8816649 w 9722448"/>
              <a:gd name="connsiteY19" fmla="*/ 1479334 h 1479334"/>
              <a:gd name="connsiteX20" fmla="*/ 8065119 w 9722448"/>
              <a:gd name="connsiteY20" fmla="*/ 1479334 h 1479334"/>
              <a:gd name="connsiteX21" fmla="*/ 7498174 w 9722448"/>
              <a:gd name="connsiteY21" fmla="*/ 1479334 h 1479334"/>
              <a:gd name="connsiteX22" fmla="*/ 6746643 w 9722448"/>
              <a:gd name="connsiteY22" fmla="*/ 1479334 h 1479334"/>
              <a:gd name="connsiteX23" fmla="*/ 6179699 w 9722448"/>
              <a:gd name="connsiteY23" fmla="*/ 1479334 h 1479334"/>
              <a:gd name="connsiteX24" fmla="*/ 5335875 w 9722448"/>
              <a:gd name="connsiteY24" fmla="*/ 1479334 h 1479334"/>
              <a:gd name="connsiteX25" fmla="*/ 4676637 w 9722448"/>
              <a:gd name="connsiteY25" fmla="*/ 1479334 h 1479334"/>
              <a:gd name="connsiteX26" fmla="*/ 4294280 w 9722448"/>
              <a:gd name="connsiteY26" fmla="*/ 1479334 h 1479334"/>
              <a:gd name="connsiteX27" fmla="*/ 3635042 w 9722448"/>
              <a:gd name="connsiteY27" fmla="*/ 1479334 h 1479334"/>
              <a:gd name="connsiteX28" fmla="*/ 2791218 w 9722448"/>
              <a:gd name="connsiteY28" fmla="*/ 1479334 h 1479334"/>
              <a:gd name="connsiteX29" fmla="*/ 2039687 w 9722448"/>
              <a:gd name="connsiteY29" fmla="*/ 1479334 h 1479334"/>
              <a:gd name="connsiteX30" fmla="*/ 1472743 w 9722448"/>
              <a:gd name="connsiteY30" fmla="*/ 1479334 h 1479334"/>
              <a:gd name="connsiteX31" fmla="*/ 246561 w 9722448"/>
              <a:gd name="connsiteY31" fmla="*/ 1479334 h 1479334"/>
              <a:gd name="connsiteX32" fmla="*/ 0 w 9722448"/>
              <a:gd name="connsiteY32" fmla="*/ 1232773 h 1479334"/>
              <a:gd name="connsiteX33" fmla="*/ 0 w 9722448"/>
              <a:gd name="connsiteY33" fmla="*/ 769253 h 1479334"/>
              <a:gd name="connsiteX34" fmla="*/ 0 w 9722448"/>
              <a:gd name="connsiteY34" fmla="*/ 246561 h 1479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722448" h="1479334" fill="none" extrusionOk="0">
                <a:moveTo>
                  <a:pt x="0" y="246561"/>
                </a:moveTo>
                <a:cubicBezTo>
                  <a:pt x="17750" y="101160"/>
                  <a:pt x="112751" y="2630"/>
                  <a:pt x="246561" y="0"/>
                </a:cubicBezTo>
                <a:cubicBezTo>
                  <a:pt x="505371" y="-9916"/>
                  <a:pt x="681793" y="-31848"/>
                  <a:pt x="998092" y="0"/>
                </a:cubicBezTo>
                <a:cubicBezTo>
                  <a:pt x="1314391" y="31848"/>
                  <a:pt x="1441410" y="21079"/>
                  <a:pt x="1749623" y="0"/>
                </a:cubicBezTo>
                <a:cubicBezTo>
                  <a:pt x="2057836" y="-21079"/>
                  <a:pt x="2231578" y="9856"/>
                  <a:pt x="2408860" y="0"/>
                </a:cubicBezTo>
                <a:cubicBezTo>
                  <a:pt x="2586142" y="-9856"/>
                  <a:pt x="2893168" y="7096"/>
                  <a:pt x="3160391" y="0"/>
                </a:cubicBezTo>
                <a:cubicBezTo>
                  <a:pt x="3427614" y="-7096"/>
                  <a:pt x="3540252" y="-15738"/>
                  <a:pt x="3911922" y="0"/>
                </a:cubicBezTo>
                <a:cubicBezTo>
                  <a:pt x="4283592" y="15738"/>
                  <a:pt x="4338205" y="28867"/>
                  <a:pt x="4755746" y="0"/>
                </a:cubicBezTo>
                <a:cubicBezTo>
                  <a:pt x="5173287" y="-28867"/>
                  <a:pt x="5334843" y="-35023"/>
                  <a:pt x="5599570" y="0"/>
                </a:cubicBezTo>
                <a:cubicBezTo>
                  <a:pt x="5864297" y="35023"/>
                  <a:pt x="5813739" y="-11412"/>
                  <a:pt x="5981928" y="0"/>
                </a:cubicBezTo>
                <a:cubicBezTo>
                  <a:pt x="6150117" y="11412"/>
                  <a:pt x="6375719" y="-226"/>
                  <a:pt x="6548872" y="0"/>
                </a:cubicBezTo>
                <a:cubicBezTo>
                  <a:pt x="6722025" y="226"/>
                  <a:pt x="6809307" y="-12246"/>
                  <a:pt x="7023523" y="0"/>
                </a:cubicBezTo>
                <a:cubicBezTo>
                  <a:pt x="7237739" y="12246"/>
                  <a:pt x="7679152" y="8317"/>
                  <a:pt x="7867347" y="0"/>
                </a:cubicBezTo>
                <a:cubicBezTo>
                  <a:pt x="8055542" y="-8317"/>
                  <a:pt x="8459784" y="18623"/>
                  <a:pt x="8711171" y="0"/>
                </a:cubicBezTo>
                <a:cubicBezTo>
                  <a:pt x="8962558" y="-18623"/>
                  <a:pt x="9108322" y="25252"/>
                  <a:pt x="9475887" y="0"/>
                </a:cubicBezTo>
                <a:cubicBezTo>
                  <a:pt x="9613172" y="-8339"/>
                  <a:pt x="9708062" y="118771"/>
                  <a:pt x="9722448" y="246561"/>
                </a:cubicBezTo>
                <a:cubicBezTo>
                  <a:pt x="9742052" y="410336"/>
                  <a:pt x="9697711" y="514387"/>
                  <a:pt x="9722448" y="749529"/>
                </a:cubicBezTo>
                <a:cubicBezTo>
                  <a:pt x="9747185" y="984671"/>
                  <a:pt x="9713771" y="1107584"/>
                  <a:pt x="9722448" y="1232773"/>
                </a:cubicBezTo>
                <a:cubicBezTo>
                  <a:pt x="9711962" y="1386389"/>
                  <a:pt x="9628310" y="1450617"/>
                  <a:pt x="9475887" y="1479334"/>
                </a:cubicBezTo>
                <a:cubicBezTo>
                  <a:pt x="9325228" y="1489909"/>
                  <a:pt x="9130790" y="1463568"/>
                  <a:pt x="8816649" y="1479334"/>
                </a:cubicBezTo>
                <a:cubicBezTo>
                  <a:pt x="8502508" y="1495100"/>
                  <a:pt x="8276389" y="1457041"/>
                  <a:pt x="8065119" y="1479334"/>
                </a:cubicBezTo>
                <a:cubicBezTo>
                  <a:pt x="7853849" y="1501628"/>
                  <a:pt x="7763451" y="1502972"/>
                  <a:pt x="7498174" y="1479334"/>
                </a:cubicBezTo>
                <a:cubicBezTo>
                  <a:pt x="7232898" y="1455696"/>
                  <a:pt x="6910463" y="1481492"/>
                  <a:pt x="6746643" y="1479334"/>
                </a:cubicBezTo>
                <a:cubicBezTo>
                  <a:pt x="6582823" y="1477176"/>
                  <a:pt x="6336312" y="1488159"/>
                  <a:pt x="6179699" y="1479334"/>
                </a:cubicBezTo>
                <a:cubicBezTo>
                  <a:pt x="6023086" y="1470509"/>
                  <a:pt x="5606427" y="1514455"/>
                  <a:pt x="5335875" y="1479334"/>
                </a:cubicBezTo>
                <a:cubicBezTo>
                  <a:pt x="5065323" y="1444213"/>
                  <a:pt x="4955627" y="1496614"/>
                  <a:pt x="4676637" y="1479334"/>
                </a:cubicBezTo>
                <a:cubicBezTo>
                  <a:pt x="4397647" y="1462054"/>
                  <a:pt x="4412830" y="1489942"/>
                  <a:pt x="4294280" y="1479334"/>
                </a:cubicBezTo>
                <a:cubicBezTo>
                  <a:pt x="4175730" y="1468726"/>
                  <a:pt x="3923519" y="1491523"/>
                  <a:pt x="3635042" y="1479334"/>
                </a:cubicBezTo>
                <a:cubicBezTo>
                  <a:pt x="3346565" y="1467145"/>
                  <a:pt x="3124325" y="1470392"/>
                  <a:pt x="2791218" y="1479334"/>
                </a:cubicBezTo>
                <a:cubicBezTo>
                  <a:pt x="2458111" y="1488276"/>
                  <a:pt x="2194072" y="1488478"/>
                  <a:pt x="2039687" y="1479334"/>
                </a:cubicBezTo>
                <a:cubicBezTo>
                  <a:pt x="1885302" y="1470190"/>
                  <a:pt x="1740648" y="1459953"/>
                  <a:pt x="1472743" y="1479334"/>
                </a:cubicBezTo>
                <a:cubicBezTo>
                  <a:pt x="1204838" y="1498715"/>
                  <a:pt x="684271" y="1454053"/>
                  <a:pt x="246561" y="1479334"/>
                </a:cubicBezTo>
                <a:cubicBezTo>
                  <a:pt x="101883" y="1481837"/>
                  <a:pt x="-5561" y="1367030"/>
                  <a:pt x="0" y="1232773"/>
                </a:cubicBezTo>
                <a:cubicBezTo>
                  <a:pt x="-10373" y="1017682"/>
                  <a:pt x="-15510" y="977957"/>
                  <a:pt x="0" y="769253"/>
                </a:cubicBezTo>
                <a:cubicBezTo>
                  <a:pt x="15510" y="560549"/>
                  <a:pt x="16516" y="461022"/>
                  <a:pt x="0" y="246561"/>
                </a:cubicBezTo>
                <a:close/>
              </a:path>
              <a:path w="9722448" h="1479334" stroke="0" extrusionOk="0">
                <a:moveTo>
                  <a:pt x="0" y="246561"/>
                </a:moveTo>
                <a:cubicBezTo>
                  <a:pt x="7853" y="85452"/>
                  <a:pt x="91562" y="-456"/>
                  <a:pt x="246561" y="0"/>
                </a:cubicBezTo>
                <a:cubicBezTo>
                  <a:pt x="474627" y="24597"/>
                  <a:pt x="617887" y="-24886"/>
                  <a:pt x="813505" y="0"/>
                </a:cubicBezTo>
                <a:cubicBezTo>
                  <a:pt x="1009123" y="24886"/>
                  <a:pt x="1236776" y="812"/>
                  <a:pt x="1565036" y="0"/>
                </a:cubicBezTo>
                <a:cubicBezTo>
                  <a:pt x="1893296" y="-812"/>
                  <a:pt x="2003342" y="23906"/>
                  <a:pt x="2131980" y="0"/>
                </a:cubicBezTo>
                <a:cubicBezTo>
                  <a:pt x="2260618" y="-23906"/>
                  <a:pt x="2332136" y="-4080"/>
                  <a:pt x="2514338" y="0"/>
                </a:cubicBezTo>
                <a:cubicBezTo>
                  <a:pt x="2696540" y="4080"/>
                  <a:pt x="2840153" y="-19869"/>
                  <a:pt x="2988989" y="0"/>
                </a:cubicBezTo>
                <a:cubicBezTo>
                  <a:pt x="3137825" y="19869"/>
                  <a:pt x="3273865" y="18198"/>
                  <a:pt x="3555934" y="0"/>
                </a:cubicBezTo>
                <a:cubicBezTo>
                  <a:pt x="3838003" y="-18198"/>
                  <a:pt x="3954505" y="-18421"/>
                  <a:pt x="4215171" y="0"/>
                </a:cubicBezTo>
                <a:cubicBezTo>
                  <a:pt x="4475837" y="18421"/>
                  <a:pt x="4599302" y="-23766"/>
                  <a:pt x="4874409" y="0"/>
                </a:cubicBezTo>
                <a:cubicBezTo>
                  <a:pt x="5149516" y="23766"/>
                  <a:pt x="5083481" y="5468"/>
                  <a:pt x="5256767" y="0"/>
                </a:cubicBezTo>
                <a:cubicBezTo>
                  <a:pt x="5430053" y="-5468"/>
                  <a:pt x="5708355" y="-15860"/>
                  <a:pt x="5823711" y="0"/>
                </a:cubicBezTo>
                <a:cubicBezTo>
                  <a:pt x="5939067" y="15860"/>
                  <a:pt x="6312945" y="-30827"/>
                  <a:pt x="6575242" y="0"/>
                </a:cubicBezTo>
                <a:cubicBezTo>
                  <a:pt x="6837539" y="30827"/>
                  <a:pt x="6853871" y="22623"/>
                  <a:pt x="7049893" y="0"/>
                </a:cubicBezTo>
                <a:cubicBezTo>
                  <a:pt x="7245915" y="-22623"/>
                  <a:pt x="7564259" y="11148"/>
                  <a:pt x="7709130" y="0"/>
                </a:cubicBezTo>
                <a:cubicBezTo>
                  <a:pt x="7854001" y="-11148"/>
                  <a:pt x="7995911" y="2776"/>
                  <a:pt x="8276075" y="0"/>
                </a:cubicBezTo>
                <a:cubicBezTo>
                  <a:pt x="8556240" y="-2776"/>
                  <a:pt x="8971568" y="23896"/>
                  <a:pt x="9475887" y="0"/>
                </a:cubicBezTo>
                <a:cubicBezTo>
                  <a:pt x="9634995" y="-13895"/>
                  <a:pt x="9727513" y="77411"/>
                  <a:pt x="9722448" y="246561"/>
                </a:cubicBezTo>
                <a:cubicBezTo>
                  <a:pt x="9716543" y="423513"/>
                  <a:pt x="9725111" y="566710"/>
                  <a:pt x="9722448" y="710081"/>
                </a:cubicBezTo>
                <a:cubicBezTo>
                  <a:pt x="9719785" y="853452"/>
                  <a:pt x="9715797" y="1015107"/>
                  <a:pt x="9722448" y="1232773"/>
                </a:cubicBezTo>
                <a:cubicBezTo>
                  <a:pt x="9725082" y="1358977"/>
                  <a:pt x="9634347" y="1497798"/>
                  <a:pt x="9475887" y="1479334"/>
                </a:cubicBezTo>
                <a:cubicBezTo>
                  <a:pt x="9286883" y="1471229"/>
                  <a:pt x="8906611" y="1469779"/>
                  <a:pt x="8632063" y="1479334"/>
                </a:cubicBezTo>
                <a:cubicBezTo>
                  <a:pt x="8357515" y="1488889"/>
                  <a:pt x="8034471" y="1462274"/>
                  <a:pt x="7880532" y="1479334"/>
                </a:cubicBezTo>
                <a:cubicBezTo>
                  <a:pt x="7726593" y="1496394"/>
                  <a:pt x="7530132" y="1482696"/>
                  <a:pt x="7405881" y="1479334"/>
                </a:cubicBezTo>
                <a:cubicBezTo>
                  <a:pt x="7281630" y="1475972"/>
                  <a:pt x="6765005" y="1447156"/>
                  <a:pt x="6562057" y="1479334"/>
                </a:cubicBezTo>
                <a:cubicBezTo>
                  <a:pt x="6359109" y="1511512"/>
                  <a:pt x="6129296" y="1503004"/>
                  <a:pt x="5995113" y="1479334"/>
                </a:cubicBezTo>
                <a:cubicBezTo>
                  <a:pt x="5860930" y="1455664"/>
                  <a:pt x="5636777" y="1480418"/>
                  <a:pt x="5428168" y="1479334"/>
                </a:cubicBezTo>
                <a:cubicBezTo>
                  <a:pt x="5219559" y="1478250"/>
                  <a:pt x="4945217" y="1492001"/>
                  <a:pt x="4676637" y="1479334"/>
                </a:cubicBezTo>
                <a:cubicBezTo>
                  <a:pt x="4408057" y="1466667"/>
                  <a:pt x="4310247" y="1493055"/>
                  <a:pt x="4017400" y="1479334"/>
                </a:cubicBezTo>
                <a:cubicBezTo>
                  <a:pt x="3724553" y="1465613"/>
                  <a:pt x="3816832" y="1475569"/>
                  <a:pt x="3635042" y="1479334"/>
                </a:cubicBezTo>
                <a:cubicBezTo>
                  <a:pt x="3453252" y="1483099"/>
                  <a:pt x="3251575" y="1504385"/>
                  <a:pt x="2883511" y="1479334"/>
                </a:cubicBezTo>
                <a:cubicBezTo>
                  <a:pt x="2515447" y="1454283"/>
                  <a:pt x="2506905" y="1503980"/>
                  <a:pt x="2316567" y="1479334"/>
                </a:cubicBezTo>
                <a:cubicBezTo>
                  <a:pt x="2126229" y="1454688"/>
                  <a:pt x="1969926" y="1453543"/>
                  <a:pt x="1749623" y="1479334"/>
                </a:cubicBezTo>
                <a:cubicBezTo>
                  <a:pt x="1529320" y="1505125"/>
                  <a:pt x="1237952" y="1516435"/>
                  <a:pt x="905799" y="1479334"/>
                </a:cubicBezTo>
                <a:cubicBezTo>
                  <a:pt x="573646" y="1442233"/>
                  <a:pt x="455702" y="1454530"/>
                  <a:pt x="246561" y="1479334"/>
                </a:cubicBezTo>
                <a:cubicBezTo>
                  <a:pt x="106803" y="1447366"/>
                  <a:pt x="31973" y="1357599"/>
                  <a:pt x="0" y="1232773"/>
                </a:cubicBezTo>
                <a:cubicBezTo>
                  <a:pt x="-24381" y="1122216"/>
                  <a:pt x="-22509" y="886929"/>
                  <a:pt x="0" y="719943"/>
                </a:cubicBezTo>
                <a:cubicBezTo>
                  <a:pt x="22509" y="552957"/>
                  <a:pt x="-9311" y="398976"/>
                  <a:pt x="0" y="246561"/>
                </a:cubicBezTo>
                <a:close/>
              </a:path>
            </a:pathLst>
          </a:custGeom>
          <a:solidFill>
            <a:srgbClr val="D2F5F6"/>
          </a:solidFill>
          <a:ln>
            <a:solidFill>
              <a:schemeClr val="tx1"/>
            </a:solidFill>
            <a:extLst>
              <a:ext uri="{C807C97D-BFC1-408E-A445-0C87EB9F89A2}">
                <ask:lineSketchStyleProps xmlns:ask="http://schemas.microsoft.com/office/drawing/2018/sketchyshapes" sd="1640436001">
                  <a:custGeom>
                    <a:avLst/>
                    <a:gdLst>
                      <a:gd name="connsiteX0" fmla="*/ 0 w 5101333"/>
                      <a:gd name="connsiteY0" fmla="*/ 203318 h 1219883"/>
                      <a:gd name="connsiteX1" fmla="*/ 129369 w 5101333"/>
                      <a:gd name="connsiteY1" fmla="*/ 0 h 1219883"/>
                      <a:gd name="connsiteX2" fmla="*/ 523695 w 5101333"/>
                      <a:gd name="connsiteY2" fmla="*/ 0 h 1219883"/>
                      <a:gd name="connsiteX3" fmla="*/ 918020 w 5101333"/>
                      <a:gd name="connsiteY3" fmla="*/ 0 h 1219883"/>
                      <a:gd name="connsiteX4" fmla="*/ 1263920 w 5101333"/>
                      <a:gd name="connsiteY4" fmla="*/ 0 h 1219883"/>
                      <a:gd name="connsiteX5" fmla="*/ 1658245 w 5101333"/>
                      <a:gd name="connsiteY5" fmla="*/ 0 h 1219883"/>
                      <a:gd name="connsiteX6" fmla="*/ 2052571 w 5101333"/>
                      <a:gd name="connsiteY6" fmla="*/ 0 h 1219883"/>
                      <a:gd name="connsiteX7" fmla="*/ 2495322 w 5101333"/>
                      <a:gd name="connsiteY7" fmla="*/ 0 h 1219883"/>
                      <a:gd name="connsiteX8" fmla="*/ 2938073 w 5101333"/>
                      <a:gd name="connsiteY8" fmla="*/ 0 h 1219883"/>
                      <a:gd name="connsiteX9" fmla="*/ 3138695 w 5101333"/>
                      <a:gd name="connsiteY9" fmla="*/ 0 h 1219883"/>
                      <a:gd name="connsiteX10" fmla="*/ 3436169 w 5101333"/>
                      <a:gd name="connsiteY10" fmla="*/ 0 h 1219883"/>
                      <a:gd name="connsiteX11" fmla="*/ 3685216 w 5101333"/>
                      <a:gd name="connsiteY11" fmla="*/ 0 h 1219883"/>
                      <a:gd name="connsiteX12" fmla="*/ 4127968 w 5101333"/>
                      <a:gd name="connsiteY12" fmla="*/ 0 h 1219883"/>
                      <a:gd name="connsiteX13" fmla="*/ 4570719 w 5101333"/>
                      <a:gd name="connsiteY13" fmla="*/ 0 h 1219883"/>
                      <a:gd name="connsiteX14" fmla="*/ 4971963 w 5101333"/>
                      <a:gd name="connsiteY14" fmla="*/ 0 h 1219883"/>
                      <a:gd name="connsiteX15" fmla="*/ 5101333 w 5101333"/>
                      <a:gd name="connsiteY15" fmla="*/ 203318 h 1219883"/>
                      <a:gd name="connsiteX16" fmla="*/ 5101333 w 5101333"/>
                      <a:gd name="connsiteY16" fmla="*/ 618073 h 1219883"/>
                      <a:gd name="connsiteX17" fmla="*/ 5101333 w 5101333"/>
                      <a:gd name="connsiteY17" fmla="*/ 1016564 h 1219883"/>
                      <a:gd name="connsiteX18" fmla="*/ 4971963 w 5101333"/>
                      <a:gd name="connsiteY18" fmla="*/ 1219883 h 1219883"/>
                      <a:gd name="connsiteX19" fmla="*/ 4626063 w 5101333"/>
                      <a:gd name="connsiteY19" fmla="*/ 1219883 h 1219883"/>
                      <a:gd name="connsiteX20" fmla="*/ 4231738 w 5101333"/>
                      <a:gd name="connsiteY20" fmla="*/ 1219883 h 1219883"/>
                      <a:gd name="connsiteX21" fmla="*/ 3934264 w 5101333"/>
                      <a:gd name="connsiteY21" fmla="*/ 1219883 h 1219883"/>
                      <a:gd name="connsiteX22" fmla="*/ 3539938 w 5101333"/>
                      <a:gd name="connsiteY22" fmla="*/ 1219883 h 1219883"/>
                      <a:gd name="connsiteX23" fmla="*/ 3242465 w 5101333"/>
                      <a:gd name="connsiteY23" fmla="*/ 1219883 h 1219883"/>
                      <a:gd name="connsiteX24" fmla="*/ 2799714 w 5101333"/>
                      <a:gd name="connsiteY24" fmla="*/ 1219883 h 1219883"/>
                      <a:gd name="connsiteX25" fmla="*/ 2453814 w 5101333"/>
                      <a:gd name="connsiteY25" fmla="*/ 1219883 h 1219883"/>
                      <a:gd name="connsiteX26" fmla="*/ 2253193 w 5101333"/>
                      <a:gd name="connsiteY26" fmla="*/ 1219883 h 1219883"/>
                      <a:gd name="connsiteX27" fmla="*/ 1907293 w 5101333"/>
                      <a:gd name="connsiteY27" fmla="*/ 1219883 h 1219883"/>
                      <a:gd name="connsiteX28" fmla="*/ 1464541 w 5101333"/>
                      <a:gd name="connsiteY28" fmla="*/ 1219883 h 1219883"/>
                      <a:gd name="connsiteX29" fmla="*/ 1070216 w 5101333"/>
                      <a:gd name="connsiteY29" fmla="*/ 1219883 h 1219883"/>
                      <a:gd name="connsiteX30" fmla="*/ 772742 w 5101333"/>
                      <a:gd name="connsiteY30" fmla="*/ 1219883 h 1219883"/>
                      <a:gd name="connsiteX31" fmla="*/ 129369 w 5101333"/>
                      <a:gd name="connsiteY31" fmla="*/ 1219883 h 1219883"/>
                      <a:gd name="connsiteX32" fmla="*/ 0 w 5101333"/>
                      <a:gd name="connsiteY32" fmla="*/ 1016564 h 1219883"/>
                      <a:gd name="connsiteX33" fmla="*/ 0 w 5101333"/>
                      <a:gd name="connsiteY33" fmla="*/ 634338 h 1219883"/>
                      <a:gd name="connsiteX34" fmla="*/ 0 w 5101333"/>
                      <a:gd name="connsiteY34" fmla="*/ 203318 h 1219883"/>
                      <a:gd name="connsiteX0" fmla="*/ 0 w 5101333"/>
                      <a:gd name="connsiteY0" fmla="*/ 203318 h 1219883"/>
                      <a:gd name="connsiteX1" fmla="*/ 129369 w 5101333"/>
                      <a:gd name="connsiteY1" fmla="*/ 0 h 1219883"/>
                      <a:gd name="connsiteX2" fmla="*/ 426843 w 5101333"/>
                      <a:gd name="connsiteY2" fmla="*/ 0 h 1219883"/>
                      <a:gd name="connsiteX3" fmla="*/ 821168 w 5101333"/>
                      <a:gd name="connsiteY3" fmla="*/ 0 h 1219883"/>
                      <a:gd name="connsiteX4" fmla="*/ 1118642 w 5101333"/>
                      <a:gd name="connsiteY4" fmla="*/ 0 h 1219883"/>
                      <a:gd name="connsiteX5" fmla="*/ 1319263 w 5101333"/>
                      <a:gd name="connsiteY5" fmla="*/ 0 h 1219883"/>
                      <a:gd name="connsiteX6" fmla="*/ 1568311 w 5101333"/>
                      <a:gd name="connsiteY6" fmla="*/ 0 h 1219883"/>
                      <a:gd name="connsiteX7" fmla="*/ 1865785 w 5101333"/>
                      <a:gd name="connsiteY7" fmla="*/ 0 h 1219883"/>
                      <a:gd name="connsiteX8" fmla="*/ 2211684 w 5101333"/>
                      <a:gd name="connsiteY8" fmla="*/ 0 h 1219883"/>
                      <a:gd name="connsiteX9" fmla="*/ 2557584 w 5101333"/>
                      <a:gd name="connsiteY9" fmla="*/ 0 h 1219883"/>
                      <a:gd name="connsiteX10" fmla="*/ 2758206 w 5101333"/>
                      <a:gd name="connsiteY10" fmla="*/ 0 h 1219883"/>
                      <a:gd name="connsiteX11" fmla="*/ 3055679 w 5101333"/>
                      <a:gd name="connsiteY11" fmla="*/ 0 h 1219883"/>
                      <a:gd name="connsiteX12" fmla="*/ 3450005 w 5101333"/>
                      <a:gd name="connsiteY12" fmla="*/ 0 h 1219883"/>
                      <a:gd name="connsiteX13" fmla="*/ 3699053 w 5101333"/>
                      <a:gd name="connsiteY13" fmla="*/ 0 h 1219883"/>
                      <a:gd name="connsiteX14" fmla="*/ 4044952 w 5101333"/>
                      <a:gd name="connsiteY14" fmla="*/ 0 h 1219883"/>
                      <a:gd name="connsiteX15" fmla="*/ 4342426 w 5101333"/>
                      <a:gd name="connsiteY15" fmla="*/ 0 h 1219883"/>
                      <a:gd name="connsiteX16" fmla="*/ 4971963 w 5101333"/>
                      <a:gd name="connsiteY16" fmla="*/ 0 h 1219883"/>
                      <a:gd name="connsiteX17" fmla="*/ 5101333 w 5101333"/>
                      <a:gd name="connsiteY17" fmla="*/ 203318 h 1219883"/>
                      <a:gd name="connsiteX18" fmla="*/ 5101333 w 5101333"/>
                      <a:gd name="connsiteY18" fmla="*/ 585544 h 1219883"/>
                      <a:gd name="connsiteX19" fmla="*/ 5101333 w 5101333"/>
                      <a:gd name="connsiteY19" fmla="*/ 1016564 h 1219883"/>
                      <a:gd name="connsiteX20" fmla="*/ 4971963 w 5101333"/>
                      <a:gd name="connsiteY20" fmla="*/ 1219883 h 1219883"/>
                      <a:gd name="connsiteX21" fmla="*/ 4529211 w 5101333"/>
                      <a:gd name="connsiteY21" fmla="*/ 1219883 h 1219883"/>
                      <a:gd name="connsiteX22" fmla="*/ 4134886 w 5101333"/>
                      <a:gd name="connsiteY22" fmla="*/ 1219883 h 1219883"/>
                      <a:gd name="connsiteX23" fmla="*/ 3885838 w 5101333"/>
                      <a:gd name="connsiteY23" fmla="*/ 1219883 h 1219883"/>
                      <a:gd name="connsiteX24" fmla="*/ 3443087 w 5101333"/>
                      <a:gd name="connsiteY24" fmla="*/ 1219883 h 1219883"/>
                      <a:gd name="connsiteX25" fmla="*/ 3145613 w 5101333"/>
                      <a:gd name="connsiteY25" fmla="*/ 1219883 h 1219883"/>
                      <a:gd name="connsiteX26" fmla="*/ 2848139 w 5101333"/>
                      <a:gd name="connsiteY26" fmla="*/ 1219883 h 1219883"/>
                      <a:gd name="connsiteX27" fmla="*/ 2453814 w 5101333"/>
                      <a:gd name="connsiteY27" fmla="*/ 1219883 h 1219883"/>
                      <a:gd name="connsiteX28" fmla="*/ 2107915 w 5101333"/>
                      <a:gd name="connsiteY28" fmla="*/ 1219883 h 1219883"/>
                      <a:gd name="connsiteX29" fmla="*/ 1907293 w 5101333"/>
                      <a:gd name="connsiteY29" fmla="*/ 1219883 h 1219883"/>
                      <a:gd name="connsiteX30" fmla="*/ 1512967 w 5101333"/>
                      <a:gd name="connsiteY30" fmla="*/ 1219883 h 1219883"/>
                      <a:gd name="connsiteX31" fmla="*/ 1215494 w 5101333"/>
                      <a:gd name="connsiteY31" fmla="*/ 1219883 h 1219883"/>
                      <a:gd name="connsiteX32" fmla="*/ 918020 w 5101333"/>
                      <a:gd name="connsiteY32" fmla="*/ 1219883 h 1219883"/>
                      <a:gd name="connsiteX33" fmla="*/ 475269 w 5101333"/>
                      <a:gd name="connsiteY33" fmla="*/ 1219883 h 1219883"/>
                      <a:gd name="connsiteX34" fmla="*/ 129369 w 5101333"/>
                      <a:gd name="connsiteY34" fmla="*/ 1219883 h 1219883"/>
                      <a:gd name="connsiteX35" fmla="*/ 0 w 5101333"/>
                      <a:gd name="connsiteY35" fmla="*/ 1016564 h 1219883"/>
                      <a:gd name="connsiteX36" fmla="*/ 0 w 5101333"/>
                      <a:gd name="connsiteY36" fmla="*/ 593676 h 1219883"/>
                      <a:gd name="connsiteX37" fmla="*/ 0 w 5101333"/>
                      <a:gd name="connsiteY37" fmla="*/ 203318 h 12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101333" h="1219883" fill="none" extrusionOk="0">
                        <a:moveTo>
                          <a:pt x="0" y="203318"/>
                        </a:moveTo>
                        <a:cubicBezTo>
                          <a:pt x="-2142" y="85479"/>
                          <a:pt x="68327" y="-6279"/>
                          <a:pt x="129369" y="0"/>
                        </a:cubicBezTo>
                        <a:cubicBezTo>
                          <a:pt x="262386" y="-6636"/>
                          <a:pt x="367471" y="-14532"/>
                          <a:pt x="523695" y="0"/>
                        </a:cubicBezTo>
                        <a:cubicBezTo>
                          <a:pt x="693872" y="34758"/>
                          <a:pt x="762898" y="25933"/>
                          <a:pt x="918020" y="0"/>
                        </a:cubicBezTo>
                        <a:cubicBezTo>
                          <a:pt x="1077278" y="-15558"/>
                          <a:pt x="1184102" y="6277"/>
                          <a:pt x="1263920" y="0"/>
                        </a:cubicBezTo>
                        <a:cubicBezTo>
                          <a:pt x="1378000" y="8178"/>
                          <a:pt x="1519190" y="-25880"/>
                          <a:pt x="1658245" y="0"/>
                        </a:cubicBezTo>
                        <a:cubicBezTo>
                          <a:pt x="1789597" y="-14197"/>
                          <a:pt x="1852472" y="-8647"/>
                          <a:pt x="2052571" y="0"/>
                        </a:cubicBezTo>
                        <a:cubicBezTo>
                          <a:pt x="2241385" y="14206"/>
                          <a:pt x="2276469" y="21407"/>
                          <a:pt x="2495322" y="0"/>
                        </a:cubicBezTo>
                        <a:cubicBezTo>
                          <a:pt x="2719365" y="-15814"/>
                          <a:pt x="2792339" y="-30597"/>
                          <a:pt x="2938073" y="0"/>
                        </a:cubicBezTo>
                        <a:cubicBezTo>
                          <a:pt x="3077593" y="24249"/>
                          <a:pt x="3048464" y="-8256"/>
                          <a:pt x="3138695" y="0"/>
                        </a:cubicBezTo>
                        <a:cubicBezTo>
                          <a:pt x="3218174" y="12777"/>
                          <a:pt x="3332713" y="-16505"/>
                          <a:pt x="3436169" y="0"/>
                        </a:cubicBezTo>
                        <a:cubicBezTo>
                          <a:pt x="3535114" y="3846"/>
                          <a:pt x="3568670" y="-15573"/>
                          <a:pt x="3685216" y="0"/>
                        </a:cubicBezTo>
                        <a:cubicBezTo>
                          <a:pt x="3791926" y="19562"/>
                          <a:pt x="4035206" y="-3715"/>
                          <a:pt x="4127968" y="0"/>
                        </a:cubicBezTo>
                        <a:cubicBezTo>
                          <a:pt x="4225397" y="-13644"/>
                          <a:pt x="4439602" y="5098"/>
                          <a:pt x="4570719" y="0"/>
                        </a:cubicBezTo>
                        <a:cubicBezTo>
                          <a:pt x="4702452" y="-29309"/>
                          <a:pt x="4765866" y="14069"/>
                          <a:pt x="4971963" y="0"/>
                        </a:cubicBezTo>
                        <a:cubicBezTo>
                          <a:pt x="5024655" y="2152"/>
                          <a:pt x="5082587" y="83631"/>
                          <a:pt x="5101333" y="203318"/>
                        </a:cubicBezTo>
                        <a:cubicBezTo>
                          <a:pt x="5115320" y="341346"/>
                          <a:pt x="5101737" y="414052"/>
                          <a:pt x="5101333" y="618073"/>
                        </a:cubicBezTo>
                        <a:cubicBezTo>
                          <a:pt x="5114217" y="817339"/>
                          <a:pt x="5107729" y="909523"/>
                          <a:pt x="5101333" y="1016564"/>
                        </a:cubicBezTo>
                        <a:cubicBezTo>
                          <a:pt x="5094057" y="1146251"/>
                          <a:pt x="5037444" y="1190100"/>
                          <a:pt x="4971963" y="1219883"/>
                        </a:cubicBezTo>
                        <a:cubicBezTo>
                          <a:pt x="4898331" y="1231349"/>
                          <a:pt x="4779816" y="1214982"/>
                          <a:pt x="4626063" y="1219883"/>
                        </a:cubicBezTo>
                        <a:cubicBezTo>
                          <a:pt x="4460256" y="1226560"/>
                          <a:pt x="4336674" y="1208768"/>
                          <a:pt x="4231738" y="1219883"/>
                        </a:cubicBezTo>
                        <a:cubicBezTo>
                          <a:pt x="4122547" y="1247845"/>
                          <a:pt x="4072179" y="1236343"/>
                          <a:pt x="3934264" y="1219883"/>
                        </a:cubicBezTo>
                        <a:cubicBezTo>
                          <a:pt x="3779651" y="1186322"/>
                          <a:pt x="3639917" y="1222874"/>
                          <a:pt x="3539938" y="1219883"/>
                        </a:cubicBezTo>
                        <a:cubicBezTo>
                          <a:pt x="3445899" y="1212320"/>
                          <a:pt x="3329160" y="1232645"/>
                          <a:pt x="3242465" y="1219883"/>
                        </a:cubicBezTo>
                        <a:cubicBezTo>
                          <a:pt x="3155185" y="1189328"/>
                          <a:pt x="2946110" y="1222531"/>
                          <a:pt x="2799714" y="1219883"/>
                        </a:cubicBezTo>
                        <a:cubicBezTo>
                          <a:pt x="2662916" y="1195254"/>
                          <a:pt x="2607602" y="1228298"/>
                          <a:pt x="2453814" y="1219883"/>
                        </a:cubicBezTo>
                        <a:cubicBezTo>
                          <a:pt x="2306714" y="1205218"/>
                          <a:pt x="2313755" y="1226972"/>
                          <a:pt x="2253193" y="1219883"/>
                        </a:cubicBezTo>
                        <a:cubicBezTo>
                          <a:pt x="2220239" y="1195928"/>
                          <a:pt x="2036338" y="1249149"/>
                          <a:pt x="1907293" y="1219883"/>
                        </a:cubicBezTo>
                        <a:cubicBezTo>
                          <a:pt x="1754508" y="1217823"/>
                          <a:pt x="1648243" y="1202245"/>
                          <a:pt x="1464541" y="1219883"/>
                        </a:cubicBezTo>
                        <a:cubicBezTo>
                          <a:pt x="1283278" y="1214280"/>
                          <a:pt x="1148370" y="1244858"/>
                          <a:pt x="1070216" y="1219883"/>
                        </a:cubicBezTo>
                        <a:cubicBezTo>
                          <a:pt x="989319" y="1222478"/>
                          <a:pt x="908307" y="1194398"/>
                          <a:pt x="772742" y="1219883"/>
                        </a:cubicBezTo>
                        <a:cubicBezTo>
                          <a:pt x="599005" y="1193961"/>
                          <a:pt x="349344" y="1160427"/>
                          <a:pt x="129369" y="1219883"/>
                        </a:cubicBezTo>
                        <a:cubicBezTo>
                          <a:pt x="41416" y="1211661"/>
                          <a:pt x="-7033" y="1122784"/>
                          <a:pt x="0" y="1016564"/>
                        </a:cubicBezTo>
                        <a:cubicBezTo>
                          <a:pt x="-4519" y="839853"/>
                          <a:pt x="-9393" y="806618"/>
                          <a:pt x="0" y="634338"/>
                        </a:cubicBezTo>
                        <a:cubicBezTo>
                          <a:pt x="130" y="459854"/>
                          <a:pt x="14902" y="377468"/>
                          <a:pt x="0" y="203318"/>
                        </a:cubicBezTo>
                        <a:close/>
                      </a:path>
                      <a:path w="5101333" h="1219883" stroke="0" extrusionOk="0">
                        <a:moveTo>
                          <a:pt x="0" y="203318"/>
                        </a:moveTo>
                        <a:cubicBezTo>
                          <a:pt x="-4115" y="59296"/>
                          <a:pt x="40751" y="-512"/>
                          <a:pt x="129369" y="0"/>
                        </a:cubicBezTo>
                        <a:cubicBezTo>
                          <a:pt x="254376" y="8495"/>
                          <a:pt x="337500" y="-20958"/>
                          <a:pt x="426843" y="0"/>
                        </a:cubicBezTo>
                        <a:cubicBezTo>
                          <a:pt x="534091" y="-468"/>
                          <a:pt x="631656" y="-9816"/>
                          <a:pt x="821168" y="0"/>
                        </a:cubicBezTo>
                        <a:cubicBezTo>
                          <a:pt x="993645" y="-12306"/>
                          <a:pt x="1046375" y="24359"/>
                          <a:pt x="1118642" y="0"/>
                        </a:cubicBezTo>
                        <a:cubicBezTo>
                          <a:pt x="1191108" y="-17426"/>
                          <a:pt x="1232718" y="-851"/>
                          <a:pt x="1319263" y="0"/>
                        </a:cubicBezTo>
                        <a:cubicBezTo>
                          <a:pt x="1412045" y="2206"/>
                          <a:pt x="1499091" y="-30686"/>
                          <a:pt x="1568311" y="0"/>
                        </a:cubicBezTo>
                        <a:cubicBezTo>
                          <a:pt x="1649166" y="20770"/>
                          <a:pt x="1720000" y="29003"/>
                          <a:pt x="1865785" y="0"/>
                        </a:cubicBezTo>
                        <a:cubicBezTo>
                          <a:pt x="2011270" y="-17049"/>
                          <a:pt x="2067505" y="-13602"/>
                          <a:pt x="2211684" y="0"/>
                        </a:cubicBezTo>
                        <a:cubicBezTo>
                          <a:pt x="2348122" y="18805"/>
                          <a:pt x="2414128" y="-17458"/>
                          <a:pt x="2557584" y="0"/>
                        </a:cubicBezTo>
                        <a:cubicBezTo>
                          <a:pt x="2703106" y="22238"/>
                          <a:pt x="2665905" y="4634"/>
                          <a:pt x="2758206" y="0"/>
                        </a:cubicBezTo>
                        <a:cubicBezTo>
                          <a:pt x="2839520" y="-482"/>
                          <a:pt x="2984874" y="-9821"/>
                          <a:pt x="3055679" y="0"/>
                        </a:cubicBezTo>
                        <a:cubicBezTo>
                          <a:pt x="3110191" y="14778"/>
                          <a:pt x="3338732" y="-32125"/>
                          <a:pt x="3450005" y="0"/>
                        </a:cubicBezTo>
                        <a:cubicBezTo>
                          <a:pt x="3586869" y="26645"/>
                          <a:pt x="3597421" y="19671"/>
                          <a:pt x="3699053" y="0"/>
                        </a:cubicBezTo>
                        <a:cubicBezTo>
                          <a:pt x="3803648" y="-16480"/>
                          <a:pt x="3976717" y="612"/>
                          <a:pt x="4044952" y="0"/>
                        </a:cubicBezTo>
                        <a:cubicBezTo>
                          <a:pt x="4124169" y="-11209"/>
                          <a:pt x="4197878" y="1620"/>
                          <a:pt x="4342426" y="0"/>
                        </a:cubicBezTo>
                        <a:cubicBezTo>
                          <a:pt x="4479972" y="31818"/>
                          <a:pt x="4698049" y="12918"/>
                          <a:pt x="4971963" y="0"/>
                        </a:cubicBezTo>
                        <a:cubicBezTo>
                          <a:pt x="5063360" y="-13268"/>
                          <a:pt x="5104188" y="61703"/>
                          <a:pt x="5101333" y="203318"/>
                        </a:cubicBezTo>
                        <a:cubicBezTo>
                          <a:pt x="5078771" y="331655"/>
                          <a:pt x="5106853" y="445768"/>
                          <a:pt x="5101333" y="585544"/>
                        </a:cubicBezTo>
                        <a:cubicBezTo>
                          <a:pt x="5105014" y="683238"/>
                          <a:pt x="5068827" y="824685"/>
                          <a:pt x="5101333" y="1016564"/>
                        </a:cubicBezTo>
                        <a:cubicBezTo>
                          <a:pt x="5083702" y="1121056"/>
                          <a:pt x="5040689" y="1241806"/>
                          <a:pt x="4971963" y="1219883"/>
                        </a:cubicBezTo>
                        <a:cubicBezTo>
                          <a:pt x="4896347" y="1226716"/>
                          <a:pt x="4667679" y="1205829"/>
                          <a:pt x="4529211" y="1219883"/>
                        </a:cubicBezTo>
                        <a:cubicBezTo>
                          <a:pt x="4382579" y="1227844"/>
                          <a:pt x="4200521" y="1204064"/>
                          <a:pt x="4134886" y="1219883"/>
                        </a:cubicBezTo>
                        <a:cubicBezTo>
                          <a:pt x="4046899" y="1238247"/>
                          <a:pt x="3944358" y="1228654"/>
                          <a:pt x="3885838" y="1219883"/>
                        </a:cubicBezTo>
                        <a:cubicBezTo>
                          <a:pt x="3805173" y="1213824"/>
                          <a:pt x="3546076" y="1200554"/>
                          <a:pt x="3443087" y="1219883"/>
                        </a:cubicBezTo>
                        <a:cubicBezTo>
                          <a:pt x="3330933" y="1244591"/>
                          <a:pt x="3205421" y="1225996"/>
                          <a:pt x="3145613" y="1219883"/>
                        </a:cubicBezTo>
                        <a:cubicBezTo>
                          <a:pt x="3081502" y="1212196"/>
                          <a:pt x="2948856" y="1220508"/>
                          <a:pt x="2848139" y="1219883"/>
                        </a:cubicBezTo>
                        <a:cubicBezTo>
                          <a:pt x="2740220" y="1223380"/>
                          <a:pt x="2604470" y="1240340"/>
                          <a:pt x="2453814" y="1219883"/>
                        </a:cubicBezTo>
                        <a:cubicBezTo>
                          <a:pt x="2314137" y="1208495"/>
                          <a:pt x="2261491" y="1236180"/>
                          <a:pt x="2107915" y="1219883"/>
                        </a:cubicBezTo>
                        <a:cubicBezTo>
                          <a:pt x="1952222" y="1210335"/>
                          <a:pt x="1999877" y="1217519"/>
                          <a:pt x="1907293" y="1219883"/>
                        </a:cubicBezTo>
                        <a:cubicBezTo>
                          <a:pt x="1808166" y="1206827"/>
                          <a:pt x="1717782" y="1241233"/>
                          <a:pt x="1512967" y="1219883"/>
                        </a:cubicBezTo>
                        <a:cubicBezTo>
                          <a:pt x="1326781" y="1192825"/>
                          <a:pt x="1318073" y="1231604"/>
                          <a:pt x="1215494" y="1219883"/>
                        </a:cubicBezTo>
                        <a:cubicBezTo>
                          <a:pt x="1113211" y="1190031"/>
                          <a:pt x="1032504" y="1201242"/>
                          <a:pt x="918020" y="1219883"/>
                        </a:cubicBezTo>
                        <a:cubicBezTo>
                          <a:pt x="807170" y="1236974"/>
                          <a:pt x="632918" y="1231994"/>
                          <a:pt x="475269" y="1219883"/>
                        </a:cubicBezTo>
                        <a:cubicBezTo>
                          <a:pt x="304130" y="1187077"/>
                          <a:pt x="239931" y="1188614"/>
                          <a:pt x="129369" y="1219883"/>
                        </a:cubicBezTo>
                        <a:cubicBezTo>
                          <a:pt x="50545" y="1180853"/>
                          <a:pt x="18602" y="1122981"/>
                          <a:pt x="0" y="1016564"/>
                        </a:cubicBezTo>
                        <a:cubicBezTo>
                          <a:pt x="-26853" y="920341"/>
                          <a:pt x="10078" y="748153"/>
                          <a:pt x="0" y="593676"/>
                        </a:cubicBezTo>
                        <a:cubicBezTo>
                          <a:pt x="14891" y="458480"/>
                          <a:pt x="-21943" y="354482"/>
                          <a:pt x="0" y="203318"/>
                        </a:cubicBezTo>
                        <a:close/>
                      </a:path>
                      <a:path w="5101333" h="1219883" fill="none" stroke="0" extrusionOk="0">
                        <a:moveTo>
                          <a:pt x="0" y="203318"/>
                        </a:moveTo>
                        <a:cubicBezTo>
                          <a:pt x="11885" y="75252"/>
                          <a:pt x="54359" y="2052"/>
                          <a:pt x="129369" y="0"/>
                        </a:cubicBezTo>
                        <a:cubicBezTo>
                          <a:pt x="272845" y="-5553"/>
                          <a:pt x="360657" y="-31245"/>
                          <a:pt x="523695" y="0"/>
                        </a:cubicBezTo>
                        <a:cubicBezTo>
                          <a:pt x="686283" y="18727"/>
                          <a:pt x="753629" y="26601"/>
                          <a:pt x="918020" y="0"/>
                        </a:cubicBezTo>
                        <a:cubicBezTo>
                          <a:pt x="1076764" y="-15281"/>
                          <a:pt x="1182945" y="904"/>
                          <a:pt x="1263920" y="0"/>
                        </a:cubicBezTo>
                        <a:cubicBezTo>
                          <a:pt x="1363976" y="23725"/>
                          <a:pt x="1512788" y="28291"/>
                          <a:pt x="1658245" y="0"/>
                        </a:cubicBezTo>
                        <a:cubicBezTo>
                          <a:pt x="1806584" y="-10610"/>
                          <a:pt x="1863330" y="-13549"/>
                          <a:pt x="2052571" y="0"/>
                        </a:cubicBezTo>
                        <a:cubicBezTo>
                          <a:pt x="2248522" y="6697"/>
                          <a:pt x="2274344" y="27915"/>
                          <a:pt x="2495322" y="0"/>
                        </a:cubicBezTo>
                        <a:cubicBezTo>
                          <a:pt x="2719126" y="-4664"/>
                          <a:pt x="2795548" y="-25916"/>
                          <a:pt x="2938073" y="0"/>
                        </a:cubicBezTo>
                        <a:cubicBezTo>
                          <a:pt x="3069694" y="29930"/>
                          <a:pt x="3048637" y="-12147"/>
                          <a:pt x="3138695" y="0"/>
                        </a:cubicBezTo>
                        <a:cubicBezTo>
                          <a:pt x="3225381" y="25105"/>
                          <a:pt x="3357826" y="12126"/>
                          <a:pt x="3436169" y="0"/>
                        </a:cubicBezTo>
                        <a:cubicBezTo>
                          <a:pt x="3528560" y="1575"/>
                          <a:pt x="3577549" y="-6519"/>
                          <a:pt x="3685216" y="0"/>
                        </a:cubicBezTo>
                        <a:cubicBezTo>
                          <a:pt x="3791538" y="7501"/>
                          <a:pt x="4046252" y="1104"/>
                          <a:pt x="4127968" y="0"/>
                        </a:cubicBezTo>
                        <a:cubicBezTo>
                          <a:pt x="4224412" y="13515"/>
                          <a:pt x="4417148" y="916"/>
                          <a:pt x="4570719" y="0"/>
                        </a:cubicBezTo>
                        <a:cubicBezTo>
                          <a:pt x="4710406" y="-6281"/>
                          <a:pt x="4785032" y="32167"/>
                          <a:pt x="4971963" y="0"/>
                        </a:cubicBezTo>
                        <a:cubicBezTo>
                          <a:pt x="5029438" y="-19269"/>
                          <a:pt x="5097362" y="80395"/>
                          <a:pt x="5101333" y="203318"/>
                        </a:cubicBezTo>
                        <a:cubicBezTo>
                          <a:pt x="5095715" y="324890"/>
                          <a:pt x="5085976" y="422190"/>
                          <a:pt x="5101333" y="618073"/>
                        </a:cubicBezTo>
                        <a:cubicBezTo>
                          <a:pt x="5114642" y="802146"/>
                          <a:pt x="5078798" y="896906"/>
                          <a:pt x="5101333" y="1016564"/>
                        </a:cubicBezTo>
                        <a:cubicBezTo>
                          <a:pt x="5097496" y="1142352"/>
                          <a:pt x="5046383" y="1200558"/>
                          <a:pt x="4971963" y="1219883"/>
                        </a:cubicBezTo>
                        <a:cubicBezTo>
                          <a:pt x="4910640" y="1230327"/>
                          <a:pt x="4812933" y="1195334"/>
                          <a:pt x="4626063" y="1219883"/>
                        </a:cubicBezTo>
                        <a:cubicBezTo>
                          <a:pt x="4471199" y="1241858"/>
                          <a:pt x="4349534" y="1212003"/>
                          <a:pt x="4231738" y="1219883"/>
                        </a:cubicBezTo>
                        <a:cubicBezTo>
                          <a:pt x="4120417" y="1232649"/>
                          <a:pt x="4064077" y="1236315"/>
                          <a:pt x="3934264" y="1219883"/>
                        </a:cubicBezTo>
                        <a:cubicBezTo>
                          <a:pt x="3789792" y="1208367"/>
                          <a:pt x="3642280" y="1229766"/>
                          <a:pt x="3539938" y="1219883"/>
                        </a:cubicBezTo>
                        <a:cubicBezTo>
                          <a:pt x="3463591" y="1220666"/>
                          <a:pt x="3321643" y="1230597"/>
                          <a:pt x="3242465" y="1219883"/>
                        </a:cubicBezTo>
                        <a:cubicBezTo>
                          <a:pt x="3163808" y="1206597"/>
                          <a:pt x="2937770" y="1260763"/>
                          <a:pt x="2799714" y="1219883"/>
                        </a:cubicBezTo>
                        <a:cubicBezTo>
                          <a:pt x="2653604" y="1195358"/>
                          <a:pt x="2603037" y="1222137"/>
                          <a:pt x="2453814" y="1219883"/>
                        </a:cubicBezTo>
                        <a:cubicBezTo>
                          <a:pt x="2312093" y="1205639"/>
                          <a:pt x="2320599" y="1230112"/>
                          <a:pt x="2253193" y="1219883"/>
                        </a:cubicBezTo>
                        <a:cubicBezTo>
                          <a:pt x="2196206" y="1199550"/>
                          <a:pt x="2069977" y="1228026"/>
                          <a:pt x="1907293" y="1219883"/>
                        </a:cubicBezTo>
                        <a:cubicBezTo>
                          <a:pt x="1753644" y="1180909"/>
                          <a:pt x="1629491" y="1193659"/>
                          <a:pt x="1464541" y="1219883"/>
                        </a:cubicBezTo>
                        <a:cubicBezTo>
                          <a:pt x="1302558" y="1220902"/>
                          <a:pt x="1142373" y="1223739"/>
                          <a:pt x="1070216" y="1219883"/>
                        </a:cubicBezTo>
                        <a:cubicBezTo>
                          <a:pt x="980932" y="1213080"/>
                          <a:pt x="919994" y="1205343"/>
                          <a:pt x="772742" y="1219883"/>
                        </a:cubicBezTo>
                        <a:cubicBezTo>
                          <a:pt x="658822" y="1257944"/>
                          <a:pt x="368021" y="1148747"/>
                          <a:pt x="129369" y="1219883"/>
                        </a:cubicBezTo>
                        <a:cubicBezTo>
                          <a:pt x="75859" y="1218894"/>
                          <a:pt x="2376" y="1126401"/>
                          <a:pt x="0" y="1016564"/>
                        </a:cubicBezTo>
                        <a:cubicBezTo>
                          <a:pt x="-2302" y="832431"/>
                          <a:pt x="-11767" y="810680"/>
                          <a:pt x="0" y="634338"/>
                        </a:cubicBezTo>
                        <a:cubicBezTo>
                          <a:pt x="1072" y="477739"/>
                          <a:pt x="16628" y="378719"/>
                          <a:pt x="0" y="20331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6000" dirty="0">
                <a:solidFill>
                  <a:schemeClr val="bg1">
                    <a:lumMod val="10000"/>
                  </a:schemeClr>
                </a:solidFill>
              </a:rPr>
              <a:t>A</a:t>
            </a:r>
            <a:r>
              <a:rPr lang="vi-VN" sz="6000">
                <a:solidFill>
                  <a:schemeClr val="bg1">
                    <a:lumMod val="10000"/>
                  </a:schemeClr>
                </a:solidFill>
              </a:rPr>
              <a:t>. </a:t>
            </a:r>
            <a:r>
              <a:rPr lang="en-US" sz="6000">
                <a:solidFill>
                  <a:schemeClr val="bg1">
                    <a:lumMod val="10000"/>
                  </a:schemeClr>
                </a:solidFill>
              </a:rPr>
              <a:t>&gt;</a:t>
            </a:r>
            <a:endParaRPr lang="en-US" sz="6000" dirty="0">
              <a:solidFill>
                <a:schemeClr val="bg1">
                  <a:lumMod val="10000"/>
                </a:schemeClr>
              </a:solidFill>
            </a:endParaRPr>
          </a:p>
        </p:txBody>
      </p:sp>
      <p:sp>
        <p:nvSpPr>
          <p:cNvPr id="6" name="Rectangle: Rounded Corners 21">
            <a:extLst>
              <a:ext uri="{FF2B5EF4-FFF2-40B4-BE49-F238E27FC236}">
                <a16:creationId xmlns:a16="http://schemas.microsoft.com/office/drawing/2014/main" id="{070DB2DA-40EC-DFC0-4D04-B2D5ECBEDF1A}"/>
              </a:ext>
            </a:extLst>
          </p:cNvPr>
          <p:cNvSpPr/>
          <p:nvPr/>
        </p:nvSpPr>
        <p:spPr>
          <a:xfrm>
            <a:off x="3461492" y="5404643"/>
            <a:ext cx="5101334" cy="1219883"/>
          </a:xfrm>
          <a:custGeom>
            <a:avLst/>
            <a:gdLst>
              <a:gd name="connsiteX0" fmla="*/ 0 w 9722449"/>
              <a:gd name="connsiteY0" fmla="*/ 246561 h 1479334"/>
              <a:gd name="connsiteX1" fmla="*/ 246561 w 9722449"/>
              <a:gd name="connsiteY1" fmla="*/ 0 h 1479334"/>
              <a:gd name="connsiteX2" fmla="*/ 905799 w 9722449"/>
              <a:gd name="connsiteY2" fmla="*/ 0 h 1479334"/>
              <a:gd name="connsiteX3" fmla="*/ 1380450 w 9722449"/>
              <a:gd name="connsiteY3" fmla="*/ 0 h 1479334"/>
              <a:gd name="connsiteX4" fmla="*/ 2131981 w 9722449"/>
              <a:gd name="connsiteY4" fmla="*/ 0 h 1479334"/>
              <a:gd name="connsiteX5" fmla="*/ 2698925 w 9722449"/>
              <a:gd name="connsiteY5" fmla="*/ 0 h 1479334"/>
              <a:gd name="connsiteX6" fmla="*/ 3173576 w 9722449"/>
              <a:gd name="connsiteY6" fmla="*/ 0 h 1479334"/>
              <a:gd name="connsiteX7" fmla="*/ 3925107 w 9722449"/>
              <a:gd name="connsiteY7" fmla="*/ 0 h 1479334"/>
              <a:gd name="connsiteX8" fmla="*/ 4584345 w 9722449"/>
              <a:gd name="connsiteY8" fmla="*/ 0 h 1479334"/>
              <a:gd name="connsiteX9" fmla="*/ 5058996 w 9722449"/>
              <a:gd name="connsiteY9" fmla="*/ 0 h 1479334"/>
              <a:gd name="connsiteX10" fmla="*/ 5441354 w 9722449"/>
              <a:gd name="connsiteY10" fmla="*/ 0 h 1479334"/>
              <a:gd name="connsiteX11" fmla="*/ 6285178 w 9722449"/>
              <a:gd name="connsiteY11" fmla="*/ 0 h 1479334"/>
              <a:gd name="connsiteX12" fmla="*/ 7036709 w 9722449"/>
              <a:gd name="connsiteY12" fmla="*/ 0 h 1479334"/>
              <a:gd name="connsiteX13" fmla="*/ 7511360 w 9722449"/>
              <a:gd name="connsiteY13" fmla="*/ 0 h 1479334"/>
              <a:gd name="connsiteX14" fmla="*/ 7986011 w 9722449"/>
              <a:gd name="connsiteY14" fmla="*/ 0 h 1479334"/>
              <a:gd name="connsiteX15" fmla="*/ 8368369 w 9722449"/>
              <a:gd name="connsiteY15" fmla="*/ 0 h 1479334"/>
              <a:gd name="connsiteX16" fmla="*/ 9475888 w 9722449"/>
              <a:gd name="connsiteY16" fmla="*/ 0 h 1479334"/>
              <a:gd name="connsiteX17" fmla="*/ 9722449 w 9722449"/>
              <a:gd name="connsiteY17" fmla="*/ 246561 h 1479334"/>
              <a:gd name="connsiteX18" fmla="*/ 9722449 w 9722449"/>
              <a:gd name="connsiteY18" fmla="*/ 739667 h 1479334"/>
              <a:gd name="connsiteX19" fmla="*/ 9722449 w 9722449"/>
              <a:gd name="connsiteY19" fmla="*/ 1232773 h 1479334"/>
              <a:gd name="connsiteX20" fmla="*/ 9475888 w 9722449"/>
              <a:gd name="connsiteY20" fmla="*/ 1479334 h 1479334"/>
              <a:gd name="connsiteX21" fmla="*/ 8816650 w 9722449"/>
              <a:gd name="connsiteY21" fmla="*/ 1479334 h 1479334"/>
              <a:gd name="connsiteX22" fmla="*/ 8065119 w 9722449"/>
              <a:gd name="connsiteY22" fmla="*/ 1479334 h 1479334"/>
              <a:gd name="connsiteX23" fmla="*/ 7590468 w 9722449"/>
              <a:gd name="connsiteY23" fmla="*/ 1479334 h 1479334"/>
              <a:gd name="connsiteX24" fmla="*/ 7023524 w 9722449"/>
              <a:gd name="connsiteY24" fmla="*/ 1479334 h 1479334"/>
              <a:gd name="connsiteX25" fmla="*/ 6641166 w 9722449"/>
              <a:gd name="connsiteY25" fmla="*/ 1479334 h 1479334"/>
              <a:gd name="connsiteX26" fmla="*/ 5797342 w 9722449"/>
              <a:gd name="connsiteY26" fmla="*/ 1479334 h 1479334"/>
              <a:gd name="connsiteX27" fmla="*/ 5414984 w 9722449"/>
              <a:gd name="connsiteY27" fmla="*/ 1479334 h 1479334"/>
              <a:gd name="connsiteX28" fmla="*/ 4940333 w 9722449"/>
              <a:gd name="connsiteY28" fmla="*/ 1479334 h 1479334"/>
              <a:gd name="connsiteX29" fmla="*/ 4373389 w 9722449"/>
              <a:gd name="connsiteY29" fmla="*/ 1479334 h 1479334"/>
              <a:gd name="connsiteX30" fmla="*/ 3529564 w 9722449"/>
              <a:gd name="connsiteY30" fmla="*/ 1479334 h 1479334"/>
              <a:gd name="connsiteX31" fmla="*/ 2870327 w 9722449"/>
              <a:gd name="connsiteY31" fmla="*/ 1479334 h 1479334"/>
              <a:gd name="connsiteX32" fmla="*/ 2395676 w 9722449"/>
              <a:gd name="connsiteY32" fmla="*/ 1479334 h 1479334"/>
              <a:gd name="connsiteX33" fmla="*/ 1644145 w 9722449"/>
              <a:gd name="connsiteY33" fmla="*/ 1479334 h 1479334"/>
              <a:gd name="connsiteX34" fmla="*/ 1077200 w 9722449"/>
              <a:gd name="connsiteY34" fmla="*/ 1479334 h 1479334"/>
              <a:gd name="connsiteX35" fmla="*/ 246561 w 9722449"/>
              <a:gd name="connsiteY35" fmla="*/ 1479334 h 1479334"/>
              <a:gd name="connsiteX36" fmla="*/ 0 w 9722449"/>
              <a:gd name="connsiteY36" fmla="*/ 1232773 h 1479334"/>
              <a:gd name="connsiteX37" fmla="*/ 0 w 9722449"/>
              <a:gd name="connsiteY37" fmla="*/ 749529 h 1479334"/>
              <a:gd name="connsiteX38" fmla="*/ 0 w 9722449"/>
              <a:gd name="connsiteY38" fmla="*/ 246561 h 1479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722449" h="1479334" fill="none" extrusionOk="0">
                <a:moveTo>
                  <a:pt x="0" y="246561"/>
                </a:moveTo>
                <a:cubicBezTo>
                  <a:pt x="22584" y="91632"/>
                  <a:pt x="110894" y="3858"/>
                  <a:pt x="246561" y="0"/>
                </a:cubicBezTo>
                <a:cubicBezTo>
                  <a:pt x="446825" y="28686"/>
                  <a:pt x="680921" y="28800"/>
                  <a:pt x="905799" y="0"/>
                </a:cubicBezTo>
                <a:cubicBezTo>
                  <a:pt x="1130677" y="-28800"/>
                  <a:pt x="1184931" y="-23194"/>
                  <a:pt x="1380450" y="0"/>
                </a:cubicBezTo>
                <a:cubicBezTo>
                  <a:pt x="1575969" y="23194"/>
                  <a:pt x="1822585" y="16068"/>
                  <a:pt x="2131981" y="0"/>
                </a:cubicBezTo>
                <a:cubicBezTo>
                  <a:pt x="2441377" y="-16068"/>
                  <a:pt x="2467026" y="-23691"/>
                  <a:pt x="2698925" y="0"/>
                </a:cubicBezTo>
                <a:cubicBezTo>
                  <a:pt x="2930824" y="23691"/>
                  <a:pt x="2995654" y="-14451"/>
                  <a:pt x="3173576" y="0"/>
                </a:cubicBezTo>
                <a:cubicBezTo>
                  <a:pt x="3351498" y="14451"/>
                  <a:pt x="3739632" y="-20752"/>
                  <a:pt x="3925107" y="0"/>
                </a:cubicBezTo>
                <a:cubicBezTo>
                  <a:pt x="4110582" y="20752"/>
                  <a:pt x="4369842" y="24754"/>
                  <a:pt x="4584345" y="0"/>
                </a:cubicBezTo>
                <a:cubicBezTo>
                  <a:pt x="4798848" y="-24754"/>
                  <a:pt x="4935173" y="-2986"/>
                  <a:pt x="5058996" y="0"/>
                </a:cubicBezTo>
                <a:cubicBezTo>
                  <a:pt x="5182819" y="2986"/>
                  <a:pt x="5306986" y="-302"/>
                  <a:pt x="5441354" y="0"/>
                </a:cubicBezTo>
                <a:cubicBezTo>
                  <a:pt x="5575722" y="302"/>
                  <a:pt x="6050113" y="-40104"/>
                  <a:pt x="6285178" y="0"/>
                </a:cubicBezTo>
                <a:cubicBezTo>
                  <a:pt x="6520243" y="40104"/>
                  <a:pt x="6865565" y="-881"/>
                  <a:pt x="7036709" y="0"/>
                </a:cubicBezTo>
                <a:cubicBezTo>
                  <a:pt x="7207853" y="881"/>
                  <a:pt x="7370860" y="-15295"/>
                  <a:pt x="7511360" y="0"/>
                </a:cubicBezTo>
                <a:cubicBezTo>
                  <a:pt x="7651860" y="15295"/>
                  <a:pt x="7850915" y="18044"/>
                  <a:pt x="7986011" y="0"/>
                </a:cubicBezTo>
                <a:cubicBezTo>
                  <a:pt x="8121107" y="-18044"/>
                  <a:pt x="8219850" y="-909"/>
                  <a:pt x="8368369" y="0"/>
                </a:cubicBezTo>
                <a:cubicBezTo>
                  <a:pt x="8516888" y="909"/>
                  <a:pt x="9004131" y="-19597"/>
                  <a:pt x="9475888" y="0"/>
                </a:cubicBezTo>
                <a:cubicBezTo>
                  <a:pt x="9634458" y="-21157"/>
                  <a:pt x="9723367" y="97141"/>
                  <a:pt x="9722449" y="246561"/>
                </a:cubicBezTo>
                <a:cubicBezTo>
                  <a:pt x="9740769" y="455342"/>
                  <a:pt x="9740560" y="545396"/>
                  <a:pt x="9722449" y="739667"/>
                </a:cubicBezTo>
                <a:cubicBezTo>
                  <a:pt x="9704338" y="933938"/>
                  <a:pt x="9705815" y="1058132"/>
                  <a:pt x="9722449" y="1232773"/>
                </a:cubicBezTo>
                <a:cubicBezTo>
                  <a:pt x="9719407" y="1378526"/>
                  <a:pt x="9619433" y="1456904"/>
                  <a:pt x="9475888" y="1479334"/>
                </a:cubicBezTo>
                <a:cubicBezTo>
                  <a:pt x="9250541" y="1465077"/>
                  <a:pt x="8981893" y="1465090"/>
                  <a:pt x="8816650" y="1479334"/>
                </a:cubicBezTo>
                <a:cubicBezTo>
                  <a:pt x="8651407" y="1493578"/>
                  <a:pt x="8438897" y="1464651"/>
                  <a:pt x="8065119" y="1479334"/>
                </a:cubicBezTo>
                <a:cubicBezTo>
                  <a:pt x="7691341" y="1494017"/>
                  <a:pt x="7765765" y="1464763"/>
                  <a:pt x="7590468" y="1479334"/>
                </a:cubicBezTo>
                <a:cubicBezTo>
                  <a:pt x="7415171" y="1493905"/>
                  <a:pt x="7171463" y="1461783"/>
                  <a:pt x="7023524" y="1479334"/>
                </a:cubicBezTo>
                <a:cubicBezTo>
                  <a:pt x="6875585" y="1496885"/>
                  <a:pt x="6820177" y="1469129"/>
                  <a:pt x="6641166" y="1479334"/>
                </a:cubicBezTo>
                <a:cubicBezTo>
                  <a:pt x="6462155" y="1489539"/>
                  <a:pt x="5981119" y="1501639"/>
                  <a:pt x="5797342" y="1479334"/>
                </a:cubicBezTo>
                <a:cubicBezTo>
                  <a:pt x="5613565" y="1457029"/>
                  <a:pt x="5512366" y="1469546"/>
                  <a:pt x="5414984" y="1479334"/>
                </a:cubicBezTo>
                <a:cubicBezTo>
                  <a:pt x="5317602" y="1489122"/>
                  <a:pt x="5116741" y="1493532"/>
                  <a:pt x="4940333" y="1479334"/>
                </a:cubicBezTo>
                <a:cubicBezTo>
                  <a:pt x="4763925" y="1465136"/>
                  <a:pt x="4611035" y="1452386"/>
                  <a:pt x="4373389" y="1479334"/>
                </a:cubicBezTo>
                <a:cubicBezTo>
                  <a:pt x="4135743" y="1506282"/>
                  <a:pt x="3837419" y="1495335"/>
                  <a:pt x="3529564" y="1479334"/>
                </a:cubicBezTo>
                <a:cubicBezTo>
                  <a:pt x="3221710" y="1463333"/>
                  <a:pt x="3018590" y="1509492"/>
                  <a:pt x="2870327" y="1479334"/>
                </a:cubicBezTo>
                <a:cubicBezTo>
                  <a:pt x="2722064" y="1449176"/>
                  <a:pt x="2594417" y="1482913"/>
                  <a:pt x="2395676" y="1479334"/>
                </a:cubicBezTo>
                <a:cubicBezTo>
                  <a:pt x="2196935" y="1475755"/>
                  <a:pt x="1950318" y="1478500"/>
                  <a:pt x="1644145" y="1479334"/>
                </a:cubicBezTo>
                <a:cubicBezTo>
                  <a:pt x="1337972" y="1480168"/>
                  <a:pt x="1265886" y="1500260"/>
                  <a:pt x="1077200" y="1479334"/>
                </a:cubicBezTo>
                <a:cubicBezTo>
                  <a:pt x="888515" y="1458408"/>
                  <a:pt x="594689" y="1519631"/>
                  <a:pt x="246561" y="1479334"/>
                </a:cubicBezTo>
                <a:cubicBezTo>
                  <a:pt x="111817" y="1511679"/>
                  <a:pt x="-9896" y="1372596"/>
                  <a:pt x="0" y="1232773"/>
                </a:cubicBezTo>
                <a:cubicBezTo>
                  <a:pt x="12034" y="993674"/>
                  <a:pt x="-6510" y="847009"/>
                  <a:pt x="0" y="749529"/>
                </a:cubicBezTo>
                <a:cubicBezTo>
                  <a:pt x="6510" y="652049"/>
                  <a:pt x="11317" y="430664"/>
                  <a:pt x="0" y="246561"/>
                </a:cubicBezTo>
                <a:close/>
              </a:path>
              <a:path w="9722449" h="1479334" stroke="0" extrusionOk="0">
                <a:moveTo>
                  <a:pt x="0" y="246561"/>
                </a:moveTo>
                <a:cubicBezTo>
                  <a:pt x="-23709" y="86863"/>
                  <a:pt x="107534" y="-15536"/>
                  <a:pt x="246561" y="0"/>
                </a:cubicBezTo>
                <a:cubicBezTo>
                  <a:pt x="637646" y="-27046"/>
                  <a:pt x="814835" y="21852"/>
                  <a:pt x="1090385" y="0"/>
                </a:cubicBezTo>
                <a:cubicBezTo>
                  <a:pt x="1365935" y="-21852"/>
                  <a:pt x="1399716" y="-8752"/>
                  <a:pt x="1565036" y="0"/>
                </a:cubicBezTo>
                <a:cubicBezTo>
                  <a:pt x="1730356" y="8752"/>
                  <a:pt x="1805550" y="13229"/>
                  <a:pt x="1947394" y="0"/>
                </a:cubicBezTo>
                <a:cubicBezTo>
                  <a:pt x="2089238" y="-13229"/>
                  <a:pt x="2429039" y="31823"/>
                  <a:pt x="2791218" y="0"/>
                </a:cubicBezTo>
                <a:cubicBezTo>
                  <a:pt x="3153397" y="-31823"/>
                  <a:pt x="3048218" y="-5427"/>
                  <a:pt x="3173576" y="0"/>
                </a:cubicBezTo>
                <a:cubicBezTo>
                  <a:pt x="3298934" y="5427"/>
                  <a:pt x="3383147" y="-737"/>
                  <a:pt x="3555934" y="0"/>
                </a:cubicBezTo>
                <a:cubicBezTo>
                  <a:pt x="3728721" y="737"/>
                  <a:pt x="3992193" y="4573"/>
                  <a:pt x="4122878" y="0"/>
                </a:cubicBezTo>
                <a:cubicBezTo>
                  <a:pt x="4253563" y="-4573"/>
                  <a:pt x="4375465" y="16298"/>
                  <a:pt x="4505236" y="0"/>
                </a:cubicBezTo>
                <a:cubicBezTo>
                  <a:pt x="4635007" y="-16298"/>
                  <a:pt x="4847221" y="-468"/>
                  <a:pt x="5072181" y="0"/>
                </a:cubicBezTo>
                <a:cubicBezTo>
                  <a:pt x="5297141" y="468"/>
                  <a:pt x="5651547" y="-197"/>
                  <a:pt x="5823711" y="0"/>
                </a:cubicBezTo>
                <a:cubicBezTo>
                  <a:pt x="5995875" y="197"/>
                  <a:pt x="6133562" y="-20443"/>
                  <a:pt x="6298363" y="0"/>
                </a:cubicBezTo>
                <a:cubicBezTo>
                  <a:pt x="6463164" y="20443"/>
                  <a:pt x="6599452" y="15865"/>
                  <a:pt x="6680720" y="0"/>
                </a:cubicBezTo>
                <a:cubicBezTo>
                  <a:pt x="6761988" y="-15865"/>
                  <a:pt x="7072067" y="-14330"/>
                  <a:pt x="7432251" y="0"/>
                </a:cubicBezTo>
                <a:cubicBezTo>
                  <a:pt x="7792435" y="14330"/>
                  <a:pt x="7659524" y="3818"/>
                  <a:pt x="7814609" y="0"/>
                </a:cubicBezTo>
                <a:cubicBezTo>
                  <a:pt x="7969694" y="-3818"/>
                  <a:pt x="8047205" y="-8190"/>
                  <a:pt x="8196967" y="0"/>
                </a:cubicBezTo>
                <a:cubicBezTo>
                  <a:pt x="8346729" y="8190"/>
                  <a:pt x="8527168" y="-9311"/>
                  <a:pt x="8671618" y="0"/>
                </a:cubicBezTo>
                <a:cubicBezTo>
                  <a:pt x="8816068" y="9311"/>
                  <a:pt x="9156696" y="14892"/>
                  <a:pt x="9475888" y="0"/>
                </a:cubicBezTo>
                <a:cubicBezTo>
                  <a:pt x="9615284" y="-942"/>
                  <a:pt x="9733614" y="86857"/>
                  <a:pt x="9722449" y="246561"/>
                </a:cubicBezTo>
                <a:cubicBezTo>
                  <a:pt x="9736863" y="358552"/>
                  <a:pt x="9712134" y="482284"/>
                  <a:pt x="9722449" y="710081"/>
                </a:cubicBezTo>
                <a:cubicBezTo>
                  <a:pt x="9732764" y="937878"/>
                  <a:pt x="9703335" y="1085987"/>
                  <a:pt x="9722449" y="1232773"/>
                </a:cubicBezTo>
                <a:cubicBezTo>
                  <a:pt x="9731509" y="1373400"/>
                  <a:pt x="9601152" y="1470731"/>
                  <a:pt x="9475888" y="1479334"/>
                </a:cubicBezTo>
                <a:cubicBezTo>
                  <a:pt x="9083143" y="1456217"/>
                  <a:pt x="8948406" y="1484216"/>
                  <a:pt x="8632064" y="1479334"/>
                </a:cubicBezTo>
                <a:cubicBezTo>
                  <a:pt x="8315722" y="1474452"/>
                  <a:pt x="8344395" y="1501414"/>
                  <a:pt x="8157413" y="1479334"/>
                </a:cubicBezTo>
                <a:cubicBezTo>
                  <a:pt x="7970431" y="1457254"/>
                  <a:pt x="7851555" y="1490209"/>
                  <a:pt x="7775055" y="1479334"/>
                </a:cubicBezTo>
                <a:cubicBezTo>
                  <a:pt x="7698555" y="1468459"/>
                  <a:pt x="7438950" y="1474923"/>
                  <a:pt x="7300404" y="1479334"/>
                </a:cubicBezTo>
                <a:cubicBezTo>
                  <a:pt x="7161858" y="1483745"/>
                  <a:pt x="6995656" y="1471381"/>
                  <a:pt x="6918046" y="1479334"/>
                </a:cubicBezTo>
                <a:cubicBezTo>
                  <a:pt x="6840436" y="1487287"/>
                  <a:pt x="6519043" y="1447922"/>
                  <a:pt x="6166515" y="1479334"/>
                </a:cubicBezTo>
                <a:cubicBezTo>
                  <a:pt x="5813987" y="1510746"/>
                  <a:pt x="5642680" y="1463945"/>
                  <a:pt x="5507277" y="1479334"/>
                </a:cubicBezTo>
                <a:cubicBezTo>
                  <a:pt x="5371874" y="1494723"/>
                  <a:pt x="5222813" y="1464383"/>
                  <a:pt x="4940333" y="1479334"/>
                </a:cubicBezTo>
                <a:cubicBezTo>
                  <a:pt x="4657853" y="1494285"/>
                  <a:pt x="4639337" y="1488411"/>
                  <a:pt x="4557975" y="1479334"/>
                </a:cubicBezTo>
                <a:cubicBezTo>
                  <a:pt x="4476613" y="1470257"/>
                  <a:pt x="4163010" y="1453458"/>
                  <a:pt x="3991031" y="1479334"/>
                </a:cubicBezTo>
                <a:cubicBezTo>
                  <a:pt x="3819052" y="1505210"/>
                  <a:pt x="3556246" y="1452759"/>
                  <a:pt x="3239500" y="1479334"/>
                </a:cubicBezTo>
                <a:cubicBezTo>
                  <a:pt x="2922754" y="1505909"/>
                  <a:pt x="2824158" y="1468821"/>
                  <a:pt x="2580262" y="1479334"/>
                </a:cubicBezTo>
                <a:cubicBezTo>
                  <a:pt x="2336366" y="1489847"/>
                  <a:pt x="2260072" y="1493999"/>
                  <a:pt x="2105611" y="1479334"/>
                </a:cubicBezTo>
                <a:cubicBezTo>
                  <a:pt x="1951150" y="1464669"/>
                  <a:pt x="1808870" y="1465456"/>
                  <a:pt x="1723253" y="1479334"/>
                </a:cubicBezTo>
                <a:cubicBezTo>
                  <a:pt x="1637636" y="1493212"/>
                  <a:pt x="1271812" y="1511133"/>
                  <a:pt x="971722" y="1479334"/>
                </a:cubicBezTo>
                <a:cubicBezTo>
                  <a:pt x="671632" y="1447535"/>
                  <a:pt x="439701" y="1473089"/>
                  <a:pt x="246561" y="1479334"/>
                </a:cubicBezTo>
                <a:cubicBezTo>
                  <a:pt x="115461" y="1471082"/>
                  <a:pt x="20014" y="1345114"/>
                  <a:pt x="0" y="1232773"/>
                </a:cubicBezTo>
                <a:cubicBezTo>
                  <a:pt x="-12979" y="1096574"/>
                  <a:pt x="7624" y="855259"/>
                  <a:pt x="0" y="719943"/>
                </a:cubicBezTo>
                <a:cubicBezTo>
                  <a:pt x="-7624" y="584627"/>
                  <a:pt x="2606" y="348414"/>
                  <a:pt x="0" y="246561"/>
                </a:cubicBezTo>
                <a:close/>
              </a:path>
            </a:pathLst>
          </a:custGeom>
          <a:solidFill>
            <a:schemeClr val="accent4">
              <a:lumMod val="20000"/>
              <a:lumOff val="80000"/>
            </a:schemeClr>
          </a:solidFill>
          <a:ln>
            <a:solidFill>
              <a:schemeClr val="tx1"/>
            </a:solidFill>
            <a:extLst>
              <a:ext uri="{C807C97D-BFC1-408E-A445-0C87EB9F89A2}">
                <ask:lineSketchStyleProps xmlns:ask="http://schemas.microsoft.com/office/drawing/2018/sketchyshapes" sd="2893542790">
                  <a:custGeom>
                    <a:avLst/>
                    <a:gdLst>
                      <a:gd name="connsiteX0" fmla="*/ 0 w 5101334"/>
                      <a:gd name="connsiteY0" fmla="*/ 203318 h 1219883"/>
                      <a:gd name="connsiteX1" fmla="*/ 129369 w 5101334"/>
                      <a:gd name="connsiteY1" fmla="*/ 0 h 1219883"/>
                      <a:gd name="connsiteX2" fmla="*/ 475269 w 5101334"/>
                      <a:gd name="connsiteY2" fmla="*/ 0 h 1219883"/>
                      <a:gd name="connsiteX3" fmla="*/ 724317 w 5101334"/>
                      <a:gd name="connsiteY3" fmla="*/ 0 h 1219883"/>
                      <a:gd name="connsiteX4" fmla="*/ 1118642 w 5101334"/>
                      <a:gd name="connsiteY4" fmla="*/ 0 h 1219883"/>
                      <a:gd name="connsiteX5" fmla="*/ 1416116 w 5101334"/>
                      <a:gd name="connsiteY5" fmla="*/ 0 h 1219883"/>
                      <a:gd name="connsiteX6" fmla="*/ 1665163 w 5101334"/>
                      <a:gd name="connsiteY6" fmla="*/ 0 h 1219883"/>
                      <a:gd name="connsiteX7" fmla="*/ 2059489 w 5101334"/>
                      <a:gd name="connsiteY7" fmla="*/ 0 h 1219883"/>
                      <a:gd name="connsiteX8" fmla="*/ 2405389 w 5101334"/>
                      <a:gd name="connsiteY8" fmla="*/ 0 h 1219883"/>
                      <a:gd name="connsiteX9" fmla="*/ 2654436 w 5101334"/>
                      <a:gd name="connsiteY9" fmla="*/ 0 h 1219883"/>
                      <a:gd name="connsiteX10" fmla="*/ 2855058 w 5101334"/>
                      <a:gd name="connsiteY10" fmla="*/ 0 h 1219883"/>
                      <a:gd name="connsiteX11" fmla="*/ 3297810 w 5101334"/>
                      <a:gd name="connsiteY11" fmla="*/ 0 h 1219883"/>
                      <a:gd name="connsiteX12" fmla="*/ 3692135 w 5101334"/>
                      <a:gd name="connsiteY12" fmla="*/ 0 h 1219883"/>
                      <a:gd name="connsiteX13" fmla="*/ 3941183 w 5101334"/>
                      <a:gd name="connsiteY13" fmla="*/ 0 h 1219883"/>
                      <a:gd name="connsiteX14" fmla="*/ 4190231 w 5101334"/>
                      <a:gd name="connsiteY14" fmla="*/ 0 h 1219883"/>
                      <a:gd name="connsiteX15" fmla="*/ 4390853 w 5101334"/>
                      <a:gd name="connsiteY15" fmla="*/ 0 h 1219883"/>
                      <a:gd name="connsiteX16" fmla="*/ 4971964 w 5101334"/>
                      <a:gd name="connsiteY16" fmla="*/ 0 h 1219883"/>
                      <a:gd name="connsiteX17" fmla="*/ 5101334 w 5101334"/>
                      <a:gd name="connsiteY17" fmla="*/ 203318 h 1219883"/>
                      <a:gd name="connsiteX18" fmla="*/ 5101334 w 5101334"/>
                      <a:gd name="connsiteY18" fmla="*/ 609941 h 1219883"/>
                      <a:gd name="connsiteX19" fmla="*/ 5101334 w 5101334"/>
                      <a:gd name="connsiteY19" fmla="*/ 1016564 h 1219883"/>
                      <a:gd name="connsiteX20" fmla="*/ 4971964 w 5101334"/>
                      <a:gd name="connsiteY20" fmla="*/ 1219883 h 1219883"/>
                      <a:gd name="connsiteX21" fmla="*/ 4626064 w 5101334"/>
                      <a:gd name="connsiteY21" fmla="*/ 1219883 h 1219883"/>
                      <a:gd name="connsiteX22" fmla="*/ 4231738 w 5101334"/>
                      <a:gd name="connsiteY22" fmla="*/ 1219883 h 1219883"/>
                      <a:gd name="connsiteX23" fmla="*/ 3982691 w 5101334"/>
                      <a:gd name="connsiteY23" fmla="*/ 1219883 h 1219883"/>
                      <a:gd name="connsiteX24" fmla="*/ 3685217 w 5101334"/>
                      <a:gd name="connsiteY24" fmla="*/ 1219883 h 1219883"/>
                      <a:gd name="connsiteX25" fmla="*/ 3484595 w 5101334"/>
                      <a:gd name="connsiteY25" fmla="*/ 1219883 h 1219883"/>
                      <a:gd name="connsiteX26" fmla="*/ 3041844 w 5101334"/>
                      <a:gd name="connsiteY26" fmla="*/ 1219883 h 1219883"/>
                      <a:gd name="connsiteX27" fmla="*/ 2841222 w 5101334"/>
                      <a:gd name="connsiteY27" fmla="*/ 1219883 h 1219883"/>
                      <a:gd name="connsiteX28" fmla="*/ 2592174 w 5101334"/>
                      <a:gd name="connsiteY28" fmla="*/ 1219883 h 1219883"/>
                      <a:gd name="connsiteX29" fmla="*/ 2294701 w 5101334"/>
                      <a:gd name="connsiteY29" fmla="*/ 1219883 h 1219883"/>
                      <a:gd name="connsiteX30" fmla="*/ 1851949 w 5101334"/>
                      <a:gd name="connsiteY30" fmla="*/ 1219883 h 1219883"/>
                      <a:gd name="connsiteX31" fmla="*/ 1506050 w 5101334"/>
                      <a:gd name="connsiteY31" fmla="*/ 1219883 h 1219883"/>
                      <a:gd name="connsiteX32" fmla="*/ 1257002 w 5101334"/>
                      <a:gd name="connsiteY32" fmla="*/ 1219883 h 1219883"/>
                      <a:gd name="connsiteX33" fmla="*/ 862676 w 5101334"/>
                      <a:gd name="connsiteY33" fmla="*/ 1219883 h 1219883"/>
                      <a:gd name="connsiteX34" fmla="*/ 565202 w 5101334"/>
                      <a:gd name="connsiteY34" fmla="*/ 1219883 h 1219883"/>
                      <a:gd name="connsiteX35" fmla="*/ 129369 w 5101334"/>
                      <a:gd name="connsiteY35" fmla="*/ 1219883 h 1219883"/>
                      <a:gd name="connsiteX36" fmla="*/ 0 w 5101334"/>
                      <a:gd name="connsiteY36" fmla="*/ 1016564 h 1219883"/>
                      <a:gd name="connsiteX37" fmla="*/ 0 w 5101334"/>
                      <a:gd name="connsiteY37" fmla="*/ 618073 h 1219883"/>
                      <a:gd name="connsiteX38" fmla="*/ 0 w 5101334"/>
                      <a:gd name="connsiteY38" fmla="*/ 203318 h 1219883"/>
                      <a:gd name="connsiteX0" fmla="*/ 0 w 5101334"/>
                      <a:gd name="connsiteY0" fmla="*/ 203318 h 1219883"/>
                      <a:gd name="connsiteX1" fmla="*/ 129369 w 5101334"/>
                      <a:gd name="connsiteY1" fmla="*/ 0 h 1219883"/>
                      <a:gd name="connsiteX2" fmla="*/ 572121 w 5101334"/>
                      <a:gd name="connsiteY2" fmla="*/ 0 h 1219883"/>
                      <a:gd name="connsiteX3" fmla="*/ 821168 w 5101334"/>
                      <a:gd name="connsiteY3" fmla="*/ 0 h 1219883"/>
                      <a:gd name="connsiteX4" fmla="*/ 1021790 w 5101334"/>
                      <a:gd name="connsiteY4" fmla="*/ 0 h 1219883"/>
                      <a:gd name="connsiteX5" fmla="*/ 1464542 w 5101334"/>
                      <a:gd name="connsiteY5" fmla="*/ 0 h 1219883"/>
                      <a:gd name="connsiteX6" fmla="*/ 1665163 w 5101334"/>
                      <a:gd name="connsiteY6" fmla="*/ 0 h 1219883"/>
                      <a:gd name="connsiteX7" fmla="*/ 1865785 w 5101334"/>
                      <a:gd name="connsiteY7" fmla="*/ 0 h 1219883"/>
                      <a:gd name="connsiteX8" fmla="*/ 2163259 w 5101334"/>
                      <a:gd name="connsiteY8" fmla="*/ 0 h 1219883"/>
                      <a:gd name="connsiteX9" fmla="*/ 2363881 w 5101334"/>
                      <a:gd name="connsiteY9" fmla="*/ 0 h 1219883"/>
                      <a:gd name="connsiteX10" fmla="*/ 2661355 w 5101334"/>
                      <a:gd name="connsiteY10" fmla="*/ 0 h 1219883"/>
                      <a:gd name="connsiteX11" fmla="*/ 3055680 w 5101334"/>
                      <a:gd name="connsiteY11" fmla="*/ 0 h 1219883"/>
                      <a:gd name="connsiteX12" fmla="*/ 3304728 w 5101334"/>
                      <a:gd name="connsiteY12" fmla="*/ 0 h 1219883"/>
                      <a:gd name="connsiteX13" fmla="*/ 3505349 w 5101334"/>
                      <a:gd name="connsiteY13" fmla="*/ 0 h 1219883"/>
                      <a:gd name="connsiteX14" fmla="*/ 3899675 w 5101334"/>
                      <a:gd name="connsiteY14" fmla="*/ 0 h 1219883"/>
                      <a:gd name="connsiteX15" fmla="*/ 4100297 w 5101334"/>
                      <a:gd name="connsiteY15" fmla="*/ 0 h 1219883"/>
                      <a:gd name="connsiteX16" fmla="*/ 4300919 w 5101334"/>
                      <a:gd name="connsiteY16" fmla="*/ 0 h 1219883"/>
                      <a:gd name="connsiteX17" fmla="*/ 4549966 w 5101334"/>
                      <a:gd name="connsiteY17" fmla="*/ 0 h 1219883"/>
                      <a:gd name="connsiteX18" fmla="*/ 4971964 w 5101334"/>
                      <a:gd name="connsiteY18" fmla="*/ 0 h 1219883"/>
                      <a:gd name="connsiteX19" fmla="*/ 5101334 w 5101334"/>
                      <a:gd name="connsiteY19" fmla="*/ 203318 h 1219883"/>
                      <a:gd name="connsiteX20" fmla="*/ 5101334 w 5101334"/>
                      <a:gd name="connsiteY20" fmla="*/ 585544 h 1219883"/>
                      <a:gd name="connsiteX21" fmla="*/ 5101334 w 5101334"/>
                      <a:gd name="connsiteY21" fmla="*/ 1016564 h 1219883"/>
                      <a:gd name="connsiteX22" fmla="*/ 4971964 w 5101334"/>
                      <a:gd name="connsiteY22" fmla="*/ 1219883 h 1219883"/>
                      <a:gd name="connsiteX23" fmla="*/ 4529212 w 5101334"/>
                      <a:gd name="connsiteY23" fmla="*/ 1219883 h 1219883"/>
                      <a:gd name="connsiteX24" fmla="*/ 4280165 w 5101334"/>
                      <a:gd name="connsiteY24" fmla="*/ 1219883 h 1219883"/>
                      <a:gd name="connsiteX25" fmla="*/ 4079543 w 5101334"/>
                      <a:gd name="connsiteY25" fmla="*/ 1219883 h 1219883"/>
                      <a:gd name="connsiteX26" fmla="*/ 3830495 w 5101334"/>
                      <a:gd name="connsiteY26" fmla="*/ 1219883 h 1219883"/>
                      <a:gd name="connsiteX27" fmla="*/ 3629873 w 5101334"/>
                      <a:gd name="connsiteY27" fmla="*/ 1219883 h 1219883"/>
                      <a:gd name="connsiteX28" fmla="*/ 3235548 w 5101334"/>
                      <a:gd name="connsiteY28" fmla="*/ 1219883 h 1219883"/>
                      <a:gd name="connsiteX29" fmla="*/ 2889648 w 5101334"/>
                      <a:gd name="connsiteY29" fmla="*/ 1219883 h 1219883"/>
                      <a:gd name="connsiteX30" fmla="*/ 2592174 w 5101334"/>
                      <a:gd name="connsiteY30" fmla="*/ 1219883 h 1219883"/>
                      <a:gd name="connsiteX31" fmla="*/ 2391553 w 5101334"/>
                      <a:gd name="connsiteY31" fmla="*/ 1219883 h 1219883"/>
                      <a:gd name="connsiteX32" fmla="*/ 2094079 w 5101334"/>
                      <a:gd name="connsiteY32" fmla="*/ 1219883 h 1219883"/>
                      <a:gd name="connsiteX33" fmla="*/ 1699753 w 5101334"/>
                      <a:gd name="connsiteY33" fmla="*/ 1219883 h 1219883"/>
                      <a:gd name="connsiteX34" fmla="*/ 1353854 w 5101334"/>
                      <a:gd name="connsiteY34" fmla="*/ 1219883 h 1219883"/>
                      <a:gd name="connsiteX35" fmla="*/ 1104806 w 5101334"/>
                      <a:gd name="connsiteY35" fmla="*/ 1219883 h 1219883"/>
                      <a:gd name="connsiteX36" fmla="*/ 904184 w 5101334"/>
                      <a:gd name="connsiteY36" fmla="*/ 1219883 h 1219883"/>
                      <a:gd name="connsiteX37" fmla="*/ 509859 w 5101334"/>
                      <a:gd name="connsiteY37" fmla="*/ 1219883 h 1219883"/>
                      <a:gd name="connsiteX38" fmla="*/ 129369 w 5101334"/>
                      <a:gd name="connsiteY38" fmla="*/ 1219883 h 1219883"/>
                      <a:gd name="connsiteX39" fmla="*/ 0 w 5101334"/>
                      <a:gd name="connsiteY39" fmla="*/ 1016564 h 1219883"/>
                      <a:gd name="connsiteX40" fmla="*/ 0 w 5101334"/>
                      <a:gd name="connsiteY40" fmla="*/ 593676 h 1219883"/>
                      <a:gd name="connsiteX41" fmla="*/ 0 w 5101334"/>
                      <a:gd name="connsiteY41" fmla="*/ 203318 h 12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101334" h="1219883" fill="none" extrusionOk="0">
                        <a:moveTo>
                          <a:pt x="0" y="203318"/>
                        </a:moveTo>
                        <a:cubicBezTo>
                          <a:pt x="24208" y="63230"/>
                          <a:pt x="48142" y="14369"/>
                          <a:pt x="129369" y="0"/>
                        </a:cubicBezTo>
                        <a:cubicBezTo>
                          <a:pt x="258719" y="15611"/>
                          <a:pt x="370471" y="34705"/>
                          <a:pt x="475269" y="0"/>
                        </a:cubicBezTo>
                        <a:cubicBezTo>
                          <a:pt x="591562" y="-26269"/>
                          <a:pt x="622193" y="-17092"/>
                          <a:pt x="724317" y="0"/>
                        </a:cubicBezTo>
                        <a:cubicBezTo>
                          <a:pt x="797932" y="13042"/>
                          <a:pt x="954870" y="4290"/>
                          <a:pt x="1118642" y="0"/>
                        </a:cubicBezTo>
                        <a:cubicBezTo>
                          <a:pt x="1281668" y="-12006"/>
                          <a:pt x="1294781" y="-20991"/>
                          <a:pt x="1416116" y="0"/>
                        </a:cubicBezTo>
                        <a:cubicBezTo>
                          <a:pt x="1539631" y="17962"/>
                          <a:pt x="1562450" y="-18460"/>
                          <a:pt x="1665163" y="0"/>
                        </a:cubicBezTo>
                        <a:cubicBezTo>
                          <a:pt x="1745275" y="25254"/>
                          <a:pt x="1942330" y="-12268"/>
                          <a:pt x="2059489" y="0"/>
                        </a:cubicBezTo>
                        <a:cubicBezTo>
                          <a:pt x="2171817" y="16744"/>
                          <a:pt x="2295316" y="-1998"/>
                          <a:pt x="2405389" y="0"/>
                        </a:cubicBezTo>
                        <a:cubicBezTo>
                          <a:pt x="2523726" y="-23653"/>
                          <a:pt x="2594725" y="-7429"/>
                          <a:pt x="2654436" y="0"/>
                        </a:cubicBezTo>
                        <a:cubicBezTo>
                          <a:pt x="2719705" y="-1856"/>
                          <a:pt x="2786509" y="-9042"/>
                          <a:pt x="2855058" y="0"/>
                        </a:cubicBezTo>
                        <a:cubicBezTo>
                          <a:pt x="2920344" y="-4221"/>
                          <a:pt x="3171595" y="-31657"/>
                          <a:pt x="3297810" y="0"/>
                        </a:cubicBezTo>
                        <a:cubicBezTo>
                          <a:pt x="3407320" y="25918"/>
                          <a:pt x="3598934" y="9992"/>
                          <a:pt x="3692135" y="0"/>
                        </a:cubicBezTo>
                        <a:cubicBezTo>
                          <a:pt x="3787636" y="-16622"/>
                          <a:pt x="3855510" y="-19123"/>
                          <a:pt x="3941183" y="0"/>
                        </a:cubicBezTo>
                        <a:cubicBezTo>
                          <a:pt x="4013087" y="17028"/>
                          <a:pt x="4115060" y="16712"/>
                          <a:pt x="4190231" y="0"/>
                        </a:cubicBezTo>
                        <a:cubicBezTo>
                          <a:pt x="4263295" y="-27407"/>
                          <a:pt x="4306832" y="9927"/>
                          <a:pt x="4390853" y="0"/>
                        </a:cubicBezTo>
                        <a:cubicBezTo>
                          <a:pt x="4422137" y="34175"/>
                          <a:pt x="4686503" y="-37060"/>
                          <a:pt x="4971964" y="0"/>
                        </a:cubicBezTo>
                        <a:cubicBezTo>
                          <a:pt x="5059350" y="-18636"/>
                          <a:pt x="5099443" y="77499"/>
                          <a:pt x="5101334" y="203318"/>
                        </a:cubicBezTo>
                        <a:cubicBezTo>
                          <a:pt x="5118005" y="376786"/>
                          <a:pt x="5120469" y="453648"/>
                          <a:pt x="5101334" y="609941"/>
                        </a:cubicBezTo>
                        <a:cubicBezTo>
                          <a:pt x="5076560" y="783594"/>
                          <a:pt x="5106931" y="885513"/>
                          <a:pt x="5101334" y="1016564"/>
                        </a:cubicBezTo>
                        <a:cubicBezTo>
                          <a:pt x="5109831" y="1121339"/>
                          <a:pt x="5049949" y="1201470"/>
                          <a:pt x="4971964" y="1219883"/>
                        </a:cubicBezTo>
                        <a:cubicBezTo>
                          <a:pt x="4849961" y="1197189"/>
                          <a:pt x="4721289" y="1207813"/>
                          <a:pt x="4626064" y="1219883"/>
                        </a:cubicBezTo>
                        <a:cubicBezTo>
                          <a:pt x="4538097" y="1218311"/>
                          <a:pt x="4444761" y="1213314"/>
                          <a:pt x="4231738" y="1219883"/>
                        </a:cubicBezTo>
                        <a:cubicBezTo>
                          <a:pt x="4037040" y="1239302"/>
                          <a:pt x="4077587" y="1209015"/>
                          <a:pt x="3982691" y="1219883"/>
                        </a:cubicBezTo>
                        <a:cubicBezTo>
                          <a:pt x="3880696" y="1221428"/>
                          <a:pt x="3757083" y="1203465"/>
                          <a:pt x="3685217" y="1219883"/>
                        </a:cubicBezTo>
                        <a:cubicBezTo>
                          <a:pt x="3611656" y="1231423"/>
                          <a:pt x="3573027" y="1217637"/>
                          <a:pt x="3484595" y="1219883"/>
                        </a:cubicBezTo>
                        <a:cubicBezTo>
                          <a:pt x="3370736" y="1230733"/>
                          <a:pt x="3127907" y="1225138"/>
                          <a:pt x="3041844" y="1219883"/>
                        </a:cubicBezTo>
                        <a:cubicBezTo>
                          <a:pt x="2954668" y="1198535"/>
                          <a:pt x="2885691" y="1219327"/>
                          <a:pt x="2841222" y="1219883"/>
                        </a:cubicBezTo>
                        <a:cubicBezTo>
                          <a:pt x="2800146" y="1231784"/>
                          <a:pt x="2686851" y="1251385"/>
                          <a:pt x="2592174" y="1219883"/>
                        </a:cubicBezTo>
                        <a:cubicBezTo>
                          <a:pt x="2516024" y="1196668"/>
                          <a:pt x="2408547" y="1211307"/>
                          <a:pt x="2294701" y="1219883"/>
                        </a:cubicBezTo>
                        <a:cubicBezTo>
                          <a:pt x="2162272" y="1267483"/>
                          <a:pt x="1985946" y="1229750"/>
                          <a:pt x="1851949" y="1219883"/>
                        </a:cubicBezTo>
                        <a:cubicBezTo>
                          <a:pt x="1694599" y="1199806"/>
                          <a:pt x="1581544" y="1240191"/>
                          <a:pt x="1506050" y="1219883"/>
                        </a:cubicBezTo>
                        <a:cubicBezTo>
                          <a:pt x="1431264" y="1181639"/>
                          <a:pt x="1352038" y="1220021"/>
                          <a:pt x="1257002" y="1219883"/>
                        </a:cubicBezTo>
                        <a:cubicBezTo>
                          <a:pt x="1145732" y="1212049"/>
                          <a:pt x="999418" y="1210345"/>
                          <a:pt x="862676" y="1219883"/>
                        </a:cubicBezTo>
                        <a:cubicBezTo>
                          <a:pt x="710699" y="1219780"/>
                          <a:pt x="664713" y="1240244"/>
                          <a:pt x="565202" y="1219883"/>
                        </a:cubicBezTo>
                        <a:cubicBezTo>
                          <a:pt x="496805" y="1224003"/>
                          <a:pt x="310490" y="1269102"/>
                          <a:pt x="129369" y="1219883"/>
                        </a:cubicBezTo>
                        <a:cubicBezTo>
                          <a:pt x="76699" y="1243256"/>
                          <a:pt x="-28912" y="1119030"/>
                          <a:pt x="0" y="1016564"/>
                        </a:cubicBezTo>
                        <a:cubicBezTo>
                          <a:pt x="9595" y="808808"/>
                          <a:pt x="-6736" y="695290"/>
                          <a:pt x="0" y="618073"/>
                        </a:cubicBezTo>
                        <a:cubicBezTo>
                          <a:pt x="-30003" y="552689"/>
                          <a:pt x="33434" y="331390"/>
                          <a:pt x="0" y="203318"/>
                        </a:cubicBezTo>
                        <a:close/>
                      </a:path>
                      <a:path w="5101334" h="1219883" stroke="0" extrusionOk="0">
                        <a:moveTo>
                          <a:pt x="0" y="203318"/>
                        </a:moveTo>
                        <a:cubicBezTo>
                          <a:pt x="-18964" y="78029"/>
                          <a:pt x="49561" y="-2835"/>
                          <a:pt x="129369" y="0"/>
                        </a:cubicBezTo>
                        <a:cubicBezTo>
                          <a:pt x="334710" y="-8375"/>
                          <a:pt x="417162" y="11892"/>
                          <a:pt x="572121" y="0"/>
                        </a:cubicBezTo>
                        <a:cubicBezTo>
                          <a:pt x="717385" y="-17614"/>
                          <a:pt x="730296" y="-7463"/>
                          <a:pt x="821168" y="0"/>
                        </a:cubicBezTo>
                        <a:cubicBezTo>
                          <a:pt x="915529" y="10822"/>
                          <a:pt x="954242" y="13750"/>
                          <a:pt x="1021790" y="0"/>
                        </a:cubicBezTo>
                        <a:cubicBezTo>
                          <a:pt x="1096354" y="-6208"/>
                          <a:pt x="1257116" y="12500"/>
                          <a:pt x="1464542" y="0"/>
                        </a:cubicBezTo>
                        <a:cubicBezTo>
                          <a:pt x="1660850" y="-36205"/>
                          <a:pt x="1599024" y="-14124"/>
                          <a:pt x="1665163" y="0"/>
                        </a:cubicBezTo>
                        <a:cubicBezTo>
                          <a:pt x="1735015" y="-5483"/>
                          <a:pt x="1771364" y="-8888"/>
                          <a:pt x="1865785" y="0"/>
                        </a:cubicBezTo>
                        <a:cubicBezTo>
                          <a:pt x="1948796" y="4592"/>
                          <a:pt x="2096599" y="5670"/>
                          <a:pt x="2163259" y="0"/>
                        </a:cubicBezTo>
                        <a:cubicBezTo>
                          <a:pt x="2235430" y="7195"/>
                          <a:pt x="2299068" y="589"/>
                          <a:pt x="2363881" y="0"/>
                        </a:cubicBezTo>
                        <a:cubicBezTo>
                          <a:pt x="2454617" y="-13379"/>
                          <a:pt x="2544528" y="20333"/>
                          <a:pt x="2661355" y="0"/>
                        </a:cubicBezTo>
                        <a:cubicBezTo>
                          <a:pt x="2769217" y="11322"/>
                          <a:pt x="2885360" y="-37"/>
                          <a:pt x="3055680" y="0"/>
                        </a:cubicBezTo>
                        <a:cubicBezTo>
                          <a:pt x="3138067" y="-9235"/>
                          <a:pt x="3225296" y="-18876"/>
                          <a:pt x="3304728" y="0"/>
                        </a:cubicBezTo>
                        <a:cubicBezTo>
                          <a:pt x="3392065" y="22185"/>
                          <a:pt x="3459732" y="15513"/>
                          <a:pt x="3505349" y="0"/>
                        </a:cubicBezTo>
                        <a:cubicBezTo>
                          <a:pt x="3556555" y="-1158"/>
                          <a:pt x="3741806" y="-5556"/>
                          <a:pt x="3899675" y="0"/>
                        </a:cubicBezTo>
                        <a:cubicBezTo>
                          <a:pt x="4078005" y="19207"/>
                          <a:pt x="4015388" y="5303"/>
                          <a:pt x="4100297" y="0"/>
                        </a:cubicBezTo>
                        <a:cubicBezTo>
                          <a:pt x="4184268" y="860"/>
                          <a:pt x="4217801" y="-6086"/>
                          <a:pt x="4300919" y="0"/>
                        </a:cubicBezTo>
                        <a:cubicBezTo>
                          <a:pt x="4371269" y="3235"/>
                          <a:pt x="4486122" y="-941"/>
                          <a:pt x="4549966" y="0"/>
                        </a:cubicBezTo>
                        <a:cubicBezTo>
                          <a:pt x="4632580" y="4701"/>
                          <a:pt x="4809272" y="7728"/>
                          <a:pt x="4971964" y="0"/>
                        </a:cubicBezTo>
                        <a:cubicBezTo>
                          <a:pt x="5032871" y="-6861"/>
                          <a:pt x="5091272" y="66172"/>
                          <a:pt x="5101334" y="203318"/>
                        </a:cubicBezTo>
                        <a:cubicBezTo>
                          <a:pt x="5123285" y="299493"/>
                          <a:pt x="5085539" y="399729"/>
                          <a:pt x="5101334" y="585544"/>
                        </a:cubicBezTo>
                        <a:cubicBezTo>
                          <a:pt x="5117370" y="798610"/>
                          <a:pt x="5088356" y="884697"/>
                          <a:pt x="5101334" y="1016564"/>
                        </a:cubicBezTo>
                        <a:cubicBezTo>
                          <a:pt x="5109960" y="1128097"/>
                          <a:pt x="5029375" y="1216178"/>
                          <a:pt x="4971964" y="1219883"/>
                        </a:cubicBezTo>
                        <a:cubicBezTo>
                          <a:pt x="4760123" y="1201897"/>
                          <a:pt x="4693593" y="1224752"/>
                          <a:pt x="4529212" y="1219883"/>
                        </a:cubicBezTo>
                        <a:cubicBezTo>
                          <a:pt x="4359561" y="1216727"/>
                          <a:pt x="4383777" y="1236060"/>
                          <a:pt x="4280165" y="1219883"/>
                        </a:cubicBezTo>
                        <a:cubicBezTo>
                          <a:pt x="4183396" y="1202089"/>
                          <a:pt x="4123550" y="1235445"/>
                          <a:pt x="4079543" y="1219883"/>
                        </a:cubicBezTo>
                        <a:cubicBezTo>
                          <a:pt x="4050352" y="1212360"/>
                          <a:pt x="3905805" y="1212956"/>
                          <a:pt x="3830495" y="1219883"/>
                        </a:cubicBezTo>
                        <a:cubicBezTo>
                          <a:pt x="3761909" y="1219377"/>
                          <a:pt x="3667085" y="1209704"/>
                          <a:pt x="3629873" y="1219883"/>
                        </a:cubicBezTo>
                        <a:cubicBezTo>
                          <a:pt x="3583565" y="1221862"/>
                          <a:pt x="3442111" y="1177007"/>
                          <a:pt x="3235548" y="1219883"/>
                        </a:cubicBezTo>
                        <a:cubicBezTo>
                          <a:pt x="3055974" y="1240571"/>
                          <a:pt x="2957921" y="1194736"/>
                          <a:pt x="2889648" y="1219883"/>
                        </a:cubicBezTo>
                        <a:cubicBezTo>
                          <a:pt x="2801905" y="1229787"/>
                          <a:pt x="2744789" y="1207378"/>
                          <a:pt x="2592174" y="1219883"/>
                        </a:cubicBezTo>
                        <a:cubicBezTo>
                          <a:pt x="2444962" y="1230923"/>
                          <a:pt x="2433994" y="1228146"/>
                          <a:pt x="2391553" y="1219883"/>
                        </a:cubicBezTo>
                        <a:cubicBezTo>
                          <a:pt x="2366003" y="1197842"/>
                          <a:pt x="2186279" y="1203325"/>
                          <a:pt x="2094079" y="1219883"/>
                        </a:cubicBezTo>
                        <a:cubicBezTo>
                          <a:pt x="1989741" y="1273271"/>
                          <a:pt x="1870530" y="1207316"/>
                          <a:pt x="1699753" y="1219883"/>
                        </a:cubicBezTo>
                        <a:cubicBezTo>
                          <a:pt x="1532316" y="1240713"/>
                          <a:pt x="1477437" y="1204179"/>
                          <a:pt x="1353854" y="1219883"/>
                        </a:cubicBezTo>
                        <a:cubicBezTo>
                          <a:pt x="1226172" y="1235078"/>
                          <a:pt x="1188269" y="1239735"/>
                          <a:pt x="1104806" y="1219883"/>
                        </a:cubicBezTo>
                        <a:cubicBezTo>
                          <a:pt x="1022720" y="1207406"/>
                          <a:pt x="947927" y="1216073"/>
                          <a:pt x="904184" y="1219883"/>
                        </a:cubicBezTo>
                        <a:cubicBezTo>
                          <a:pt x="891086" y="1235776"/>
                          <a:pt x="695636" y="1272655"/>
                          <a:pt x="509859" y="1219883"/>
                        </a:cubicBezTo>
                        <a:cubicBezTo>
                          <a:pt x="338890" y="1202952"/>
                          <a:pt x="226695" y="1219075"/>
                          <a:pt x="129369" y="1219883"/>
                        </a:cubicBezTo>
                        <a:cubicBezTo>
                          <a:pt x="61124" y="1224260"/>
                          <a:pt x="14107" y="1110237"/>
                          <a:pt x="0" y="1016564"/>
                        </a:cubicBezTo>
                        <a:cubicBezTo>
                          <a:pt x="-641" y="928285"/>
                          <a:pt x="10472" y="701583"/>
                          <a:pt x="0" y="593676"/>
                        </a:cubicBezTo>
                        <a:cubicBezTo>
                          <a:pt x="2764" y="464945"/>
                          <a:pt x="-8560" y="285128"/>
                          <a:pt x="0" y="203318"/>
                        </a:cubicBezTo>
                        <a:close/>
                      </a:path>
                      <a:path w="5101334" h="1219883" fill="none" stroke="0" extrusionOk="0">
                        <a:moveTo>
                          <a:pt x="0" y="203318"/>
                        </a:moveTo>
                        <a:cubicBezTo>
                          <a:pt x="9117" y="72850"/>
                          <a:pt x="56542" y="-5760"/>
                          <a:pt x="129369" y="0"/>
                        </a:cubicBezTo>
                        <a:cubicBezTo>
                          <a:pt x="248502" y="3769"/>
                          <a:pt x="358481" y="5075"/>
                          <a:pt x="475269" y="0"/>
                        </a:cubicBezTo>
                        <a:cubicBezTo>
                          <a:pt x="599629" y="-21486"/>
                          <a:pt x="619107" y="-22000"/>
                          <a:pt x="724317" y="0"/>
                        </a:cubicBezTo>
                        <a:cubicBezTo>
                          <a:pt x="845538" y="-4846"/>
                          <a:pt x="936529" y="28577"/>
                          <a:pt x="1118642" y="0"/>
                        </a:cubicBezTo>
                        <a:cubicBezTo>
                          <a:pt x="1280881" y="-15710"/>
                          <a:pt x="1293882" y="-18380"/>
                          <a:pt x="1416116" y="0"/>
                        </a:cubicBezTo>
                        <a:cubicBezTo>
                          <a:pt x="1533763" y="25892"/>
                          <a:pt x="1569349" y="-16596"/>
                          <a:pt x="1665163" y="0"/>
                        </a:cubicBezTo>
                        <a:cubicBezTo>
                          <a:pt x="1779597" y="7219"/>
                          <a:pt x="1954802" y="-22349"/>
                          <a:pt x="2059489" y="0"/>
                        </a:cubicBezTo>
                        <a:cubicBezTo>
                          <a:pt x="2169217" y="39615"/>
                          <a:pt x="2307598" y="37785"/>
                          <a:pt x="2405389" y="0"/>
                        </a:cubicBezTo>
                        <a:cubicBezTo>
                          <a:pt x="2519882" y="-20080"/>
                          <a:pt x="2588010" y="6707"/>
                          <a:pt x="2654436" y="0"/>
                        </a:cubicBezTo>
                        <a:cubicBezTo>
                          <a:pt x="2722801" y="815"/>
                          <a:pt x="2774839" y="11209"/>
                          <a:pt x="2855058" y="0"/>
                        </a:cubicBezTo>
                        <a:cubicBezTo>
                          <a:pt x="2917063" y="-16476"/>
                          <a:pt x="3183296" y="-41323"/>
                          <a:pt x="3297810" y="0"/>
                        </a:cubicBezTo>
                        <a:cubicBezTo>
                          <a:pt x="3418842" y="11618"/>
                          <a:pt x="3595639" y="-6126"/>
                          <a:pt x="3692135" y="0"/>
                        </a:cubicBezTo>
                        <a:cubicBezTo>
                          <a:pt x="3780707" y="-5745"/>
                          <a:pt x="3880023" y="-24239"/>
                          <a:pt x="3941183" y="0"/>
                        </a:cubicBezTo>
                        <a:cubicBezTo>
                          <a:pt x="4021204" y="6980"/>
                          <a:pt x="4117587" y="8987"/>
                          <a:pt x="4190231" y="0"/>
                        </a:cubicBezTo>
                        <a:cubicBezTo>
                          <a:pt x="4266474" y="-17304"/>
                          <a:pt x="4321862" y="2565"/>
                          <a:pt x="4390853" y="0"/>
                        </a:cubicBezTo>
                        <a:cubicBezTo>
                          <a:pt x="4460415" y="-15245"/>
                          <a:pt x="4703038" y="-41779"/>
                          <a:pt x="4971964" y="0"/>
                        </a:cubicBezTo>
                        <a:cubicBezTo>
                          <a:pt x="5047642" y="-13504"/>
                          <a:pt x="5109349" y="76804"/>
                          <a:pt x="5101334" y="203318"/>
                        </a:cubicBezTo>
                        <a:cubicBezTo>
                          <a:pt x="5126238" y="375915"/>
                          <a:pt x="5117646" y="451644"/>
                          <a:pt x="5101334" y="609941"/>
                        </a:cubicBezTo>
                        <a:cubicBezTo>
                          <a:pt x="5097352" y="790076"/>
                          <a:pt x="5082954" y="858027"/>
                          <a:pt x="5101334" y="1016564"/>
                        </a:cubicBezTo>
                        <a:cubicBezTo>
                          <a:pt x="5105263" y="1119353"/>
                          <a:pt x="5056390" y="1188631"/>
                          <a:pt x="4971964" y="1219883"/>
                        </a:cubicBezTo>
                        <a:cubicBezTo>
                          <a:pt x="4856878" y="1202275"/>
                          <a:pt x="4710968" y="1200672"/>
                          <a:pt x="4626064" y="1219883"/>
                        </a:cubicBezTo>
                        <a:cubicBezTo>
                          <a:pt x="4547676" y="1229030"/>
                          <a:pt x="4430422" y="1211763"/>
                          <a:pt x="4231738" y="1219883"/>
                        </a:cubicBezTo>
                        <a:cubicBezTo>
                          <a:pt x="4034000" y="1229818"/>
                          <a:pt x="4076739" y="1208720"/>
                          <a:pt x="3982691" y="1219883"/>
                        </a:cubicBezTo>
                        <a:cubicBezTo>
                          <a:pt x="3900015" y="1219202"/>
                          <a:pt x="3759040" y="1194005"/>
                          <a:pt x="3685217" y="1219883"/>
                        </a:cubicBezTo>
                        <a:cubicBezTo>
                          <a:pt x="3606440" y="1233205"/>
                          <a:pt x="3579119" y="1214544"/>
                          <a:pt x="3484595" y="1219883"/>
                        </a:cubicBezTo>
                        <a:cubicBezTo>
                          <a:pt x="3393317" y="1225883"/>
                          <a:pt x="3131289" y="1219894"/>
                          <a:pt x="3041844" y="1219883"/>
                        </a:cubicBezTo>
                        <a:cubicBezTo>
                          <a:pt x="2949937" y="1192696"/>
                          <a:pt x="2890499" y="1209564"/>
                          <a:pt x="2841222" y="1219883"/>
                        </a:cubicBezTo>
                        <a:cubicBezTo>
                          <a:pt x="2792647" y="1234221"/>
                          <a:pt x="2673815" y="1222202"/>
                          <a:pt x="2592174" y="1219883"/>
                        </a:cubicBezTo>
                        <a:cubicBezTo>
                          <a:pt x="2496108" y="1207596"/>
                          <a:pt x="2433071" y="1206726"/>
                          <a:pt x="2294701" y="1219883"/>
                        </a:cubicBezTo>
                        <a:cubicBezTo>
                          <a:pt x="2195519" y="1226988"/>
                          <a:pt x="2010302" y="1223005"/>
                          <a:pt x="1851949" y="1219883"/>
                        </a:cubicBezTo>
                        <a:cubicBezTo>
                          <a:pt x="1689909" y="1191149"/>
                          <a:pt x="1584326" y="1249122"/>
                          <a:pt x="1506050" y="1219883"/>
                        </a:cubicBezTo>
                        <a:cubicBezTo>
                          <a:pt x="1424056" y="1180623"/>
                          <a:pt x="1364172" y="1219352"/>
                          <a:pt x="1257002" y="1219883"/>
                        </a:cubicBezTo>
                        <a:cubicBezTo>
                          <a:pt x="1156977" y="1208154"/>
                          <a:pt x="1047444" y="1233356"/>
                          <a:pt x="862676" y="1219883"/>
                        </a:cubicBezTo>
                        <a:cubicBezTo>
                          <a:pt x="695052" y="1221320"/>
                          <a:pt x="663724" y="1241962"/>
                          <a:pt x="565202" y="1219883"/>
                        </a:cubicBezTo>
                        <a:cubicBezTo>
                          <a:pt x="447131" y="1213716"/>
                          <a:pt x="296790" y="1229114"/>
                          <a:pt x="129369" y="1219883"/>
                        </a:cubicBezTo>
                        <a:cubicBezTo>
                          <a:pt x="66333" y="1245050"/>
                          <a:pt x="-16744" y="1130974"/>
                          <a:pt x="0" y="1016564"/>
                        </a:cubicBezTo>
                        <a:cubicBezTo>
                          <a:pt x="-7071" y="829305"/>
                          <a:pt x="-5532" y="698646"/>
                          <a:pt x="0" y="618073"/>
                        </a:cubicBezTo>
                        <a:cubicBezTo>
                          <a:pt x="-2822" y="517467"/>
                          <a:pt x="-6963" y="330835"/>
                          <a:pt x="0" y="20331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6000" dirty="0">
                <a:solidFill>
                  <a:schemeClr val="bg1">
                    <a:lumMod val="10000"/>
                  </a:schemeClr>
                </a:solidFill>
              </a:rPr>
              <a:t>C</a:t>
            </a:r>
            <a:r>
              <a:rPr lang="vi-VN" sz="6000">
                <a:solidFill>
                  <a:schemeClr val="bg1">
                    <a:lumMod val="10000"/>
                  </a:schemeClr>
                </a:solidFill>
              </a:rPr>
              <a:t>. </a:t>
            </a:r>
            <a:r>
              <a:rPr lang="en-US" sz="6000">
                <a:solidFill>
                  <a:schemeClr val="bg1">
                    <a:lumMod val="10000"/>
                  </a:schemeClr>
                </a:solidFill>
              </a:rPr>
              <a:t>=</a:t>
            </a:r>
            <a:endParaRPr lang="en-US" sz="6000" dirty="0">
              <a:solidFill>
                <a:schemeClr val="bg1">
                  <a:lumMod val="10000"/>
                </a:schemeClr>
              </a:solidFill>
            </a:endParaRPr>
          </a:p>
        </p:txBody>
      </p:sp>
      <p:pic>
        <p:nvPicPr>
          <p:cNvPr id="7" name="Picture 2" descr="True And False PNG Free Download - PNG All">
            <a:extLst>
              <a:ext uri="{FF2B5EF4-FFF2-40B4-BE49-F238E27FC236}">
                <a16:creationId xmlns:a16="http://schemas.microsoft.com/office/drawing/2014/main" id="{FB96A737-02C3-E157-30BF-705B10BDB82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6702" t="890" r="-5636"/>
          <a:stretch/>
        </p:blipFill>
        <p:spPr bwMode="auto">
          <a:xfrm>
            <a:off x="7942006" y="2098187"/>
            <a:ext cx="1316193" cy="166745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24">
            <a:extLst>
              <a:ext uri="{FF2B5EF4-FFF2-40B4-BE49-F238E27FC236}">
                <a16:creationId xmlns:a16="http://schemas.microsoft.com/office/drawing/2014/main" id="{58BD464B-5F5E-2CFB-85E3-27B1BF7D0D3C}"/>
              </a:ext>
            </a:extLst>
          </p:cNvPr>
          <p:cNvSpPr/>
          <p:nvPr/>
        </p:nvSpPr>
        <p:spPr>
          <a:xfrm>
            <a:off x="3461491" y="3765639"/>
            <a:ext cx="5101333" cy="1219883"/>
          </a:xfrm>
          <a:custGeom>
            <a:avLst/>
            <a:gdLst>
              <a:gd name="connsiteX0" fmla="*/ 0 w 9722448"/>
              <a:gd name="connsiteY0" fmla="*/ 246561 h 1479334"/>
              <a:gd name="connsiteX1" fmla="*/ 246561 w 9722448"/>
              <a:gd name="connsiteY1" fmla="*/ 0 h 1479334"/>
              <a:gd name="connsiteX2" fmla="*/ 628919 w 9722448"/>
              <a:gd name="connsiteY2" fmla="*/ 0 h 1479334"/>
              <a:gd name="connsiteX3" fmla="*/ 1288156 w 9722448"/>
              <a:gd name="connsiteY3" fmla="*/ 0 h 1479334"/>
              <a:gd name="connsiteX4" fmla="*/ 1762807 w 9722448"/>
              <a:gd name="connsiteY4" fmla="*/ 0 h 1479334"/>
              <a:gd name="connsiteX5" fmla="*/ 2606632 w 9722448"/>
              <a:gd name="connsiteY5" fmla="*/ 0 h 1479334"/>
              <a:gd name="connsiteX6" fmla="*/ 3081283 w 9722448"/>
              <a:gd name="connsiteY6" fmla="*/ 0 h 1479334"/>
              <a:gd name="connsiteX7" fmla="*/ 3925107 w 9722448"/>
              <a:gd name="connsiteY7" fmla="*/ 0 h 1479334"/>
              <a:gd name="connsiteX8" fmla="*/ 4307464 w 9722448"/>
              <a:gd name="connsiteY8" fmla="*/ 0 h 1479334"/>
              <a:gd name="connsiteX9" fmla="*/ 4874409 w 9722448"/>
              <a:gd name="connsiteY9" fmla="*/ 0 h 1479334"/>
              <a:gd name="connsiteX10" fmla="*/ 5349060 w 9722448"/>
              <a:gd name="connsiteY10" fmla="*/ 0 h 1479334"/>
              <a:gd name="connsiteX11" fmla="*/ 6192884 w 9722448"/>
              <a:gd name="connsiteY11" fmla="*/ 0 h 1479334"/>
              <a:gd name="connsiteX12" fmla="*/ 7036708 w 9722448"/>
              <a:gd name="connsiteY12" fmla="*/ 0 h 1479334"/>
              <a:gd name="connsiteX13" fmla="*/ 7788239 w 9722448"/>
              <a:gd name="connsiteY13" fmla="*/ 0 h 1479334"/>
              <a:gd name="connsiteX14" fmla="*/ 8447476 w 9722448"/>
              <a:gd name="connsiteY14" fmla="*/ 0 h 1479334"/>
              <a:gd name="connsiteX15" fmla="*/ 9475887 w 9722448"/>
              <a:gd name="connsiteY15" fmla="*/ 0 h 1479334"/>
              <a:gd name="connsiteX16" fmla="*/ 9722448 w 9722448"/>
              <a:gd name="connsiteY16" fmla="*/ 246561 h 1479334"/>
              <a:gd name="connsiteX17" fmla="*/ 9722448 w 9722448"/>
              <a:gd name="connsiteY17" fmla="*/ 710081 h 1479334"/>
              <a:gd name="connsiteX18" fmla="*/ 9722448 w 9722448"/>
              <a:gd name="connsiteY18" fmla="*/ 1232773 h 1479334"/>
              <a:gd name="connsiteX19" fmla="*/ 9475887 w 9722448"/>
              <a:gd name="connsiteY19" fmla="*/ 1479334 h 1479334"/>
              <a:gd name="connsiteX20" fmla="*/ 9001236 w 9722448"/>
              <a:gd name="connsiteY20" fmla="*/ 1479334 h 1479334"/>
              <a:gd name="connsiteX21" fmla="*/ 8249705 w 9722448"/>
              <a:gd name="connsiteY21" fmla="*/ 1479334 h 1479334"/>
              <a:gd name="connsiteX22" fmla="*/ 7867347 w 9722448"/>
              <a:gd name="connsiteY22" fmla="*/ 1479334 h 1479334"/>
              <a:gd name="connsiteX23" fmla="*/ 7115816 w 9722448"/>
              <a:gd name="connsiteY23" fmla="*/ 1479334 h 1479334"/>
              <a:gd name="connsiteX24" fmla="*/ 6641165 w 9722448"/>
              <a:gd name="connsiteY24" fmla="*/ 1479334 h 1479334"/>
              <a:gd name="connsiteX25" fmla="*/ 5981928 w 9722448"/>
              <a:gd name="connsiteY25" fmla="*/ 1479334 h 1479334"/>
              <a:gd name="connsiteX26" fmla="*/ 5599570 w 9722448"/>
              <a:gd name="connsiteY26" fmla="*/ 1479334 h 1479334"/>
              <a:gd name="connsiteX27" fmla="*/ 5217212 w 9722448"/>
              <a:gd name="connsiteY27" fmla="*/ 1479334 h 1479334"/>
              <a:gd name="connsiteX28" fmla="*/ 4834854 w 9722448"/>
              <a:gd name="connsiteY28" fmla="*/ 1479334 h 1479334"/>
              <a:gd name="connsiteX29" fmla="*/ 4452497 w 9722448"/>
              <a:gd name="connsiteY29" fmla="*/ 1479334 h 1479334"/>
              <a:gd name="connsiteX30" fmla="*/ 3885552 w 9722448"/>
              <a:gd name="connsiteY30" fmla="*/ 1479334 h 1479334"/>
              <a:gd name="connsiteX31" fmla="*/ 3041728 w 9722448"/>
              <a:gd name="connsiteY31" fmla="*/ 1479334 h 1479334"/>
              <a:gd name="connsiteX32" fmla="*/ 2382491 w 9722448"/>
              <a:gd name="connsiteY32" fmla="*/ 1479334 h 1479334"/>
              <a:gd name="connsiteX33" fmla="*/ 1538667 w 9722448"/>
              <a:gd name="connsiteY33" fmla="*/ 1479334 h 1479334"/>
              <a:gd name="connsiteX34" fmla="*/ 1156309 w 9722448"/>
              <a:gd name="connsiteY34" fmla="*/ 1479334 h 1479334"/>
              <a:gd name="connsiteX35" fmla="*/ 246561 w 9722448"/>
              <a:gd name="connsiteY35" fmla="*/ 1479334 h 1479334"/>
              <a:gd name="connsiteX36" fmla="*/ 0 w 9722448"/>
              <a:gd name="connsiteY36" fmla="*/ 1232773 h 1479334"/>
              <a:gd name="connsiteX37" fmla="*/ 0 w 9722448"/>
              <a:gd name="connsiteY37" fmla="*/ 729805 h 1479334"/>
              <a:gd name="connsiteX38" fmla="*/ 0 w 9722448"/>
              <a:gd name="connsiteY38" fmla="*/ 246561 h 1479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722448" h="1479334" fill="none" extrusionOk="0">
                <a:moveTo>
                  <a:pt x="0" y="246561"/>
                </a:moveTo>
                <a:cubicBezTo>
                  <a:pt x="-30501" y="100455"/>
                  <a:pt x="99268" y="-28580"/>
                  <a:pt x="246561" y="0"/>
                </a:cubicBezTo>
                <a:cubicBezTo>
                  <a:pt x="354064" y="4523"/>
                  <a:pt x="469898" y="17110"/>
                  <a:pt x="628919" y="0"/>
                </a:cubicBezTo>
                <a:cubicBezTo>
                  <a:pt x="787940" y="-17110"/>
                  <a:pt x="1136080" y="-29158"/>
                  <a:pt x="1288156" y="0"/>
                </a:cubicBezTo>
                <a:cubicBezTo>
                  <a:pt x="1440232" y="29158"/>
                  <a:pt x="1663277" y="-461"/>
                  <a:pt x="1762807" y="0"/>
                </a:cubicBezTo>
                <a:cubicBezTo>
                  <a:pt x="1862337" y="461"/>
                  <a:pt x="2421748" y="28203"/>
                  <a:pt x="2606632" y="0"/>
                </a:cubicBezTo>
                <a:cubicBezTo>
                  <a:pt x="2791516" y="-28203"/>
                  <a:pt x="2882728" y="-10598"/>
                  <a:pt x="3081283" y="0"/>
                </a:cubicBezTo>
                <a:cubicBezTo>
                  <a:pt x="3279838" y="10598"/>
                  <a:pt x="3527326" y="14561"/>
                  <a:pt x="3925107" y="0"/>
                </a:cubicBezTo>
                <a:cubicBezTo>
                  <a:pt x="4322888" y="-14561"/>
                  <a:pt x="4123362" y="7453"/>
                  <a:pt x="4307464" y="0"/>
                </a:cubicBezTo>
                <a:cubicBezTo>
                  <a:pt x="4491566" y="-7453"/>
                  <a:pt x="4603678" y="14676"/>
                  <a:pt x="4874409" y="0"/>
                </a:cubicBezTo>
                <a:cubicBezTo>
                  <a:pt x="5145141" y="-14676"/>
                  <a:pt x="5218667" y="-3516"/>
                  <a:pt x="5349060" y="0"/>
                </a:cubicBezTo>
                <a:cubicBezTo>
                  <a:pt x="5479453" y="3516"/>
                  <a:pt x="5893380" y="31635"/>
                  <a:pt x="6192884" y="0"/>
                </a:cubicBezTo>
                <a:cubicBezTo>
                  <a:pt x="6492388" y="-31635"/>
                  <a:pt x="6797279" y="-21611"/>
                  <a:pt x="7036708" y="0"/>
                </a:cubicBezTo>
                <a:cubicBezTo>
                  <a:pt x="7276137" y="21611"/>
                  <a:pt x="7475170" y="12906"/>
                  <a:pt x="7788239" y="0"/>
                </a:cubicBezTo>
                <a:cubicBezTo>
                  <a:pt x="8101308" y="-12906"/>
                  <a:pt x="8262899" y="1752"/>
                  <a:pt x="8447476" y="0"/>
                </a:cubicBezTo>
                <a:cubicBezTo>
                  <a:pt x="8632053" y="-1752"/>
                  <a:pt x="9027981" y="-21252"/>
                  <a:pt x="9475887" y="0"/>
                </a:cubicBezTo>
                <a:cubicBezTo>
                  <a:pt x="9591092" y="14181"/>
                  <a:pt x="9690537" y="108002"/>
                  <a:pt x="9722448" y="246561"/>
                </a:cubicBezTo>
                <a:cubicBezTo>
                  <a:pt x="9719637" y="372095"/>
                  <a:pt x="9712264" y="485420"/>
                  <a:pt x="9722448" y="710081"/>
                </a:cubicBezTo>
                <a:cubicBezTo>
                  <a:pt x="9732632" y="934742"/>
                  <a:pt x="9727100" y="1053945"/>
                  <a:pt x="9722448" y="1232773"/>
                </a:cubicBezTo>
                <a:cubicBezTo>
                  <a:pt x="9755112" y="1369270"/>
                  <a:pt x="9630724" y="1481352"/>
                  <a:pt x="9475887" y="1479334"/>
                </a:cubicBezTo>
                <a:cubicBezTo>
                  <a:pt x="9269126" y="1461006"/>
                  <a:pt x="9155137" y="1468730"/>
                  <a:pt x="9001236" y="1479334"/>
                </a:cubicBezTo>
                <a:cubicBezTo>
                  <a:pt x="8847335" y="1489938"/>
                  <a:pt x="8566935" y="1501260"/>
                  <a:pt x="8249705" y="1479334"/>
                </a:cubicBezTo>
                <a:cubicBezTo>
                  <a:pt x="7932475" y="1457408"/>
                  <a:pt x="7983226" y="1472361"/>
                  <a:pt x="7867347" y="1479334"/>
                </a:cubicBezTo>
                <a:cubicBezTo>
                  <a:pt x="7751468" y="1486307"/>
                  <a:pt x="7439713" y="1467235"/>
                  <a:pt x="7115816" y="1479334"/>
                </a:cubicBezTo>
                <a:cubicBezTo>
                  <a:pt x="6791919" y="1491433"/>
                  <a:pt x="6819091" y="1479081"/>
                  <a:pt x="6641165" y="1479334"/>
                </a:cubicBezTo>
                <a:cubicBezTo>
                  <a:pt x="6463239" y="1479587"/>
                  <a:pt x="6287180" y="1461235"/>
                  <a:pt x="5981928" y="1479334"/>
                </a:cubicBezTo>
                <a:cubicBezTo>
                  <a:pt x="5676676" y="1497433"/>
                  <a:pt x="5750391" y="1490516"/>
                  <a:pt x="5599570" y="1479334"/>
                </a:cubicBezTo>
                <a:cubicBezTo>
                  <a:pt x="5448749" y="1468152"/>
                  <a:pt x="5309516" y="1473332"/>
                  <a:pt x="5217212" y="1479334"/>
                </a:cubicBezTo>
                <a:cubicBezTo>
                  <a:pt x="5124908" y="1485336"/>
                  <a:pt x="4979206" y="1495597"/>
                  <a:pt x="4834854" y="1479334"/>
                </a:cubicBezTo>
                <a:cubicBezTo>
                  <a:pt x="4690502" y="1463071"/>
                  <a:pt x="4579962" y="1484076"/>
                  <a:pt x="4452497" y="1479334"/>
                </a:cubicBezTo>
                <a:cubicBezTo>
                  <a:pt x="4325032" y="1474592"/>
                  <a:pt x="4140040" y="1478131"/>
                  <a:pt x="3885552" y="1479334"/>
                </a:cubicBezTo>
                <a:cubicBezTo>
                  <a:pt x="3631065" y="1480537"/>
                  <a:pt x="3342618" y="1518948"/>
                  <a:pt x="3041728" y="1479334"/>
                </a:cubicBezTo>
                <a:cubicBezTo>
                  <a:pt x="2740838" y="1439720"/>
                  <a:pt x="2700938" y="1490426"/>
                  <a:pt x="2382491" y="1479334"/>
                </a:cubicBezTo>
                <a:cubicBezTo>
                  <a:pt x="2064044" y="1468242"/>
                  <a:pt x="1867955" y="1485907"/>
                  <a:pt x="1538667" y="1479334"/>
                </a:cubicBezTo>
                <a:cubicBezTo>
                  <a:pt x="1209379" y="1472761"/>
                  <a:pt x="1341705" y="1486238"/>
                  <a:pt x="1156309" y="1479334"/>
                </a:cubicBezTo>
                <a:cubicBezTo>
                  <a:pt x="970913" y="1472430"/>
                  <a:pt x="682134" y="1471251"/>
                  <a:pt x="246561" y="1479334"/>
                </a:cubicBezTo>
                <a:cubicBezTo>
                  <a:pt x="96981" y="1494330"/>
                  <a:pt x="-15191" y="1359810"/>
                  <a:pt x="0" y="1232773"/>
                </a:cubicBezTo>
                <a:cubicBezTo>
                  <a:pt x="-10839" y="989266"/>
                  <a:pt x="-11799" y="860273"/>
                  <a:pt x="0" y="729805"/>
                </a:cubicBezTo>
                <a:cubicBezTo>
                  <a:pt x="11799" y="599337"/>
                  <a:pt x="-12005" y="445529"/>
                  <a:pt x="0" y="246561"/>
                </a:cubicBezTo>
                <a:close/>
              </a:path>
              <a:path w="9722448" h="1479334" stroke="0" extrusionOk="0">
                <a:moveTo>
                  <a:pt x="0" y="246561"/>
                </a:moveTo>
                <a:cubicBezTo>
                  <a:pt x="13046" y="111012"/>
                  <a:pt x="104001" y="-15945"/>
                  <a:pt x="246561" y="0"/>
                </a:cubicBezTo>
                <a:cubicBezTo>
                  <a:pt x="430292" y="-11007"/>
                  <a:pt x="540630" y="11328"/>
                  <a:pt x="628919" y="0"/>
                </a:cubicBezTo>
                <a:cubicBezTo>
                  <a:pt x="717208" y="-11328"/>
                  <a:pt x="1118220" y="-1946"/>
                  <a:pt x="1380450" y="0"/>
                </a:cubicBezTo>
                <a:cubicBezTo>
                  <a:pt x="1642680" y="1946"/>
                  <a:pt x="2041888" y="11690"/>
                  <a:pt x="2224274" y="0"/>
                </a:cubicBezTo>
                <a:cubicBezTo>
                  <a:pt x="2406660" y="-11690"/>
                  <a:pt x="2712850" y="-8937"/>
                  <a:pt x="2975805" y="0"/>
                </a:cubicBezTo>
                <a:cubicBezTo>
                  <a:pt x="3238760" y="8937"/>
                  <a:pt x="3535020" y="38169"/>
                  <a:pt x="3819629" y="0"/>
                </a:cubicBezTo>
                <a:cubicBezTo>
                  <a:pt x="4104238" y="-38169"/>
                  <a:pt x="4205520" y="6067"/>
                  <a:pt x="4386573" y="0"/>
                </a:cubicBezTo>
                <a:cubicBezTo>
                  <a:pt x="4567626" y="-6067"/>
                  <a:pt x="4633535" y="-10933"/>
                  <a:pt x="4861224" y="0"/>
                </a:cubicBezTo>
                <a:cubicBezTo>
                  <a:pt x="5088913" y="10933"/>
                  <a:pt x="5118687" y="-2251"/>
                  <a:pt x="5243582" y="0"/>
                </a:cubicBezTo>
                <a:cubicBezTo>
                  <a:pt x="5368477" y="2251"/>
                  <a:pt x="5689476" y="14076"/>
                  <a:pt x="5902819" y="0"/>
                </a:cubicBezTo>
                <a:cubicBezTo>
                  <a:pt x="6116162" y="-14076"/>
                  <a:pt x="6494551" y="9531"/>
                  <a:pt x="6746643" y="0"/>
                </a:cubicBezTo>
                <a:cubicBezTo>
                  <a:pt x="6998735" y="-9531"/>
                  <a:pt x="7048994" y="-218"/>
                  <a:pt x="7313588" y="0"/>
                </a:cubicBezTo>
                <a:cubicBezTo>
                  <a:pt x="7578183" y="218"/>
                  <a:pt x="7873089" y="4075"/>
                  <a:pt x="8157412" y="0"/>
                </a:cubicBezTo>
                <a:cubicBezTo>
                  <a:pt x="8441735" y="-4075"/>
                  <a:pt x="8547675" y="34265"/>
                  <a:pt x="8908943" y="0"/>
                </a:cubicBezTo>
                <a:cubicBezTo>
                  <a:pt x="9270211" y="-34265"/>
                  <a:pt x="9278898" y="9025"/>
                  <a:pt x="9475887" y="0"/>
                </a:cubicBezTo>
                <a:cubicBezTo>
                  <a:pt x="9611805" y="4469"/>
                  <a:pt x="9725972" y="108068"/>
                  <a:pt x="9722448" y="246561"/>
                </a:cubicBezTo>
                <a:cubicBezTo>
                  <a:pt x="9721806" y="422328"/>
                  <a:pt x="9700244" y="534632"/>
                  <a:pt x="9722448" y="749529"/>
                </a:cubicBezTo>
                <a:cubicBezTo>
                  <a:pt x="9744652" y="964426"/>
                  <a:pt x="9720364" y="1065698"/>
                  <a:pt x="9722448" y="1232773"/>
                </a:cubicBezTo>
                <a:cubicBezTo>
                  <a:pt x="9714969" y="1357529"/>
                  <a:pt x="9608869" y="1475461"/>
                  <a:pt x="9475887" y="1479334"/>
                </a:cubicBezTo>
                <a:cubicBezTo>
                  <a:pt x="9262395" y="1489683"/>
                  <a:pt x="9235459" y="1492959"/>
                  <a:pt x="9001236" y="1479334"/>
                </a:cubicBezTo>
                <a:cubicBezTo>
                  <a:pt x="8767013" y="1465709"/>
                  <a:pt x="8593538" y="1449929"/>
                  <a:pt x="8341998" y="1479334"/>
                </a:cubicBezTo>
                <a:cubicBezTo>
                  <a:pt x="8090458" y="1508739"/>
                  <a:pt x="7810421" y="1502314"/>
                  <a:pt x="7590468" y="1479334"/>
                </a:cubicBezTo>
                <a:cubicBezTo>
                  <a:pt x="7370515" y="1456355"/>
                  <a:pt x="7282505" y="1501113"/>
                  <a:pt x="7023523" y="1479334"/>
                </a:cubicBezTo>
                <a:cubicBezTo>
                  <a:pt x="6764541" y="1457555"/>
                  <a:pt x="6745438" y="1480884"/>
                  <a:pt x="6641165" y="1479334"/>
                </a:cubicBezTo>
                <a:cubicBezTo>
                  <a:pt x="6536892" y="1477784"/>
                  <a:pt x="6247777" y="1478678"/>
                  <a:pt x="5981928" y="1479334"/>
                </a:cubicBezTo>
                <a:cubicBezTo>
                  <a:pt x="5716079" y="1479990"/>
                  <a:pt x="5739977" y="1470242"/>
                  <a:pt x="5507277" y="1479334"/>
                </a:cubicBezTo>
                <a:cubicBezTo>
                  <a:pt x="5274577" y="1488426"/>
                  <a:pt x="5292738" y="1462510"/>
                  <a:pt x="5124919" y="1479334"/>
                </a:cubicBezTo>
                <a:cubicBezTo>
                  <a:pt x="4957100" y="1496158"/>
                  <a:pt x="4841545" y="1469874"/>
                  <a:pt x="4650268" y="1479334"/>
                </a:cubicBezTo>
                <a:cubicBezTo>
                  <a:pt x="4458991" y="1488794"/>
                  <a:pt x="4434762" y="1486583"/>
                  <a:pt x="4267910" y="1479334"/>
                </a:cubicBezTo>
                <a:cubicBezTo>
                  <a:pt x="4101058" y="1472085"/>
                  <a:pt x="4064442" y="1493658"/>
                  <a:pt x="3885552" y="1479334"/>
                </a:cubicBezTo>
                <a:cubicBezTo>
                  <a:pt x="3706662" y="1465010"/>
                  <a:pt x="3526292" y="1466831"/>
                  <a:pt x="3410901" y="1479334"/>
                </a:cubicBezTo>
                <a:cubicBezTo>
                  <a:pt x="3295510" y="1491837"/>
                  <a:pt x="3008435" y="1495510"/>
                  <a:pt x="2751664" y="1479334"/>
                </a:cubicBezTo>
                <a:cubicBezTo>
                  <a:pt x="2494893" y="1463158"/>
                  <a:pt x="2463963" y="1475909"/>
                  <a:pt x="2369306" y="1479334"/>
                </a:cubicBezTo>
                <a:cubicBezTo>
                  <a:pt x="2274649" y="1482759"/>
                  <a:pt x="1780991" y="1487051"/>
                  <a:pt x="1525482" y="1479334"/>
                </a:cubicBezTo>
                <a:cubicBezTo>
                  <a:pt x="1269973" y="1471617"/>
                  <a:pt x="790295" y="1537609"/>
                  <a:pt x="246561" y="1479334"/>
                </a:cubicBezTo>
                <a:cubicBezTo>
                  <a:pt x="91379" y="1495056"/>
                  <a:pt x="5260" y="1349529"/>
                  <a:pt x="0" y="1232773"/>
                </a:cubicBezTo>
                <a:cubicBezTo>
                  <a:pt x="1417" y="1125563"/>
                  <a:pt x="-1754" y="962059"/>
                  <a:pt x="0" y="729805"/>
                </a:cubicBezTo>
                <a:cubicBezTo>
                  <a:pt x="1754" y="497551"/>
                  <a:pt x="21661" y="443072"/>
                  <a:pt x="0" y="246561"/>
                </a:cubicBezTo>
                <a:close/>
              </a:path>
            </a:pathLst>
          </a:custGeom>
          <a:solidFill>
            <a:schemeClr val="accent1">
              <a:lumMod val="20000"/>
              <a:lumOff val="80000"/>
            </a:schemeClr>
          </a:solidFill>
          <a:ln>
            <a:solidFill>
              <a:schemeClr val="tx1"/>
            </a:solidFill>
            <a:extLst>
              <a:ext uri="{C807C97D-BFC1-408E-A445-0C87EB9F89A2}">
                <ask:lineSketchStyleProps xmlns:ask="http://schemas.microsoft.com/office/drawing/2018/sketchyshapes" sd="398765014">
                  <a:custGeom>
                    <a:avLst/>
                    <a:gdLst>
                      <a:gd name="connsiteX0" fmla="*/ 0 w 5101333"/>
                      <a:gd name="connsiteY0" fmla="*/ 203318 h 1219883"/>
                      <a:gd name="connsiteX1" fmla="*/ 129369 w 5101333"/>
                      <a:gd name="connsiteY1" fmla="*/ 0 h 1219883"/>
                      <a:gd name="connsiteX2" fmla="*/ 329991 w 5101333"/>
                      <a:gd name="connsiteY2" fmla="*/ 0 h 1219883"/>
                      <a:gd name="connsiteX3" fmla="*/ 675890 w 5101333"/>
                      <a:gd name="connsiteY3" fmla="*/ 0 h 1219883"/>
                      <a:gd name="connsiteX4" fmla="*/ 924938 w 5101333"/>
                      <a:gd name="connsiteY4" fmla="*/ 0 h 1219883"/>
                      <a:gd name="connsiteX5" fmla="*/ 1367690 w 5101333"/>
                      <a:gd name="connsiteY5" fmla="*/ 0 h 1219883"/>
                      <a:gd name="connsiteX6" fmla="*/ 1616737 w 5101333"/>
                      <a:gd name="connsiteY6" fmla="*/ 0 h 1219883"/>
                      <a:gd name="connsiteX7" fmla="*/ 2059489 w 5101333"/>
                      <a:gd name="connsiteY7" fmla="*/ 0 h 1219883"/>
                      <a:gd name="connsiteX8" fmla="*/ 2260110 w 5101333"/>
                      <a:gd name="connsiteY8" fmla="*/ 0 h 1219883"/>
                      <a:gd name="connsiteX9" fmla="*/ 2557584 w 5101333"/>
                      <a:gd name="connsiteY9" fmla="*/ 0 h 1219883"/>
                      <a:gd name="connsiteX10" fmla="*/ 2806632 w 5101333"/>
                      <a:gd name="connsiteY10" fmla="*/ 0 h 1219883"/>
                      <a:gd name="connsiteX11" fmla="*/ 3249383 w 5101333"/>
                      <a:gd name="connsiteY11" fmla="*/ 0 h 1219883"/>
                      <a:gd name="connsiteX12" fmla="*/ 3692135 w 5101333"/>
                      <a:gd name="connsiteY12" fmla="*/ 0 h 1219883"/>
                      <a:gd name="connsiteX13" fmla="*/ 4086460 w 5101333"/>
                      <a:gd name="connsiteY13" fmla="*/ 0 h 1219883"/>
                      <a:gd name="connsiteX14" fmla="*/ 4432359 w 5101333"/>
                      <a:gd name="connsiteY14" fmla="*/ 0 h 1219883"/>
                      <a:gd name="connsiteX15" fmla="*/ 4971963 w 5101333"/>
                      <a:gd name="connsiteY15" fmla="*/ 0 h 1219883"/>
                      <a:gd name="connsiteX16" fmla="*/ 5101333 w 5101333"/>
                      <a:gd name="connsiteY16" fmla="*/ 203318 h 1219883"/>
                      <a:gd name="connsiteX17" fmla="*/ 5101333 w 5101333"/>
                      <a:gd name="connsiteY17" fmla="*/ 585544 h 1219883"/>
                      <a:gd name="connsiteX18" fmla="*/ 5101333 w 5101333"/>
                      <a:gd name="connsiteY18" fmla="*/ 1016564 h 1219883"/>
                      <a:gd name="connsiteX19" fmla="*/ 4971963 w 5101333"/>
                      <a:gd name="connsiteY19" fmla="*/ 1219883 h 1219883"/>
                      <a:gd name="connsiteX20" fmla="*/ 4722915 w 5101333"/>
                      <a:gd name="connsiteY20" fmla="*/ 1219883 h 1219883"/>
                      <a:gd name="connsiteX21" fmla="*/ 4328590 w 5101333"/>
                      <a:gd name="connsiteY21" fmla="*/ 1219883 h 1219883"/>
                      <a:gd name="connsiteX22" fmla="*/ 4127968 w 5101333"/>
                      <a:gd name="connsiteY22" fmla="*/ 1219883 h 1219883"/>
                      <a:gd name="connsiteX23" fmla="*/ 3733642 w 5101333"/>
                      <a:gd name="connsiteY23" fmla="*/ 1219883 h 1219883"/>
                      <a:gd name="connsiteX24" fmla="*/ 3484595 w 5101333"/>
                      <a:gd name="connsiteY24" fmla="*/ 1219883 h 1219883"/>
                      <a:gd name="connsiteX25" fmla="*/ 3138695 w 5101333"/>
                      <a:gd name="connsiteY25" fmla="*/ 1219883 h 1219883"/>
                      <a:gd name="connsiteX26" fmla="*/ 2938073 w 5101333"/>
                      <a:gd name="connsiteY26" fmla="*/ 1219883 h 1219883"/>
                      <a:gd name="connsiteX27" fmla="*/ 2737452 w 5101333"/>
                      <a:gd name="connsiteY27" fmla="*/ 1219883 h 1219883"/>
                      <a:gd name="connsiteX28" fmla="*/ 2536830 w 5101333"/>
                      <a:gd name="connsiteY28" fmla="*/ 1219883 h 1219883"/>
                      <a:gd name="connsiteX29" fmla="*/ 2336208 w 5101333"/>
                      <a:gd name="connsiteY29" fmla="*/ 1219883 h 1219883"/>
                      <a:gd name="connsiteX30" fmla="*/ 2038734 w 5101333"/>
                      <a:gd name="connsiteY30" fmla="*/ 1219883 h 1219883"/>
                      <a:gd name="connsiteX31" fmla="*/ 1595983 w 5101333"/>
                      <a:gd name="connsiteY31" fmla="*/ 1219883 h 1219883"/>
                      <a:gd name="connsiteX32" fmla="*/ 1250084 w 5101333"/>
                      <a:gd name="connsiteY32" fmla="*/ 1219883 h 1219883"/>
                      <a:gd name="connsiteX33" fmla="*/ 807332 w 5101333"/>
                      <a:gd name="connsiteY33" fmla="*/ 1219883 h 1219883"/>
                      <a:gd name="connsiteX34" fmla="*/ 606711 w 5101333"/>
                      <a:gd name="connsiteY34" fmla="*/ 1219883 h 1219883"/>
                      <a:gd name="connsiteX35" fmla="*/ 129369 w 5101333"/>
                      <a:gd name="connsiteY35" fmla="*/ 1219883 h 1219883"/>
                      <a:gd name="connsiteX36" fmla="*/ 0 w 5101333"/>
                      <a:gd name="connsiteY36" fmla="*/ 1016564 h 1219883"/>
                      <a:gd name="connsiteX37" fmla="*/ 0 w 5101333"/>
                      <a:gd name="connsiteY37" fmla="*/ 601809 h 1219883"/>
                      <a:gd name="connsiteX38" fmla="*/ 0 w 5101333"/>
                      <a:gd name="connsiteY38" fmla="*/ 203318 h 1219883"/>
                      <a:gd name="connsiteX0" fmla="*/ 0 w 5101333"/>
                      <a:gd name="connsiteY0" fmla="*/ 203318 h 1219883"/>
                      <a:gd name="connsiteX1" fmla="*/ 129369 w 5101333"/>
                      <a:gd name="connsiteY1" fmla="*/ 0 h 1219883"/>
                      <a:gd name="connsiteX2" fmla="*/ 329991 w 5101333"/>
                      <a:gd name="connsiteY2" fmla="*/ 0 h 1219883"/>
                      <a:gd name="connsiteX3" fmla="*/ 724317 w 5101333"/>
                      <a:gd name="connsiteY3" fmla="*/ 0 h 1219883"/>
                      <a:gd name="connsiteX4" fmla="*/ 1167068 w 5101333"/>
                      <a:gd name="connsiteY4" fmla="*/ 0 h 1219883"/>
                      <a:gd name="connsiteX5" fmla="*/ 1561394 w 5101333"/>
                      <a:gd name="connsiteY5" fmla="*/ 0 h 1219883"/>
                      <a:gd name="connsiteX6" fmla="*/ 2004145 w 5101333"/>
                      <a:gd name="connsiteY6" fmla="*/ 0 h 1219883"/>
                      <a:gd name="connsiteX7" fmla="*/ 2301618 w 5101333"/>
                      <a:gd name="connsiteY7" fmla="*/ 0 h 1219883"/>
                      <a:gd name="connsiteX8" fmla="*/ 2550666 w 5101333"/>
                      <a:gd name="connsiteY8" fmla="*/ 0 h 1219883"/>
                      <a:gd name="connsiteX9" fmla="*/ 2751288 w 5101333"/>
                      <a:gd name="connsiteY9" fmla="*/ 0 h 1219883"/>
                      <a:gd name="connsiteX10" fmla="*/ 3097187 w 5101333"/>
                      <a:gd name="connsiteY10" fmla="*/ 0 h 1219883"/>
                      <a:gd name="connsiteX11" fmla="*/ 3539938 w 5101333"/>
                      <a:gd name="connsiteY11" fmla="*/ 0 h 1219883"/>
                      <a:gd name="connsiteX12" fmla="*/ 3837412 w 5101333"/>
                      <a:gd name="connsiteY12" fmla="*/ 0 h 1219883"/>
                      <a:gd name="connsiteX13" fmla="*/ 4280164 w 5101333"/>
                      <a:gd name="connsiteY13" fmla="*/ 0 h 1219883"/>
                      <a:gd name="connsiteX14" fmla="*/ 4674489 w 5101333"/>
                      <a:gd name="connsiteY14" fmla="*/ 0 h 1219883"/>
                      <a:gd name="connsiteX15" fmla="*/ 4971963 w 5101333"/>
                      <a:gd name="connsiteY15" fmla="*/ 0 h 1219883"/>
                      <a:gd name="connsiteX16" fmla="*/ 5101333 w 5101333"/>
                      <a:gd name="connsiteY16" fmla="*/ 203318 h 1219883"/>
                      <a:gd name="connsiteX17" fmla="*/ 5101333 w 5101333"/>
                      <a:gd name="connsiteY17" fmla="*/ 618073 h 1219883"/>
                      <a:gd name="connsiteX18" fmla="*/ 5101333 w 5101333"/>
                      <a:gd name="connsiteY18" fmla="*/ 1016564 h 1219883"/>
                      <a:gd name="connsiteX19" fmla="*/ 4971963 w 5101333"/>
                      <a:gd name="connsiteY19" fmla="*/ 1219883 h 1219883"/>
                      <a:gd name="connsiteX20" fmla="*/ 4722915 w 5101333"/>
                      <a:gd name="connsiteY20" fmla="*/ 1219883 h 1219883"/>
                      <a:gd name="connsiteX21" fmla="*/ 4377015 w 5101333"/>
                      <a:gd name="connsiteY21" fmla="*/ 1219883 h 1219883"/>
                      <a:gd name="connsiteX22" fmla="*/ 3982690 w 5101333"/>
                      <a:gd name="connsiteY22" fmla="*/ 1219883 h 1219883"/>
                      <a:gd name="connsiteX23" fmla="*/ 3685216 w 5101333"/>
                      <a:gd name="connsiteY23" fmla="*/ 1219883 h 1219883"/>
                      <a:gd name="connsiteX24" fmla="*/ 3484595 w 5101333"/>
                      <a:gd name="connsiteY24" fmla="*/ 1219883 h 1219883"/>
                      <a:gd name="connsiteX25" fmla="*/ 3138695 w 5101333"/>
                      <a:gd name="connsiteY25" fmla="*/ 1219883 h 1219883"/>
                      <a:gd name="connsiteX26" fmla="*/ 2889648 w 5101333"/>
                      <a:gd name="connsiteY26" fmla="*/ 1219883 h 1219883"/>
                      <a:gd name="connsiteX27" fmla="*/ 2689026 w 5101333"/>
                      <a:gd name="connsiteY27" fmla="*/ 1219883 h 1219883"/>
                      <a:gd name="connsiteX28" fmla="*/ 2439978 w 5101333"/>
                      <a:gd name="connsiteY28" fmla="*/ 1219883 h 1219883"/>
                      <a:gd name="connsiteX29" fmla="*/ 2239356 w 5101333"/>
                      <a:gd name="connsiteY29" fmla="*/ 1219883 h 1219883"/>
                      <a:gd name="connsiteX30" fmla="*/ 2038734 w 5101333"/>
                      <a:gd name="connsiteY30" fmla="*/ 1219883 h 1219883"/>
                      <a:gd name="connsiteX31" fmla="*/ 1789687 w 5101333"/>
                      <a:gd name="connsiteY31" fmla="*/ 1219883 h 1219883"/>
                      <a:gd name="connsiteX32" fmla="*/ 1443788 w 5101333"/>
                      <a:gd name="connsiteY32" fmla="*/ 1219883 h 1219883"/>
                      <a:gd name="connsiteX33" fmla="*/ 1243166 w 5101333"/>
                      <a:gd name="connsiteY33" fmla="*/ 1219883 h 1219883"/>
                      <a:gd name="connsiteX34" fmla="*/ 800414 w 5101333"/>
                      <a:gd name="connsiteY34" fmla="*/ 1219883 h 1219883"/>
                      <a:gd name="connsiteX35" fmla="*/ 129369 w 5101333"/>
                      <a:gd name="connsiteY35" fmla="*/ 1219883 h 1219883"/>
                      <a:gd name="connsiteX36" fmla="*/ 0 w 5101333"/>
                      <a:gd name="connsiteY36" fmla="*/ 1016564 h 1219883"/>
                      <a:gd name="connsiteX37" fmla="*/ 0 w 5101333"/>
                      <a:gd name="connsiteY37" fmla="*/ 601809 h 1219883"/>
                      <a:gd name="connsiteX38" fmla="*/ 0 w 5101333"/>
                      <a:gd name="connsiteY38" fmla="*/ 203318 h 12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101333" h="1219883" fill="none" extrusionOk="0">
                        <a:moveTo>
                          <a:pt x="0" y="203318"/>
                        </a:moveTo>
                        <a:cubicBezTo>
                          <a:pt x="-23791" y="81886"/>
                          <a:pt x="54159" y="-27774"/>
                          <a:pt x="129369" y="0"/>
                        </a:cubicBezTo>
                        <a:cubicBezTo>
                          <a:pt x="189524" y="7837"/>
                          <a:pt x="239957" y="27535"/>
                          <a:pt x="329991" y="0"/>
                        </a:cubicBezTo>
                        <a:cubicBezTo>
                          <a:pt x="416741" y="-16934"/>
                          <a:pt x="591456" y="-42952"/>
                          <a:pt x="675890" y="0"/>
                        </a:cubicBezTo>
                        <a:cubicBezTo>
                          <a:pt x="753300" y="23391"/>
                          <a:pt x="875313" y="2378"/>
                          <a:pt x="924938" y="0"/>
                        </a:cubicBezTo>
                        <a:cubicBezTo>
                          <a:pt x="977734" y="2807"/>
                          <a:pt x="1256648" y="11107"/>
                          <a:pt x="1367690" y="0"/>
                        </a:cubicBezTo>
                        <a:cubicBezTo>
                          <a:pt x="1461119" y="-20033"/>
                          <a:pt x="1504765" y="-3471"/>
                          <a:pt x="1616737" y="0"/>
                        </a:cubicBezTo>
                        <a:cubicBezTo>
                          <a:pt x="1702675" y="7374"/>
                          <a:pt x="1831849" y="20612"/>
                          <a:pt x="2059489" y="0"/>
                        </a:cubicBezTo>
                        <a:cubicBezTo>
                          <a:pt x="2283397" y="1963"/>
                          <a:pt x="2170304" y="-3565"/>
                          <a:pt x="2260110" y="0"/>
                        </a:cubicBezTo>
                        <a:cubicBezTo>
                          <a:pt x="2347451" y="-11109"/>
                          <a:pt x="2425069" y="12197"/>
                          <a:pt x="2557584" y="0"/>
                        </a:cubicBezTo>
                        <a:cubicBezTo>
                          <a:pt x="2702300" y="-11815"/>
                          <a:pt x="2734756" y="2506"/>
                          <a:pt x="2806632" y="0"/>
                        </a:cubicBezTo>
                        <a:cubicBezTo>
                          <a:pt x="2905669" y="13378"/>
                          <a:pt x="3092236" y="30342"/>
                          <a:pt x="3249383" y="0"/>
                        </a:cubicBezTo>
                        <a:cubicBezTo>
                          <a:pt x="3383802" y="-38125"/>
                          <a:pt x="3572935" y="-6851"/>
                          <a:pt x="3692135" y="0"/>
                        </a:cubicBezTo>
                        <a:cubicBezTo>
                          <a:pt x="3821262" y="9694"/>
                          <a:pt x="3911615" y="12032"/>
                          <a:pt x="4086460" y="0"/>
                        </a:cubicBezTo>
                        <a:cubicBezTo>
                          <a:pt x="4257303" y="-16459"/>
                          <a:pt x="4328619" y="16292"/>
                          <a:pt x="4432359" y="0"/>
                        </a:cubicBezTo>
                        <a:cubicBezTo>
                          <a:pt x="4540949" y="30641"/>
                          <a:pt x="4771552" y="11841"/>
                          <a:pt x="4971963" y="0"/>
                        </a:cubicBezTo>
                        <a:cubicBezTo>
                          <a:pt x="5053646" y="16828"/>
                          <a:pt x="5079843" y="105911"/>
                          <a:pt x="5101333" y="203318"/>
                        </a:cubicBezTo>
                        <a:cubicBezTo>
                          <a:pt x="5103038" y="304888"/>
                          <a:pt x="5093436" y="390342"/>
                          <a:pt x="5101333" y="585544"/>
                        </a:cubicBezTo>
                        <a:cubicBezTo>
                          <a:pt x="5116692" y="756398"/>
                          <a:pt x="5117263" y="882211"/>
                          <a:pt x="5101333" y="1016564"/>
                        </a:cubicBezTo>
                        <a:cubicBezTo>
                          <a:pt x="5134148" y="1130534"/>
                          <a:pt x="5052121" y="1226635"/>
                          <a:pt x="4971963" y="1219883"/>
                        </a:cubicBezTo>
                        <a:cubicBezTo>
                          <a:pt x="4868227" y="1213350"/>
                          <a:pt x="4804536" y="1213400"/>
                          <a:pt x="4722915" y="1219883"/>
                        </a:cubicBezTo>
                        <a:cubicBezTo>
                          <a:pt x="4658147" y="1242913"/>
                          <a:pt x="4491356" y="1236875"/>
                          <a:pt x="4328590" y="1219883"/>
                        </a:cubicBezTo>
                        <a:cubicBezTo>
                          <a:pt x="4164378" y="1203284"/>
                          <a:pt x="4186559" y="1212489"/>
                          <a:pt x="4127968" y="1219883"/>
                        </a:cubicBezTo>
                        <a:cubicBezTo>
                          <a:pt x="4041558" y="1254273"/>
                          <a:pt x="3870255" y="1189858"/>
                          <a:pt x="3733642" y="1219883"/>
                        </a:cubicBezTo>
                        <a:cubicBezTo>
                          <a:pt x="3563020" y="1229629"/>
                          <a:pt x="3578524" y="1219350"/>
                          <a:pt x="3484595" y="1219883"/>
                        </a:cubicBezTo>
                        <a:cubicBezTo>
                          <a:pt x="3380985" y="1217000"/>
                          <a:pt x="3298159" y="1199719"/>
                          <a:pt x="3138695" y="1219883"/>
                        </a:cubicBezTo>
                        <a:cubicBezTo>
                          <a:pt x="2979785" y="1234375"/>
                          <a:pt x="3016583" y="1227812"/>
                          <a:pt x="2938073" y="1219883"/>
                        </a:cubicBezTo>
                        <a:cubicBezTo>
                          <a:pt x="2858253" y="1207316"/>
                          <a:pt x="2790110" y="1217245"/>
                          <a:pt x="2737452" y="1219883"/>
                        </a:cubicBezTo>
                        <a:cubicBezTo>
                          <a:pt x="2694805" y="1226732"/>
                          <a:pt x="2621129" y="1240337"/>
                          <a:pt x="2536830" y="1219883"/>
                        </a:cubicBezTo>
                        <a:cubicBezTo>
                          <a:pt x="2458803" y="1216624"/>
                          <a:pt x="2397504" y="1220065"/>
                          <a:pt x="2336208" y="1219883"/>
                        </a:cubicBezTo>
                        <a:cubicBezTo>
                          <a:pt x="2257553" y="1214561"/>
                          <a:pt x="2170428" y="1220646"/>
                          <a:pt x="2038734" y="1219883"/>
                        </a:cubicBezTo>
                        <a:cubicBezTo>
                          <a:pt x="1894931" y="1217772"/>
                          <a:pt x="1774198" y="1272641"/>
                          <a:pt x="1595983" y="1219883"/>
                        </a:cubicBezTo>
                        <a:cubicBezTo>
                          <a:pt x="1439859" y="1185189"/>
                          <a:pt x="1411324" y="1223093"/>
                          <a:pt x="1250084" y="1219883"/>
                        </a:cubicBezTo>
                        <a:cubicBezTo>
                          <a:pt x="1073750" y="1226972"/>
                          <a:pt x="990271" y="1218950"/>
                          <a:pt x="807332" y="1219883"/>
                        </a:cubicBezTo>
                        <a:cubicBezTo>
                          <a:pt x="628193" y="1222096"/>
                          <a:pt x="711628" y="1239016"/>
                          <a:pt x="606711" y="1219883"/>
                        </a:cubicBezTo>
                        <a:cubicBezTo>
                          <a:pt x="493454" y="1241222"/>
                          <a:pt x="348375" y="1219527"/>
                          <a:pt x="129369" y="1219883"/>
                        </a:cubicBezTo>
                        <a:cubicBezTo>
                          <a:pt x="66056" y="1243844"/>
                          <a:pt x="-21101" y="1134823"/>
                          <a:pt x="0" y="1016564"/>
                        </a:cubicBezTo>
                        <a:cubicBezTo>
                          <a:pt x="5116" y="793332"/>
                          <a:pt x="-1779" y="699589"/>
                          <a:pt x="0" y="601809"/>
                        </a:cubicBezTo>
                        <a:cubicBezTo>
                          <a:pt x="3353" y="496486"/>
                          <a:pt x="-35016" y="379083"/>
                          <a:pt x="0" y="203318"/>
                        </a:cubicBezTo>
                        <a:close/>
                      </a:path>
                      <a:path w="5101333" h="1219883" stroke="0" extrusionOk="0">
                        <a:moveTo>
                          <a:pt x="0" y="203318"/>
                        </a:moveTo>
                        <a:cubicBezTo>
                          <a:pt x="2326" y="88895"/>
                          <a:pt x="56126" y="2567"/>
                          <a:pt x="129369" y="0"/>
                        </a:cubicBezTo>
                        <a:cubicBezTo>
                          <a:pt x="225333" y="-5845"/>
                          <a:pt x="279507" y="8389"/>
                          <a:pt x="329991" y="0"/>
                        </a:cubicBezTo>
                        <a:cubicBezTo>
                          <a:pt x="378078" y="-3582"/>
                          <a:pt x="571230" y="-769"/>
                          <a:pt x="724317" y="0"/>
                        </a:cubicBezTo>
                        <a:cubicBezTo>
                          <a:pt x="867754" y="7680"/>
                          <a:pt x="1071394" y="26781"/>
                          <a:pt x="1167068" y="0"/>
                        </a:cubicBezTo>
                        <a:cubicBezTo>
                          <a:pt x="1283300" y="-2929"/>
                          <a:pt x="1430453" y="-5962"/>
                          <a:pt x="1561394" y="0"/>
                        </a:cubicBezTo>
                        <a:cubicBezTo>
                          <a:pt x="1676327" y="-22315"/>
                          <a:pt x="1865428" y="24514"/>
                          <a:pt x="2004145" y="0"/>
                        </a:cubicBezTo>
                        <a:cubicBezTo>
                          <a:pt x="2156173" y="-27317"/>
                          <a:pt x="2195367" y="14026"/>
                          <a:pt x="2301618" y="0"/>
                        </a:cubicBezTo>
                        <a:cubicBezTo>
                          <a:pt x="2393266" y="-1514"/>
                          <a:pt x="2433618" y="-10309"/>
                          <a:pt x="2550666" y="0"/>
                        </a:cubicBezTo>
                        <a:cubicBezTo>
                          <a:pt x="2671410" y="9986"/>
                          <a:pt x="2685855" y="-2406"/>
                          <a:pt x="2751288" y="0"/>
                        </a:cubicBezTo>
                        <a:cubicBezTo>
                          <a:pt x="2813889" y="-6665"/>
                          <a:pt x="2982714" y="17221"/>
                          <a:pt x="3097187" y="0"/>
                        </a:cubicBezTo>
                        <a:cubicBezTo>
                          <a:pt x="3228322" y="-12446"/>
                          <a:pt x="3434100" y="21546"/>
                          <a:pt x="3539938" y="0"/>
                        </a:cubicBezTo>
                        <a:cubicBezTo>
                          <a:pt x="3669155" y="-6435"/>
                          <a:pt x="3699592" y="-6572"/>
                          <a:pt x="3837412" y="0"/>
                        </a:cubicBezTo>
                        <a:cubicBezTo>
                          <a:pt x="3994948" y="1760"/>
                          <a:pt x="4184569" y="9882"/>
                          <a:pt x="4280164" y="0"/>
                        </a:cubicBezTo>
                        <a:cubicBezTo>
                          <a:pt x="4417458" y="-4081"/>
                          <a:pt x="4493967" y="30731"/>
                          <a:pt x="4674489" y="0"/>
                        </a:cubicBezTo>
                        <a:cubicBezTo>
                          <a:pt x="4862409" y="-29566"/>
                          <a:pt x="4866989" y="7920"/>
                          <a:pt x="4971963" y="0"/>
                        </a:cubicBezTo>
                        <a:cubicBezTo>
                          <a:pt x="5032829" y="18821"/>
                          <a:pt x="5088034" y="77499"/>
                          <a:pt x="5101333" y="203318"/>
                        </a:cubicBezTo>
                        <a:cubicBezTo>
                          <a:pt x="5081579" y="349190"/>
                          <a:pt x="5076873" y="426314"/>
                          <a:pt x="5101333" y="618073"/>
                        </a:cubicBezTo>
                        <a:cubicBezTo>
                          <a:pt x="5099290" y="789224"/>
                          <a:pt x="5098110" y="869668"/>
                          <a:pt x="5101333" y="1016564"/>
                        </a:cubicBezTo>
                        <a:cubicBezTo>
                          <a:pt x="5098973" y="1120395"/>
                          <a:pt x="5054480" y="1225920"/>
                          <a:pt x="4971963" y="1219883"/>
                        </a:cubicBezTo>
                        <a:cubicBezTo>
                          <a:pt x="4860453" y="1228711"/>
                          <a:pt x="4845718" y="1231465"/>
                          <a:pt x="4722915" y="1219883"/>
                        </a:cubicBezTo>
                        <a:cubicBezTo>
                          <a:pt x="4598440" y="1224996"/>
                          <a:pt x="4520083" y="1195900"/>
                          <a:pt x="4377015" y="1219883"/>
                        </a:cubicBezTo>
                        <a:cubicBezTo>
                          <a:pt x="4227889" y="1257419"/>
                          <a:pt x="4108157" y="1238789"/>
                          <a:pt x="3982690" y="1219883"/>
                        </a:cubicBezTo>
                        <a:cubicBezTo>
                          <a:pt x="3876326" y="1209563"/>
                          <a:pt x="3824170" y="1244151"/>
                          <a:pt x="3685216" y="1219883"/>
                        </a:cubicBezTo>
                        <a:cubicBezTo>
                          <a:pt x="3547972" y="1200502"/>
                          <a:pt x="3533955" y="1220650"/>
                          <a:pt x="3484595" y="1219883"/>
                        </a:cubicBezTo>
                        <a:cubicBezTo>
                          <a:pt x="3413389" y="1214724"/>
                          <a:pt x="3285760" y="1209346"/>
                          <a:pt x="3138695" y="1219883"/>
                        </a:cubicBezTo>
                        <a:cubicBezTo>
                          <a:pt x="2997898" y="1218871"/>
                          <a:pt x="3012743" y="1211373"/>
                          <a:pt x="2889648" y="1219883"/>
                        </a:cubicBezTo>
                        <a:cubicBezTo>
                          <a:pt x="2769341" y="1232292"/>
                          <a:pt x="2776294" y="1204233"/>
                          <a:pt x="2689026" y="1219883"/>
                        </a:cubicBezTo>
                        <a:cubicBezTo>
                          <a:pt x="2598177" y="1238848"/>
                          <a:pt x="2535908" y="1210252"/>
                          <a:pt x="2439978" y="1219883"/>
                        </a:cubicBezTo>
                        <a:cubicBezTo>
                          <a:pt x="2339337" y="1230194"/>
                          <a:pt x="2327623" y="1223694"/>
                          <a:pt x="2239356" y="1219883"/>
                        </a:cubicBezTo>
                        <a:cubicBezTo>
                          <a:pt x="2150060" y="1211744"/>
                          <a:pt x="2132767" y="1236493"/>
                          <a:pt x="2038734" y="1219883"/>
                        </a:cubicBezTo>
                        <a:cubicBezTo>
                          <a:pt x="1944617" y="1213537"/>
                          <a:pt x="1853279" y="1208871"/>
                          <a:pt x="1789687" y="1219883"/>
                        </a:cubicBezTo>
                        <a:cubicBezTo>
                          <a:pt x="1724839" y="1220630"/>
                          <a:pt x="1572205" y="1219804"/>
                          <a:pt x="1443788" y="1219883"/>
                        </a:cubicBezTo>
                        <a:cubicBezTo>
                          <a:pt x="1310753" y="1211047"/>
                          <a:pt x="1290536" y="1216849"/>
                          <a:pt x="1243166" y="1219883"/>
                        </a:cubicBezTo>
                        <a:cubicBezTo>
                          <a:pt x="1193971" y="1229771"/>
                          <a:pt x="933066" y="1253833"/>
                          <a:pt x="800414" y="1219883"/>
                        </a:cubicBezTo>
                        <a:cubicBezTo>
                          <a:pt x="659773" y="1206196"/>
                          <a:pt x="380736" y="1302354"/>
                          <a:pt x="129369" y="1219883"/>
                        </a:cubicBezTo>
                        <a:cubicBezTo>
                          <a:pt x="52855" y="1230124"/>
                          <a:pt x="-16007" y="1118698"/>
                          <a:pt x="0" y="1016564"/>
                        </a:cubicBezTo>
                        <a:cubicBezTo>
                          <a:pt x="2638" y="914465"/>
                          <a:pt x="-4538" y="804621"/>
                          <a:pt x="0" y="601809"/>
                        </a:cubicBezTo>
                        <a:cubicBezTo>
                          <a:pt x="11536" y="406687"/>
                          <a:pt x="12506" y="365048"/>
                          <a:pt x="0" y="203318"/>
                        </a:cubicBezTo>
                        <a:close/>
                      </a:path>
                      <a:path w="5101333" h="1219883" fill="none" stroke="0" extrusionOk="0">
                        <a:moveTo>
                          <a:pt x="0" y="203318"/>
                        </a:moveTo>
                        <a:cubicBezTo>
                          <a:pt x="436" y="83621"/>
                          <a:pt x="45282" y="-40551"/>
                          <a:pt x="129369" y="0"/>
                        </a:cubicBezTo>
                        <a:cubicBezTo>
                          <a:pt x="192954" y="56"/>
                          <a:pt x="253348" y="25098"/>
                          <a:pt x="329991" y="0"/>
                        </a:cubicBezTo>
                        <a:cubicBezTo>
                          <a:pt x="421333" y="-29141"/>
                          <a:pt x="593338" y="-14855"/>
                          <a:pt x="675890" y="0"/>
                        </a:cubicBezTo>
                        <a:cubicBezTo>
                          <a:pt x="751147" y="25861"/>
                          <a:pt x="862712" y="1742"/>
                          <a:pt x="924938" y="0"/>
                        </a:cubicBezTo>
                        <a:cubicBezTo>
                          <a:pt x="960428" y="3830"/>
                          <a:pt x="1271889" y="27572"/>
                          <a:pt x="1367690" y="0"/>
                        </a:cubicBezTo>
                        <a:cubicBezTo>
                          <a:pt x="1469082" y="-20132"/>
                          <a:pt x="1501862" y="-11249"/>
                          <a:pt x="1616737" y="0"/>
                        </a:cubicBezTo>
                        <a:cubicBezTo>
                          <a:pt x="1719327" y="31107"/>
                          <a:pt x="1879622" y="895"/>
                          <a:pt x="2059489" y="0"/>
                        </a:cubicBezTo>
                        <a:cubicBezTo>
                          <a:pt x="2272284" y="-8800"/>
                          <a:pt x="2173584" y="115"/>
                          <a:pt x="2260110" y="0"/>
                        </a:cubicBezTo>
                        <a:cubicBezTo>
                          <a:pt x="2367357" y="-2475"/>
                          <a:pt x="2411427" y="-857"/>
                          <a:pt x="2557584" y="0"/>
                        </a:cubicBezTo>
                        <a:cubicBezTo>
                          <a:pt x="2700051" y="-21993"/>
                          <a:pt x="2733879" y="-1371"/>
                          <a:pt x="2806632" y="0"/>
                        </a:cubicBezTo>
                        <a:cubicBezTo>
                          <a:pt x="2879850" y="4335"/>
                          <a:pt x="3091689" y="5578"/>
                          <a:pt x="3249383" y="0"/>
                        </a:cubicBezTo>
                        <a:cubicBezTo>
                          <a:pt x="3415618" y="-44903"/>
                          <a:pt x="3542159" y="-10479"/>
                          <a:pt x="3692135" y="0"/>
                        </a:cubicBezTo>
                        <a:cubicBezTo>
                          <a:pt x="3817430" y="23661"/>
                          <a:pt x="3939686" y="-881"/>
                          <a:pt x="4086460" y="0"/>
                        </a:cubicBezTo>
                        <a:cubicBezTo>
                          <a:pt x="4252140" y="-23083"/>
                          <a:pt x="4344980" y="-6011"/>
                          <a:pt x="4432359" y="0"/>
                        </a:cubicBezTo>
                        <a:cubicBezTo>
                          <a:pt x="4523237" y="-7367"/>
                          <a:pt x="4693060" y="-6872"/>
                          <a:pt x="4971963" y="0"/>
                        </a:cubicBezTo>
                        <a:cubicBezTo>
                          <a:pt x="5024148" y="-919"/>
                          <a:pt x="5081752" y="85615"/>
                          <a:pt x="5101333" y="203318"/>
                        </a:cubicBezTo>
                        <a:cubicBezTo>
                          <a:pt x="5107205" y="302466"/>
                          <a:pt x="5093074" y="411548"/>
                          <a:pt x="5101333" y="585544"/>
                        </a:cubicBezTo>
                        <a:cubicBezTo>
                          <a:pt x="5114446" y="770225"/>
                          <a:pt x="5108027" y="868190"/>
                          <a:pt x="5101333" y="1016564"/>
                        </a:cubicBezTo>
                        <a:cubicBezTo>
                          <a:pt x="5110155" y="1128436"/>
                          <a:pt x="5053600" y="1236163"/>
                          <a:pt x="4971963" y="1219883"/>
                        </a:cubicBezTo>
                        <a:cubicBezTo>
                          <a:pt x="4865979" y="1208171"/>
                          <a:pt x="4795479" y="1209091"/>
                          <a:pt x="4722915" y="1219883"/>
                        </a:cubicBezTo>
                        <a:cubicBezTo>
                          <a:pt x="4617416" y="1228994"/>
                          <a:pt x="4489609" y="1239513"/>
                          <a:pt x="4328590" y="1219883"/>
                        </a:cubicBezTo>
                        <a:cubicBezTo>
                          <a:pt x="4161183" y="1207994"/>
                          <a:pt x="4187475" y="1207331"/>
                          <a:pt x="4127968" y="1219883"/>
                        </a:cubicBezTo>
                        <a:cubicBezTo>
                          <a:pt x="4037449" y="1223740"/>
                          <a:pt x="3894490" y="1203611"/>
                          <a:pt x="3733642" y="1219883"/>
                        </a:cubicBezTo>
                        <a:cubicBezTo>
                          <a:pt x="3564755" y="1233519"/>
                          <a:pt x="3578461" y="1219357"/>
                          <a:pt x="3484595" y="1219883"/>
                        </a:cubicBezTo>
                        <a:cubicBezTo>
                          <a:pt x="3382638" y="1203253"/>
                          <a:pt x="3308335" y="1208977"/>
                          <a:pt x="3138695" y="1219883"/>
                        </a:cubicBezTo>
                        <a:cubicBezTo>
                          <a:pt x="2973364" y="1235945"/>
                          <a:pt x="3015429" y="1220876"/>
                          <a:pt x="2938073" y="1219883"/>
                        </a:cubicBezTo>
                        <a:cubicBezTo>
                          <a:pt x="2862576" y="1210587"/>
                          <a:pt x="2789291" y="1218271"/>
                          <a:pt x="2737452" y="1219883"/>
                        </a:cubicBezTo>
                        <a:cubicBezTo>
                          <a:pt x="2687736" y="1233072"/>
                          <a:pt x="2624414" y="1237525"/>
                          <a:pt x="2536830" y="1219883"/>
                        </a:cubicBezTo>
                        <a:cubicBezTo>
                          <a:pt x="2456161" y="1209712"/>
                          <a:pt x="2397506" y="1228410"/>
                          <a:pt x="2336208" y="1219883"/>
                        </a:cubicBezTo>
                        <a:cubicBezTo>
                          <a:pt x="2274821" y="1195697"/>
                          <a:pt x="2150523" y="1211021"/>
                          <a:pt x="2038734" y="1219883"/>
                        </a:cubicBezTo>
                        <a:cubicBezTo>
                          <a:pt x="1925453" y="1231724"/>
                          <a:pt x="1771657" y="1218626"/>
                          <a:pt x="1595983" y="1219883"/>
                        </a:cubicBezTo>
                        <a:cubicBezTo>
                          <a:pt x="1436397" y="1186355"/>
                          <a:pt x="1409440" y="1226511"/>
                          <a:pt x="1250084" y="1219883"/>
                        </a:cubicBezTo>
                        <a:cubicBezTo>
                          <a:pt x="1079001" y="1200469"/>
                          <a:pt x="963956" y="1215951"/>
                          <a:pt x="807332" y="1219883"/>
                        </a:cubicBezTo>
                        <a:cubicBezTo>
                          <a:pt x="618527" y="1208198"/>
                          <a:pt x="715846" y="1227940"/>
                          <a:pt x="606711" y="1219883"/>
                        </a:cubicBezTo>
                        <a:cubicBezTo>
                          <a:pt x="519593" y="1178989"/>
                          <a:pt x="365157" y="1201644"/>
                          <a:pt x="129369" y="1219883"/>
                        </a:cubicBezTo>
                        <a:cubicBezTo>
                          <a:pt x="70318" y="1234641"/>
                          <a:pt x="-17312" y="1117024"/>
                          <a:pt x="0" y="1016564"/>
                        </a:cubicBezTo>
                        <a:cubicBezTo>
                          <a:pt x="-5181" y="809650"/>
                          <a:pt x="-17998" y="691894"/>
                          <a:pt x="0" y="601809"/>
                        </a:cubicBezTo>
                        <a:cubicBezTo>
                          <a:pt x="13808" y="469459"/>
                          <a:pt x="6287" y="372124"/>
                          <a:pt x="0" y="20331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6000">
                <a:solidFill>
                  <a:schemeClr val="bg1">
                    <a:lumMod val="10000"/>
                  </a:schemeClr>
                </a:solidFill>
              </a:rPr>
              <a:t>B</a:t>
            </a:r>
            <a:r>
              <a:rPr lang="vi-VN" sz="6000">
                <a:solidFill>
                  <a:schemeClr val="bg1">
                    <a:lumMod val="10000"/>
                  </a:schemeClr>
                </a:solidFill>
              </a:rPr>
              <a:t>. </a:t>
            </a:r>
            <a:r>
              <a:rPr lang="en-US" sz="6000">
                <a:solidFill>
                  <a:schemeClr val="bg1">
                    <a:lumMod val="10000"/>
                  </a:schemeClr>
                </a:solidFill>
              </a:rPr>
              <a:t>&lt;</a:t>
            </a:r>
            <a:endParaRPr lang="en-US" sz="6000" dirty="0">
              <a:solidFill>
                <a:schemeClr val="bg1">
                  <a:lumMod val="10000"/>
                </a:schemeClr>
              </a:solidFill>
            </a:endParaRPr>
          </a:p>
        </p:txBody>
      </p:sp>
      <p:pic>
        <p:nvPicPr>
          <p:cNvPr id="9" name="Picture 2" descr="True And False PNG Free Download - PNG All">
            <a:extLst>
              <a:ext uri="{FF2B5EF4-FFF2-40B4-BE49-F238E27FC236}">
                <a16:creationId xmlns:a16="http://schemas.microsoft.com/office/drawing/2014/main" id="{C7FE1B7A-EE44-BB30-879B-64449257BA2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6702" t="890" r="-5636"/>
          <a:stretch/>
        </p:blipFill>
        <p:spPr bwMode="auto">
          <a:xfrm>
            <a:off x="7968031" y="5245036"/>
            <a:ext cx="1316193" cy="166745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hlinkClick r:id="rId7" action="ppaction://hlinksldjump"/>
            <a:extLst>
              <a:ext uri="{FF2B5EF4-FFF2-40B4-BE49-F238E27FC236}">
                <a16:creationId xmlns:a16="http://schemas.microsoft.com/office/drawing/2014/main" id="{556C4F1A-9AE2-2898-888F-52B67FD4891D}"/>
              </a:ext>
            </a:extLst>
          </p:cNvPr>
          <p:cNvPicPr>
            <a:picLocks noChangeAspect="1"/>
          </p:cNvPicPr>
          <p:nvPr/>
        </p:nvPicPr>
        <p:blipFill>
          <a:blip r:embed="rId8"/>
          <a:stretch>
            <a:fillRect/>
          </a:stretch>
        </p:blipFill>
        <p:spPr>
          <a:xfrm>
            <a:off x="11079202" y="5974452"/>
            <a:ext cx="1094945" cy="875956"/>
          </a:xfrm>
          <a:prstGeom prst="rect">
            <a:avLst/>
          </a:prstGeom>
        </p:spPr>
      </p:pic>
      <p:pic>
        <p:nvPicPr>
          <p:cNvPr id="11" name="Picture 10" descr="True And False PNG Free Download - PNG All">
            <a:extLst>
              <a:ext uri="{FF2B5EF4-FFF2-40B4-BE49-F238E27FC236}">
                <a16:creationId xmlns:a16="http://schemas.microsoft.com/office/drawing/2014/main" id="{58198AD9-5976-E45A-0BCA-A092F21F76B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51066" b="890"/>
          <a:stretch/>
        </p:blipFill>
        <p:spPr bwMode="auto">
          <a:xfrm>
            <a:off x="7942005" y="3555045"/>
            <a:ext cx="1316193" cy="166745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Pin by ANGELA MAE HOLLARS POND on DAVID LEE WEST JUNIOR | Animated  emoticons, Star gif, Cartoon clip art">
            <a:extLst>
              <a:ext uri="{FF2B5EF4-FFF2-40B4-BE49-F238E27FC236}">
                <a16:creationId xmlns:a16="http://schemas.microsoft.com/office/drawing/2014/main" id="{B4C4D77E-53E7-5A27-9F2C-9D759153EB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1509" y="4614576"/>
            <a:ext cx="1371096" cy="13710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63A42DC-6402-458E-B50F-1A4663DAE686}"/>
              </a:ext>
            </a:extLst>
          </p:cNvPr>
          <p:cNvSpPr txBox="1"/>
          <p:nvPr/>
        </p:nvSpPr>
        <p:spPr>
          <a:xfrm>
            <a:off x="3159935" y="419763"/>
            <a:ext cx="7604254" cy="923330"/>
          </a:xfrm>
          <a:prstGeom prst="rect">
            <a:avLst/>
          </a:prstGeom>
          <a:noFill/>
        </p:spPr>
        <p:txBody>
          <a:bodyPr wrap="square" rtlCol="0">
            <a:spAutoFit/>
          </a:bodyPr>
          <a:lstStyle/>
          <a:p>
            <a:pPr algn="just"/>
            <a:r>
              <a:rPr lang="en-US" sz="5400"/>
              <a:t>a) 856        7 560</a:t>
            </a:r>
          </a:p>
        </p:txBody>
      </p:sp>
      <p:sp>
        <p:nvSpPr>
          <p:cNvPr id="3" name="Rectangle: Rounded Corners 2">
            <a:extLst>
              <a:ext uri="{FF2B5EF4-FFF2-40B4-BE49-F238E27FC236}">
                <a16:creationId xmlns:a16="http://schemas.microsoft.com/office/drawing/2014/main" id="{2D2ECFCD-5473-7600-4ACE-4DEB72518E84}"/>
              </a:ext>
            </a:extLst>
          </p:cNvPr>
          <p:cNvSpPr/>
          <p:nvPr/>
        </p:nvSpPr>
        <p:spPr>
          <a:xfrm>
            <a:off x="5536434" y="443377"/>
            <a:ext cx="822961" cy="822961"/>
          </a:xfrm>
          <a:prstGeom prst="roundRec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rgbClr val="FF0000"/>
                </a:solidFill>
              </a:rPr>
              <a:t>&lt;</a:t>
            </a:r>
          </a:p>
        </p:txBody>
      </p:sp>
      <p:sp>
        <p:nvSpPr>
          <p:cNvPr id="13" name="Rectangle: Rounded Corners 12">
            <a:extLst>
              <a:ext uri="{FF2B5EF4-FFF2-40B4-BE49-F238E27FC236}">
                <a16:creationId xmlns:a16="http://schemas.microsoft.com/office/drawing/2014/main" id="{D2BE63A6-279E-E8A6-8660-99551991E698}"/>
              </a:ext>
            </a:extLst>
          </p:cNvPr>
          <p:cNvSpPr/>
          <p:nvPr/>
        </p:nvSpPr>
        <p:spPr>
          <a:xfrm>
            <a:off x="5536434" y="443377"/>
            <a:ext cx="822961" cy="822961"/>
          </a:xfrm>
          <a:prstGeom prst="roundRec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chemeClr val="tx1"/>
                </a:solidFill>
              </a:rPr>
              <a:t>?</a:t>
            </a:r>
          </a:p>
        </p:txBody>
      </p:sp>
    </p:spTree>
    <p:extLst>
      <p:ext uri="{BB962C8B-B14F-4D97-AF65-F5344CB8AC3E}">
        <p14:creationId xmlns:p14="http://schemas.microsoft.com/office/powerpoint/2010/main" val="23045965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3" presetClass="entr" presetSubtype="3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50" fill="hold"/>
                                        <p:tgtEl>
                                          <p:spTgt spid="7"/>
                                        </p:tgtEl>
                                        <p:attrNameLst>
                                          <p:attrName>ppt_w</p:attrName>
                                        </p:attrNameLst>
                                      </p:cBhvr>
                                      <p:tavLst>
                                        <p:tav tm="0">
                                          <p:val>
                                            <p:strVal val="4*#ppt_w"/>
                                          </p:val>
                                        </p:tav>
                                        <p:tav tm="100000">
                                          <p:val>
                                            <p:strVal val="#ppt_w"/>
                                          </p:val>
                                        </p:tav>
                                      </p:tavLst>
                                    </p:anim>
                                    <p:anim calcmode="lin" valueType="num">
                                      <p:cBhvr>
                                        <p:cTn id="8" dur="250" fill="hold"/>
                                        <p:tgtEl>
                                          <p:spTgt spid="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5"/>
                  </p:tgtEl>
                </p:cond>
              </p:nextCondLst>
            </p:seq>
            <p:seq concurrent="1" nextAc="seek">
              <p:cTn id="9" restart="whenNotActive" fill="hold" evtFilter="cancelBubble" nodeType="interactiveSeq">
                <p:stCondLst>
                  <p:cond evt="onClick" delay="0">
                    <p:tgtEl>
                      <p:spTgt spid="6"/>
                    </p:tgtEl>
                  </p:cond>
                </p:stCondLst>
                <p:endSync evt="end" delay="0">
                  <p:rtn val="all"/>
                </p:endSync>
                <p:childTnLst>
                  <p:par>
                    <p:cTn id="10" fill="hold">
                      <p:stCondLst>
                        <p:cond delay="0"/>
                      </p:stCondLst>
                      <p:childTnLst>
                        <p:par>
                          <p:cTn id="11" fill="hold">
                            <p:stCondLst>
                              <p:cond delay="0"/>
                            </p:stCondLst>
                            <p:childTnLst>
                              <p:par>
                                <p:cTn id="12" presetID="23" presetClass="entr" presetSubtype="32"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250" fill="hold"/>
                                        <p:tgtEl>
                                          <p:spTgt spid="9"/>
                                        </p:tgtEl>
                                        <p:attrNameLst>
                                          <p:attrName>ppt_w</p:attrName>
                                        </p:attrNameLst>
                                      </p:cBhvr>
                                      <p:tavLst>
                                        <p:tav tm="0">
                                          <p:val>
                                            <p:strVal val="4*#ppt_w"/>
                                          </p:val>
                                        </p:tav>
                                        <p:tav tm="100000">
                                          <p:val>
                                            <p:strVal val="#ppt_w"/>
                                          </p:val>
                                        </p:tav>
                                      </p:tavLst>
                                    </p:anim>
                                    <p:anim calcmode="lin" valueType="num">
                                      <p:cBhvr>
                                        <p:cTn id="15"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6"/>
                  </p:tgtEl>
                </p:cond>
              </p:nextCondLst>
            </p:seq>
            <p:seq concurrent="1" nextAc="seek">
              <p:cTn id="16" restart="whenNotActive" fill="hold" evtFilter="cancelBubble" nodeType="interactiveSeq">
                <p:stCondLst>
                  <p:cond evt="onClick" delay="0">
                    <p:tgtEl>
                      <p:spTgt spid="8"/>
                    </p:tgtEl>
                  </p:cond>
                </p:stCondLst>
                <p:endSync evt="end" delay="0">
                  <p:rtn val="all"/>
                </p:endSync>
                <p:childTnLst>
                  <p:par>
                    <p:cTn id="17" fill="hold">
                      <p:stCondLst>
                        <p:cond delay="0"/>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4" name="Tieng-ting-www_nhacchuongvui_com.wav"/>
                                        </p:tgtEl>
                                      </p:cMediaNode>
                                    </p:audio>
                                  </p:subTnLst>
                                </p:cTn>
                              </p:par>
                            </p:childTnLst>
                          </p:cTn>
                        </p:par>
                        <p:par>
                          <p:cTn id="22" fill="hold">
                            <p:stCondLst>
                              <p:cond delay="500"/>
                            </p:stCondLst>
                            <p:childTnLst>
                              <p:par>
                                <p:cTn id="23" presetID="31"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1000" fill="hold"/>
                                        <p:tgtEl>
                                          <p:spTgt spid="12"/>
                                        </p:tgtEl>
                                        <p:attrNameLst>
                                          <p:attrName>ppt_w</p:attrName>
                                        </p:attrNameLst>
                                      </p:cBhvr>
                                      <p:tavLst>
                                        <p:tav tm="0">
                                          <p:val>
                                            <p:fltVal val="0"/>
                                          </p:val>
                                        </p:tav>
                                        <p:tav tm="100000">
                                          <p:val>
                                            <p:strVal val="#ppt_w"/>
                                          </p:val>
                                        </p:tav>
                                      </p:tavLst>
                                    </p:anim>
                                    <p:anim calcmode="lin" valueType="num">
                                      <p:cBhvr>
                                        <p:cTn id="26" dur="1000" fill="hold"/>
                                        <p:tgtEl>
                                          <p:spTgt spid="12"/>
                                        </p:tgtEl>
                                        <p:attrNameLst>
                                          <p:attrName>ppt_h</p:attrName>
                                        </p:attrNameLst>
                                      </p:cBhvr>
                                      <p:tavLst>
                                        <p:tav tm="0">
                                          <p:val>
                                            <p:fltVal val="0"/>
                                          </p:val>
                                        </p:tav>
                                        <p:tav tm="100000">
                                          <p:val>
                                            <p:strVal val="#ppt_h"/>
                                          </p:val>
                                        </p:tav>
                                      </p:tavLst>
                                    </p:anim>
                                    <p:anim calcmode="lin" valueType="num">
                                      <p:cBhvr>
                                        <p:cTn id="27" dur="1000" fill="hold"/>
                                        <p:tgtEl>
                                          <p:spTgt spid="12"/>
                                        </p:tgtEl>
                                        <p:attrNameLst>
                                          <p:attrName>style.rotation</p:attrName>
                                        </p:attrNameLst>
                                      </p:cBhvr>
                                      <p:tavLst>
                                        <p:tav tm="0">
                                          <p:val>
                                            <p:fltVal val="90"/>
                                          </p:val>
                                        </p:tav>
                                        <p:tav tm="100000">
                                          <p:val>
                                            <p:fltVal val="0"/>
                                          </p:val>
                                        </p:tav>
                                      </p:tavLst>
                                    </p:anim>
                                    <p:animEffect transition="in" filter="fade">
                                      <p:cBhvr>
                                        <p:cTn id="28" dur="1000"/>
                                        <p:tgtEl>
                                          <p:spTgt spid="12"/>
                                        </p:tgtEl>
                                      </p:cBhvr>
                                    </p:animEffect>
                                  </p:childTnLst>
                                  <p:subTnLst>
                                    <p:audio>
                                      <p:cMediaNode>
                                        <p:cTn display="0" masterRel="sameClick">
                                          <p:stCondLst>
                                            <p:cond evt="begin" delay="0">
                                              <p:tn val="23"/>
                                            </p:cond>
                                          </p:stCondLst>
                                          <p:endCondLst>
                                            <p:cond evt="onStopAudio" delay="0">
                                              <p:tgtEl>
                                                <p:sldTgt/>
                                              </p:tgtEl>
                                            </p:cond>
                                          </p:endCondLst>
                                        </p:cTn>
                                        <p:tgtEl>
                                          <p:sndTgt r:embed="rId5" name="349201__hotlavaman__magic-mallet.wav"/>
                                        </p:tgtEl>
                                      </p:cMediaNode>
                                    </p:audio>
                                  </p:subTnLst>
                                </p:cTn>
                              </p:par>
                              <p:par>
                                <p:cTn id="29" presetID="42" presetClass="exit" presetSubtype="0" fill="hold" grpId="0" nodeType="withEffect">
                                  <p:stCondLst>
                                    <p:cond delay="0"/>
                                  </p:stCondLst>
                                  <p:childTnLst>
                                    <p:animEffect transition="out" filter="fade">
                                      <p:cBhvr>
                                        <p:cTn id="30" dur="1000"/>
                                        <p:tgtEl>
                                          <p:spTgt spid="13"/>
                                        </p:tgtEl>
                                      </p:cBhvr>
                                    </p:animEffect>
                                    <p:anim calcmode="lin" valueType="num">
                                      <p:cBhvr>
                                        <p:cTn id="31" dur="1000"/>
                                        <p:tgtEl>
                                          <p:spTgt spid="13"/>
                                        </p:tgtEl>
                                        <p:attrNameLst>
                                          <p:attrName>ppt_x</p:attrName>
                                        </p:attrNameLst>
                                      </p:cBhvr>
                                      <p:tavLst>
                                        <p:tav tm="0">
                                          <p:val>
                                            <p:strVal val="ppt_x"/>
                                          </p:val>
                                        </p:tav>
                                        <p:tav tm="100000">
                                          <p:val>
                                            <p:strVal val="ppt_x"/>
                                          </p:val>
                                        </p:tav>
                                      </p:tavLst>
                                    </p:anim>
                                    <p:anim calcmode="lin" valueType="num">
                                      <p:cBhvr>
                                        <p:cTn id="32" dur="1000"/>
                                        <p:tgtEl>
                                          <p:spTgt spid="13"/>
                                        </p:tgtEl>
                                        <p:attrNameLst>
                                          <p:attrName>ppt_y</p:attrName>
                                        </p:attrNameLst>
                                      </p:cBhvr>
                                      <p:tavLst>
                                        <p:tav tm="0">
                                          <p:val>
                                            <p:strVal val="ppt_y"/>
                                          </p:val>
                                        </p:tav>
                                        <p:tav tm="100000">
                                          <p:val>
                                            <p:strVal val="ppt_y+.1"/>
                                          </p:val>
                                        </p:tav>
                                      </p:tavLst>
                                    </p:anim>
                                    <p:set>
                                      <p:cBhvr>
                                        <p:cTn id="33" dur="1" fill="hold">
                                          <p:stCondLst>
                                            <p:cond delay="9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092038A-F310-699C-E9F3-40857B8191EB}"/>
              </a:ext>
            </a:extLst>
          </p:cNvPr>
          <p:cNvSpPr/>
          <p:nvPr/>
        </p:nvSpPr>
        <p:spPr>
          <a:xfrm>
            <a:off x="674918" y="259394"/>
            <a:ext cx="10928932" cy="1208069"/>
          </a:xfrm>
          <a:prstGeom prst="roundRect">
            <a:avLst/>
          </a:prstGeom>
          <a:solidFill>
            <a:srgbClr val="FFFFCC"/>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91" b="1" dirty="0">
              <a:solidFill>
                <a:schemeClr val="bg1">
                  <a:lumMod val="10000"/>
                </a:schemeClr>
              </a:solidFill>
            </a:endParaRPr>
          </a:p>
        </p:txBody>
      </p:sp>
      <p:pic>
        <p:nvPicPr>
          <p:cNvPr id="2" name="Picture 1">
            <a:hlinkClick r:id="rId6" action="ppaction://hlinksldjump"/>
            <a:extLst>
              <a:ext uri="{FF2B5EF4-FFF2-40B4-BE49-F238E27FC236}">
                <a16:creationId xmlns:a16="http://schemas.microsoft.com/office/drawing/2014/main" id="{AB3E50A0-3DCE-56F2-DA6D-C0015938B98C}"/>
              </a:ext>
            </a:extLst>
          </p:cNvPr>
          <p:cNvPicPr>
            <a:picLocks noChangeAspect="1"/>
          </p:cNvPicPr>
          <p:nvPr/>
        </p:nvPicPr>
        <p:blipFill>
          <a:blip r:embed="rId7"/>
          <a:stretch>
            <a:fillRect/>
          </a:stretch>
        </p:blipFill>
        <p:spPr>
          <a:xfrm>
            <a:off x="11079202" y="5974452"/>
            <a:ext cx="1094945" cy="875956"/>
          </a:xfrm>
          <a:prstGeom prst="rect">
            <a:avLst/>
          </a:prstGeom>
        </p:spPr>
      </p:pic>
      <p:sp>
        <p:nvSpPr>
          <p:cNvPr id="3" name="Rectangle: Rounded Corners 20">
            <a:extLst>
              <a:ext uri="{FF2B5EF4-FFF2-40B4-BE49-F238E27FC236}">
                <a16:creationId xmlns:a16="http://schemas.microsoft.com/office/drawing/2014/main" id="{7127791A-10A7-B9F7-4DEA-6C1664ABF7F4}"/>
              </a:ext>
            </a:extLst>
          </p:cNvPr>
          <p:cNvSpPr/>
          <p:nvPr/>
        </p:nvSpPr>
        <p:spPr>
          <a:xfrm>
            <a:off x="3487516" y="3825091"/>
            <a:ext cx="5101333" cy="1219883"/>
          </a:xfrm>
          <a:custGeom>
            <a:avLst/>
            <a:gdLst>
              <a:gd name="connsiteX0" fmla="*/ 0 w 9722448"/>
              <a:gd name="connsiteY0" fmla="*/ 246561 h 1479334"/>
              <a:gd name="connsiteX1" fmla="*/ 246561 w 9722448"/>
              <a:gd name="connsiteY1" fmla="*/ 0 h 1479334"/>
              <a:gd name="connsiteX2" fmla="*/ 998092 w 9722448"/>
              <a:gd name="connsiteY2" fmla="*/ 0 h 1479334"/>
              <a:gd name="connsiteX3" fmla="*/ 1749623 w 9722448"/>
              <a:gd name="connsiteY3" fmla="*/ 0 h 1479334"/>
              <a:gd name="connsiteX4" fmla="*/ 2408860 w 9722448"/>
              <a:gd name="connsiteY4" fmla="*/ 0 h 1479334"/>
              <a:gd name="connsiteX5" fmla="*/ 3160391 w 9722448"/>
              <a:gd name="connsiteY5" fmla="*/ 0 h 1479334"/>
              <a:gd name="connsiteX6" fmla="*/ 3911922 w 9722448"/>
              <a:gd name="connsiteY6" fmla="*/ 0 h 1479334"/>
              <a:gd name="connsiteX7" fmla="*/ 4755746 w 9722448"/>
              <a:gd name="connsiteY7" fmla="*/ 0 h 1479334"/>
              <a:gd name="connsiteX8" fmla="*/ 5599570 w 9722448"/>
              <a:gd name="connsiteY8" fmla="*/ 0 h 1479334"/>
              <a:gd name="connsiteX9" fmla="*/ 5981928 w 9722448"/>
              <a:gd name="connsiteY9" fmla="*/ 0 h 1479334"/>
              <a:gd name="connsiteX10" fmla="*/ 6548872 w 9722448"/>
              <a:gd name="connsiteY10" fmla="*/ 0 h 1479334"/>
              <a:gd name="connsiteX11" fmla="*/ 7023523 w 9722448"/>
              <a:gd name="connsiteY11" fmla="*/ 0 h 1479334"/>
              <a:gd name="connsiteX12" fmla="*/ 7867347 w 9722448"/>
              <a:gd name="connsiteY12" fmla="*/ 0 h 1479334"/>
              <a:gd name="connsiteX13" fmla="*/ 8711171 w 9722448"/>
              <a:gd name="connsiteY13" fmla="*/ 0 h 1479334"/>
              <a:gd name="connsiteX14" fmla="*/ 9475887 w 9722448"/>
              <a:gd name="connsiteY14" fmla="*/ 0 h 1479334"/>
              <a:gd name="connsiteX15" fmla="*/ 9722448 w 9722448"/>
              <a:gd name="connsiteY15" fmla="*/ 246561 h 1479334"/>
              <a:gd name="connsiteX16" fmla="*/ 9722448 w 9722448"/>
              <a:gd name="connsiteY16" fmla="*/ 749529 h 1479334"/>
              <a:gd name="connsiteX17" fmla="*/ 9722448 w 9722448"/>
              <a:gd name="connsiteY17" fmla="*/ 1232773 h 1479334"/>
              <a:gd name="connsiteX18" fmla="*/ 9475887 w 9722448"/>
              <a:gd name="connsiteY18" fmla="*/ 1479334 h 1479334"/>
              <a:gd name="connsiteX19" fmla="*/ 8816649 w 9722448"/>
              <a:gd name="connsiteY19" fmla="*/ 1479334 h 1479334"/>
              <a:gd name="connsiteX20" fmla="*/ 8065119 w 9722448"/>
              <a:gd name="connsiteY20" fmla="*/ 1479334 h 1479334"/>
              <a:gd name="connsiteX21" fmla="*/ 7498174 w 9722448"/>
              <a:gd name="connsiteY21" fmla="*/ 1479334 h 1479334"/>
              <a:gd name="connsiteX22" fmla="*/ 6746643 w 9722448"/>
              <a:gd name="connsiteY22" fmla="*/ 1479334 h 1479334"/>
              <a:gd name="connsiteX23" fmla="*/ 6179699 w 9722448"/>
              <a:gd name="connsiteY23" fmla="*/ 1479334 h 1479334"/>
              <a:gd name="connsiteX24" fmla="*/ 5335875 w 9722448"/>
              <a:gd name="connsiteY24" fmla="*/ 1479334 h 1479334"/>
              <a:gd name="connsiteX25" fmla="*/ 4676637 w 9722448"/>
              <a:gd name="connsiteY25" fmla="*/ 1479334 h 1479334"/>
              <a:gd name="connsiteX26" fmla="*/ 4294280 w 9722448"/>
              <a:gd name="connsiteY26" fmla="*/ 1479334 h 1479334"/>
              <a:gd name="connsiteX27" fmla="*/ 3635042 w 9722448"/>
              <a:gd name="connsiteY27" fmla="*/ 1479334 h 1479334"/>
              <a:gd name="connsiteX28" fmla="*/ 2791218 w 9722448"/>
              <a:gd name="connsiteY28" fmla="*/ 1479334 h 1479334"/>
              <a:gd name="connsiteX29" fmla="*/ 2039687 w 9722448"/>
              <a:gd name="connsiteY29" fmla="*/ 1479334 h 1479334"/>
              <a:gd name="connsiteX30" fmla="*/ 1472743 w 9722448"/>
              <a:gd name="connsiteY30" fmla="*/ 1479334 h 1479334"/>
              <a:gd name="connsiteX31" fmla="*/ 246561 w 9722448"/>
              <a:gd name="connsiteY31" fmla="*/ 1479334 h 1479334"/>
              <a:gd name="connsiteX32" fmla="*/ 0 w 9722448"/>
              <a:gd name="connsiteY32" fmla="*/ 1232773 h 1479334"/>
              <a:gd name="connsiteX33" fmla="*/ 0 w 9722448"/>
              <a:gd name="connsiteY33" fmla="*/ 769253 h 1479334"/>
              <a:gd name="connsiteX34" fmla="*/ 0 w 9722448"/>
              <a:gd name="connsiteY34" fmla="*/ 246561 h 1479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722448" h="1479334" fill="none" extrusionOk="0">
                <a:moveTo>
                  <a:pt x="0" y="246561"/>
                </a:moveTo>
                <a:cubicBezTo>
                  <a:pt x="17750" y="101160"/>
                  <a:pt x="112751" y="2630"/>
                  <a:pt x="246561" y="0"/>
                </a:cubicBezTo>
                <a:cubicBezTo>
                  <a:pt x="505371" y="-9916"/>
                  <a:pt x="681793" y="-31848"/>
                  <a:pt x="998092" y="0"/>
                </a:cubicBezTo>
                <a:cubicBezTo>
                  <a:pt x="1314391" y="31848"/>
                  <a:pt x="1441410" y="21079"/>
                  <a:pt x="1749623" y="0"/>
                </a:cubicBezTo>
                <a:cubicBezTo>
                  <a:pt x="2057836" y="-21079"/>
                  <a:pt x="2231578" y="9856"/>
                  <a:pt x="2408860" y="0"/>
                </a:cubicBezTo>
                <a:cubicBezTo>
                  <a:pt x="2586142" y="-9856"/>
                  <a:pt x="2893168" y="7096"/>
                  <a:pt x="3160391" y="0"/>
                </a:cubicBezTo>
                <a:cubicBezTo>
                  <a:pt x="3427614" y="-7096"/>
                  <a:pt x="3540252" y="-15738"/>
                  <a:pt x="3911922" y="0"/>
                </a:cubicBezTo>
                <a:cubicBezTo>
                  <a:pt x="4283592" y="15738"/>
                  <a:pt x="4338205" y="28867"/>
                  <a:pt x="4755746" y="0"/>
                </a:cubicBezTo>
                <a:cubicBezTo>
                  <a:pt x="5173287" y="-28867"/>
                  <a:pt x="5334843" y="-35023"/>
                  <a:pt x="5599570" y="0"/>
                </a:cubicBezTo>
                <a:cubicBezTo>
                  <a:pt x="5864297" y="35023"/>
                  <a:pt x="5813739" y="-11412"/>
                  <a:pt x="5981928" y="0"/>
                </a:cubicBezTo>
                <a:cubicBezTo>
                  <a:pt x="6150117" y="11412"/>
                  <a:pt x="6375719" y="-226"/>
                  <a:pt x="6548872" y="0"/>
                </a:cubicBezTo>
                <a:cubicBezTo>
                  <a:pt x="6722025" y="226"/>
                  <a:pt x="6809307" y="-12246"/>
                  <a:pt x="7023523" y="0"/>
                </a:cubicBezTo>
                <a:cubicBezTo>
                  <a:pt x="7237739" y="12246"/>
                  <a:pt x="7679152" y="8317"/>
                  <a:pt x="7867347" y="0"/>
                </a:cubicBezTo>
                <a:cubicBezTo>
                  <a:pt x="8055542" y="-8317"/>
                  <a:pt x="8459784" y="18623"/>
                  <a:pt x="8711171" y="0"/>
                </a:cubicBezTo>
                <a:cubicBezTo>
                  <a:pt x="8962558" y="-18623"/>
                  <a:pt x="9108322" y="25252"/>
                  <a:pt x="9475887" y="0"/>
                </a:cubicBezTo>
                <a:cubicBezTo>
                  <a:pt x="9613172" y="-8339"/>
                  <a:pt x="9708062" y="118771"/>
                  <a:pt x="9722448" y="246561"/>
                </a:cubicBezTo>
                <a:cubicBezTo>
                  <a:pt x="9742052" y="410336"/>
                  <a:pt x="9697711" y="514387"/>
                  <a:pt x="9722448" y="749529"/>
                </a:cubicBezTo>
                <a:cubicBezTo>
                  <a:pt x="9747185" y="984671"/>
                  <a:pt x="9713771" y="1107584"/>
                  <a:pt x="9722448" y="1232773"/>
                </a:cubicBezTo>
                <a:cubicBezTo>
                  <a:pt x="9711962" y="1386389"/>
                  <a:pt x="9628310" y="1450617"/>
                  <a:pt x="9475887" y="1479334"/>
                </a:cubicBezTo>
                <a:cubicBezTo>
                  <a:pt x="9325228" y="1489909"/>
                  <a:pt x="9130790" y="1463568"/>
                  <a:pt x="8816649" y="1479334"/>
                </a:cubicBezTo>
                <a:cubicBezTo>
                  <a:pt x="8502508" y="1495100"/>
                  <a:pt x="8276389" y="1457041"/>
                  <a:pt x="8065119" y="1479334"/>
                </a:cubicBezTo>
                <a:cubicBezTo>
                  <a:pt x="7853849" y="1501628"/>
                  <a:pt x="7763451" y="1502972"/>
                  <a:pt x="7498174" y="1479334"/>
                </a:cubicBezTo>
                <a:cubicBezTo>
                  <a:pt x="7232898" y="1455696"/>
                  <a:pt x="6910463" y="1481492"/>
                  <a:pt x="6746643" y="1479334"/>
                </a:cubicBezTo>
                <a:cubicBezTo>
                  <a:pt x="6582823" y="1477176"/>
                  <a:pt x="6336312" y="1488159"/>
                  <a:pt x="6179699" y="1479334"/>
                </a:cubicBezTo>
                <a:cubicBezTo>
                  <a:pt x="6023086" y="1470509"/>
                  <a:pt x="5606427" y="1514455"/>
                  <a:pt x="5335875" y="1479334"/>
                </a:cubicBezTo>
                <a:cubicBezTo>
                  <a:pt x="5065323" y="1444213"/>
                  <a:pt x="4955627" y="1496614"/>
                  <a:pt x="4676637" y="1479334"/>
                </a:cubicBezTo>
                <a:cubicBezTo>
                  <a:pt x="4397647" y="1462054"/>
                  <a:pt x="4412830" y="1489942"/>
                  <a:pt x="4294280" y="1479334"/>
                </a:cubicBezTo>
                <a:cubicBezTo>
                  <a:pt x="4175730" y="1468726"/>
                  <a:pt x="3923519" y="1491523"/>
                  <a:pt x="3635042" y="1479334"/>
                </a:cubicBezTo>
                <a:cubicBezTo>
                  <a:pt x="3346565" y="1467145"/>
                  <a:pt x="3124325" y="1470392"/>
                  <a:pt x="2791218" y="1479334"/>
                </a:cubicBezTo>
                <a:cubicBezTo>
                  <a:pt x="2458111" y="1488276"/>
                  <a:pt x="2194072" y="1488478"/>
                  <a:pt x="2039687" y="1479334"/>
                </a:cubicBezTo>
                <a:cubicBezTo>
                  <a:pt x="1885302" y="1470190"/>
                  <a:pt x="1740648" y="1459953"/>
                  <a:pt x="1472743" y="1479334"/>
                </a:cubicBezTo>
                <a:cubicBezTo>
                  <a:pt x="1204838" y="1498715"/>
                  <a:pt x="684271" y="1454053"/>
                  <a:pt x="246561" y="1479334"/>
                </a:cubicBezTo>
                <a:cubicBezTo>
                  <a:pt x="101883" y="1481837"/>
                  <a:pt x="-5561" y="1367030"/>
                  <a:pt x="0" y="1232773"/>
                </a:cubicBezTo>
                <a:cubicBezTo>
                  <a:pt x="-10373" y="1017682"/>
                  <a:pt x="-15510" y="977957"/>
                  <a:pt x="0" y="769253"/>
                </a:cubicBezTo>
                <a:cubicBezTo>
                  <a:pt x="15510" y="560549"/>
                  <a:pt x="16516" y="461022"/>
                  <a:pt x="0" y="246561"/>
                </a:cubicBezTo>
                <a:close/>
              </a:path>
              <a:path w="9722448" h="1479334" stroke="0" extrusionOk="0">
                <a:moveTo>
                  <a:pt x="0" y="246561"/>
                </a:moveTo>
                <a:cubicBezTo>
                  <a:pt x="7853" y="85452"/>
                  <a:pt x="91562" y="-456"/>
                  <a:pt x="246561" y="0"/>
                </a:cubicBezTo>
                <a:cubicBezTo>
                  <a:pt x="474627" y="24597"/>
                  <a:pt x="617887" y="-24886"/>
                  <a:pt x="813505" y="0"/>
                </a:cubicBezTo>
                <a:cubicBezTo>
                  <a:pt x="1009123" y="24886"/>
                  <a:pt x="1236776" y="812"/>
                  <a:pt x="1565036" y="0"/>
                </a:cubicBezTo>
                <a:cubicBezTo>
                  <a:pt x="1893296" y="-812"/>
                  <a:pt x="2003342" y="23906"/>
                  <a:pt x="2131980" y="0"/>
                </a:cubicBezTo>
                <a:cubicBezTo>
                  <a:pt x="2260618" y="-23906"/>
                  <a:pt x="2332136" y="-4080"/>
                  <a:pt x="2514338" y="0"/>
                </a:cubicBezTo>
                <a:cubicBezTo>
                  <a:pt x="2696540" y="4080"/>
                  <a:pt x="2840153" y="-19869"/>
                  <a:pt x="2988989" y="0"/>
                </a:cubicBezTo>
                <a:cubicBezTo>
                  <a:pt x="3137825" y="19869"/>
                  <a:pt x="3273865" y="18198"/>
                  <a:pt x="3555934" y="0"/>
                </a:cubicBezTo>
                <a:cubicBezTo>
                  <a:pt x="3838003" y="-18198"/>
                  <a:pt x="3954505" y="-18421"/>
                  <a:pt x="4215171" y="0"/>
                </a:cubicBezTo>
                <a:cubicBezTo>
                  <a:pt x="4475837" y="18421"/>
                  <a:pt x="4599302" y="-23766"/>
                  <a:pt x="4874409" y="0"/>
                </a:cubicBezTo>
                <a:cubicBezTo>
                  <a:pt x="5149516" y="23766"/>
                  <a:pt x="5083481" y="5468"/>
                  <a:pt x="5256767" y="0"/>
                </a:cubicBezTo>
                <a:cubicBezTo>
                  <a:pt x="5430053" y="-5468"/>
                  <a:pt x="5708355" y="-15860"/>
                  <a:pt x="5823711" y="0"/>
                </a:cubicBezTo>
                <a:cubicBezTo>
                  <a:pt x="5939067" y="15860"/>
                  <a:pt x="6312945" y="-30827"/>
                  <a:pt x="6575242" y="0"/>
                </a:cubicBezTo>
                <a:cubicBezTo>
                  <a:pt x="6837539" y="30827"/>
                  <a:pt x="6853871" y="22623"/>
                  <a:pt x="7049893" y="0"/>
                </a:cubicBezTo>
                <a:cubicBezTo>
                  <a:pt x="7245915" y="-22623"/>
                  <a:pt x="7564259" y="11148"/>
                  <a:pt x="7709130" y="0"/>
                </a:cubicBezTo>
                <a:cubicBezTo>
                  <a:pt x="7854001" y="-11148"/>
                  <a:pt x="7995911" y="2776"/>
                  <a:pt x="8276075" y="0"/>
                </a:cubicBezTo>
                <a:cubicBezTo>
                  <a:pt x="8556240" y="-2776"/>
                  <a:pt x="8971568" y="23896"/>
                  <a:pt x="9475887" y="0"/>
                </a:cubicBezTo>
                <a:cubicBezTo>
                  <a:pt x="9634995" y="-13895"/>
                  <a:pt x="9727513" y="77411"/>
                  <a:pt x="9722448" y="246561"/>
                </a:cubicBezTo>
                <a:cubicBezTo>
                  <a:pt x="9716543" y="423513"/>
                  <a:pt x="9725111" y="566710"/>
                  <a:pt x="9722448" y="710081"/>
                </a:cubicBezTo>
                <a:cubicBezTo>
                  <a:pt x="9719785" y="853452"/>
                  <a:pt x="9715797" y="1015107"/>
                  <a:pt x="9722448" y="1232773"/>
                </a:cubicBezTo>
                <a:cubicBezTo>
                  <a:pt x="9725082" y="1358977"/>
                  <a:pt x="9634347" y="1497798"/>
                  <a:pt x="9475887" y="1479334"/>
                </a:cubicBezTo>
                <a:cubicBezTo>
                  <a:pt x="9286883" y="1471229"/>
                  <a:pt x="8906611" y="1469779"/>
                  <a:pt x="8632063" y="1479334"/>
                </a:cubicBezTo>
                <a:cubicBezTo>
                  <a:pt x="8357515" y="1488889"/>
                  <a:pt x="8034471" y="1462274"/>
                  <a:pt x="7880532" y="1479334"/>
                </a:cubicBezTo>
                <a:cubicBezTo>
                  <a:pt x="7726593" y="1496394"/>
                  <a:pt x="7530132" y="1482696"/>
                  <a:pt x="7405881" y="1479334"/>
                </a:cubicBezTo>
                <a:cubicBezTo>
                  <a:pt x="7281630" y="1475972"/>
                  <a:pt x="6765005" y="1447156"/>
                  <a:pt x="6562057" y="1479334"/>
                </a:cubicBezTo>
                <a:cubicBezTo>
                  <a:pt x="6359109" y="1511512"/>
                  <a:pt x="6129296" y="1503004"/>
                  <a:pt x="5995113" y="1479334"/>
                </a:cubicBezTo>
                <a:cubicBezTo>
                  <a:pt x="5860930" y="1455664"/>
                  <a:pt x="5636777" y="1480418"/>
                  <a:pt x="5428168" y="1479334"/>
                </a:cubicBezTo>
                <a:cubicBezTo>
                  <a:pt x="5219559" y="1478250"/>
                  <a:pt x="4945217" y="1492001"/>
                  <a:pt x="4676637" y="1479334"/>
                </a:cubicBezTo>
                <a:cubicBezTo>
                  <a:pt x="4408057" y="1466667"/>
                  <a:pt x="4310247" y="1493055"/>
                  <a:pt x="4017400" y="1479334"/>
                </a:cubicBezTo>
                <a:cubicBezTo>
                  <a:pt x="3724553" y="1465613"/>
                  <a:pt x="3816832" y="1475569"/>
                  <a:pt x="3635042" y="1479334"/>
                </a:cubicBezTo>
                <a:cubicBezTo>
                  <a:pt x="3453252" y="1483099"/>
                  <a:pt x="3251575" y="1504385"/>
                  <a:pt x="2883511" y="1479334"/>
                </a:cubicBezTo>
                <a:cubicBezTo>
                  <a:pt x="2515447" y="1454283"/>
                  <a:pt x="2506905" y="1503980"/>
                  <a:pt x="2316567" y="1479334"/>
                </a:cubicBezTo>
                <a:cubicBezTo>
                  <a:pt x="2126229" y="1454688"/>
                  <a:pt x="1969926" y="1453543"/>
                  <a:pt x="1749623" y="1479334"/>
                </a:cubicBezTo>
                <a:cubicBezTo>
                  <a:pt x="1529320" y="1505125"/>
                  <a:pt x="1237952" y="1516435"/>
                  <a:pt x="905799" y="1479334"/>
                </a:cubicBezTo>
                <a:cubicBezTo>
                  <a:pt x="573646" y="1442233"/>
                  <a:pt x="455702" y="1454530"/>
                  <a:pt x="246561" y="1479334"/>
                </a:cubicBezTo>
                <a:cubicBezTo>
                  <a:pt x="106803" y="1447366"/>
                  <a:pt x="31973" y="1357599"/>
                  <a:pt x="0" y="1232773"/>
                </a:cubicBezTo>
                <a:cubicBezTo>
                  <a:pt x="-24381" y="1122216"/>
                  <a:pt x="-22509" y="886929"/>
                  <a:pt x="0" y="719943"/>
                </a:cubicBezTo>
                <a:cubicBezTo>
                  <a:pt x="22509" y="552957"/>
                  <a:pt x="-9311" y="398976"/>
                  <a:pt x="0" y="246561"/>
                </a:cubicBezTo>
                <a:close/>
              </a:path>
            </a:pathLst>
          </a:custGeom>
          <a:solidFill>
            <a:srgbClr val="D2F5F6"/>
          </a:solidFill>
          <a:ln>
            <a:solidFill>
              <a:schemeClr val="tx1"/>
            </a:solidFill>
            <a:extLst>
              <a:ext uri="{C807C97D-BFC1-408E-A445-0C87EB9F89A2}">
                <ask:lineSketchStyleProps xmlns:ask="http://schemas.microsoft.com/office/drawing/2018/sketchyshapes" sd="1640436001">
                  <a:custGeom>
                    <a:avLst/>
                    <a:gdLst>
                      <a:gd name="connsiteX0" fmla="*/ 0 w 5101333"/>
                      <a:gd name="connsiteY0" fmla="*/ 203318 h 1219883"/>
                      <a:gd name="connsiteX1" fmla="*/ 129369 w 5101333"/>
                      <a:gd name="connsiteY1" fmla="*/ 0 h 1219883"/>
                      <a:gd name="connsiteX2" fmla="*/ 523695 w 5101333"/>
                      <a:gd name="connsiteY2" fmla="*/ 0 h 1219883"/>
                      <a:gd name="connsiteX3" fmla="*/ 918020 w 5101333"/>
                      <a:gd name="connsiteY3" fmla="*/ 0 h 1219883"/>
                      <a:gd name="connsiteX4" fmla="*/ 1263920 w 5101333"/>
                      <a:gd name="connsiteY4" fmla="*/ 0 h 1219883"/>
                      <a:gd name="connsiteX5" fmla="*/ 1658245 w 5101333"/>
                      <a:gd name="connsiteY5" fmla="*/ 0 h 1219883"/>
                      <a:gd name="connsiteX6" fmla="*/ 2052571 w 5101333"/>
                      <a:gd name="connsiteY6" fmla="*/ 0 h 1219883"/>
                      <a:gd name="connsiteX7" fmla="*/ 2495322 w 5101333"/>
                      <a:gd name="connsiteY7" fmla="*/ 0 h 1219883"/>
                      <a:gd name="connsiteX8" fmla="*/ 2938073 w 5101333"/>
                      <a:gd name="connsiteY8" fmla="*/ 0 h 1219883"/>
                      <a:gd name="connsiteX9" fmla="*/ 3138695 w 5101333"/>
                      <a:gd name="connsiteY9" fmla="*/ 0 h 1219883"/>
                      <a:gd name="connsiteX10" fmla="*/ 3436169 w 5101333"/>
                      <a:gd name="connsiteY10" fmla="*/ 0 h 1219883"/>
                      <a:gd name="connsiteX11" fmla="*/ 3685216 w 5101333"/>
                      <a:gd name="connsiteY11" fmla="*/ 0 h 1219883"/>
                      <a:gd name="connsiteX12" fmla="*/ 4127968 w 5101333"/>
                      <a:gd name="connsiteY12" fmla="*/ 0 h 1219883"/>
                      <a:gd name="connsiteX13" fmla="*/ 4570719 w 5101333"/>
                      <a:gd name="connsiteY13" fmla="*/ 0 h 1219883"/>
                      <a:gd name="connsiteX14" fmla="*/ 4971963 w 5101333"/>
                      <a:gd name="connsiteY14" fmla="*/ 0 h 1219883"/>
                      <a:gd name="connsiteX15" fmla="*/ 5101333 w 5101333"/>
                      <a:gd name="connsiteY15" fmla="*/ 203318 h 1219883"/>
                      <a:gd name="connsiteX16" fmla="*/ 5101333 w 5101333"/>
                      <a:gd name="connsiteY16" fmla="*/ 618073 h 1219883"/>
                      <a:gd name="connsiteX17" fmla="*/ 5101333 w 5101333"/>
                      <a:gd name="connsiteY17" fmla="*/ 1016564 h 1219883"/>
                      <a:gd name="connsiteX18" fmla="*/ 4971963 w 5101333"/>
                      <a:gd name="connsiteY18" fmla="*/ 1219883 h 1219883"/>
                      <a:gd name="connsiteX19" fmla="*/ 4626063 w 5101333"/>
                      <a:gd name="connsiteY19" fmla="*/ 1219883 h 1219883"/>
                      <a:gd name="connsiteX20" fmla="*/ 4231738 w 5101333"/>
                      <a:gd name="connsiteY20" fmla="*/ 1219883 h 1219883"/>
                      <a:gd name="connsiteX21" fmla="*/ 3934264 w 5101333"/>
                      <a:gd name="connsiteY21" fmla="*/ 1219883 h 1219883"/>
                      <a:gd name="connsiteX22" fmla="*/ 3539938 w 5101333"/>
                      <a:gd name="connsiteY22" fmla="*/ 1219883 h 1219883"/>
                      <a:gd name="connsiteX23" fmla="*/ 3242465 w 5101333"/>
                      <a:gd name="connsiteY23" fmla="*/ 1219883 h 1219883"/>
                      <a:gd name="connsiteX24" fmla="*/ 2799714 w 5101333"/>
                      <a:gd name="connsiteY24" fmla="*/ 1219883 h 1219883"/>
                      <a:gd name="connsiteX25" fmla="*/ 2453814 w 5101333"/>
                      <a:gd name="connsiteY25" fmla="*/ 1219883 h 1219883"/>
                      <a:gd name="connsiteX26" fmla="*/ 2253193 w 5101333"/>
                      <a:gd name="connsiteY26" fmla="*/ 1219883 h 1219883"/>
                      <a:gd name="connsiteX27" fmla="*/ 1907293 w 5101333"/>
                      <a:gd name="connsiteY27" fmla="*/ 1219883 h 1219883"/>
                      <a:gd name="connsiteX28" fmla="*/ 1464541 w 5101333"/>
                      <a:gd name="connsiteY28" fmla="*/ 1219883 h 1219883"/>
                      <a:gd name="connsiteX29" fmla="*/ 1070216 w 5101333"/>
                      <a:gd name="connsiteY29" fmla="*/ 1219883 h 1219883"/>
                      <a:gd name="connsiteX30" fmla="*/ 772742 w 5101333"/>
                      <a:gd name="connsiteY30" fmla="*/ 1219883 h 1219883"/>
                      <a:gd name="connsiteX31" fmla="*/ 129369 w 5101333"/>
                      <a:gd name="connsiteY31" fmla="*/ 1219883 h 1219883"/>
                      <a:gd name="connsiteX32" fmla="*/ 0 w 5101333"/>
                      <a:gd name="connsiteY32" fmla="*/ 1016564 h 1219883"/>
                      <a:gd name="connsiteX33" fmla="*/ 0 w 5101333"/>
                      <a:gd name="connsiteY33" fmla="*/ 634338 h 1219883"/>
                      <a:gd name="connsiteX34" fmla="*/ 0 w 5101333"/>
                      <a:gd name="connsiteY34" fmla="*/ 203318 h 1219883"/>
                      <a:gd name="connsiteX0" fmla="*/ 0 w 5101333"/>
                      <a:gd name="connsiteY0" fmla="*/ 203318 h 1219883"/>
                      <a:gd name="connsiteX1" fmla="*/ 129369 w 5101333"/>
                      <a:gd name="connsiteY1" fmla="*/ 0 h 1219883"/>
                      <a:gd name="connsiteX2" fmla="*/ 426843 w 5101333"/>
                      <a:gd name="connsiteY2" fmla="*/ 0 h 1219883"/>
                      <a:gd name="connsiteX3" fmla="*/ 821168 w 5101333"/>
                      <a:gd name="connsiteY3" fmla="*/ 0 h 1219883"/>
                      <a:gd name="connsiteX4" fmla="*/ 1118642 w 5101333"/>
                      <a:gd name="connsiteY4" fmla="*/ 0 h 1219883"/>
                      <a:gd name="connsiteX5" fmla="*/ 1319263 w 5101333"/>
                      <a:gd name="connsiteY5" fmla="*/ 0 h 1219883"/>
                      <a:gd name="connsiteX6" fmla="*/ 1568311 w 5101333"/>
                      <a:gd name="connsiteY6" fmla="*/ 0 h 1219883"/>
                      <a:gd name="connsiteX7" fmla="*/ 1865785 w 5101333"/>
                      <a:gd name="connsiteY7" fmla="*/ 0 h 1219883"/>
                      <a:gd name="connsiteX8" fmla="*/ 2211684 w 5101333"/>
                      <a:gd name="connsiteY8" fmla="*/ 0 h 1219883"/>
                      <a:gd name="connsiteX9" fmla="*/ 2557584 w 5101333"/>
                      <a:gd name="connsiteY9" fmla="*/ 0 h 1219883"/>
                      <a:gd name="connsiteX10" fmla="*/ 2758206 w 5101333"/>
                      <a:gd name="connsiteY10" fmla="*/ 0 h 1219883"/>
                      <a:gd name="connsiteX11" fmla="*/ 3055679 w 5101333"/>
                      <a:gd name="connsiteY11" fmla="*/ 0 h 1219883"/>
                      <a:gd name="connsiteX12" fmla="*/ 3450005 w 5101333"/>
                      <a:gd name="connsiteY12" fmla="*/ 0 h 1219883"/>
                      <a:gd name="connsiteX13" fmla="*/ 3699053 w 5101333"/>
                      <a:gd name="connsiteY13" fmla="*/ 0 h 1219883"/>
                      <a:gd name="connsiteX14" fmla="*/ 4044952 w 5101333"/>
                      <a:gd name="connsiteY14" fmla="*/ 0 h 1219883"/>
                      <a:gd name="connsiteX15" fmla="*/ 4342426 w 5101333"/>
                      <a:gd name="connsiteY15" fmla="*/ 0 h 1219883"/>
                      <a:gd name="connsiteX16" fmla="*/ 4971963 w 5101333"/>
                      <a:gd name="connsiteY16" fmla="*/ 0 h 1219883"/>
                      <a:gd name="connsiteX17" fmla="*/ 5101333 w 5101333"/>
                      <a:gd name="connsiteY17" fmla="*/ 203318 h 1219883"/>
                      <a:gd name="connsiteX18" fmla="*/ 5101333 w 5101333"/>
                      <a:gd name="connsiteY18" fmla="*/ 585544 h 1219883"/>
                      <a:gd name="connsiteX19" fmla="*/ 5101333 w 5101333"/>
                      <a:gd name="connsiteY19" fmla="*/ 1016564 h 1219883"/>
                      <a:gd name="connsiteX20" fmla="*/ 4971963 w 5101333"/>
                      <a:gd name="connsiteY20" fmla="*/ 1219883 h 1219883"/>
                      <a:gd name="connsiteX21" fmla="*/ 4529211 w 5101333"/>
                      <a:gd name="connsiteY21" fmla="*/ 1219883 h 1219883"/>
                      <a:gd name="connsiteX22" fmla="*/ 4134886 w 5101333"/>
                      <a:gd name="connsiteY22" fmla="*/ 1219883 h 1219883"/>
                      <a:gd name="connsiteX23" fmla="*/ 3885838 w 5101333"/>
                      <a:gd name="connsiteY23" fmla="*/ 1219883 h 1219883"/>
                      <a:gd name="connsiteX24" fmla="*/ 3443087 w 5101333"/>
                      <a:gd name="connsiteY24" fmla="*/ 1219883 h 1219883"/>
                      <a:gd name="connsiteX25" fmla="*/ 3145613 w 5101333"/>
                      <a:gd name="connsiteY25" fmla="*/ 1219883 h 1219883"/>
                      <a:gd name="connsiteX26" fmla="*/ 2848139 w 5101333"/>
                      <a:gd name="connsiteY26" fmla="*/ 1219883 h 1219883"/>
                      <a:gd name="connsiteX27" fmla="*/ 2453814 w 5101333"/>
                      <a:gd name="connsiteY27" fmla="*/ 1219883 h 1219883"/>
                      <a:gd name="connsiteX28" fmla="*/ 2107915 w 5101333"/>
                      <a:gd name="connsiteY28" fmla="*/ 1219883 h 1219883"/>
                      <a:gd name="connsiteX29" fmla="*/ 1907293 w 5101333"/>
                      <a:gd name="connsiteY29" fmla="*/ 1219883 h 1219883"/>
                      <a:gd name="connsiteX30" fmla="*/ 1512967 w 5101333"/>
                      <a:gd name="connsiteY30" fmla="*/ 1219883 h 1219883"/>
                      <a:gd name="connsiteX31" fmla="*/ 1215494 w 5101333"/>
                      <a:gd name="connsiteY31" fmla="*/ 1219883 h 1219883"/>
                      <a:gd name="connsiteX32" fmla="*/ 918020 w 5101333"/>
                      <a:gd name="connsiteY32" fmla="*/ 1219883 h 1219883"/>
                      <a:gd name="connsiteX33" fmla="*/ 475269 w 5101333"/>
                      <a:gd name="connsiteY33" fmla="*/ 1219883 h 1219883"/>
                      <a:gd name="connsiteX34" fmla="*/ 129369 w 5101333"/>
                      <a:gd name="connsiteY34" fmla="*/ 1219883 h 1219883"/>
                      <a:gd name="connsiteX35" fmla="*/ 0 w 5101333"/>
                      <a:gd name="connsiteY35" fmla="*/ 1016564 h 1219883"/>
                      <a:gd name="connsiteX36" fmla="*/ 0 w 5101333"/>
                      <a:gd name="connsiteY36" fmla="*/ 593676 h 1219883"/>
                      <a:gd name="connsiteX37" fmla="*/ 0 w 5101333"/>
                      <a:gd name="connsiteY37" fmla="*/ 203318 h 12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101333" h="1219883" fill="none" extrusionOk="0">
                        <a:moveTo>
                          <a:pt x="0" y="203318"/>
                        </a:moveTo>
                        <a:cubicBezTo>
                          <a:pt x="-2142" y="85479"/>
                          <a:pt x="68327" y="-6279"/>
                          <a:pt x="129369" y="0"/>
                        </a:cubicBezTo>
                        <a:cubicBezTo>
                          <a:pt x="262386" y="-6636"/>
                          <a:pt x="367471" y="-14532"/>
                          <a:pt x="523695" y="0"/>
                        </a:cubicBezTo>
                        <a:cubicBezTo>
                          <a:pt x="693872" y="34758"/>
                          <a:pt x="762898" y="25933"/>
                          <a:pt x="918020" y="0"/>
                        </a:cubicBezTo>
                        <a:cubicBezTo>
                          <a:pt x="1077278" y="-15558"/>
                          <a:pt x="1184102" y="6277"/>
                          <a:pt x="1263920" y="0"/>
                        </a:cubicBezTo>
                        <a:cubicBezTo>
                          <a:pt x="1378000" y="8178"/>
                          <a:pt x="1519190" y="-25880"/>
                          <a:pt x="1658245" y="0"/>
                        </a:cubicBezTo>
                        <a:cubicBezTo>
                          <a:pt x="1789597" y="-14197"/>
                          <a:pt x="1852472" y="-8647"/>
                          <a:pt x="2052571" y="0"/>
                        </a:cubicBezTo>
                        <a:cubicBezTo>
                          <a:pt x="2241385" y="14206"/>
                          <a:pt x="2276469" y="21407"/>
                          <a:pt x="2495322" y="0"/>
                        </a:cubicBezTo>
                        <a:cubicBezTo>
                          <a:pt x="2719365" y="-15814"/>
                          <a:pt x="2792339" y="-30597"/>
                          <a:pt x="2938073" y="0"/>
                        </a:cubicBezTo>
                        <a:cubicBezTo>
                          <a:pt x="3077593" y="24249"/>
                          <a:pt x="3048464" y="-8256"/>
                          <a:pt x="3138695" y="0"/>
                        </a:cubicBezTo>
                        <a:cubicBezTo>
                          <a:pt x="3218174" y="12777"/>
                          <a:pt x="3332713" y="-16505"/>
                          <a:pt x="3436169" y="0"/>
                        </a:cubicBezTo>
                        <a:cubicBezTo>
                          <a:pt x="3535114" y="3846"/>
                          <a:pt x="3568670" y="-15573"/>
                          <a:pt x="3685216" y="0"/>
                        </a:cubicBezTo>
                        <a:cubicBezTo>
                          <a:pt x="3791926" y="19562"/>
                          <a:pt x="4035206" y="-3715"/>
                          <a:pt x="4127968" y="0"/>
                        </a:cubicBezTo>
                        <a:cubicBezTo>
                          <a:pt x="4225397" y="-13644"/>
                          <a:pt x="4439602" y="5098"/>
                          <a:pt x="4570719" y="0"/>
                        </a:cubicBezTo>
                        <a:cubicBezTo>
                          <a:pt x="4702452" y="-29309"/>
                          <a:pt x="4765866" y="14069"/>
                          <a:pt x="4971963" y="0"/>
                        </a:cubicBezTo>
                        <a:cubicBezTo>
                          <a:pt x="5024655" y="2152"/>
                          <a:pt x="5082587" y="83631"/>
                          <a:pt x="5101333" y="203318"/>
                        </a:cubicBezTo>
                        <a:cubicBezTo>
                          <a:pt x="5115320" y="341346"/>
                          <a:pt x="5101737" y="414052"/>
                          <a:pt x="5101333" y="618073"/>
                        </a:cubicBezTo>
                        <a:cubicBezTo>
                          <a:pt x="5114217" y="817339"/>
                          <a:pt x="5107729" y="909523"/>
                          <a:pt x="5101333" y="1016564"/>
                        </a:cubicBezTo>
                        <a:cubicBezTo>
                          <a:pt x="5094057" y="1146251"/>
                          <a:pt x="5037444" y="1190100"/>
                          <a:pt x="4971963" y="1219883"/>
                        </a:cubicBezTo>
                        <a:cubicBezTo>
                          <a:pt x="4898331" y="1231349"/>
                          <a:pt x="4779816" y="1214982"/>
                          <a:pt x="4626063" y="1219883"/>
                        </a:cubicBezTo>
                        <a:cubicBezTo>
                          <a:pt x="4460256" y="1226560"/>
                          <a:pt x="4336674" y="1208768"/>
                          <a:pt x="4231738" y="1219883"/>
                        </a:cubicBezTo>
                        <a:cubicBezTo>
                          <a:pt x="4122547" y="1247845"/>
                          <a:pt x="4072179" y="1236343"/>
                          <a:pt x="3934264" y="1219883"/>
                        </a:cubicBezTo>
                        <a:cubicBezTo>
                          <a:pt x="3779651" y="1186322"/>
                          <a:pt x="3639917" y="1222874"/>
                          <a:pt x="3539938" y="1219883"/>
                        </a:cubicBezTo>
                        <a:cubicBezTo>
                          <a:pt x="3445899" y="1212320"/>
                          <a:pt x="3329160" y="1232645"/>
                          <a:pt x="3242465" y="1219883"/>
                        </a:cubicBezTo>
                        <a:cubicBezTo>
                          <a:pt x="3155185" y="1189328"/>
                          <a:pt x="2946110" y="1222531"/>
                          <a:pt x="2799714" y="1219883"/>
                        </a:cubicBezTo>
                        <a:cubicBezTo>
                          <a:pt x="2662916" y="1195254"/>
                          <a:pt x="2607602" y="1228298"/>
                          <a:pt x="2453814" y="1219883"/>
                        </a:cubicBezTo>
                        <a:cubicBezTo>
                          <a:pt x="2306714" y="1205218"/>
                          <a:pt x="2313755" y="1226972"/>
                          <a:pt x="2253193" y="1219883"/>
                        </a:cubicBezTo>
                        <a:cubicBezTo>
                          <a:pt x="2220239" y="1195928"/>
                          <a:pt x="2036338" y="1249149"/>
                          <a:pt x="1907293" y="1219883"/>
                        </a:cubicBezTo>
                        <a:cubicBezTo>
                          <a:pt x="1754508" y="1217823"/>
                          <a:pt x="1648243" y="1202245"/>
                          <a:pt x="1464541" y="1219883"/>
                        </a:cubicBezTo>
                        <a:cubicBezTo>
                          <a:pt x="1283278" y="1214280"/>
                          <a:pt x="1148370" y="1244858"/>
                          <a:pt x="1070216" y="1219883"/>
                        </a:cubicBezTo>
                        <a:cubicBezTo>
                          <a:pt x="989319" y="1222478"/>
                          <a:pt x="908307" y="1194398"/>
                          <a:pt x="772742" y="1219883"/>
                        </a:cubicBezTo>
                        <a:cubicBezTo>
                          <a:pt x="599005" y="1193961"/>
                          <a:pt x="349344" y="1160427"/>
                          <a:pt x="129369" y="1219883"/>
                        </a:cubicBezTo>
                        <a:cubicBezTo>
                          <a:pt x="41416" y="1211661"/>
                          <a:pt x="-7033" y="1122784"/>
                          <a:pt x="0" y="1016564"/>
                        </a:cubicBezTo>
                        <a:cubicBezTo>
                          <a:pt x="-4519" y="839853"/>
                          <a:pt x="-9393" y="806618"/>
                          <a:pt x="0" y="634338"/>
                        </a:cubicBezTo>
                        <a:cubicBezTo>
                          <a:pt x="130" y="459854"/>
                          <a:pt x="14902" y="377468"/>
                          <a:pt x="0" y="203318"/>
                        </a:cubicBezTo>
                        <a:close/>
                      </a:path>
                      <a:path w="5101333" h="1219883" stroke="0" extrusionOk="0">
                        <a:moveTo>
                          <a:pt x="0" y="203318"/>
                        </a:moveTo>
                        <a:cubicBezTo>
                          <a:pt x="-4115" y="59296"/>
                          <a:pt x="40751" y="-512"/>
                          <a:pt x="129369" y="0"/>
                        </a:cubicBezTo>
                        <a:cubicBezTo>
                          <a:pt x="254376" y="8495"/>
                          <a:pt x="337500" y="-20958"/>
                          <a:pt x="426843" y="0"/>
                        </a:cubicBezTo>
                        <a:cubicBezTo>
                          <a:pt x="534091" y="-468"/>
                          <a:pt x="631656" y="-9816"/>
                          <a:pt x="821168" y="0"/>
                        </a:cubicBezTo>
                        <a:cubicBezTo>
                          <a:pt x="993645" y="-12306"/>
                          <a:pt x="1046375" y="24359"/>
                          <a:pt x="1118642" y="0"/>
                        </a:cubicBezTo>
                        <a:cubicBezTo>
                          <a:pt x="1191108" y="-17426"/>
                          <a:pt x="1232718" y="-851"/>
                          <a:pt x="1319263" y="0"/>
                        </a:cubicBezTo>
                        <a:cubicBezTo>
                          <a:pt x="1412045" y="2206"/>
                          <a:pt x="1499091" y="-30686"/>
                          <a:pt x="1568311" y="0"/>
                        </a:cubicBezTo>
                        <a:cubicBezTo>
                          <a:pt x="1649166" y="20770"/>
                          <a:pt x="1720000" y="29003"/>
                          <a:pt x="1865785" y="0"/>
                        </a:cubicBezTo>
                        <a:cubicBezTo>
                          <a:pt x="2011270" y="-17049"/>
                          <a:pt x="2067505" y="-13602"/>
                          <a:pt x="2211684" y="0"/>
                        </a:cubicBezTo>
                        <a:cubicBezTo>
                          <a:pt x="2348122" y="18805"/>
                          <a:pt x="2414128" y="-17458"/>
                          <a:pt x="2557584" y="0"/>
                        </a:cubicBezTo>
                        <a:cubicBezTo>
                          <a:pt x="2703106" y="22238"/>
                          <a:pt x="2665905" y="4634"/>
                          <a:pt x="2758206" y="0"/>
                        </a:cubicBezTo>
                        <a:cubicBezTo>
                          <a:pt x="2839520" y="-482"/>
                          <a:pt x="2984874" y="-9821"/>
                          <a:pt x="3055679" y="0"/>
                        </a:cubicBezTo>
                        <a:cubicBezTo>
                          <a:pt x="3110191" y="14778"/>
                          <a:pt x="3338732" y="-32125"/>
                          <a:pt x="3450005" y="0"/>
                        </a:cubicBezTo>
                        <a:cubicBezTo>
                          <a:pt x="3586869" y="26645"/>
                          <a:pt x="3597421" y="19671"/>
                          <a:pt x="3699053" y="0"/>
                        </a:cubicBezTo>
                        <a:cubicBezTo>
                          <a:pt x="3803648" y="-16480"/>
                          <a:pt x="3976717" y="612"/>
                          <a:pt x="4044952" y="0"/>
                        </a:cubicBezTo>
                        <a:cubicBezTo>
                          <a:pt x="4124169" y="-11209"/>
                          <a:pt x="4197878" y="1620"/>
                          <a:pt x="4342426" y="0"/>
                        </a:cubicBezTo>
                        <a:cubicBezTo>
                          <a:pt x="4479972" y="31818"/>
                          <a:pt x="4698049" y="12918"/>
                          <a:pt x="4971963" y="0"/>
                        </a:cubicBezTo>
                        <a:cubicBezTo>
                          <a:pt x="5063360" y="-13268"/>
                          <a:pt x="5104188" y="61703"/>
                          <a:pt x="5101333" y="203318"/>
                        </a:cubicBezTo>
                        <a:cubicBezTo>
                          <a:pt x="5078771" y="331655"/>
                          <a:pt x="5106853" y="445768"/>
                          <a:pt x="5101333" y="585544"/>
                        </a:cubicBezTo>
                        <a:cubicBezTo>
                          <a:pt x="5105014" y="683238"/>
                          <a:pt x="5068827" y="824685"/>
                          <a:pt x="5101333" y="1016564"/>
                        </a:cubicBezTo>
                        <a:cubicBezTo>
                          <a:pt x="5083702" y="1121056"/>
                          <a:pt x="5040689" y="1241806"/>
                          <a:pt x="4971963" y="1219883"/>
                        </a:cubicBezTo>
                        <a:cubicBezTo>
                          <a:pt x="4896347" y="1226716"/>
                          <a:pt x="4667679" y="1205829"/>
                          <a:pt x="4529211" y="1219883"/>
                        </a:cubicBezTo>
                        <a:cubicBezTo>
                          <a:pt x="4382579" y="1227844"/>
                          <a:pt x="4200521" y="1204064"/>
                          <a:pt x="4134886" y="1219883"/>
                        </a:cubicBezTo>
                        <a:cubicBezTo>
                          <a:pt x="4046899" y="1238247"/>
                          <a:pt x="3944358" y="1228654"/>
                          <a:pt x="3885838" y="1219883"/>
                        </a:cubicBezTo>
                        <a:cubicBezTo>
                          <a:pt x="3805173" y="1213824"/>
                          <a:pt x="3546076" y="1200554"/>
                          <a:pt x="3443087" y="1219883"/>
                        </a:cubicBezTo>
                        <a:cubicBezTo>
                          <a:pt x="3330933" y="1244591"/>
                          <a:pt x="3205421" y="1225996"/>
                          <a:pt x="3145613" y="1219883"/>
                        </a:cubicBezTo>
                        <a:cubicBezTo>
                          <a:pt x="3081502" y="1212196"/>
                          <a:pt x="2948856" y="1220508"/>
                          <a:pt x="2848139" y="1219883"/>
                        </a:cubicBezTo>
                        <a:cubicBezTo>
                          <a:pt x="2740220" y="1223380"/>
                          <a:pt x="2604470" y="1240340"/>
                          <a:pt x="2453814" y="1219883"/>
                        </a:cubicBezTo>
                        <a:cubicBezTo>
                          <a:pt x="2314137" y="1208495"/>
                          <a:pt x="2261491" y="1236180"/>
                          <a:pt x="2107915" y="1219883"/>
                        </a:cubicBezTo>
                        <a:cubicBezTo>
                          <a:pt x="1952222" y="1210335"/>
                          <a:pt x="1999877" y="1217519"/>
                          <a:pt x="1907293" y="1219883"/>
                        </a:cubicBezTo>
                        <a:cubicBezTo>
                          <a:pt x="1808166" y="1206827"/>
                          <a:pt x="1717782" y="1241233"/>
                          <a:pt x="1512967" y="1219883"/>
                        </a:cubicBezTo>
                        <a:cubicBezTo>
                          <a:pt x="1326781" y="1192825"/>
                          <a:pt x="1318073" y="1231604"/>
                          <a:pt x="1215494" y="1219883"/>
                        </a:cubicBezTo>
                        <a:cubicBezTo>
                          <a:pt x="1113211" y="1190031"/>
                          <a:pt x="1032504" y="1201242"/>
                          <a:pt x="918020" y="1219883"/>
                        </a:cubicBezTo>
                        <a:cubicBezTo>
                          <a:pt x="807170" y="1236974"/>
                          <a:pt x="632918" y="1231994"/>
                          <a:pt x="475269" y="1219883"/>
                        </a:cubicBezTo>
                        <a:cubicBezTo>
                          <a:pt x="304130" y="1187077"/>
                          <a:pt x="239931" y="1188614"/>
                          <a:pt x="129369" y="1219883"/>
                        </a:cubicBezTo>
                        <a:cubicBezTo>
                          <a:pt x="50545" y="1180853"/>
                          <a:pt x="18602" y="1122981"/>
                          <a:pt x="0" y="1016564"/>
                        </a:cubicBezTo>
                        <a:cubicBezTo>
                          <a:pt x="-26853" y="920341"/>
                          <a:pt x="10078" y="748153"/>
                          <a:pt x="0" y="593676"/>
                        </a:cubicBezTo>
                        <a:cubicBezTo>
                          <a:pt x="14891" y="458480"/>
                          <a:pt x="-21943" y="354482"/>
                          <a:pt x="0" y="203318"/>
                        </a:cubicBezTo>
                        <a:close/>
                      </a:path>
                      <a:path w="5101333" h="1219883" fill="none" stroke="0" extrusionOk="0">
                        <a:moveTo>
                          <a:pt x="0" y="203318"/>
                        </a:moveTo>
                        <a:cubicBezTo>
                          <a:pt x="11885" y="75252"/>
                          <a:pt x="54359" y="2052"/>
                          <a:pt x="129369" y="0"/>
                        </a:cubicBezTo>
                        <a:cubicBezTo>
                          <a:pt x="272845" y="-5553"/>
                          <a:pt x="360657" y="-31245"/>
                          <a:pt x="523695" y="0"/>
                        </a:cubicBezTo>
                        <a:cubicBezTo>
                          <a:pt x="686283" y="18727"/>
                          <a:pt x="753629" y="26601"/>
                          <a:pt x="918020" y="0"/>
                        </a:cubicBezTo>
                        <a:cubicBezTo>
                          <a:pt x="1076764" y="-15281"/>
                          <a:pt x="1182945" y="904"/>
                          <a:pt x="1263920" y="0"/>
                        </a:cubicBezTo>
                        <a:cubicBezTo>
                          <a:pt x="1363976" y="23725"/>
                          <a:pt x="1512788" y="28291"/>
                          <a:pt x="1658245" y="0"/>
                        </a:cubicBezTo>
                        <a:cubicBezTo>
                          <a:pt x="1806584" y="-10610"/>
                          <a:pt x="1863330" y="-13549"/>
                          <a:pt x="2052571" y="0"/>
                        </a:cubicBezTo>
                        <a:cubicBezTo>
                          <a:pt x="2248522" y="6697"/>
                          <a:pt x="2274344" y="27915"/>
                          <a:pt x="2495322" y="0"/>
                        </a:cubicBezTo>
                        <a:cubicBezTo>
                          <a:pt x="2719126" y="-4664"/>
                          <a:pt x="2795548" y="-25916"/>
                          <a:pt x="2938073" y="0"/>
                        </a:cubicBezTo>
                        <a:cubicBezTo>
                          <a:pt x="3069694" y="29930"/>
                          <a:pt x="3048637" y="-12147"/>
                          <a:pt x="3138695" y="0"/>
                        </a:cubicBezTo>
                        <a:cubicBezTo>
                          <a:pt x="3225381" y="25105"/>
                          <a:pt x="3357826" y="12126"/>
                          <a:pt x="3436169" y="0"/>
                        </a:cubicBezTo>
                        <a:cubicBezTo>
                          <a:pt x="3528560" y="1575"/>
                          <a:pt x="3577549" y="-6519"/>
                          <a:pt x="3685216" y="0"/>
                        </a:cubicBezTo>
                        <a:cubicBezTo>
                          <a:pt x="3791538" y="7501"/>
                          <a:pt x="4046252" y="1104"/>
                          <a:pt x="4127968" y="0"/>
                        </a:cubicBezTo>
                        <a:cubicBezTo>
                          <a:pt x="4224412" y="13515"/>
                          <a:pt x="4417148" y="916"/>
                          <a:pt x="4570719" y="0"/>
                        </a:cubicBezTo>
                        <a:cubicBezTo>
                          <a:pt x="4710406" y="-6281"/>
                          <a:pt x="4785032" y="32167"/>
                          <a:pt x="4971963" y="0"/>
                        </a:cubicBezTo>
                        <a:cubicBezTo>
                          <a:pt x="5029438" y="-19269"/>
                          <a:pt x="5097362" y="80395"/>
                          <a:pt x="5101333" y="203318"/>
                        </a:cubicBezTo>
                        <a:cubicBezTo>
                          <a:pt x="5095715" y="324890"/>
                          <a:pt x="5085976" y="422190"/>
                          <a:pt x="5101333" y="618073"/>
                        </a:cubicBezTo>
                        <a:cubicBezTo>
                          <a:pt x="5114642" y="802146"/>
                          <a:pt x="5078798" y="896906"/>
                          <a:pt x="5101333" y="1016564"/>
                        </a:cubicBezTo>
                        <a:cubicBezTo>
                          <a:pt x="5097496" y="1142352"/>
                          <a:pt x="5046383" y="1200558"/>
                          <a:pt x="4971963" y="1219883"/>
                        </a:cubicBezTo>
                        <a:cubicBezTo>
                          <a:pt x="4910640" y="1230327"/>
                          <a:pt x="4812933" y="1195334"/>
                          <a:pt x="4626063" y="1219883"/>
                        </a:cubicBezTo>
                        <a:cubicBezTo>
                          <a:pt x="4471199" y="1241858"/>
                          <a:pt x="4349534" y="1212003"/>
                          <a:pt x="4231738" y="1219883"/>
                        </a:cubicBezTo>
                        <a:cubicBezTo>
                          <a:pt x="4120417" y="1232649"/>
                          <a:pt x="4064077" y="1236315"/>
                          <a:pt x="3934264" y="1219883"/>
                        </a:cubicBezTo>
                        <a:cubicBezTo>
                          <a:pt x="3789792" y="1208367"/>
                          <a:pt x="3642280" y="1229766"/>
                          <a:pt x="3539938" y="1219883"/>
                        </a:cubicBezTo>
                        <a:cubicBezTo>
                          <a:pt x="3463591" y="1220666"/>
                          <a:pt x="3321643" y="1230597"/>
                          <a:pt x="3242465" y="1219883"/>
                        </a:cubicBezTo>
                        <a:cubicBezTo>
                          <a:pt x="3163808" y="1206597"/>
                          <a:pt x="2937770" y="1260763"/>
                          <a:pt x="2799714" y="1219883"/>
                        </a:cubicBezTo>
                        <a:cubicBezTo>
                          <a:pt x="2653604" y="1195358"/>
                          <a:pt x="2603037" y="1222137"/>
                          <a:pt x="2453814" y="1219883"/>
                        </a:cubicBezTo>
                        <a:cubicBezTo>
                          <a:pt x="2312093" y="1205639"/>
                          <a:pt x="2320599" y="1230112"/>
                          <a:pt x="2253193" y="1219883"/>
                        </a:cubicBezTo>
                        <a:cubicBezTo>
                          <a:pt x="2196206" y="1199550"/>
                          <a:pt x="2069977" y="1228026"/>
                          <a:pt x="1907293" y="1219883"/>
                        </a:cubicBezTo>
                        <a:cubicBezTo>
                          <a:pt x="1753644" y="1180909"/>
                          <a:pt x="1629491" y="1193659"/>
                          <a:pt x="1464541" y="1219883"/>
                        </a:cubicBezTo>
                        <a:cubicBezTo>
                          <a:pt x="1302558" y="1220902"/>
                          <a:pt x="1142373" y="1223739"/>
                          <a:pt x="1070216" y="1219883"/>
                        </a:cubicBezTo>
                        <a:cubicBezTo>
                          <a:pt x="980932" y="1213080"/>
                          <a:pt x="919994" y="1205343"/>
                          <a:pt x="772742" y="1219883"/>
                        </a:cubicBezTo>
                        <a:cubicBezTo>
                          <a:pt x="658822" y="1257944"/>
                          <a:pt x="368021" y="1148747"/>
                          <a:pt x="129369" y="1219883"/>
                        </a:cubicBezTo>
                        <a:cubicBezTo>
                          <a:pt x="75859" y="1218894"/>
                          <a:pt x="2376" y="1126401"/>
                          <a:pt x="0" y="1016564"/>
                        </a:cubicBezTo>
                        <a:cubicBezTo>
                          <a:pt x="-2302" y="832431"/>
                          <a:pt x="-11767" y="810680"/>
                          <a:pt x="0" y="634338"/>
                        </a:cubicBezTo>
                        <a:cubicBezTo>
                          <a:pt x="1072" y="477739"/>
                          <a:pt x="16628" y="378719"/>
                          <a:pt x="0" y="20331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6000" dirty="0">
                <a:solidFill>
                  <a:schemeClr val="bg1">
                    <a:lumMod val="10000"/>
                  </a:schemeClr>
                </a:solidFill>
              </a:rPr>
              <a:t>B</a:t>
            </a:r>
            <a:r>
              <a:rPr lang="vi-VN" sz="6000">
                <a:solidFill>
                  <a:schemeClr val="bg1">
                    <a:lumMod val="10000"/>
                  </a:schemeClr>
                </a:solidFill>
              </a:rPr>
              <a:t>. </a:t>
            </a:r>
            <a:r>
              <a:rPr lang="en-US" sz="6000">
                <a:solidFill>
                  <a:schemeClr val="bg1">
                    <a:lumMod val="10000"/>
                  </a:schemeClr>
                </a:solidFill>
              </a:rPr>
              <a:t>&lt;</a:t>
            </a:r>
            <a:endParaRPr lang="en-US" sz="6000" dirty="0">
              <a:solidFill>
                <a:schemeClr val="bg1">
                  <a:lumMod val="10000"/>
                </a:schemeClr>
              </a:solidFill>
            </a:endParaRPr>
          </a:p>
        </p:txBody>
      </p:sp>
      <p:sp>
        <p:nvSpPr>
          <p:cNvPr id="10" name="Rectangle: Rounded Corners 21">
            <a:extLst>
              <a:ext uri="{FF2B5EF4-FFF2-40B4-BE49-F238E27FC236}">
                <a16:creationId xmlns:a16="http://schemas.microsoft.com/office/drawing/2014/main" id="{E2D95EA6-785D-CB3F-1FA9-2561914D1EC5}"/>
              </a:ext>
            </a:extLst>
          </p:cNvPr>
          <p:cNvSpPr/>
          <p:nvPr/>
        </p:nvSpPr>
        <p:spPr>
          <a:xfrm>
            <a:off x="3461492" y="5404643"/>
            <a:ext cx="5101334" cy="1219883"/>
          </a:xfrm>
          <a:custGeom>
            <a:avLst/>
            <a:gdLst>
              <a:gd name="connsiteX0" fmla="*/ 0 w 9722449"/>
              <a:gd name="connsiteY0" fmla="*/ 246561 h 1479334"/>
              <a:gd name="connsiteX1" fmla="*/ 246561 w 9722449"/>
              <a:gd name="connsiteY1" fmla="*/ 0 h 1479334"/>
              <a:gd name="connsiteX2" fmla="*/ 905799 w 9722449"/>
              <a:gd name="connsiteY2" fmla="*/ 0 h 1479334"/>
              <a:gd name="connsiteX3" fmla="*/ 1380450 w 9722449"/>
              <a:gd name="connsiteY3" fmla="*/ 0 h 1479334"/>
              <a:gd name="connsiteX4" fmla="*/ 2131981 w 9722449"/>
              <a:gd name="connsiteY4" fmla="*/ 0 h 1479334"/>
              <a:gd name="connsiteX5" fmla="*/ 2698925 w 9722449"/>
              <a:gd name="connsiteY5" fmla="*/ 0 h 1479334"/>
              <a:gd name="connsiteX6" fmla="*/ 3173576 w 9722449"/>
              <a:gd name="connsiteY6" fmla="*/ 0 h 1479334"/>
              <a:gd name="connsiteX7" fmla="*/ 3925107 w 9722449"/>
              <a:gd name="connsiteY7" fmla="*/ 0 h 1479334"/>
              <a:gd name="connsiteX8" fmla="*/ 4584345 w 9722449"/>
              <a:gd name="connsiteY8" fmla="*/ 0 h 1479334"/>
              <a:gd name="connsiteX9" fmla="*/ 5058996 w 9722449"/>
              <a:gd name="connsiteY9" fmla="*/ 0 h 1479334"/>
              <a:gd name="connsiteX10" fmla="*/ 5441354 w 9722449"/>
              <a:gd name="connsiteY10" fmla="*/ 0 h 1479334"/>
              <a:gd name="connsiteX11" fmla="*/ 6285178 w 9722449"/>
              <a:gd name="connsiteY11" fmla="*/ 0 h 1479334"/>
              <a:gd name="connsiteX12" fmla="*/ 7036709 w 9722449"/>
              <a:gd name="connsiteY12" fmla="*/ 0 h 1479334"/>
              <a:gd name="connsiteX13" fmla="*/ 7511360 w 9722449"/>
              <a:gd name="connsiteY13" fmla="*/ 0 h 1479334"/>
              <a:gd name="connsiteX14" fmla="*/ 7986011 w 9722449"/>
              <a:gd name="connsiteY14" fmla="*/ 0 h 1479334"/>
              <a:gd name="connsiteX15" fmla="*/ 8368369 w 9722449"/>
              <a:gd name="connsiteY15" fmla="*/ 0 h 1479334"/>
              <a:gd name="connsiteX16" fmla="*/ 9475888 w 9722449"/>
              <a:gd name="connsiteY16" fmla="*/ 0 h 1479334"/>
              <a:gd name="connsiteX17" fmla="*/ 9722449 w 9722449"/>
              <a:gd name="connsiteY17" fmla="*/ 246561 h 1479334"/>
              <a:gd name="connsiteX18" fmla="*/ 9722449 w 9722449"/>
              <a:gd name="connsiteY18" fmla="*/ 739667 h 1479334"/>
              <a:gd name="connsiteX19" fmla="*/ 9722449 w 9722449"/>
              <a:gd name="connsiteY19" fmla="*/ 1232773 h 1479334"/>
              <a:gd name="connsiteX20" fmla="*/ 9475888 w 9722449"/>
              <a:gd name="connsiteY20" fmla="*/ 1479334 h 1479334"/>
              <a:gd name="connsiteX21" fmla="*/ 8816650 w 9722449"/>
              <a:gd name="connsiteY21" fmla="*/ 1479334 h 1479334"/>
              <a:gd name="connsiteX22" fmla="*/ 8065119 w 9722449"/>
              <a:gd name="connsiteY22" fmla="*/ 1479334 h 1479334"/>
              <a:gd name="connsiteX23" fmla="*/ 7590468 w 9722449"/>
              <a:gd name="connsiteY23" fmla="*/ 1479334 h 1479334"/>
              <a:gd name="connsiteX24" fmla="*/ 7023524 w 9722449"/>
              <a:gd name="connsiteY24" fmla="*/ 1479334 h 1479334"/>
              <a:gd name="connsiteX25" fmla="*/ 6641166 w 9722449"/>
              <a:gd name="connsiteY25" fmla="*/ 1479334 h 1479334"/>
              <a:gd name="connsiteX26" fmla="*/ 5797342 w 9722449"/>
              <a:gd name="connsiteY26" fmla="*/ 1479334 h 1479334"/>
              <a:gd name="connsiteX27" fmla="*/ 5414984 w 9722449"/>
              <a:gd name="connsiteY27" fmla="*/ 1479334 h 1479334"/>
              <a:gd name="connsiteX28" fmla="*/ 4940333 w 9722449"/>
              <a:gd name="connsiteY28" fmla="*/ 1479334 h 1479334"/>
              <a:gd name="connsiteX29" fmla="*/ 4373389 w 9722449"/>
              <a:gd name="connsiteY29" fmla="*/ 1479334 h 1479334"/>
              <a:gd name="connsiteX30" fmla="*/ 3529564 w 9722449"/>
              <a:gd name="connsiteY30" fmla="*/ 1479334 h 1479334"/>
              <a:gd name="connsiteX31" fmla="*/ 2870327 w 9722449"/>
              <a:gd name="connsiteY31" fmla="*/ 1479334 h 1479334"/>
              <a:gd name="connsiteX32" fmla="*/ 2395676 w 9722449"/>
              <a:gd name="connsiteY32" fmla="*/ 1479334 h 1479334"/>
              <a:gd name="connsiteX33" fmla="*/ 1644145 w 9722449"/>
              <a:gd name="connsiteY33" fmla="*/ 1479334 h 1479334"/>
              <a:gd name="connsiteX34" fmla="*/ 1077200 w 9722449"/>
              <a:gd name="connsiteY34" fmla="*/ 1479334 h 1479334"/>
              <a:gd name="connsiteX35" fmla="*/ 246561 w 9722449"/>
              <a:gd name="connsiteY35" fmla="*/ 1479334 h 1479334"/>
              <a:gd name="connsiteX36" fmla="*/ 0 w 9722449"/>
              <a:gd name="connsiteY36" fmla="*/ 1232773 h 1479334"/>
              <a:gd name="connsiteX37" fmla="*/ 0 w 9722449"/>
              <a:gd name="connsiteY37" fmla="*/ 749529 h 1479334"/>
              <a:gd name="connsiteX38" fmla="*/ 0 w 9722449"/>
              <a:gd name="connsiteY38" fmla="*/ 246561 h 1479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722449" h="1479334" fill="none" extrusionOk="0">
                <a:moveTo>
                  <a:pt x="0" y="246561"/>
                </a:moveTo>
                <a:cubicBezTo>
                  <a:pt x="22584" y="91632"/>
                  <a:pt x="110894" y="3858"/>
                  <a:pt x="246561" y="0"/>
                </a:cubicBezTo>
                <a:cubicBezTo>
                  <a:pt x="446825" y="28686"/>
                  <a:pt x="680921" y="28800"/>
                  <a:pt x="905799" y="0"/>
                </a:cubicBezTo>
                <a:cubicBezTo>
                  <a:pt x="1130677" y="-28800"/>
                  <a:pt x="1184931" y="-23194"/>
                  <a:pt x="1380450" y="0"/>
                </a:cubicBezTo>
                <a:cubicBezTo>
                  <a:pt x="1575969" y="23194"/>
                  <a:pt x="1822585" y="16068"/>
                  <a:pt x="2131981" y="0"/>
                </a:cubicBezTo>
                <a:cubicBezTo>
                  <a:pt x="2441377" y="-16068"/>
                  <a:pt x="2467026" y="-23691"/>
                  <a:pt x="2698925" y="0"/>
                </a:cubicBezTo>
                <a:cubicBezTo>
                  <a:pt x="2930824" y="23691"/>
                  <a:pt x="2995654" y="-14451"/>
                  <a:pt x="3173576" y="0"/>
                </a:cubicBezTo>
                <a:cubicBezTo>
                  <a:pt x="3351498" y="14451"/>
                  <a:pt x="3739632" y="-20752"/>
                  <a:pt x="3925107" y="0"/>
                </a:cubicBezTo>
                <a:cubicBezTo>
                  <a:pt x="4110582" y="20752"/>
                  <a:pt x="4369842" y="24754"/>
                  <a:pt x="4584345" y="0"/>
                </a:cubicBezTo>
                <a:cubicBezTo>
                  <a:pt x="4798848" y="-24754"/>
                  <a:pt x="4935173" y="-2986"/>
                  <a:pt x="5058996" y="0"/>
                </a:cubicBezTo>
                <a:cubicBezTo>
                  <a:pt x="5182819" y="2986"/>
                  <a:pt x="5306986" y="-302"/>
                  <a:pt x="5441354" y="0"/>
                </a:cubicBezTo>
                <a:cubicBezTo>
                  <a:pt x="5575722" y="302"/>
                  <a:pt x="6050113" y="-40104"/>
                  <a:pt x="6285178" y="0"/>
                </a:cubicBezTo>
                <a:cubicBezTo>
                  <a:pt x="6520243" y="40104"/>
                  <a:pt x="6865565" y="-881"/>
                  <a:pt x="7036709" y="0"/>
                </a:cubicBezTo>
                <a:cubicBezTo>
                  <a:pt x="7207853" y="881"/>
                  <a:pt x="7370860" y="-15295"/>
                  <a:pt x="7511360" y="0"/>
                </a:cubicBezTo>
                <a:cubicBezTo>
                  <a:pt x="7651860" y="15295"/>
                  <a:pt x="7850915" y="18044"/>
                  <a:pt x="7986011" y="0"/>
                </a:cubicBezTo>
                <a:cubicBezTo>
                  <a:pt x="8121107" y="-18044"/>
                  <a:pt x="8219850" y="-909"/>
                  <a:pt x="8368369" y="0"/>
                </a:cubicBezTo>
                <a:cubicBezTo>
                  <a:pt x="8516888" y="909"/>
                  <a:pt x="9004131" y="-19597"/>
                  <a:pt x="9475888" y="0"/>
                </a:cubicBezTo>
                <a:cubicBezTo>
                  <a:pt x="9634458" y="-21157"/>
                  <a:pt x="9723367" y="97141"/>
                  <a:pt x="9722449" y="246561"/>
                </a:cubicBezTo>
                <a:cubicBezTo>
                  <a:pt x="9740769" y="455342"/>
                  <a:pt x="9740560" y="545396"/>
                  <a:pt x="9722449" y="739667"/>
                </a:cubicBezTo>
                <a:cubicBezTo>
                  <a:pt x="9704338" y="933938"/>
                  <a:pt x="9705815" y="1058132"/>
                  <a:pt x="9722449" y="1232773"/>
                </a:cubicBezTo>
                <a:cubicBezTo>
                  <a:pt x="9719407" y="1378526"/>
                  <a:pt x="9619433" y="1456904"/>
                  <a:pt x="9475888" y="1479334"/>
                </a:cubicBezTo>
                <a:cubicBezTo>
                  <a:pt x="9250541" y="1465077"/>
                  <a:pt x="8981893" y="1465090"/>
                  <a:pt x="8816650" y="1479334"/>
                </a:cubicBezTo>
                <a:cubicBezTo>
                  <a:pt x="8651407" y="1493578"/>
                  <a:pt x="8438897" y="1464651"/>
                  <a:pt x="8065119" y="1479334"/>
                </a:cubicBezTo>
                <a:cubicBezTo>
                  <a:pt x="7691341" y="1494017"/>
                  <a:pt x="7765765" y="1464763"/>
                  <a:pt x="7590468" y="1479334"/>
                </a:cubicBezTo>
                <a:cubicBezTo>
                  <a:pt x="7415171" y="1493905"/>
                  <a:pt x="7171463" y="1461783"/>
                  <a:pt x="7023524" y="1479334"/>
                </a:cubicBezTo>
                <a:cubicBezTo>
                  <a:pt x="6875585" y="1496885"/>
                  <a:pt x="6820177" y="1469129"/>
                  <a:pt x="6641166" y="1479334"/>
                </a:cubicBezTo>
                <a:cubicBezTo>
                  <a:pt x="6462155" y="1489539"/>
                  <a:pt x="5981119" y="1501639"/>
                  <a:pt x="5797342" y="1479334"/>
                </a:cubicBezTo>
                <a:cubicBezTo>
                  <a:pt x="5613565" y="1457029"/>
                  <a:pt x="5512366" y="1469546"/>
                  <a:pt x="5414984" y="1479334"/>
                </a:cubicBezTo>
                <a:cubicBezTo>
                  <a:pt x="5317602" y="1489122"/>
                  <a:pt x="5116741" y="1493532"/>
                  <a:pt x="4940333" y="1479334"/>
                </a:cubicBezTo>
                <a:cubicBezTo>
                  <a:pt x="4763925" y="1465136"/>
                  <a:pt x="4611035" y="1452386"/>
                  <a:pt x="4373389" y="1479334"/>
                </a:cubicBezTo>
                <a:cubicBezTo>
                  <a:pt x="4135743" y="1506282"/>
                  <a:pt x="3837419" y="1495335"/>
                  <a:pt x="3529564" y="1479334"/>
                </a:cubicBezTo>
                <a:cubicBezTo>
                  <a:pt x="3221710" y="1463333"/>
                  <a:pt x="3018590" y="1509492"/>
                  <a:pt x="2870327" y="1479334"/>
                </a:cubicBezTo>
                <a:cubicBezTo>
                  <a:pt x="2722064" y="1449176"/>
                  <a:pt x="2594417" y="1482913"/>
                  <a:pt x="2395676" y="1479334"/>
                </a:cubicBezTo>
                <a:cubicBezTo>
                  <a:pt x="2196935" y="1475755"/>
                  <a:pt x="1950318" y="1478500"/>
                  <a:pt x="1644145" y="1479334"/>
                </a:cubicBezTo>
                <a:cubicBezTo>
                  <a:pt x="1337972" y="1480168"/>
                  <a:pt x="1265886" y="1500260"/>
                  <a:pt x="1077200" y="1479334"/>
                </a:cubicBezTo>
                <a:cubicBezTo>
                  <a:pt x="888515" y="1458408"/>
                  <a:pt x="594689" y="1519631"/>
                  <a:pt x="246561" y="1479334"/>
                </a:cubicBezTo>
                <a:cubicBezTo>
                  <a:pt x="111817" y="1511679"/>
                  <a:pt x="-9896" y="1372596"/>
                  <a:pt x="0" y="1232773"/>
                </a:cubicBezTo>
                <a:cubicBezTo>
                  <a:pt x="12034" y="993674"/>
                  <a:pt x="-6510" y="847009"/>
                  <a:pt x="0" y="749529"/>
                </a:cubicBezTo>
                <a:cubicBezTo>
                  <a:pt x="6510" y="652049"/>
                  <a:pt x="11317" y="430664"/>
                  <a:pt x="0" y="246561"/>
                </a:cubicBezTo>
                <a:close/>
              </a:path>
              <a:path w="9722449" h="1479334" stroke="0" extrusionOk="0">
                <a:moveTo>
                  <a:pt x="0" y="246561"/>
                </a:moveTo>
                <a:cubicBezTo>
                  <a:pt x="-23709" y="86863"/>
                  <a:pt x="107534" y="-15536"/>
                  <a:pt x="246561" y="0"/>
                </a:cubicBezTo>
                <a:cubicBezTo>
                  <a:pt x="637646" y="-27046"/>
                  <a:pt x="814835" y="21852"/>
                  <a:pt x="1090385" y="0"/>
                </a:cubicBezTo>
                <a:cubicBezTo>
                  <a:pt x="1365935" y="-21852"/>
                  <a:pt x="1399716" y="-8752"/>
                  <a:pt x="1565036" y="0"/>
                </a:cubicBezTo>
                <a:cubicBezTo>
                  <a:pt x="1730356" y="8752"/>
                  <a:pt x="1805550" y="13229"/>
                  <a:pt x="1947394" y="0"/>
                </a:cubicBezTo>
                <a:cubicBezTo>
                  <a:pt x="2089238" y="-13229"/>
                  <a:pt x="2429039" y="31823"/>
                  <a:pt x="2791218" y="0"/>
                </a:cubicBezTo>
                <a:cubicBezTo>
                  <a:pt x="3153397" y="-31823"/>
                  <a:pt x="3048218" y="-5427"/>
                  <a:pt x="3173576" y="0"/>
                </a:cubicBezTo>
                <a:cubicBezTo>
                  <a:pt x="3298934" y="5427"/>
                  <a:pt x="3383147" y="-737"/>
                  <a:pt x="3555934" y="0"/>
                </a:cubicBezTo>
                <a:cubicBezTo>
                  <a:pt x="3728721" y="737"/>
                  <a:pt x="3992193" y="4573"/>
                  <a:pt x="4122878" y="0"/>
                </a:cubicBezTo>
                <a:cubicBezTo>
                  <a:pt x="4253563" y="-4573"/>
                  <a:pt x="4375465" y="16298"/>
                  <a:pt x="4505236" y="0"/>
                </a:cubicBezTo>
                <a:cubicBezTo>
                  <a:pt x="4635007" y="-16298"/>
                  <a:pt x="4847221" y="-468"/>
                  <a:pt x="5072181" y="0"/>
                </a:cubicBezTo>
                <a:cubicBezTo>
                  <a:pt x="5297141" y="468"/>
                  <a:pt x="5651547" y="-197"/>
                  <a:pt x="5823711" y="0"/>
                </a:cubicBezTo>
                <a:cubicBezTo>
                  <a:pt x="5995875" y="197"/>
                  <a:pt x="6133562" y="-20443"/>
                  <a:pt x="6298363" y="0"/>
                </a:cubicBezTo>
                <a:cubicBezTo>
                  <a:pt x="6463164" y="20443"/>
                  <a:pt x="6599452" y="15865"/>
                  <a:pt x="6680720" y="0"/>
                </a:cubicBezTo>
                <a:cubicBezTo>
                  <a:pt x="6761988" y="-15865"/>
                  <a:pt x="7072067" y="-14330"/>
                  <a:pt x="7432251" y="0"/>
                </a:cubicBezTo>
                <a:cubicBezTo>
                  <a:pt x="7792435" y="14330"/>
                  <a:pt x="7659524" y="3818"/>
                  <a:pt x="7814609" y="0"/>
                </a:cubicBezTo>
                <a:cubicBezTo>
                  <a:pt x="7969694" y="-3818"/>
                  <a:pt x="8047205" y="-8190"/>
                  <a:pt x="8196967" y="0"/>
                </a:cubicBezTo>
                <a:cubicBezTo>
                  <a:pt x="8346729" y="8190"/>
                  <a:pt x="8527168" y="-9311"/>
                  <a:pt x="8671618" y="0"/>
                </a:cubicBezTo>
                <a:cubicBezTo>
                  <a:pt x="8816068" y="9311"/>
                  <a:pt x="9156696" y="14892"/>
                  <a:pt x="9475888" y="0"/>
                </a:cubicBezTo>
                <a:cubicBezTo>
                  <a:pt x="9615284" y="-942"/>
                  <a:pt x="9733614" y="86857"/>
                  <a:pt x="9722449" y="246561"/>
                </a:cubicBezTo>
                <a:cubicBezTo>
                  <a:pt x="9736863" y="358552"/>
                  <a:pt x="9712134" y="482284"/>
                  <a:pt x="9722449" y="710081"/>
                </a:cubicBezTo>
                <a:cubicBezTo>
                  <a:pt x="9732764" y="937878"/>
                  <a:pt x="9703335" y="1085987"/>
                  <a:pt x="9722449" y="1232773"/>
                </a:cubicBezTo>
                <a:cubicBezTo>
                  <a:pt x="9731509" y="1373400"/>
                  <a:pt x="9601152" y="1470731"/>
                  <a:pt x="9475888" y="1479334"/>
                </a:cubicBezTo>
                <a:cubicBezTo>
                  <a:pt x="9083143" y="1456217"/>
                  <a:pt x="8948406" y="1484216"/>
                  <a:pt x="8632064" y="1479334"/>
                </a:cubicBezTo>
                <a:cubicBezTo>
                  <a:pt x="8315722" y="1474452"/>
                  <a:pt x="8344395" y="1501414"/>
                  <a:pt x="8157413" y="1479334"/>
                </a:cubicBezTo>
                <a:cubicBezTo>
                  <a:pt x="7970431" y="1457254"/>
                  <a:pt x="7851555" y="1490209"/>
                  <a:pt x="7775055" y="1479334"/>
                </a:cubicBezTo>
                <a:cubicBezTo>
                  <a:pt x="7698555" y="1468459"/>
                  <a:pt x="7438950" y="1474923"/>
                  <a:pt x="7300404" y="1479334"/>
                </a:cubicBezTo>
                <a:cubicBezTo>
                  <a:pt x="7161858" y="1483745"/>
                  <a:pt x="6995656" y="1471381"/>
                  <a:pt x="6918046" y="1479334"/>
                </a:cubicBezTo>
                <a:cubicBezTo>
                  <a:pt x="6840436" y="1487287"/>
                  <a:pt x="6519043" y="1447922"/>
                  <a:pt x="6166515" y="1479334"/>
                </a:cubicBezTo>
                <a:cubicBezTo>
                  <a:pt x="5813987" y="1510746"/>
                  <a:pt x="5642680" y="1463945"/>
                  <a:pt x="5507277" y="1479334"/>
                </a:cubicBezTo>
                <a:cubicBezTo>
                  <a:pt x="5371874" y="1494723"/>
                  <a:pt x="5222813" y="1464383"/>
                  <a:pt x="4940333" y="1479334"/>
                </a:cubicBezTo>
                <a:cubicBezTo>
                  <a:pt x="4657853" y="1494285"/>
                  <a:pt x="4639337" y="1488411"/>
                  <a:pt x="4557975" y="1479334"/>
                </a:cubicBezTo>
                <a:cubicBezTo>
                  <a:pt x="4476613" y="1470257"/>
                  <a:pt x="4163010" y="1453458"/>
                  <a:pt x="3991031" y="1479334"/>
                </a:cubicBezTo>
                <a:cubicBezTo>
                  <a:pt x="3819052" y="1505210"/>
                  <a:pt x="3556246" y="1452759"/>
                  <a:pt x="3239500" y="1479334"/>
                </a:cubicBezTo>
                <a:cubicBezTo>
                  <a:pt x="2922754" y="1505909"/>
                  <a:pt x="2824158" y="1468821"/>
                  <a:pt x="2580262" y="1479334"/>
                </a:cubicBezTo>
                <a:cubicBezTo>
                  <a:pt x="2336366" y="1489847"/>
                  <a:pt x="2260072" y="1493999"/>
                  <a:pt x="2105611" y="1479334"/>
                </a:cubicBezTo>
                <a:cubicBezTo>
                  <a:pt x="1951150" y="1464669"/>
                  <a:pt x="1808870" y="1465456"/>
                  <a:pt x="1723253" y="1479334"/>
                </a:cubicBezTo>
                <a:cubicBezTo>
                  <a:pt x="1637636" y="1493212"/>
                  <a:pt x="1271812" y="1511133"/>
                  <a:pt x="971722" y="1479334"/>
                </a:cubicBezTo>
                <a:cubicBezTo>
                  <a:pt x="671632" y="1447535"/>
                  <a:pt x="439701" y="1473089"/>
                  <a:pt x="246561" y="1479334"/>
                </a:cubicBezTo>
                <a:cubicBezTo>
                  <a:pt x="115461" y="1471082"/>
                  <a:pt x="20014" y="1345114"/>
                  <a:pt x="0" y="1232773"/>
                </a:cubicBezTo>
                <a:cubicBezTo>
                  <a:pt x="-12979" y="1096574"/>
                  <a:pt x="7624" y="855259"/>
                  <a:pt x="0" y="719943"/>
                </a:cubicBezTo>
                <a:cubicBezTo>
                  <a:pt x="-7624" y="584627"/>
                  <a:pt x="2606" y="348414"/>
                  <a:pt x="0" y="246561"/>
                </a:cubicBezTo>
                <a:close/>
              </a:path>
            </a:pathLst>
          </a:custGeom>
          <a:solidFill>
            <a:schemeClr val="accent1">
              <a:lumMod val="20000"/>
              <a:lumOff val="80000"/>
            </a:schemeClr>
          </a:solidFill>
          <a:ln>
            <a:solidFill>
              <a:schemeClr val="tx1"/>
            </a:solidFill>
            <a:extLst>
              <a:ext uri="{C807C97D-BFC1-408E-A445-0C87EB9F89A2}">
                <ask:lineSketchStyleProps xmlns:ask="http://schemas.microsoft.com/office/drawing/2018/sketchyshapes" sd="2893542790">
                  <a:custGeom>
                    <a:avLst/>
                    <a:gdLst>
                      <a:gd name="connsiteX0" fmla="*/ 0 w 5101334"/>
                      <a:gd name="connsiteY0" fmla="*/ 203318 h 1219883"/>
                      <a:gd name="connsiteX1" fmla="*/ 129369 w 5101334"/>
                      <a:gd name="connsiteY1" fmla="*/ 0 h 1219883"/>
                      <a:gd name="connsiteX2" fmla="*/ 475269 w 5101334"/>
                      <a:gd name="connsiteY2" fmla="*/ 0 h 1219883"/>
                      <a:gd name="connsiteX3" fmla="*/ 724317 w 5101334"/>
                      <a:gd name="connsiteY3" fmla="*/ 0 h 1219883"/>
                      <a:gd name="connsiteX4" fmla="*/ 1118642 w 5101334"/>
                      <a:gd name="connsiteY4" fmla="*/ 0 h 1219883"/>
                      <a:gd name="connsiteX5" fmla="*/ 1416116 w 5101334"/>
                      <a:gd name="connsiteY5" fmla="*/ 0 h 1219883"/>
                      <a:gd name="connsiteX6" fmla="*/ 1665163 w 5101334"/>
                      <a:gd name="connsiteY6" fmla="*/ 0 h 1219883"/>
                      <a:gd name="connsiteX7" fmla="*/ 2059489 w 5101334"/>
                      <a:gd name="connsiteY7" fmla="*/ 0 h 1219883"/>
                      <a:gd name="connsiteX8" fmla="*/ 2405389 w 5101334"/>
                      <a:gd name="connsiteY8" fmla="*/ 0 h 1219883"/>
                      <a:gd name="connsiteX9" fmla="*/ 2654436 w 5101334"/>
                      <a:gd name="connsiteY9" fmla="*/ 0 h 1219883"/>
                      <a:gd name="connsiteX10" fmla="*/ 2855058 w 5101334"/>
                      <a:gd name="connsiteY10" fmla="*/ 0 h 1219883"/>
                      <a:gd name="connsiteX11" fmla="*/ 3297810 w 5101334"/>
                      <a:gd name="connsiteY11" fmla="*/ 0 h 1219883"/>
                      <a:gd name="connsiteX12" fmla="*/ 3692135 w 5101334"/>
                      <a:gd name="connsiteY12" fmla="*/ 0 h 1219883"/>
                      <a:gd name="connsiteX13" fmla="*/ 3941183 w 5101334"/>
                      <a:gd name="connsiteY13" fmla="*/ 0 h 1219883"/>
                      <a:gd name="connsiteX14" fmla="*/ 4190231 w 5101334"/>
                      <a:gd name="connsiteY14" fmla="*/ 0 h 1219883"/>
                      <a:gd name="connsiteX15" fmla="*/ 4390853 w 5101334"/>
                      <a:gd name="connsiteY15" fmla="*/ 0 h 1219883"/>
                      <a:gd name="connsiteX16" fmla="*/ 4971964 w 5101334"/>
                      <a:gd name="connsiteY16" fmla="*/ 0 h 1219883"/>
                      <a:gd name="connsiteX17" fmla="*/ 5101334 w 5101334"/>
                      <a:gd name="connsiteY17" fmla="*/ 203318 h 1219883"/>
                      <a:gd name="connsiteX18" fmla="*/ 5101334 w 5101334"/>
                      <a:gd name="connsiteY18" fmla="*/ 609941 h 1219883"/>
                      <a:gd name="connsiteX19" fmla="*/ 5101334 w 5101334"/>
                      <a:gd name="connsiteY19" fmla="*/ 1016564 h 1219883"/>
                      <a:gd name="connsiteX20" fmla="*/ 4971964 w 5101334"/>
                      <a:gd name="connsiteY20" fmla="*/ 1219883 h 1219883"/>
                      <a:gd name="connsiteX21" fmla="*/ 4626064 w 5101334"/>
                      <a:gd name="connsiteY21" fmla="*/ 1219883 h 1219883"/>
                      <a:gd name="connsiteX22" fmla="*/ 4231738 w 5101334"/>
                      <a:gd name="connsiteY22" fmla="*/ 1219883 h 1219883"/>
                      <a:gd name="connsiteX23" fmla="*/ 3982691 w 5101334"/>
                      <a:gd name="connsiteY23" fmla="*/ 1219883 h 1219883"/>
                      <a:gd name="connsiteX24" fmla="*/ 3685217 w 5101334"/>
                      <a:gd name="connsiteY24" fmla="*/ 1219883 h 1219883"/>
                      <a:gd name="connsiteX25" fmla="*/ 3484595 w 5101334"/>
                      <a:gd name="connsiteY25" fmla="*/ 1219883 h 1219883"/>
                      <a:gd name="connsiteX26" fmla="*/ 3041844 w 5101334"/>
                      <a:gd name="connsiteY26" fmla="*/ 1219883 h 1219883"/>
                      <a:gd name="connsiteX27" fmla="*/ 2841222 w 5101334"/>
                      <a:gd name="connsiteY27" fmla="*/ 1219883 h 1219883"/>
                      <a:gd name="connsiteX28" fmla="*/ 2592174 w 5101334"/>
                      <a:gd name="connsiteY28" fmla="*/ 1219883 h 1219883"/>
                      <a:gd name="connsiteX29" fmla="*/ 2294701 w 5101334"/>
                      <a:gd name="connsiteY29" fmla="*/ 1219883 h 1219883"/>
                      <a:gd name="connsiteX30" fmla="*/ 1851949 w 5101334"/>
                      <a:gd name="connsiteY30" fmla="*/ 1219883 h 1219883"/>
                      <a:gd name="connsiteX31" fmla="*/ 1506050 w 5101334"/>
                      <a:gd name="connsiteY31" fmla="*/ 1219883 h 1219883"/>
                      <a:gd name="connsiteX32" fmla="*/ 1257002 w 5101334"/>
                      <a:gd name="connsiteY32" fmla="*/ 1219883 h 1219883"/>
                      <a:gd name="connsiteX33" fmla="*/ 862676 w 5101334"/>
                      <a:gd name="connsiteY33" fmla="*/ 1219883 h 1219883"/>
                      <a:gd name="connsiteX34" fmla="*/ 565202 w 5101334"/>
                      <a:gd name="connsiteY34" fmla="*/ 1219883 h 1219883"/>
                      <a:gd name="connsiteX35" fmla="*/ 129369 w 5101334"/>
                      <a:gd name="connsiteY35" fmla="*/ 1219883 h 1219883"/>
                      <a:gd name="connsiteX36" fmla="*/ 0 w 5101334"/>
                      <a:gd name="connsiteY36" fmla="*/ 1016564 h 1219883"/>
                      <a:gd name="connsiteX37" fmla="*/ 0 w 5101334"/>
                      <a:gd name="connsiteY37" fmla="*/ 618073 h 1219883"/>
                      <a:gd name="connsiteX38" fmla="*/ 0 w 5101334"/>
                      <a:gd name="connsiteY38" fmla="*/ 203318 h 1219883"/>
                      <a:gd name="connsiteX0" fmla="*/ 0 w 5101334"/>
                      <a:gd name="connsiteY0" fmla="*/ 203318 h 1219883"/>
                      <a:gd name="connsiteX1" fmla="*/ 129369 w 5101334"/>
                      <a:gd name="connsiteY1" fmla="*/ 0 h 1219883"/>
                      <a:gd name="connsiteX2" fmla="*/ 572121 w 5101334"/>
                      <a:gd name="connsiteY2" fmla="*/ 0 h 1219883"/>
                      <a:gd name="connsiteX3" fmla="*/ 821168 w 5101334"/>
                      <a:gd name="connsiteY3" fmla="*/ 0 h 1219883"/>
                      <a:gd name="connsiteX4" fmla="*/ 1021790 w 5101334"/>
                      <a:gd name="connsiteY4" fmla="*/ 0 h 1219883"/>
                      <a:gd name="connsiteX5" fmla="*/ 1464542 w 5101334"/>
                      <a:gd name="connsiteY5" fmla="*/ 0 h 1219883"/>
                      <a:gd name="connsiteX6" fmla="*/ 1665163 w 5101334"/>
                      <a:gd name="connsiteY6" fmla="*/ 0 h 1219883"/>
                      <a:gd name="connsiteX7" fmla="*/ 1865785 w 5101334"/>
                      <a:gd name="connsiteY7" fmla="*/ 0 h 1219883"/>
                      <a:gd name="connsiteX8" fmla="*/ 2163259 w 5101334"/>
                      <a:gd name="connsiteY8" fmla="*/ 0 h 1219883"/>
                      <a:gd name="connsiteX9" fmla="*/ 2363881 w 5101334"/>
                      <a:gd name="connsiteY9" fmla="*/ 0 h 1219883"/>
                      <a:gd name="connsiteX10" fmla="*/ 2661355 w 5101334"/>
                      <a:gd name="connsiteY10" fmla="*/ 0 h 1219883"/>
                      <a:gd name="connsiteX11" fmla="*/ 3055680 w 5101334"/>
                      <a:gd name="connsiteY11" fmla="*/ 0 h 1219883"/>
                      <a:gd name="connsiteX12" fmla="*/ 3304728 w 5101334"/>
                      <a:gd name="connsiteY12" fmla="*/ 0 h 1219883"/>
                      <a:gd name="connsiteX13" fmla="*/ 3505349 w 5101334"/>
                      <a:gd name="connsiteY13" fmla="*/ 0 h 1219883"/>
                      <a:gd name="connsiteX14" fmla="*/ 3899675 w 5101334"/>
                      <a:gd name="connsiteY14" fmla="*/ 0 h 1219883"/>
                      <a:gd name="connsiteX15" fmla="*/ 4100297 w 5101334"/>
                      <a:gd name="connsiteY15" fmla="*/ 0 h 1219883"/>
                      <a:gd name="connsiteX16" fmla="*/ 4300919 w 5101334"/>
                      <a:gd name="connsiteY16" fmla="*/ 0 h 1219883"/>
                      <a:gd name="connsiteX17" fmla="*/ 4549966 w 5101334"/>
                      <a:gd name="connsiteY17" fmla="*/ 0 h 1219883"/>
                      <a:gd name="connsiteX18" fmla="*/ 4971964 w 5101334"/>
                      <a:gd name="connsiteY18" fmla="*/ 0 h 1219883"/>
                      <a:gd name="connsiteX19" fmla="*/ 5101334 w 5101334"/>
                      <a:gd name="connsiteY19" fmla="*/ 203318 h 1219883"/>
                      <a:gd name="connsiteX20" fmla="*/ 5101334 w 5101334"/>
                      <a:gd name="connsiteY20" fmla="*/ 585544 h 1219883"/>
                      <a:gd name="connsiteX21" fmla="*/ 5101334 w 5101334"/>
                      <a:gd name="connsiteY21" fmla="*/ 1016564 h 1219883"/>
                      <a:gd name="connsiteX22" fmla="*/ 4971964 w 5101334"/>
                      <a:gd name="connsiteY22" fmla="*/ 1219883 h 1219883"/>
                      <a:gd name="connsiteX23" fmla="*/ 4529212 w 5101334"/>
                      <a:gd name="connsiteY23" fmla="*/ 1219883 h 1219883"/>
                      <a:gd name="connsiteX24" fmla="*/ 4280165 w 5101334"/>
                      <a:gd name="connsiteY24" fmla="*/ 1219883 h 1219883"/>
                      <a:gd name="connsiteX25" fmla="*/ 4079543 w 5101334"/>
                      <a:gd name="connsiteY25" fmla="*/ 1219883 h 1219883"/>
                      <a:gd name="connsiteX26" fmla="*/ 3830495 w 5101334"/>
                      <a:gd name="connsiteY26" fmla="*/ 1219883 h 1219883"/>
                      <a:gd name="connsiteX27" fmla="*/ 3629873 w 5101334"/>
                      <a:gd name="connsiteY27" fmla="*/ 1219883 h 1219883"/>
                      <a:gd name="connsiteX28" fmla="*/ 3235548 w 5101334"/>
                      <a:gd name="connsiteY28" fmla="*/ 1219883 h 1219883"/>
                      <a:gd name="connsiteX29" fmla="*/ 2889648 w 5101334"/>
                      <a:gd name="connsiteY29" fmla="*/ 1219883 h 1219883"/>
                      <a:gd name="connsiteX30" fmla="*/ 2592174 w 5101334"/>
                      <a:gd name="connsiteY30" fmla="*/ 1219883 h 1219883"/>
                      <a:gd name="connsiteX31" fmla="*/ 2391553 w 5101334"/>
                      <a:gd name="connsiteY31" fmla="*/ 1219883 h 1219883"/>
                      <a:gd name="connsiteX32" fmla="*/ 2094079 w 5101334"/>
                      <a:gd name="connsiteY32" fmla="*/ 1219883 h 1219883"/>
                      <a:gd name="connsiteX33" fmla="*/ 1699753 w 5101334"/>
                      <a:gd name="connsiteY33" fmla="*/ 1219883 h 1219883"/>
                      <a:gd name="connsiteX34" fmla="*/ 1353854 w 5101334"/>
                      <a:gd name="connsiteY34" fmla="*/ 1219883 h 1219883"/>
                      <a:gd name="connsiteX35" fmla="*/ 1104806 w 5101334"/>
                      <a:gd name="connsiteY35" fmla="*/ 1219883 h 1219883"/>
                      <a:gd name="connsiteX36" fmla="*/ 904184 w 5101334"/>
                      <a:gd name="connsiteY36" fmla="*/ 1219883 h 1219883"/>
                      <a:gd name="connsiteX37" fmla="*/ 509859 w 5101334"/>
                      <a:gd name="connsiteY37" fmla="*/ 1219883 h 1219883"/>
                      <a:gd name="connsiteX38" fmla="*/ 129369 w 5101334"/>
                      <a:gd name="connsiteY38" fmla="*/ 1219883 h 1219883"/>
                      <a:gd name="connsiteX39" fmla="*/ 0 w 5101334"/>
                      <a:gd name="connsiteY39" fmla="*/ 1016564 h 1219883"/>
                      <a:gd name="connsiteX40" fmla="*/ 0 w 5101334"/>
                      <a:gd name="connsiteY40" fmla="*/ 593676 h 1219883"/>
                      <a:gd name="connsiteX41" fmla="*/ 0 w 5101334"/>
                      <a:gd name="connsiteY41" fmla="*/ 203318 h 12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101334" h="1219883" fill="none" extrusionOk="0">
                        <a:moveTo>
                          <a:pt x="0" y="203318"/>
                        </a:moveTo>
                        <a:cubicBezTo>
                          <a:pt x="24208" y="63230"/>
                          <a:pt x="48142" y="14369"/>
                          <a:pt x="129369" y="0"/>
                        </a:cubicBezTo>
                        <a:cubicBezTo>
                          <a:pt x="258719" y="15611"/>
                          <a:pt x="370471" y="34705"/>
                          <a:pt x="475269" y="0"/>
                        </a:cubicBezTo>
                        <a:cubicBezTo>
                          <a:pt x="591562" y="-26269"/>
                          <a:pt x="622193" y="-17092"/>
                          <a:pt x="724317" y="0"/>
                        </a:cubicBezTo>
                        <a:cubicBezTo>
                          <a:pt x="797932" y="13042"/>
                          <a:pt x="954870" y="4290"/>
                          <a:pt x="1118642" y="0"/>
                        </a:cubicBezTo>
                        <a:cubicBezTo>
                          <a:pt x="1281668" y="-12006"/>
                          <a:pt x="1294781" y="-20991"/>
                          <a:pt x="1416116" y="0"/>
                        </a:cubicBezTo>
                        <a:cubicBezTo>
                          <a:pt x="1539631" y="17962"/>
                          <a:pt x="1562450" y="-18460"/>
                          <a:pt x="1665163" y="0"/>
                        </a:cubicBezTo>
                        <a:cubicBezTo>
                          <a:pt x="1745275" y="25254"/>
                          <a:pt x="1942330" y="-12268"/>
                          <a:pt x="2059489" y="0"/>
                        </a:cubicBezTo>
                        <a:cubicBezTo>
                          <a:pt x="2171817" y="16744"/>
                          <a:pt x="2295316" y="-1998"/>
                          <a:pt x="2405389" y="0"/>
                        </a:cubicBezTo>
                        <a:cubicBezTo>
                          <a:pt x="2523726" y="-23653"/>
                          <a:pt x="2594725" y="-7429"/>
                          <a:pt x="2654436" y="0"/>
                        </a:cubicBezTo>
                        <a:cubicBezTo>
                          <a:pt x="2719705" y="-1856"/>
                          <a:pt x="2786509" y="-9042"/>
                          <a:pt x="2855058" y="0"/>
                        </a:cubicBezTo>
                        <a:cubicBezTo>
                          <a:pt x="2920344" y="-4221"/>
                          <a:pt x="3171595" y="-31657"/>
                          <a:pt x="3297810" y="0"/>
                        </a:cubicBezTo>
                        <a:cubicBezTo>
                          <a:pt x="3407320" y="25918"/>
                          <a:pt x="3598934" y="9992"/>
                          <a:pt x="3692135" y="0"/>
                        </a:cubicBezTo>
                        <a:cubicBezTo>
                          <a:pt x="3787636" y="-16622"/>
                          <a:pt x="3855510" y="-19123"/>
                          <a:pt x="3941183" y="0"/>
                        </a:cubicBezTo>
                        <a:cubicBezTo>
                          <a:pt x="4013087" y="17028"/>
                          <a:pt x="4115060" y="16712"/>
                          <a:pt x="4190231" y="0"/>
                        </a:cubicBezTo>
                        <a:cubicBezTo>
                          <a:pt x="4263295" y="-27407"/>
                          <a:pt x="4306832" y="9927"/>
                          <a:pt x="4390853" y="0"/>
                        </a:cubicBezTo>
                        <a:cubicBezTo>
                          <a:pt x="4422137" y="34175"/>
                          <a:pt x="4686503" y="-37060"/>
                          <a:pt x="4971964" y="0"/>
                        </a:cubicBezTo>
                        <a:cubicBezTo>
                          <a:pt x="5059350" y="-18636"/>
                          <a:pt x="5099443" y="77499"/>
                          <a:pt x="5101334" y="203318"/>
                        </a:cubicBezTo>
                        <a:cubicBezTo>
                          <a:pt x="5118005" y="376786"/>
                          <a:pt x="5120469" y="453648"/>
                          <a:pt x="5101334" y="609941"/>
                        </a:cubicBezTo>
                        <a:cubicBezTo>
                          <a:pt x="5076560" y="783594"/>
                          <a:pt x="5106931" y="885513"/>
                          <a:pt x="5101334" y="1016564"/>
                        </a:cubicBezTo>
                        <a:cubicBezTo>
                          <a:pt x="5109831" y="1121339"/>
                          <a:pt x="5049949" y="1201470"/>
                          <a:pt x="4971964" y="1219883"/>
                        </a:cubicBezTo>
                        <a:cubicBezTo>
                          <a:pt x="4849961" y="1197189"/>
                          <a:pt x="4721289" y="1207813"/>
                          <a:pt x="4626064" y="1219883"/>
                        </a:cubicBezTo>
                        <a:cubicBezTo>
                          <a:pt x="4538097" y="1218311"/>
                          <a:pt x="4444761" y="1213314"/>
                          <a:pt x="4231738" y="1219883"/>
                        </a:cubicBezTo>
                        <a:cubicBezTo>
                          <a:pt x="4037040" y="1239302"/>
                          <a:pt x="4077587" y="1209015"/>
                          <a:pt x="3982691" y="1219883"/>
                        </a:cubicBezTo>
                        <a:cubicBezTo>
                          <a:pt x="3880696" y="1221428"/>
                          <a:pt x="3757083" y="1203465"/>
                          <a:pt x="3685217" y="1219883"/>
                        </a:cubicBezTo>
                        <a:cubicBezTo>
                          <a:pt x="3611656" y="1231423"/>
                          <a:pt x="3573027" y="1217637"/>
                          <a:pt x="3484595" y="1219883"/>
                        </a:cubicBezTo>
                        <a:cubicBezTo>
                          <a:pt x="3370736" y="1230733"/>
                          <a:pt x="3127907" y="1225138"/>
                          <a:pt x="3041844" y="1219883"/>
                        </a:cubicBezTo>
                        <a:cubicBezTo>
                          <a:pt x="2954668" y="1198535"/>
                          <a:pt x="2885691" y="1219327"/>
                          <a:pt x="2841222" y="1219883"/>
                        </a:cubicBezTo>
                        <a:cubicBezTo>
                          <a:pt x="2800146" y="1231784"/>
                          <a:pt x="2686851" y="1251385"/>
                          <a:pt x="2592174" y="1219883"/>
                        </a:cubicBezTo>
                        <a:cubicBezTo>
                          <a:pt x="2516024" y="1196668"/>
                          <a:pt x="2408547" y="1211307"/>
                          <a:pt x="2294701" y="1219883"/>
                        </a:cubicBezTo>
                        <a:cubicBezTo>
                          <a:pt x="2162272" y="1267483"/>
                          <a:pt x="1985946" y="1229750"/>
                          <a:pt x="1851949" y="1219883"/>
                        </a:cubicBezTo>
                        <a:cubicBezTo>
                          <a:pt x="1694599" y="1199806"/>
                          <a:pt x="1581544" y="1240191"/>
                          <a:pt x="1506050" y="1219883"/>
                        </a:cubicBezTo>
                        <a:cubicBezTo>
                          <a:pt x="1431264" y="1181639"/>
                          <a:pt x="1352038" y="1220021"/>
                          <a:pt x="1257002" y="1219883"/>
                        </a:cubicBezTo>
                        <a:cubicBezTo>
                          <a:pt x="1145732" y="1212049"/>
                          <a:pt x="999418" y="1210345"/>
                          <a:pt x="862676" y="1219883"/>
                        </a:cubicBezTo>
                        <a:cubicBezTo>
                          <a:pt x="710699" y="1219780"/>
                          <a:pt x="664713" y="1240244"/>
                          <a:pt x="565202" y="1219883"/>
                        </a:cubicBezTo>
                        <a:cubicBezTo>
                          <a:pt x="496805" y="1224003"/>
                          <a:pt x="310490" y="1269102"/>
                          <a:pt x="129369" y="1219883"/>
                        </a:cubicBezTo>
                        <a:cubicBezTo>
                          <a:pt x="76699" y="1243256"/>
                          <a:pt x="-28912" y="1119030"/>
                          <a:pt x="0" y="1016564"/>
                        </a:cubicBezTo>
                        <a:cubicBezTo>
                          <a:pt x="9595" y="808808"/>
                          <a:pt x="-6736" y="695290"/>
                          <a:pt x="0" y="618073"/>
                        </a:cubicBezTo>
                        <a:cubicBezTo>
                          <a:pt x="-30003" y="552689"/>
                          <a:pt x="33434" y="331390"/>
                          <a:pt x="0" y="203318"/>
                        </a:cubicBezTo>
                        <a:close/>
                      </a:path>
                      <a:path w="5101334" h="1219883" stroke="0" extrusionOk="0">
                        <a:moveTo>
                          <a:pt x="0" y="203318"/>
                        </a:moveTo>
                        <a:cubicBezTo>
                          <a:pt x="-18964" y="78029"/>
                          <a:pt x="49561" y="-2835"/>
                          <a:pt x="129369" y="0"/>
                        </a:cubicBezTo>
                        <a:cubicBezTo>
                          <a:pt x="334710" y="-8375"/>
                          <a:pt x="417162" y="11892"/>
                          <a:pt x="572121" y="0"/>
                        </a:cubicBezTo>
                        <a:cubicBezTo>
                          <a:pt x="717385" y="-17614"/>
                          <a:pt x="730296" y="-7463"/>
                          <a:pt x="821168" y="0"/>
                        </a:cubicBezTo>
                        <a:cubicBezTo>
                          <a:pt x="915529" y="10822"/>
                          <a:pt x="954242" y="13750"/>
                          <a:pt x="1021790" y="0"/>
                        </a:cubicBezTo>
                        <a:cubicBezTo>
                          <a:pt x="1096354" y="-6208"/>
                          <a:pt x="1257116" y="12500"/>
                          <a:pt x="1464542" y="0"/>
                        </a:cubicBezTo>
                        <a:cubicBezTo>
                          <a:pt x="1660850" y="-36205"/>
                          <a:pt x="1599024" y="-14124"/>
                          <a:pt x="1665163" y="0"/>
                        </a:cubicBezTo>
                        <a:cubicBezTo>
                          <a:pt x="1735015" y="-5483"/>
                          <a:pt x="1771364" y="-8888"/>
                          <a:pt x="1865785" y="0"/>
                        </a:cubicBezTo>
                        <a:cubicBezTo>
                          <a:pt x="1948796" y="4592"/>
                          <a:pt x="2096599" y="5670"/>
                          <a:pt x="2163259" y="0"/>
                        </a:cubicBezTo>
                        <a:cubicBezTo>
                          <a:pt x="2235430" y="7195"/>
                          <a:pt x="2299068" y="589"/>
                          <a:pt x="2363881" y="0"/>
                        </a:cubicBezTo>
                        <a:cubicBezTo>
                          <a:pt x="2454617" y="-13379"/>
                          <a:pt x="2544528" y="20333"/>
                          <a:pt x="2661355" y="0"/>
                        </a:cubicBezTo>
                        <a:cubicBezTo>
                          <a:pt x="2769217" y="11322"/>
                          <a:pt x="2885360" y="-37"/>
                          <a:pt x="3055680" y="0"/>
                        </a:cubicBezTo>
                        <a:cubicBezTo>
                          <a:pt x="3138067" y="-9235"/>
                          <a:pt x="3225296" y="-18876"/>
                          <a:pt x="3304728" y="0"/>
                        </a:cubicBezTo>
                        <a:cubicBezTo>
                          <a:pt x="3392065" y="22185"/>
                          <a:pt x="3459732" y="15513"/>
                          <a:pt x="3505349" y="0"/>
                        </a:cubicBezTo>
                        <a:cubicBezTo>
                          <a:pt x="3556555" y="-1158"/>
                          <a:pt x="3741806" y="-5556"/>
                          <a:pt x="3899675" y="0"/>
                        </a:cubicBezTo>
                        <a:cubicBezTo>
                          <a:pt x="4078005" y="19207"/>
                          <a:pt x="4015388" y="5303"/>
                          <a:pt x="4100297" y="0"/>
                        </a:cubicBezTo>
                        <a:cubicBezTo>
                          <a:pt x="4184268" y="860"/>
                          <a:pt x="4217801" y="-6086"/>
                          <a:pt x="4300919" y="0"/>
                        </a:cubicBezTo>
                        <a:cubicBezTo>
                          <a:pt x="4371269" y="3235"/>
                          <a:pt x="4486122" y="-941"/>
                          <a:pt x="4549966" y="0"/>
                        </a:cubicBezTo>
                        <a:cubicBezTo>
                          <a:pt x="4632580" y="4701"/>
                          <a:pt x="4809272" y="7728"/>
                          <a:pt x="4971964" y="0"/>
                        </a:cubicBezTo>
                        <a:cubicBezTo>
                          <a:pt x="5032871" y="-6861"/>
                          <a:pt x="5091272" y="66172"/>
                          <a:pt x="5101334" y="203318"/>
                        </a:cubicBezTo>
                        <a:cubicBezTo>
                          <a:pt x="5123285" y="299493"/>
                          <a:pt x="5085539" y="399729"/>
                          <a:pt x="5101334" y="585544"/>
                        </a:cubicBezTo>
                        <a:cubicBezTo>
                          <a:pt x="5117370" y="798610"/>
                          <a:pt x="5088356" y="884697"/>
                          <a:pt x="5101334" y="1016564"/>
                        </a:cubicBezTo>
                        <a:cubicBezTo>
                          <a:pt x="5109960" y="1128097"/>
                          <a:pt x="5029375" y="1216178"/>
                          <a:pt x="4971964" y="1219883"/>
                        </a:cubicBezTo>
                        <a:cubicBezTo>
                          <a:pt x="4760123" y="1201897"/>
                          <a:pt x="4693593" y="1224752"/>
                          <a:pt x="4529212" y="1219883"/>
                        </a:cubicBezTo>
                        <a:cubicBezTo>
                          <a:pt x="4359561" y="1216727"/>
                          <a:pt x="4383777" y="1236060"/>
                          <a:pt x="4280165" y="1219883"/>
                        </a:cubicBezTo>
                        <a:cubicBezTo>
                          <a:pt x="4183396" y="1202089"/>
                          <a:pt x="4123550" y="1235445"/>
                          <a:pt x="4079543" y="1219883"/>
                        </a:cubicBezTo>
                        <a:cubicBezTo>
                          <a:pt x="4050352" y="1212360"/>
                          <a:pt x="3905805" y="1212956"/>
                          <a:pt x="3830495" y="1219883"/>
                        </a:cubicBezTo>
                        <a:cubicBezTo>
                          <a:pt x="3761909" y="1219377"/>
                          <a:pt x="3667085" y="1209704"/>
                          <a:pt x="3629873" y="1219883"/>
                        </a:cubicBezTo>
                        <a:cubicBezTo>
                          <a:pt x="3583565" y="1221862"/>
                          <a:pt x="3442111" y="1177007"/>
                          <a:pt x="3235548" y="1219883"/>
                        </a:cubicBezTo>
                        <a:cubicBezTo>
                          <a:pt x="3055974" y="1240571"/>
                          <a:pt x="2957921" y="1194736"/>
                          <a:pt x="2889648" y="1219883"/>
                        </a:cubicBezTo>
                        <a:cubicBezTo>
                          <a:pt x="2801905" y="1229787"/>
                          <a:pt x="2744789" y="1207378"/>
                          <a:pt x="2592174" y="1219883"/>
                        </a:cubicBezTo>
                        <a:cubicBezTo>
                          <a:pt x="2444962" y="1230923"/>
                          <a:pt x="2433994" y="1228146"/>
                          <a:pt x="2391553" y="1219883"/>
                        </a:cubicBezTo>
                        <a:cubicBezTo>
                          <a:pt x="2366003" y="1197842"/>
                          <a:pt x="2186279" y="1203325"/>
                          <a:pt x="2094079" y="1219883"/>
                        </a:cubicBezTo>
                        <a:cubicBezTo>
                          <a:pt x="1989741" y="1273271"/>
                          <a:pt x="1870530" y="1207316"/>
                          <a:pt x="1699753" y="1219883"/>
                        </a:cubicBezTo>
                        <a:cubicBezTo>
                          <a:pt x="1532316" y="1240713"/>
                          <a:pt x="1477437" y="1204179"/>
                          <a:pt x="1353854" y="1219883"/>
                        </a:cubicBezTo>
                        <a:cubicBezTo>
                          <a:pt x="1226172" y="1235078"/>
                          <a:pt x="1188269" y="1239735"/>
                          <a:pt x="1104806" y="1219883"/>
                        </a:cubicBezTo>
                        <a:cubicBezTo>
                          <a:pt x="1022720" y="1207406"/>
                          <a:pt x="947927" y="1216073"/>
                          <a:pt x="904184" y="1219883"/>
                        </a:cubicBezTo>
                        <a:cubicBezTo>
                          <a:pt x="891086" y="1235776"/>
                          <a:pt x="695636" y="1272655"/>
                          <a:pt x="509859" y="1219883"/>
                        </a:cubicBezTo>
                        <a:cubicBezTo>
                          <a:pt x="338890" y="1202952"/>
                          <a:pt x="226695" y="1219075"/>
                          <a:pt x="129369" y="1219883"/>
                        </a:cubicBezTo>
                        <a:cubicBezTo>
                          <a:pt x="61124" y="1224260"/>
                          <a:pt x="14107" y="1110237"/>
                          <a:pt x="0" y="1016564"/>
                        </a:cubicBezTo>
                        <a:cubicBezTo>
                          <a:pt x="-641" y="928285"/>
                          <a:pt x="10472" y="701583"/>
                          <a:pt x="0" y="593676"/>
                        </a:cubicBezTo>
                        <a:cubicBezTo>
                          <a:pt x="2764" y="464945"/>
                          <a:pt x="-8560" y="285128"/>
                          <a:pt x="0" y="203318"/>
                        </a:cubicBezTo>
                        <a:close/>
                      </a:path>
                      <a:path w="5101334" h="1219883" fill="none" stroke="0" extrusionOk="0">
                        <a:moveTo>
                          <a:pt x="0" y="203318"/>
                        </a:moveTo>
                        <a:cubicBezTo>
                          <a:pt x="9117" y="72850"/>
                          <a:pt x="56542" y="-5760"/>
                          <a:pt x="129369" y="0"/>
                        </a:cubicBezTo>
                        <a:cubicBezTo>
                          <a:pt x="248502" y="3769"/>
                          <a:pt x="358481" y="5075"/>
                          <a:pt x="475269" y="0"/>
                        </a:cubicBezTo>
                        <a:cubicBezTo>
                          <a:pt x="599629" y="-21486"/>
                          <a:pt x="619107" y="-22000"/>
                          <a:pt x="724317" y="0"/>
                        </a:cubicBezTo>
                        <a:cubicBezTo>
                          <a:pt x="845538" y="-4846"/>
                          <a:pt x="936529" y="28577"/>
                          <a:pt x="1118642" y="0"/>
                        </a:cubicBezTo>
                        <a:cubicBezTo>
                          <a:pt x="1280881" y="-15710"/>
                          <a:pt x="1293882" y="-18380"/>
                          <a:pt x="1416116" y="0"/>
                        </a:cubicBezTo>
                        <a:cubicBezTo>
                          <a:pt x="1533763" y="25892"/>
                          <a:pt x="1569349" y="-16596"/>
                          <a:pt x="1665163" y="0"/>
                        </a:cubicBezTo>
                        <a:cubicBezTo>
                          <a:pt x="1779597" y="7219"/>
                          <a:pt x="1954802" y="-22349"/>
                          <a:pt x="2059489" y="0"/>
                        </a:cubicBezTo>
                        <a:cubicBezTo>
                          <a:pt x="2169217" y="39615"/>
                          <a:pt x="2307598" y="37785"/>
                          <a:pt x="2405389" y="0"/>
                        </a:cubicBezTo>
                        <a:cubicBezTo>
                          <a:pt x="2519882" y="-20080"/>
                          <a:pt x="2588010" y="6707"/>
                          <a:pt x="2654436" y="0"/>
                        </a:cubicBezTo>
                        <a:cubicBezTo>
                          <a:pt x="2722801" y="815"/>
                          <a:pt x="2774839" y="11209"/>
                          <a:pt x="2855058" y="0"/>
                        </a:cubicBezTo>
                        <a:cubicBezTo>
                          <a:pt x="2917063" y="-16476"/>
                          <a:pt x="3183296" y="-41323"/>
                          <a:pt x="3297810" y="0"/>
                        </a:cubicBezTo>
                        <a:cubicBezTo>
                          <a:pt x="3418842" y="11618"/>
                          <a:pt x="3595639" y="-6126"/>
                          <a:pt x="3692135" y="0"/>
                        </a:cubicBezTo>
                        <a:cubicBezTo>
                          <a:pt x="3780707" y="-5745"/>
                          <a:pt x="3880023" y="-24239"/>
                          <a:pt x="3941183" y="0"/>
                        </a:cubicBezTo>
                        <a:cubicBezTo>
                          <a:pt x="4021204" y="6980"/>
                          <a:pt x="4117587" y="8987"/>
                          <a:pt x="4190231" y="0"/>
                        </a:cubicBezTo>
                        <a:cubicBezTo>
                          <a:pt x="4266474" y="-17304"/>
                          <a:pt x="4321862" y="2565"/>
                          <a:pt x="4390853" y="0"/>
                        </a:cubicBezTo>
                        <a:cubicBezTo>
                          <a:pt x="4460415" y="-15245"/>
                          <a:pt x="4703038" y="-41779"/>
                          <a:pt x="4971964" y="0"/>
                        </a:cubicBezTo>
                        <a:cubicBezTo>
                          <a:pt x="5047642" y="-13504"/>
                          <a:pt x="5109349" y="76804"/>
                          <a:pt x="5101334" y="203318"/>
                        </a:cubicBezTo>
                        <a:cubicBezTo>
                          <a:pt x="5126238" y="375915"/>
                          <a:pt x="5117646" y="451644"/>
                          <a:pt x="5101334" y="609941"/>
                        </a:cubicBezTo>
                        <a:cubicBezTo>
                          <a:pt x="5097352" y="790076"/>
                          <a:pt x="5082954" y="858027"/>
                          <a:pt x="5101334" y="1016564"/>
                        </a:cubicBezTo>
                        <a:cubicBezTo>
                          <a:pt x="5105263" y="1119353"/>
                          <a:pt x="5056390" y="1188631"/>
                          <a:pt x="4971964" y="1219883"/>
                        </a:cubicBezTo>
                        <a:cubicBezTo>
                          <a:pt x="4856878" y="1202275"/>
                          <a:pt x="4710968" y="1200672"/>
                          <a:pt x="4626064" y="1219883"/>
                        </a:cubicBezTo>
                        <a:cubicBezTo>
                          <a:pt x="4547676" y="1229030"/>
                          <a:pt x="4430422" y="1211763"/>
                          <a:pt x="4231738" y="1219883"/>
                        </a:cubicBezTo>
                        <a:cubicBezTo>
                          <a:pt x="4034000" y="1229818"/>
                          <a:pt x="4076739" y="1208720"/>
                          <a:pt x="3982691" y="1219883"/>
                        </a:cubicBezTo>
                        <a:cubicBezTo>
                          <a:pt x="3900015" y="1219202"/>
                          <a:pt x="3759040" y="1194005"/>
                          <a:pt x="3685217" y="1219883"/>
                        </a:cubicBezTo>
                        <a:cubicBezTo>
                          <a:pt x="3606440" y="1233205"/>
                          <a:pt x="3579119" y="1214544"/>
                          <a:pt x="3484595" y="1219883"/>
                        </a:cubicBezTo>
                        <a:cubicBezTo>
                          <a:pt x="3393317" y="1225883"/>
                          <a:pt x="3131289" y="1219894"/>
                          <a:pt x="3041844" y="1219883"/>
                        </a:cubicBezTo>
                        <a:cubicBezTo>
                          <a:pt x="2949937" y="1192696"/>
                          <a:pt x="2890499" y="1209564"/>
                          <a:pt x="2841222" y="1219883"/>
                        </a:cubicBezTo>
                        <a:cubicBezTo>
                          <a:pt x="2792647" y="1234221"/>
                          <a:pt x="2673815" y="1222202"/>
                          <a:pt x="2592174" y="1219883"/>
                        </a:cubicBezTo>
                        <a:cubicBezTo>
                          <a:pt x="2496108" y="1207596"/>
                          <a:pt x="2433071" y="1206726"/>
                          <a:pt x="2294701" y="1219883"/>
                        </a:cubicBezTo>
                        <a:cubicBezTo>
                          <a:pt x="2195519" y="1226988"/>
                          <a:pt x="2010302" y="1223005"/>
                          <a:pt x="1851949" y="1219883"/>
                        </a:cubicBezTo>
                        <a:cubicBezTo>
                          <a:pt x="1689909" y="1191149"/>
                          <a:pt x="1584326" y="1249122"/>
                          <a:pt x="1506050" y="1219883"/>
                        </a:cubicBezTo>
                        <a:cubicBezTo>
                          <a:pt x="1424056" y="1180623"/>
                          <a:pt x="1364172" y="1219352"/>
                          <a:pt x="1257002" y="1219883"/>
                        </a:cubicBezTo>
                        <a:cubicBezTo>
                          <a:pt x="1156977" y="1208154"/>
                          <a:pt x="1047444" y="1233356"/>
                          <a:pt x="862676" y="1219883"/>
                        </a:cubicBezTo>
                        <a:cubicBezTo>
                          <a:pt x="695052" y="1221320"/>
                          <a:pt x="663724" y="1241962"/>
                          <a:pt x="565202" y="1219883"/>
                        </a:cubicBezTo>
                        <a:cubicBezTo>
                          <a:pt x="447131" y="1213716"/>
                          <a:pt x="296790" y="1229114"/>
                          <a:pt x="129369" y="1219883"/>
                        </a:cubicBezTo>
                        <a:cubicBezTo>
                          <a:pt x="66333" y="1245050"/>
                          <a:pt x="-16744" y="1130974"/>
                          <a:pt x="0" y="1016564"/>
                        </a:cubicBezTo>
                        <a:cubicBezTo>
                          <a:pt x="-7071" y="829305"/>
                          <a:pt x="-5532" y="698646"/>
                          <a:pt x="0" y="618073"/>
                        </a:cubicBezTo>
                        <a:cubicBezTo>
                          <a:pt x="-2822" y="517467"/>
                          <a:pt x="-6963" y="330835"/>
                          <a:pt x="0" y="20331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6000" dirty="0">
                <a:solidFill>
                  <a:schemeClr val="bg1">
                    <a:lumMod val="10000"/>
                  </a:schemeClr>
                </a:solidFill>
              </a:rPr>
              <a:t>C</a:t>
            </a:r>
            <a:r>
              <a:rPr lang="vi-VN" sz="6000">
                <a:solidFill>
                  <a:schemeClr val="bg1">
                    <a:lumMod val="10000"/>
                  </a:schemeClr>
                </a:solidFill>
              </a:rPr>
              <a:t>. </a:t>
            </a:r>
            <a:r>
              <a:rPr lang="en-US" sz="6000">
                <a:solidFill>
                  <a:schemeClr val="bg1">
                    <a:lumMod val="10000"/>
                  </a:schemeClr>
                </a:solidFill>
              </a:rPr>
              <a:t>=</a:t>
            </a:r>
            <a:endParaRPr lang="en-US" sz="6000" dirty="0">
              <a:solidFill>
                <a:schemeClr val="bg1">
                  <a:lumMod val="10000"/>
                </a:schemeClr>
              </a:solidFill>
            </a:endParaRPr>
          </a:p>
        </p:txBody>
      </p:sp>
      <p:pic>
        <p:nvPicPr>
          <p:cNvPr id="13" name="Picture 2" descr="True And False PNG Free Download - PNG All">
            <a:extLst>
              <a:ext uri="{FF2B5EF4-FFF2-40B4-BE49-F238E27FC236}">
                <a16:creationId xmlns:a16="http://schemas.microsoft.com/office/drawing/2014/main" id="{9B227892-528B-53F5-E7B7-49D182B4D1D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56702" t="890" r="-5636"/>
          <a:stretch/>
        </p:blipFill>
        <p:spPr bwMode="auto">
          <a:xfrm>
            <a:off x="7968031" y="3714161"/>
            <a:ext cx="1316193" cy="1667452"/>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Rounded Corners 24">
            <a:extLst>
              <a:ext uri="{FF2B5EF4-FFF2-40B4-BE49-F238E27FC236}">
                <a16:creationId xmlns:a16="http://schemas.microsoft.com/office/drawing/2014/main" id="{9235FEE4-36F4-8156-E5DA-4C0471D18EC0}"/>
              </a:ext>
            </a:extLst>
          </p:cNvPr>
          <p:cNvSpPr/>
          <p:nvPr/>
        </p:nvSpPr>
        <p:spPr>
          <a:xfrm>
            <a:off x="3461492" y="2232092"/>
            <a:ext cx="5101333" cy="1219883"/>
          </a:xfrm>
          <a:custGeom>
            <a:avLst/>
            <a:gdLst>
              <a:gd name="connsiteX0" fmla="*/ 0 w 9722448"/>
              <a:gd name="connsiteY0" fmla="*/ 246561 h 1479334"/>
              <a:gd name="connsiteX1" fmla="*/ 246561 w 9722448"/>
              <a:gd name="connsiteY1" fmla="*/ 0 h 1479334"/>
              <a:gd name="connsiteX2" fmla="*/ 628919 w 9722448"/>
              <a:gd name="connsiteY2" fmla="*/ 0 h 1479334"/>
              <a:gd name="connsiteX3" fmla="*/ 1288156 w 9722448"/>
              <a:gd name="connsiteY3" fmla="*/ 0 h 1479334"/>
              <a:gd name="connsiteX4" fmla="*/ 1762807 w 9722448"/>
              <a:gd name="connsiteY4" fmla="*/ 0 h 1479334"/>
              <a:gd name="connsiteX5" fmla="*/ 2606632 w 9722448"/>
              <a:gd name="connsiteY5" fmla="*/ 0 h 1479334"/>
              <a:gd name="connsiteX6" fmla="*/ 3081283 w 9722448"/>
              <a:gd name="connsiteY6" fmla="*/ 0 h 1479334"/>
              <a:gd name="connsiteX7" fmla="*/ 3925107 w 9722448"/>
              <a:gd name="connsiteY7" fmla="*/ 0 h 1479334"/>
              <a:gd name="connsiteX8" fmla="*/ 4307464 w 9722448"/>
              <a:gd name="connsiteY8" fmla="*/ 0 h 1479334"/>
              <a:gd name="connsiteX9" fmla="*/ 4874409 w 9722448"/>
              <a:gd name="connsiteY9" fmla="*/ 0 h 1479334"/>
              <a:gd name="connsiteX10" fmla="*/ 5349060 w 9722448"/>
              <a:gd name="connsiteY10" fmla="*/ 0 h 1479334"/>
              <a:gd name="connsiteX11" fmla="*/ 6192884 w 9722448"/>
              <a:gd name="connsiteY11" fmla="*/ 0 h 1479334"/>
              <a:gd name="connsiteX12" fmla="*/ 7036708 w 9722448"/>
              <a:gd name="connsiteY12" fmla="*/ 0 h 1479334"/>
              <a:gd name="connsiteX13" fmla="*/ 7788239 w 9722448"/>
              <a:gd name="connsiteY13" fmla="*/ 0 h 1479334"/>
              <a:gd name="connsiteX14" fmla="*/ 8447476 w 9722448"/>
              <a:gd name="connsiteY14" fmla="*/ 0 h 1479334"/>
              <a:gd name="connsiteX15" fmla="*/ 9475887 w 9722448"/>
              <a:gd name="connsiteY15" fmla="*/ 0 h 1479334"/>
              <a:gd name="connsiteX16" fmla="*/ 9722448 w 9722448"/>
              <a:gd name="connsiteY16" fmla="*/ 246561 h 1479334"/>
              <a:gd name="connsiteX17" fmla="*/ 9722448 w 9722448"/>
              <a:gd name="connsiteY17" fmla="*/ 710081 h 1479334"/>
              <a:gd name="connsiteX18" fmla="*/ 9722448 w 9722448"/>
              <a:gd name="connsiteY18" fmla="*/ 1232773 h 1479334"/>
              <a:gd name="connsiteX19" fmla="*/ 9475887 w 9722448"/>
              <a:gd name="connsiteY19" fmla="*/ 1479334 h 1479334"/>
              <a:gd name="connsiteX20" fmla="*/ 9001236 w 9722448"/>
              <a:gd name="connsiteY20" fmla="*/ 1479334 h 1479334"/>
              <a:gd name="connsiteX21" fmla="*/ 8249705 w 9722448"/>
              <a:gd name="connsiteY21" fmla="*/ 1479334 h 1479334"/>
              <a:gd name="connsiteX22" fmla="*/ 7867347 w 9722448"/>
              <a:gd name="connsiteY22" fmla="*/ 1479334 h 1479334"/>
              <a:gd name="connsiteX23" fmla="*/ 7115816 w 9722448"/>
              <a:gd name="connsiteY23" fmla="*/ 1479334 h 1479334"/>
              <a:gd name="connsiteX24" fmla="*/ 6641165 w 9722448"/>
              <a:gd name="connsiteY24" fmla="*/ 1479334 h 1479334"/>
              <a:gd name="connsiteX25" fmla="*/ 5981928 w 9722448"/>
              <a:gd name="connsiteY25" fmla="*/ 1479334 h 1479334"/>
              <a:gd name="connsiteX26" fmla="*/ 5599570 w 9722448"/>
              <a:gd name="connsiteY26" fmla="*/ 1479334 h 1479334"/>
              <a:gd name="connsiteX27" fmla="*/ 5217212 w 9722448"/>
              <a:gd name="connsiteY27" fmla="*/ 1479334 h 1479334"/>
              <a:gd name="connsiteX28" fmla="*/ 4834854 w 9722448"/>
              <a:gd name="connsiteY28" fmla="*/ 1479334 h 1479334"/>
              <a:gd name="connsiteX29" fmla="*/ 4452497 w 9722448"/>
              <a:gd name="connsiteY29" fmla="*/ 1479334 h 1479334"/>
              <a:gd name="connsiteX30" fmla="*/ 3885552 w 9722448"/>
              <a:gd name="connsiteY30" fmla="*/ 1479334 h 1479334"/>
              <a:gd name="connsiteX31" fmla="*/ 3041728 w 9722448"/>
              <a:gd name="connsiteY31" fmla="*/ 1479334 h 1479334"/>
              <a:gd name="connsiteX32" fmla="*/ 2382491 w 9722448"/>
              <a:gd name="connsiteY32" fmla="*/ 1479334 h 1479334"/>
              <a:gd name="connsiteX33" fmla="*/ 1538667 w 9722448"/>
              <a:gd name="connsiteY33" fmla="*/ 1479334 h 1479334"/>
              <a:gd name="connsiteX34" fmla="*/ 1156309 w 9722448"/>
              <a:gd name="connsiteY34" fmla="*/ 1479334 h 1479334"/>
              <a:gd name="connsiteX35" fmla="*/ 246561 w 9722448"/>
              <a:gd name="connsiteY35" fmla="*/ 1479334 h 1479334"/>
              <a:gd name="connsiteX36" fmla="*/ 0 w 9722448"/>
              <a:gd name="connsiteY36" fmla="*/ 1232773 h 1479334"/>
              <a:gd name="connsiteX37" fmla="*/ 0 w 9722448"/>
              <a:gd name="connsiteY37" fmla="*/ 729805 h 1479334"/>
              <a:gd name="connsiteX38" fmla="*/ 0 w 9722448"/>
              <a:gd name="connsiteY38" fmla="*/ 246561 h 1479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722448" h="1479334" fill="none" extrusionOk="0">
                <a:moveTo>
                  <a:pt x="0" y="246561"/>
                </a:moveTo>
                <a:cubicBezTo>
                  <a:pt x="-30501" y="100455"/>
                  <a:pt x="99268" y="-28580"/>
                  <a:pt x="246561" y="0"/>
                </a:cubicBezTo>
                <a:cubicBezTo>
                  <a:pt x="354064" y="4523"/>
                  <a:pt x="469898" y="17110"/>
                  <a:pt x="628919" y="0"/>
                </a:cubicBezTo>
                <a:cubicBezTo>
                  <a:pt x="787940" y="-17110"/>
                  <a:pt x="1136080" y="-29158"/>
                  <a:pt x="1288156" y="0"/>
                </a:cubicBezTo>
                <a:cubicBezTo>
                  <a:pt x="1440232" y="29158"/>
                  <a:pt x="1663277" y="-461"/>
                  <a:pt x="1762807" y="0"/>
                </a:cubicBezTo>
                <a:cubicBezTo>
                  <a:pt x="1862337" y="461"/>
                  <a:pt x="2421748" y="28203"/>
                  <a:pt x="2606632" y="0"/>
                </a:cubicBezTo>
                <a:cubicBezTo>
                  <a:pt x="2791516" y="-28203"/>
                  <a:pt x="2882728" y="-10598"/>
                  <a:pt x="3081283" y="0"/>
                </a:cubicBezTo>
                <a:cubicBezTo>
                  <a:pt x="3279838" y="10598"/>
                  <a:pt x="3527326" y="14561"/>
                  <a:pt x="3925107" y="0"/>
                </a:cubicBezTo>
                <a:cubicBezTo>
                  <a:pt x="4322888" y="-14561"/>
                  <a:pt x="4123362" y="7453"/>
                  <a:pt x="4307464" y="0"/>
                </a:cubicBezTo>
                <a:cubicBezTo>
                  <a:pt x="4491566" y="-7453"/>
                  <a:pt x="4603678" y="14676"/>
                  <a:pt x="4874409" y="0"/>
                </a:cubicBezTo>
                <a:cubicBezTo>
                  <a:pt x="5145141" y="-14676"/>
                  <a:pt x="5218667" y="-3516"/>
                  <a:pt x="5349060" y="0"/>
                </a:cubicBezTo>
                <a:cubicBezTo>
                  <a:pt x="5479453" y="3516"/>
                  <a:pt x="5893380" y="31635"/>
                  <a:pt x="6192884" y="0"/>
                </a:cubicBezTo>
                <a:cubicBezTo>
                  <a:pt x="6492388" y="-31635"/>
                  <a:pt x="6797279" y="-21611"/>
                  <a:pt x="7036708" y="0"/>
                </a:cubicBezTo>
                <a:cubicBezTo>
                  <a:pt x="7276137" y="21611"/>
                  <a:pt x="7475170" y="12906"/>
                  <a:pt x="7788239" y="0"/>
                </a:cubicBezTo>
                <a:cubicBezTo>
                  <a:pt x="8101308" y="-12906"/>
                  <a:pt x="8262899" y="1752"/>
                  <a:pt x="8447476" y="0"/>
                </a:cubicBezTo>
                <a:cubicBezTo>
                  <a:pt x="8632053" y="-1752"/>
                  <a:pt x="9027981" y="-21252"/>
                  <a:pt x="9475887" y="0"/>
                </a:cubicBezTo>
                <a:cubicBezTo>
                  <a:pt x="9591092" y="14181"/>
                  <a:pt x="9690537" y="108002"/>
                  <a:pt x="9722448" y="246561"/>
                </a:cubicBezTo>
                <a:cubicBezTo>
                  <a:pt x="9719637" y="372095"/>
                  <a:pt x="9712264" y="485420"/>
                  <a:pt x="9722448" y="710081"/>
                </a:cubicBezTo>
                <a:cubicBezTo>
                  <a:pt x="9732632" y="934742"/>
                  <a:pt x="9727100" y="1053945"/>
                  <a:pt x="9722448" y="1232773"/>
                </a:cubicBezTo>
                <a:cubicBezTo>
                  <a:pt x="9755112" y="1369270"/>
                  <a:pt x="9630724" y="1481352"/>
                  <a:pt x="9475887" y="1479334"/>
                </a:cubicBezTo>
                <a:cubicBezTo>
                  <a:pt x="9269126" y="1461006"/>
                  <a:pt x="9155137" y="1468730"/>
                  <a:pt x="9001236" y="1479334"/>
                </a:cubicBezTo>
                <a:cubicBezTo>
                  <a:pt x="8847335" y="1489938"/>
                  <a:pt x="8566935" y="1501260"/>
                  <a:pt x="8249705" y="1479334"/>
                </a:cubicBezTo>
                <a:cubicBezTo>
                  <a:pt x="7932475" y="1457408"/>
                  <a:pt x="7983226" y="1472361"/>
                  <a:pt x="7867347" y="1479334"/>
                </a:cubicBezTo>
                <a:cubicBezTo>
                  <a:pt x="7751468" y="1486307"/>
                  <a:pt x="7439713" y="1467235"/>
                  <a:pt x="7115816" y="1479334"/>
                </a:cubicBezTo>
                <a:cubicBezTo>
                  <a:pt x="6791919" y="1491433"/>
                  <a:pt x="6819091" y="1479081"/>
                  <a:pt x="6641165" y="1479334"/>
                </a:cubicBezTo>
                <a:cubicBezTo>
                  <a:pt x="6463239" y="1479587"/>
                  <a:pt x="6287180" y="1461235"/>
                  <a:pt x="5981928" y="1479334"/>
                </a:cubicBezTo>
                <a:cubicBezTo>
                  <a:pt x="5676676" y="1497433"/>
                  <a:pt x="5750391" y="1490516"/>
                  <a:pt x="5599570" y="1479334"/>
                </a:cubicBezTo>
                <a:cubicBezTo>
                  <a:pt x="5448749" y="1468152"/>
                  <a:pt x="5309516" y="1473332"/>
                  <a:pt x="5217212" y="1479334"/>
                </a:cubicBezTo>
                <a:cubicBezTo>
                  <a:pt x="5124908" y="1485336"/>
                  <a:pt x="4979206" y="1495597"/>
                  <a:pt x="4834854" y="1479334"/>
                </a:cubicBezTo>
                <a:cubicBezTo>
                  <a:pt x="4690502" y="1463071"/>
                  <a:pt x="4579962" y="1484076"/>
                  <a:pt x="4452497" y="1479334"/>
                </a:cubicBezTo>
                <a:cubicBezTo>
                  <a:pt x="4325032" y="1474592"/>
                  <a:pt x="4140040" y="1478131"/>
                  <a:pt x="3885552" y="1479334"/>
                </a:cubicBezTo>
                <a:cubicBezTo>
                  <a:pt x="3631065" y="1480537"/>
                  <a:pt x="3342618" y="1518948"/>
                  <a:pt x="3041728" y="1479334"/>
                </a:cubicBezTo>
                <a:cubicBezTo>
                  <a:pt x="2740838" y="1439720"/>
                  <a:pt x="2700938" y="1490426"/>
                  <a:pt x="2382491" y="1479334"/>
                </a:cubicBezTo>
                <a:cubicBezTo>
                  <a:pt x="2064044" y="1468242"/>
                  <a:pt x="1867955" y="1485907"/>
                  <a:pt x="1538667" y="1479334"/>
                </a:cubicBezTo>
                <a:cubicBezTo>
                  <a:pt x="1209379" y="1472761"/>
                  <a:pt x="1341705" y="1486238"/>
                  <a:pt x="1156309" y="1479334"/>
                </a:cubicBezTo>
                <a:cubicBezTo>
                  <a:pt x="970913" y="1472430"/>
                  <a:pt x="682134" y="1471251"/>
                  <a:pt x="246561" y="1479334"/>
                </a:cubicBezTo>
                <a:cubicBezTo>
                  <a:pt x="96981" y="1494330"/>
                  <a:pt x="-15191" y="1359810"/>
                  <a:pt x="0" y="1232773"/>
                </a:cubicBezTo>
                <a:cubicBezTo>
                  <a:pt x="-10839" y="989266"/>
                  <a:pt x="-11799" y="860273"/>
                  <a:pt x="0" y="729805"/>
                </a:cubicBezTo>
                <a:cubicBezTo>
                  <a:pt x="11799" y="599337"/>
                  <a:pt x="-12005" y="445529"/>
                  <a:pt x="0" y="246561"/>
                </a:cubicBezTo>
                <a:close/>
              </a:path>
              <a:path w="9722448" h="1479334" stroke="0" extrusionOk="0">
                <a:moveTo>
                  <a:pt x="0" y="246561"/>
                </a:moveTo>
                <a:cubicBezTo>
                  <a:pt x="13046" y="111012"/>
                  <a:pt x="104001" y="-15945"/>
                  <a:pt x="246561" y="0"/>
                </a:cubicBezTo>
                <a:cubicBezTo>
                  <a:pt x="430292" y="-11007"/>
                  <a:pt x="540630" y="11328"/>
                  <a:pt x="628919" y="0"/>
                </a:cubicBezTo>
                <a:cubicBezTo>
                  <a:pt x="717208" y="-11328"/>
                  <a:pt x="1118220" y="-1946"/>
                  <a:pt x="1380450" y="0"/>
                </a:cubicBezTo>
                <a:cubicBezTo>
                  <a:pt x="1642680" y="1946"/>
                  <a:pt x="2041888" y="11690"/>
                  <a:pt x="2224274" y="0"/>
                </a:cubicBezTo>
                <a:cubicBezTo>
                  <a:pt x="2406660" y="-11690"/>
                  <a:pt x="2712850" y="-8937"/>
                  <a:pt x="2975805" y="0"/>
                </a:cubicBezTo>
                <a:cubicBezTo>
                  <a:pt x="3238760" y="8937"/>
                  <a:pt x="3535020" y="38169"/>
                  <a:pt x="3819629" y="0"/>
                </a:cubicBezTo>
                <a:cubicBezTo>
                  <a:pt x="4104238" y="-38169"/>
                  <a:pt x="4205520" y="6067"/>
                  <a:pt x="4386573" y="0"/>
                </a:cubicBezTo>
                <a:cubicBezTo>
                  <a:pt x="4567626" y="-6067"/>
                  <a:pt x="4633535" y="-10933"/>
                  <a:pt x="4861224" y="0"/>
                </a:cubicBezTo>
                <a:cubicBezTo>
                  <a:pt x="5088913" y="10933"/>
                  <a:pt x="5118687" y="-2251"/>
                  <a:pt x="5243582" y="0"/>
                </a:cubicBezTo>
                <a:cubicBezTo>
                  <a:pt x="5368477" y="2251"/>
                  <a:pt x="5689476" y="14076"/>
                  <a:pt x="5902819" y="0"/>
                </a:cubicBezTo>
                <a:cubicBezTo>
                  <a:pt x="6116162" y="-14076"/>
                  <a:pt x="6494551" y="9531"/>
                  <a:pt x="6746643" y="0"/>
                </a:cubicBezTo>
                <a:cubicBezTo>
                  <a:pt x="6998735" y="-9531"/>
                  <a:pt x="7048994" y="-218"/>
                  <a:pt x="7313588" y="0"/>
                </a:cubicBezTo>
                <a:cubicBezTo>
                  <a:pt x="7578183" y="218"/>
                  <a:pt x="7873089" y="4075"/>
                  <a:pt x="8157412" y="0"/>
                </a:cubicBezTo>
                <a:cubicBezTo>
                  <a:pt x="8441735" y="-4075"/>
                  <a:pt x="8547675" y="34265"/>
                  <a:pt x="8908943" y="0"/>
                </a:cubicBezTo>
                <a:cubicBezTo>
                  <a:pt x="9270211" y="-34265"/>
                  <a:pt x="9278898" y="9025"/>
                  <a:pt x="9475887" y="0"/>
                </a:cubicBezTo>
                <a:cubicBezTo>
                  <a:pt x="9611805" y="4469"/>
                  <a:pt x="9725972" y="108068"/>
                  <a:pt x="9722448" y="246561"/>
                </a:cubicBezTo>
                <a:cubicBezTo>
                  <a:pt x="9721806" y="422328"/>
                  <a:pt x="9700244" y="534632"/>
                  <a:pt x="9722448" y="749529"/>
                </a:cubicBezTo>
                <a:cubicBezTo>
                  <a:pt x="9744652" y="964426"/>
                  <a:pt x="9720364" y="1065698"/>
                  <a:pt x="9722448" y="1232773"/>
                </a:cubicBezTo>
                <a:cubicBezTo>
                  <a:pt x="9714969" y="1357529"/>
                  <a:pt x="9608869" y="1475461"/>
                  <a:pt x="9475887" y="1479334"/>
                </a:cubicBezTo>
                <a:cubicBezTo>
                  <a:pt x="9262395" y="1489683"/>
                  <a:pt x="9235459" y="1492959"/>
                  <a:pt x="9001236" y="1479334"/>
                </a:cubicBezTo>
                <a:cubicBezTo>
                  <a:pt x="8767013" y="1465709"/>
                  <a:pt x="8593538" y="1449929"/>
                  <a:pt x="8341998" y="1479334"/>
                </a:cubicBezTo>
                <a:cubicBezTo>
                  <a:pt x="8090458" y="1508739"/>
                  <a:pt x="7810421" y="1502314"/>
                  <a:pt x="7590468" y="1479334"/>
                </a:cubicBezTo>
                <a:cubicBezTo>
                  <a:pt x="7370515" y="1456355"/>
                  <a:pt x="7282505" y="1501113"/>
                  <a:pt x="7023523" y="1479334"/>
                </a:cubicBezTo>
                <a:cubicBezTo>
                  <a:pt x="6764541" y="1457555"/>
                  <a:pt x="6745438" y="1480884"/>
                  <a:pt x="6641165" y="1479334"/>
                </a:cubicBezTo>
                <a:cubicBezTo>
                  <a:pt x="6536892" y="1477784"/>
                  <a:pt x="6247777" y="1478678"/>
                  <a:pt x="5981928" y="1479334"/>
                </a:cubicBezTo>
                <a:cubicBezTo>
                  <a:pt x="5716079" y="1479990"/>
                  <a:pt x="5739977" y="1470242"/>
                  <a:pt x="5507277" y="1479334"/>
                </a:cubicBezTo>
                <a:cubicBezTo>
                  <a:pt x="5274577" y="1488426"/>
                  <a:pt x="5292738" y="1462510"/>
                  <a:pt x="5124919" y="1479334"/>
                </a:cubicBezTo>
                <a:cubicBezTo>
                  <a:pt x="4957100" y="1496158"/>
                  <a:pt x="4841545" y="1469874"/>
                  <a:pt x="4650268" y="1479334"/>
                </a:cubicBezTo>
                <a:cubicBezTo>
                  <a:pt x="4458991" y="1488794"/>
                  <a:pt x="4434762" y="1486583"/>
                  <a:pt x="4267910" y="1479334"/>
                </a:cubicBezTo>
                <a:cubicBezTo>
                  <a:pt x="4101058" y="1472085"/>
                  <a:pt x="4064442" y="1493658"/>
                  <a:pt x="3885552" y="1479334"/>
                </a:cubicBezTo>
                <a:cubicBezTo>
                  <a:pt x="3706662" y="1465010"/>
                  <a:pt x="3526292" y="1466831"/>
                  <a:pt x="3410901" y="1479334"/>
                </a:cubicBezTo>
                <a:cubicBezTo>
                  <a:pt x="3295510" y="1491837"/>
                  <a:pt x="3008435" y="1495510"/>
                  <a:pt x="2751664" y="1479334"/>
                </a:cubicBezTo>
                <a:cubicBezTo>
                  <a:pt x="2494893" y="1463158"/>
                  <a:pt x="2463963" y="1475909"/>
                  <a:pt x="2369306" y="1479334"/>
                </a:cubicBezTo>
                <a:cubicBezTo>
                  <a:pt x="2274649" y="1482759"/>
                  <a:pt x="1780991" y="1487051"/>
                  <a:pt x="1525482" y="1479334"/>
                </a:cubicBezTo>
                <a:cubicBezTo>
                  <a:pt x="1269973" y="1471617"/>
                  <a:pt x="790295" y="1537609"/>
                  <a:pt x="246561" y="1479334"/>
                </a:cubicBezTo>
                <a:cubicBezTo>
                  <a:pt x="91379" y="1495056"/>
                  <a:pt x="5260" y="1349529"/>
                  <a:pt x="0" y="1232773"/>
                </a:cubicBezTo>
                <a:cubicBezTo>
                  <a:pt x="1417" y="1125563"/>
                  <a:pt x="-1754" y="962059"/>
                  <a:pt x="0" y="729805"/>
                </a:cubicBezTo>
                <a:cubicBezTo>
                  <a:pt x="1754" y="497551"/>
                  <a:pt x="21661" y="443072"/>
                  <a:pt x="0" y="246561"/>
                </a:cubicBezTo>
                <a:close/>
              </a:path>
            </a:pathLst>
          </a:custGeom>
          <a:solidFill>
            <a:schemeClr val="accent4">
              <a:lumMod val="20000"/>
              <a:lumOff val="80000"/>
            </a:schemeClr>
          </a:solidFill>
          <a:ln>
            <a:solidFill>
              <a:schemeClr val="tx1"/>
            </a:solidFill>
            <a:extLst>
              <a:ext uri="{C807C97D-BFC1-408E-A445-0C87EB9F89A2}">
                <ask:lineSketchStyleProps xmlns:ask="http://schemas.microsoft.com/office/drawing/2018/sketchyshapes" sd="398765014">
                  <a:custGeom>
                    <a:avLst/>
                    <a:gdLst>
                      <a:gd name="connsiteX0" fmla="*/ 0 w 5101333"/>
                      <a:gd name="connsiteY0" fmla="*/ 203318 h 1219883"/>
                      <a:gd name="connsiteX1" fmla="*/ 129369 w 5101333"/>
                      <a:gd name="connsiteY1" fmla="*/ 0 h 1219883"/>
                      <a:gd name="connsiteX2" fmla="*/ 329991 w 5101333"/>
                      <a:gd name="connsiteY2" fmla="*/ 0 h 1219883"/>
                      <a:gd name="connsiteX3" fmla="*/ 675890 w 5101333"/>
                      <a:gd name="connsiteY3" fmla="*/ 0 h 1219883"/>
                      <a:gd name="connsiteX4" fmla="*/ 924938 w 5101333"/>
                      <a:gd name="connsiteY4" fmla="*/ 0 h 1219883"/>
                      <a:gd name="connsiteX5" fmla="*/ 1367690 w 5101333"/>
                      <a:gd name="connsiteY5" fmla="*/ 0 h 1219883"/>
                      <a:gd name="connsiteX6" fmla="*/ 1616737 w 5101333"/>
                      <a:gd name="connsiteY6" fmla="*/ 0 h 1219883"/>
                      <a:gd name="connsiteX7" fmla="*/ 2059489 w 5101333"/>
                      <a:gd name="connsiteY7" fmla="*/ 0 h 1219883"/>
                      <a:gd name="connsiteX8" fmla="*/ 2260110 w 5101333"/>
                      <a:gd name="connsiteY8" fmla="*/ 0 h 1219883"/>
                      <a:gd name="connsiteX9" fmla="*/ 2557584 w 5101333"/>
                      <a:gd name="connsiteY9" fmla="*/ 0 h 1219883"/>
                      <a:gd name="connsiteX10" fmla="*/ 2806632 w 5101333"/>
                      <a:gd name="connsiteY10" fmla="*/ 0 h 1219883"/>
                      <a:gd name="connsiteX11" fmla="*/ 3249383 w 5101333"/>
                      <a:gd name="connsiteY11" fmla="*/ 0 h 1219883"/>
                      <a:gd name="connsiteX12" fmla="*/ 3692135 w 5101333"/>
                      <a:gd name="connsiteY12" fmla="*/ 0 h 1219883"/>
                      <a:gd name="connsiteX13" fmla="*/ 4086460 w 5101333"/>
                      <a:gd name="connsiteY13" fmla="*/ 0 h 1219883"/>
                      <a:gd name="connsiteX14" fmla="*/ 4432359 w 5101333"/>
                      <a:gd name="connsiteY14" fmla="*/ 0 h 1219883"/>
                      <a:gd name="connsiteX15" fmla="*/ 4971963 w 5101333"/>
                      <a:gd name="connsiteY15" fmla="*/ 0 h 1219883"/>
                      <a:gd name="connsiteX16" fmla="*/ 5101333 w 5101333"/>
                      <a:gd name="connsiteY16" fmla="*/ 203318 h 1219883"/>
                      <a:gd name="connsiteX17" fmla="*/ 5101333 w 5101333"/>
                      <a:gd name="connsiteY17" fmla="*/ 585544 h 1219883"/>
                      <a:gd name="connsiteX18" fmla="*/ 5101333 w 5101333"/>
                      <a:gd name="connsiteY18" fmla="*/ 1016564 h 1219883"/>
                      <a:gd name="connsiteX19" fmla="*/ 4971963 w 5101333"/>
                      <a:gd name="connsiteY19" fmla="*/ 1219883 h 1219883"/>
                      <a:gd name="connsiteX20" fmla="*/ 4722915 w 5101333"/>
                      <a:gd name="connsiteY20" fmla="*/ 1219883 h 1219883"/>
                      <a:gd name="connsiteX21" fmla="*/ 4328590 w 5101333"/>
                      <a:gd name="connsiteY21" fmla="*/ 1219883 h 1219883"/>
                      <a:gd name="connsiteX22" fmla="*/ 4127968 w 5101333"/>
                      <a:gd name="connsiteY22" fmla="*/ 1219883 h 1219883"/>
                      <a:gd name="connsiteX23" fmla="*/ 3733642 w 5101333"/>
                      <a:gd name="connsiteY23" fmla="*/ 1219883 h 1219883"/>
                      <a:gd name="connsiteX24" fmla="*/ 3484595 w 5101333"/>
                      <a:gd name="connsiteY24" fmla="*/ 1219883 h 1219883"/>
                      <a:gd name="connsiteX25" fmla="*/ 3138695 w 5101333"/>
                      <a:gd name="connsiteY25" fmla="*/ 1219883 h 1219883"/>
                      <a:gd name="connsiteX26" fmla="*/ 2938073 w 5101333"/>
                      <a:gd name="connsiteY26" fmla="*/ 1219883 h 1219883"/>
                      <a:gd name="connsiteX27" fmla="*/ 2737452 w 5101333"/>
                      <a:gd name="connsiteY27" fmla="*/ 1219883 h 1219883"/>
                      <a:gd name="connsiteX28" fmla="*/ 2536830 w 5101333"/>
                      <a:gd name="connsiteY28" fmla="*/ 1219883 h 1219883"/>
                      <a:gd name="connsiteX29" fmla="*/ 2336208 w 5101333"/>
                      <a:gd name="connsiteY29" fmla="*/ 1219883 h 1219883"/>
                      <a:gd name="connsiteX30" fmla="*/ 2038734 w 5101333"/>
                      <a:gd name="connsiteY30" fmla="*/ 1219883 h 1219883"/>
                      <a:gd name="connsiteX31" fmla="*/ 1595983 w 5101333"/>
                      <a:gd name="connsiteY31" fmla="*/ 1219883 h 1219883"/>
                      <a:gd name="connsiteX32" fmla="*/ 1250084 w 5101333"/>
                      <a:gd name="connsiteY32" fmla="*/ 1219883 h 1219883"/>
                      <a:gd name="connsiteX33" fmla="*/ 807332 w 5101333"/>
                      <a:gd name="connsiteY33" fmla="*/ 1219883 h 1219883"/>
                      <a:gd name="connsiteX34" fmla="*/ 606711 w 5101333"/>
                      <a:gd name="connsiteY34" fmla="*/ 1219883 h 1219883"/>
                      <a:gd name="connsiteX35" fmla="*/ 129369 w 5101333"/>
                      <a:gd name="connsiteY35" fmla="*/ 1219883 h 1219883"/>
                      <a:gd name="connsiteX36" fmla="*/ 0 w 5101333"/>
                      <a:gd name="connsiteY36" fmla="*/ 1016564 h 1219883"/>
                      <a:gd name="connsiteX37" fmla="*/ 0 w 5101333"/>
                      <a:gd name="connsiteY37" fmla="*/ 601809 h 1219883"/>
                      <a:gd name="connsiteX38" fmla="*/ 0 w 5101333"/>
                      <a:gd name="connsiteY38" fmla="*/ 203318 h 1219883"/>
                      <a:gd name="connsiteX0" fmla="*/ 0 w 5101333"/>
                      <a:gd name="connsiteY0" fmla="*/ 203318 h 1219883"/>
                      <a:gd name="connsiteX1" fmla="*/ 129369 w 5101333"/>
                      <a:gd name="connsiteY1" fmla="*/ 0 h 1219883"/>
                      <a:gd name="connsiteX2" fmla="*/ 329991 w 5101333"/>
                      <a:gd name="connsiteY2" fmla="*/ 0 h 1219883"/>
                      <a:gd name="connsiteX3" fmla="*/ 724317 w 5101333"/>
                      <a:gd name="connsiteY3" fmla="*/ 0 h 1219883"/>
                      <a:gd name="connsiteX4" fmla="*/ 1167068 w 5101333"/>
                      <a:gd name="connsiteY4" fmla="*/ 0 h 1219883"/>
                      <a:gd name="connsiteX5" fmla="*/ 1561394 w 5101333"/>
                      <a:gd name="connsiteY5" fmla="*/ 0 h 1219883"/>
                      <a:gd name="connsiteX6" fmla="*/ 2004145 w 5101333"/>
                      <a:gd name="connsiteY6" fmla="*/ 0 h 1219883"/>
                      <a:gd name="connsiteX7" fmla="*/ 2301618 w 5101333"/>
                      <a:gd name="connsiteY7" fmla="*/ 0 h 1219883"/>
                      <a:gd name="connsiteX8" fmla="*/ 2550666 w 5101333"/>
                      <a:gd name="connsiteY8" fmla="*/ 0 h 1219883"/>
                      <a:gd name="connsiteX9" fmla="*/ 2751288 w 5101333"/>
                      <a:gd name="connsiteY9" fmla="*/ 0 h 1219883"/>
                      <a:gd name="connsiteX10" fmla="*/ 3097187 w 5101333"/>
                      <a:gd name="connsiteY10" fmla="*/ 0 h 1219883"/>
                      <a:gd name="connsiteX11" fmla="*/ 3539938 w 5101333"/>
                      <a:gd name="connsiteY11" fmla="*/ 0 h 1219883"/>
                      <a:gd name="connsiteX12" fmla="*/ 3837412 w 5101333"/>
                      <a:gd name="connsiteY12" fmla="*/ 0 h 1219883"/>
                      <a:gd name="connsiteX13" fmla="*/ 4280164 w 5101333"/>
                      <a:gd name="connsiteY13" fmla="*/ 0 h 1219883"/>
                      <a:gd name="connsiteX14" fmla="*/ 4674489 w 5101333"/>
                      <a:gd name="connsiteY14" fmla="*/ 0 h 1219883"/>
                      <a:gd name="connsiteX15" fmla="*/ 4971963 w 5101333"/>
                      <a:gd name="connsiteY15" fmla="*/ 0 h 1219883"/>
                      <a:gd name="connsiteX16" fmla="*/ 5101333 w 5101333"/>
                      <a:gd name="connsiteY16" fmla="*/ 203318 h 1219883"/>
                      <a:gd name="connsiteX17" fmla="*/ 5101333 w 5101333"/>
                      <a:gd name="connsiteY17" fmla="*/ 618073 h 1219883"/>
                      <a:gd name="connsiteX18" fmla="*/ 5101333 w 5101333"/>
                      <a:gd name="connsiteY18" fmla="*/ 1016564 h 1219883"/>
                      <a:gd name="connsiteX19" fmla="*/ 4971963 w 5101333"/>
                      <a:gd name="connsiteY19" fmla="*/ 1219883 h 1219883"/>
                      <a:gd name="connsiteX20" fmla="*/ 4722915 w 5101333"/>
                      <a:gd name="connsiteY20" fmla="*/ 1219883 h 1219883"/>
                      <a:gd name="connsiteX21" fmla="*/ 4377015 w 5101333"/>
                      <a:gd name="connsiteY21" fmla="*/ 1219883 h 1219883"/>
                      <a:gd name="connsiteX22" fmla="*/ 3982690 w 5101333"/>
                      <a:gd name="connsiteY22" fmla="*/ 1219883 h 1219883"/>
                      <a:gd name="connsiteX23" fmla="*/ 3685216 w 5101333"/>
                      <a:gd name="connsiteY23" fmla="*/ 1219883 h 1219883"/>
                      <a:gd name="connsiteX24" fmla="*/ 3484595 w 5101333"/>
                      <a:gd name="connsiteY24" fmla="*/ 1219883 h 1219883"/>
                      <a:gd name="connsiteX25" fmla="*/ 3138695 w 5101333"/>
                      <a:gd name="connsiteY25" fmla="*/ 1219883 h 1219883"/>
                      <a:gd name="connsiteX26" fmla="*/ 2889648 w 5101333"/>
                      <a:gd name="connsiteY26" fmla="*/ 1219883 h 1219883"/>
                      <a:gd name="connsiteX27" fmla="*/ 2689026 w 5101333"/>
                      <a:gd name="connsiteY27" fmla="*/ 1219883 h 1219883"/>
                      <a:gd name="connsiteX28" fmla="*/ 2439978 w 5101333"/>
                      <a:gd name="connsiteY28" fmla="*/ 1219883 h 1219883"/>
                      <a:gd name="connsiteX29" fmla="*/ 2239356 w 5101333"/>
                      <a:gd name="connsiteY29" fmla="*/ 1219883 h 1219883"/>
                      <a:gd name="connsiteX30" fmla="*/ 2038734 w 5101333"/>
                      <a:gd name="connsiteY30" fmla="*/ 1219883 h 1219883"/>
                      <a:gd name="connsiteX31" fmla="*/ 1789687 w 5101333"/>
                      <a:gd name="connsiteY31" fmla="*/ 1219883 h 1219883"/>
                      <a:gd name="connsiteX32" fmla="*/ 1443788 w 5101333"/>
                      <a:gd name="connsiteY32" fmla="*/ 1219883 h 1219883"/>
                      <a:gd name="connsiteX33" fmla="*/ 1243166 w 5101333"/>
                      <a:gd name="connsiteY33" fmla="*/ 1219883 h 1219883"/>
                      <a:gd name="connsiteX34" fmla="*/ 800414 w 5101333"/>
                      <a:gd name="connsiteY34" fmla="*/ 1219883 h 1219883"/>
                      <a:gd name="connsiteX35" fmla="*/ 129369 w 5101333"/>
                      <a:gd name="connsiteY35" fmla="*/ 1219883 h 1219883"/>
                      <a:gd name="connsiteX36" fmla="*/ 0 w 5101333"/>
                      <a:gd name="connsiteY36" fmla="*/ 1016564 h 1219883"/>
                      <a:gd name="connsiteX37" fmla="*/ 0 w 5101333"/>
                      <a:gd name="connsiteY37" fmla="*/ 601809 h 1219883"/>
                      <a:gd name="connsiteX38" fmla="*/ 0 w 5101333"/>
                      <a:gd name="connsiteY38" fmla="*/ 203318 h 12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101333" h="1219883" fill="none" extrusionOk="0">
                        <a:moveTo>
                          <a:pt x="0" y="203318"/>
                        </a:moveTo>
                        <a:cubicBezTo>
                          <a:pt x="-23791" y="81886"/>
                          <a:pt x="54159" y="-27774"/>
                          <a:pt x="129369" y="0"/>
                        </a:cubicBezTo>
                        <a:cubicBezTo>
                          <a:pt x="189524" y="7837"/>
                          <a:pt x="239957" y="27535"/>
                          <a:pt x="329991" y="0"/>
                        </a:cubicBezTo>
                        <a:cubicBezTo>
                          <a:pt x="416741" y="-16934"/>
                          <a:pt x="591456" y="-42952"/>
                          <a:pt x="675890" y="0"/>
                        </a:cubicBezTo>
                        <a:cubicBezTo>
                          <a:pt x="753300" y="23391"/>
                          <a:pt x="875313" y="2378"/>
                          <a:pt x="924938" y="0"/>
                        </a:cubicBezTo>
                        <a:cubicBezTo>
                          <a:pt x="977734" y="2807"/>
                          <a:pt x="1256648" y="11107"/>
                          <a:pt x="1367690" y="0"/>
                        </a:cubicBezTo>
                        <a:cubicBezTo>
                          <a:pt x="1461119" y="-20033"/>
                          <a:pt x="1504765" y="-3471"/>
                          <a:pt x="1616737" y="0"/>
                        </a:cubicBezTo>
                        <a:cubicBezTo>
                          <a:pt x="1702675" y="7374"/>
                          <a:pt x="1831849" y="20612"/>
                          <a:pt x="2059489" y="0"/>
                        </a:cubicBezTo>
                        <a:cubicBezTo>
                          <a:pt x="2283397" y="1963"/>
                          <a:pt x="2170304" y="-3565"/>
                          <a:pt x="2260110" y="0"/>
                        </a:cubicBezTo>
                        <a:cubicBezTo>
                          <a:pt x="2347451" y="-11109"/>
                          <a:pt x="2425069" y="12197"/>
                          <a:pt x="2557584" y="0"/>
                        </a:cubicBezTo>
                        <a:cubicBezTo>
                          <a:pt x="2702300" y="-11815"/>
                          <a:pt x="2734756" y="2506"/>
                          <a:pt x="2806632" y="0"/>
                        </a:cubicBezTo>
                        <a:cubicBezTo>
                          <a:pt x="2905669" y="13378"/>
                          <a:pt x="3092236" y="30342"/>
                          <a:pt x="3249383" y="0"/>
                        </a:cubicBezTo>
                        <a:cubicBezTo>
                          <a:pt x="3383802" y="-38125"/>
                          <a:pt x="3572935" y="-6851"/>
                          <a:pt x="3692135" y="0"/>
                        </a:cubicBezTo>
                        <a:cubicBezTo>
                          <a:pt x="3821262" y="9694"/>
                          <a:pt x="3911615" y="12032"/>
                          <a:pt x="4086460" y="0"/>
                        </a:cubicBezTo>
                        <a:cubicBezTo>
                          <a:pt x="4257303" y="-16459"/>
                          <a:pt x="4328619" y="16292"/>
                          <a:pt x="4432359" y="0"/>
                        </a:cubicBezTo>
                        <a:cubicBezTo>
                          <a:pt x="4540949" y="30641"/>
                          <a:pt x="4771552" y="11841"/>
                          <a:pt x="4971963" y="0"/>
                        </a:cubicBezTo>
                        <a:cubicBezTo>
                          <a:pt x="5053646" y="16828"/>
                          <a:pt x="5079843" y="105911"/>
                          <a:pt x="5101333" y="203318"/>
                        </a:cubicBezTo>
                        <a:cubicBezTo>
                          <a:pt x="5103038" y="304888"/>
                          <a:pt x="5093436" y="390342"/>
                          <a:pt x="5101333" y="585544"/>
                        </a:cubicBezTo>
                        <a:cubicBezTo>
                          <a:pt x="5116692" y="756398"/>
                          <a:pt x="5117263" y="882211"/>
                          <a:pt x="5101333" y="1016564"/>
                        </a:cubicBezTo>
                        <a:cubicBezTo>
                          <a:pt x="5134148" y="1130534"/>
                          <a:pt x="5052121" y="1226635"/>
                          <a:pt x="4971963" y="1219883"/>
                        </a:cubicBezTo>
                        <a:cubicBezTo>
                          <a:pt x="4868227" y="1213350"/>
                          <a:pt x="4804536" y="1213400"/>
                          <a:pt x="4722915" y="1219883"/>
                        </a:cubicBezTo>
                        <a:cubicBezTo>
                          <a:pt x="4658147" y="1242913"/>
                          <a:pt x="4491356" y="1236875"/>
                          <a:pt x="4328590" y="1219883"/>
                        </a:cubicBezTo>
                        <a:cubicBezTo>
                          <a:pt x="4164378" y="1203284"/>
                          <a:pt x="4186559" y="1212489"/>
                          <a:pt x="4127968" y="1219883"/>
                        </a:cubicBezTo>
                        <a:cubicBezTo>
                          <a:pt x="4041558" y="1254273"/>
                          <a:pt x="3870255" y="1189858"/>
                          <a:pt x="3733642" y="1219883"/>
                        </a:cubicBezTo>
                        <a:cubicBezTo>
                          <a:pt x="3563020" y="1229629"/>
                          <a:pt x="3578524" y="1219350"/>
                          <a:pt x="3484595" y="1219883"/>
                        </a:cubicBezTo>
                        <a:cubicBezTo>
                          <a:pt x="3380985" y="1217000"/>
                          <a:pt x="3298159" y="1199719"/>
                          <a:pt x="3138695" y="1219883"/>
                        </a:cubicBezTo>
                        <a:cubicBezTo>
                          <a:pt x="2979785" y="1234375"/>
                          <a:pt x="3016583" y="1227812"/>
                          <a:pt x="2938073" y="1219883"/>
                        </a:cubicBezTo>
                        <a:cubicBezTo>
                          <a:pt x="2858253" y="1207316"/>
                          <a:pt x="2790110" y="1217245"/>
                          <a:pt x="2737452" y="1219883"/>
                        </a:cubicBezTo>
                        <a:cubicBezTo>
                          <a:pt x="2694805" y="1226732"/>
                          <a:pt x="2621129" y="1240337"/>
                          <a:pt x="2536830" y="1219883"/>
                        </a:cubicBezTo>
                        <a:cubicBezTo>
                          <a:pt x="2458803" y="1216624"/>
                          <a:pt x="2397504" y="1220065"/>
                          <a:pt x="2336208" y="1219883"/>
                        </a:cubicBezTo>
                        <a:cubicBezTo>
                          <a:pt x="2257553" y="1214561"/>
                          <a:pt x="2170428" y="1220646"/>
                          <a:pt x="2038734" y="1219883"/>
                        </a:cubicBezTo>
                        <a:cubicBezTo>
                          <a:pt x="1894931" y="1217772"/>
                          <a:pt x="1774198" y="1272641"/>
                          <a:pt x="1595983" y="1219883"/>
                        </a:cubicBezTo>
                        <a:cubicBezTo>
                          <a:pt x="1439859" y="1185189"/>
                          <a:pt x="1411324" y="1223093"/>
                          <a:pt x="1250084" y="1219883"/>
                        </a:cubicBezTo>
                        <a:cubicBezTo>
                          <a:pt x="1073750" y="1226972"/>
                          <a:pt x="990271" y="1218950"/>
                          <a:pt x="807332" y="1219883"/>
                        </a:cubicBezTo>
                        <a:cubicBezTo>
                          <a:pt x="628193" y="1222096"/>
                          <a:pt x="711628" y="1239016"/>
                          <a:pt x="606711" y="1219883"/>
                        </a:cubicBezTo>
                        <a:cubicBezTo>
                          <a:pt x="493454" y="1241222"/>
                          <a:pt x="348375" y="1219527"/>
                          <a:pt x="129369" y="1219883"/>
                        </a:cubicBezTo>
                        <a:cubicBezTo>
                          <a:pt x="66056" y="1243844"/>
                          <a:pt x="-21101" y="1134823"/>
                          <a:pt x="0" y="1016564"/>
                        </a:cubicBezTo>
                        <a:cubicBezTo>
                          <a:pt x="5116" y="793332"/>
                          <a:pt x="-1779" y="699589"/>
                          <a:pt x="0" y="601809"/>
                        </a:cubicBezTo>
                        <a:cubicBezTo>
                          <a:pt x="3353" y="496486"/>
                          <a:pt x="-35016" y="379083"/>
                          <a:pt x="0" y="203318"/>
                        </a:cubicBezTo>
                        <a:close/>
                      </a:path>
                      <a:path w="5101333" h="1219883" stroke="0" extrusionOk="0">
                        <a:moveTo>
                          <a:pt x="0" y="203318"/>
                        </a:moveTo>
                        <a:cubicBezTo>
                          <a:pt x="2326" y="88895"/>
                          <a:pt x="56126" y="2567"/>
                          <a:pt x="129369" y="0"/>
                        </a:cubicBezTo>
                        <a:cubicBezTo>
                          <a:pt x="225333" y="-5845"/>
                          <a:pt x="279507" y="8389"/>
                          <a:pt x="329991" y="0"/>
                        </a:cubicBezTo>
                        <a:cubicBezTo>
                          <a:pt x="378078" y="-3582"/>
                          <a:pt x="571230" y="-769"/>
                          <a:pt x="724317" y="0"/>
                        </a:cubicBezTo>
                        <a:cubicBezTo>
                          <a:pt x="867754" y="7680"/>
                          <a:pt x="1071394" y="26781"/>
                          <a:pt x="1167068" y="0"/>
                        </a:cubicBezTo>
                        <a:cubicBezTo>
                          <a:pt x="1283300" y="-2929"/>
                          <a:pt x="1430453" y="-5962"/>
                          <a:pt x="1561394" y="0"/>
                        </a:cubicBezTo>
                        <a:cubicBezTo>
                          <a:pt x="1676327" y="-22315"/>
                          <a:pt x="1865428" y="24514"/>
                          <a:pt x="2004145" y="0"/>
                        </a:cubicBezTo>
                        <a:cubicBezTo>
                          <a:pt x="2156173" y="-27317"/>
                          <a:pt x="2195367" y="14026"/>
                          <a:pt x="2301618" y="0"/>
                        </a:cubicBezTo>
                        <a:cubicBezTo>
                          <a:pt x="2393266" y="-1514"/>
                          <a:pt x="2433618" y="-10309"/>
                          <a:pt x="2550666" y="0"/>
                        </a:cubicBezTo>
                        <a:cubicBezTo>
                          <a:pt x="2671410" y="9986"/>
                          <a:pt x="2685855" y="-2406"/>
                          <a:pt x="2751288" y="0"/>
                        </a:cubicBezTo>
                        <a:cubicBezTo>
                          <a:pt x="2813889" y="-6665"/>
                          <a:pt x="2982714" y="17221"/>
                          <a:pt x="3097187" y="0"/>
                        </a:cubicBezTo>
                        <a:cubicBezTo>
                          <a:pt x="3228322" y="-12446"/>
                          <a:pt x="3434100" y="21546"/>
                          <a:pt x="3539938" y="0"/>
                        </a:cubicBezTo>
                        <a:cubicBezTo>
                          <a:pt x="3669155" y="-6435"/>
                          <a:pt x="3699592" y="-6572"/>
                          <a:pt x="3837412" y="0"/>
                        </a:cubicBezTo>
                        <a:cubicBezTo>
                          <a:pt x="3994948" y="1760"/>
                          <a:pt x="4184569" y="9882"/>
                          <a:pt x="4280164" y="0"/>
                        </a:cubicBezTo>
                        <a:cubicBezTo>
                          <a:pt x="4417458" y="-4081"/>
                          <a:pt x="4493967" y="30731"/>
                          <a:pt x="4674489" y="0"/>
                        </a:cubicBezTo>
                        <a:cubicBezTo>
                          <a:pt x="4862409" y="-29566"/>
                          <a:pt x="4866989" y="7920"/>
                          <a:pt x="4971963" y="0"/>
                        </a:cubicBezTo>
                        <a:cubicBezTo>
                          <a:pt x="5032829" y="18821"/>
                          <a:pt x="5088034" y="77499"/>
                          <a:pt x="5101333" y="203318"/>
                        </a:cubicBezTo>
                        <a:cubicBezTo>
                          <a:pt x="5081579" y="349190"/>
                          <a:pt x="5076873" y="426314"/>
                          <a:pt x="5101333" y="618073"/>
                        </a:cubicBezTo>
                        <a:cubicBezTo>
                          <a:pt x="5099290" y="789224"/>
                          <a:pt x="5098110" y="869668"/>
                          <a:pt x="5101333" y="1016564"/>
                        </a:cubicBezTo>
                        <a:cubicBezTo>
                          <a:pt x="5098973" y="1120395"/>
                          <a:pt x="5054480" y="1225920"/>
                          <a:pt x="4971963" y="1219883"/>
                        </a:cubicBezTo>
                        <a:cubicBezTo>
                          <a:pt x="4860453" y="1228711"/>
                          <a:pt x="4845718" y="1231465"/>
                          <a:pt x="4722915" y="1219883"/>
                        </a:cubicBezTo>
                        <a:cubicBezTo>
                          <a:pt x="4598440" y="1224996"/>
                          <a:pt x="4520083" y="1195900"/>
                          <a:pt x="4377015" y="1219883"/>
                        </a:cubicBezTo>
                        <a:cubicBezTo>
                          <a:pt x="4227889" y="1257419"/>
                          <a:pt x="4108157" y="1238789"/>
                          <a:pt x="3982690" y="1219883"/>
                        </a:cubicBezTo>
                        <a:cubicBezTo>
                          <a:pt x="3876326" y="1209563"/>
                          <a:pt x="3824170" y="1244151"/>
                          <a:pt x="3685216" y="1219883"/>
                        </a:cubicBezTo>
                        <a:cubicBezTo>
                          <a:pt x="3547972" y="1200502"/>
                          <a:pt x="3533955" y="1220650"/>
                          <a:pt x="3484595" y="1219883"/>
                        </a:cubicBezTo>
                        <a:cubicBezTo>
                          <a:pt x="3413389" y="1214724"/>
                          <a:pt x="3285760" y="1209346"/>
                          <a:pt x="3138695" y="1219883"/>
                        </a:cubicBezTo>
                        <a:cubicBezTo>
                          <a:pt x="2997898" y="1218871"/>
                          <a:pt x="3012743" y="1211373"/>
                          <a:pt x="2889648" y="1219883"/>
                        </a:cubicBezTo>
                        <a:cubicBezTo>
                          <a:pt x="2769341" y="1232292"/>
                          <a:pt x="2776294" y="1204233"/>
                          <a:pt x="2689026" y="1219883"/>
                        </a:cubicBezTo>
                        <a:cubicBezTo>
                          <a:pt x="2598177" y="1238848"/>
                          <a:pt x="2535908" y="1210252"/>
                          <a:pt x="2439978" y="1219883"/>
                        </a:cubicBezTo>
                        <a:cubicBezTo>
                          <a:pt x="2339337" y="1230194"/>
                          <a:pt x="2327623" y="1223694"/>
                          <a:pt x="2239356" y="1219883"/>
                        </a:cubicBezTo>
                        <a:cubicBezTo>
                          <a:pt x="2150060" y="1211744"/>
                          <a:pt x="2132767" y="1236493"/>
                          <a:pt x="2038734" y="1219883"/>
                        </a:cubicBezTo>
                        <a:cubicBezTo>
                          <a:pt x="1944617" y="1213537"/>
                          <a:pt x="1853279" y="1208871"/>
                          <a:pt x="1789687" y="1219883"/>
                        </a:cubicBezTo>
                        <a:cubicBezTo>
                          <a:pt x="1724839" y="1220630"/>
                          <a:pt x="1572205" y="1219804"/>
                          <a:pt x="1443788" y="1219883"/>
                        </a:cubicBezTo>
                        <a:cubicBezTo>
                          <a:pt x="1310753" y="1211047"/>
                          <a:pt x="1290536" y="1216849"/>
                          <a:pt x="1243166" y="1219883"/>
                        </a:cubicBezTo>
                        <a:cubicBezTo>
                          <a:pt x="1193971" y="1229771"/>
                          <a:pt x="933066" y="1253833"/>
                          <a:pt x="800414" y="1219883"/>
                        </a:cubicBezTo>
                        <a:cubicBezTo>
                          <a:pt x="659773" y="1206196"/>
                          <a:pt x="380736" y="1302354"/>
                          <a:pt x="129369" y="1219883"/>
                        </a:cubicBezTo>
                        <a:cubicBezTo>
                          <a:pt x="52855" y="1230124"/>
                          <a:pt x="-16007" y="1118698"/>
                          <a:pt x="0" y="1016564"/>
                        </a:cubicBezTo>
                        <a:cubicBezTo>
                          <a:pt x="2638" y="914465"/>
                          <a:pt x="-4538" y="804621"/>
                          <a:pt x="0" y="601809"/>
                        </a:cubicBezTo>
                        <a:cubicBezTo>
                          <a:pt x="11536" y="406687"/>
                          <a:pt x="12506" y="365048"/>
                          <a:pt x="0" y="203318"/>
                        </a:cubicBezTo>
                        <a:close/>
                      </a:path>
                      <a:path w="5101333" h="1219883" fill="none" stroke="0" extrusionOk="0">
                        <a:moveTo>
                          <a:pt x="0" y="203318"/>
                        </a:moveTo>
                        <a:cubicBezTo>
                          <a:pt x="436" y="83621"/>
                          <a:pt x="45282" y="-40551"/>
                          <a:pt x="129369" y="0"/>
                        </a:cubicBezTo>
                        <a:cubicBezTo>
                          <a:pt x="192954" y="56"/>
                          <a:pt x="253348" y="25098"/>
                          <a:pt x="329991" y="0"/>
                        </a:cubicBezTo>
                        <a:cubicBezTo>
                          <a:pt x="421333" y="-29141"/>
                          <a:pt x="593338" y="-14855"/>
                          <a:pt x="675890" y="0"/>
                        </a:cubicBezTo>
                        <a:cubicBezTo>
                          <a:pt x="751147" y="25861"/>
                          <a:pt x="862712" y="1742"/>
                          <a:pt x="924938" y="0"/>
                        </a:cubicBezTo>
                        <a:cubicBezTo>
                          <a:pt x="960428" y="3830"/>
                          <a:pt x="1271889" y="27572"/>
                          <a:pt x="1367690" y="0"/>
                        </a:cubicBezTo>
                        <a:cubicBezTo>
                          <a:pt x="1469082" y="-20132"/>
                          <a:pt x="1501862" y="-11249"/>
                          <a:pt x="1616737" y="0"/>
                        </a:cubicBezTo>
                        <a:cubicBezTo>
                          <a:pt x="1719327" y="31107"/>
                          <a:pt x="1879622" y="895"/>
                          <a:pt x="2059489" y="0"/>
                        </a:cubicBezTo>
                        <a:cubicBezTo>
                          <a:pt x="2272284" y="-8800"/>
                          <a:pt x="2173584" y="115"/>
                          <a:pt x="2260110" y="0"/>
                        </a:cubicBezTo>
                        <a:cubicBezTo>
                          <a:pt x="2367357" y="-2475"/>
                          <a:pt x="2411427" y="-857"/>
                          <a:pt x="2557584" y="0"/>
                        </a:cubicBezTo>
                        <a:cubicBezTo>
                          <a:pt x="2700051" y="-21993"/>
                          <a:pt x="2733879" y="-1371"/>
                          <a:pt x="2806632" y="0"/>
                        </a:cubicBezTo>
                        <a:cubicBezTo>
                          <a:pt x="2879850" y="4335"/>
                          <a:pt x="3091689" y="5578"/>
                          <a:pt x="3249383" y="0"/>
                        </a:cubicBezTo>
                        <a:cubicBezTo>
                          <a:pt x="3415618" y="-44903"/>
                          <a:pt x="3542159" y="-10479"/>
                          <a:pt x="3692135" y="0"/>
                        </a:cubicBezTo>
                        <a:cubicBezTo>
                          <a:pt x="3817430" y="23661"/>
                          <a:pt x="3939686" y="-881"/>
                          <a:pt x="4086460" y="0"/>
                        </a:cubicBezTo>
                        <a:cubicBezTo>
                          <a:pt x="4252140" y="-23083"/>
                          <a:pt x="4344980" y="-6011"/>
                          <a:pt x="4432359" y="0"/>
                        </a:cubicBezTo>
                        <a:cubicBezTo>
                          <a:pt x="4523237" y="-7367"/>
                          <a:pt x="4693060" y="-6872"/>
                          <a:pt x="4971963" y="0"/>
                        </a:cubicBezTo>
                        <a:cubicBezTo>
                          <a:pt x="5024148" y="-919"/>
                          <a:pt x="5081752" y="85615"/>
                          <a:pt x="5101333" y="203318"/>
                        </a:cubicBezTo>
                        <a:cubicBezTo>
                          <a:pt x="5107205" y="302466"/>
                          <a:pt x="5093074" y="411548"/>
                          <a:pt x="5101333" y="585544"/>
                        </a:cubicBezTo>
                        <a:cubicBezTo>
                          <a:pt x="5114446" y="770225"/>
                          <a:pt x="5108027" y="868190"/>
                          <a:pt x="5101333" y="1016564"/>
                        </a:cubicBezTo>
                        <a:cubicBezTo>
                          <a:pt x="5110155" y="1128436"/>
                          <a:pt x="5053600" y="1236163"/>
                          <a:pt x="4971963" y="1219883"/>
                        </a:cubicBezTo>
                        <a:cubicBezTo>
                          <a:pt x="4865979" y="1208171"/>
                          <a:pt x="4795479" y="1209091"/>
                          <a:pt x="4722915" y="1219883"/>
                        </a:cubicBezTo>
                        <a:cubicBezTo>
                          <a:pt x="4617416" y="1228994"/>
                          <a:pt x="4489609" y="1239513"/>
                          <a:pt x="4328590" y="1219883"/>
                        </a:cubicBezTo>
                        <a:cubicBezTo>
                          <a:pt x="4161183" y="1207994"/>
                          <a:pt x="4187475" y="1207331"/>
                          <a:pt x="4127968" y="1219883"/>
                        </a:cubicBezTo>
                        <a:cubicBezTo>
                          <a:pt x="4037449" y="1223740"/>
                          <a:pt x="3894490" y="1203611"/>
                          <a:pt x="3733642" y="1219883"/>
                        </a:cubicBezTo>
                        <a:cubicBezTo>
                          <a:pt x="3564755" y="1233519"/>
                          <a:pt x="3578461" y="1219357"/>
                          <a:pt x="3484595" y="1219883"/>
                        </a:cubicBezTo>
                        <a:cubicBezTo>
                          <a:pt x="3382638" y="1203253"/>
                          <a:pt x="3308335" y="1208977"/>
                          <a:pt x="3138695" y="1219883"/>
                        </a:cubicBezTo>
                        <a:cubicBezTo>
                          <a:pt x="2973364" y="1235945"/>
                          <a:pt x="3015429" y="1220876"/>
                          <a:pt x="2938073" y="1219883"/>
                        </a:cubicBezTo>
                        <a:cubicBezTo>
                          <a:pt x="2862576" y="1210587"/>
                          <a:pt x="2789291" y="1218271"/>
                          <a:pt x="2737452" y="1219883"/>
                        </a:cubicBezTo>
                        <a:cubicBezTo>
                          <a:pt x="2687736" y="1233072"/>
                          <a:pt x="2624414" y="1237525"/>
                          <a:pt x="2536830" y="1219883"/>
                        </a:cubicBezTo>
                        <a:cubicBezTo>
                          <a:pt x="2456161" y="1209712"/>
                          <a:pt x="2397506" y="1228410"/>
                          <a:pt x="2336208" y="1219883"/>
                        </a:cubicBezTo>
                        <a:cubicBezTo>
                          <a:pt x="2274821" y="1195697"/>
                          <a:pt x="2150523" y="1211021"/>
                          <a:pt x="2038734" y="1219883"/>
                        </a:cubicBezTo>
                        <a:cubicBezTo>
                          <a:pt x="1925453" y="1231724"/>
                          <a:pt x="1771657" y="1218626"/>
                          <a:pt x="1595983" y="1219883"/>
                        </a:cubicBezTo>
                        <a:cubicBezTo>
                          <a:pt x="1436397" y="1186355"/>
                          <a:pt x="1409440" y="1226511"/>
                          <a:pt x="1250084" y="1219883"/>
                        </a:cubicBezTo>
                        <a:cubicBezTo>
                          <a:pt x="1079001" y="1200469"/>
                          <a:pt x="963956" y="1215951"/>
                          <a:pt x="807332" y="1219883"/>
                        </a:cubicBezTo>
                        <a:cubicBezTo>
                          <a:pt x="618527" y="1208198"/>
                          <a:pt x="715846" y="1227940"/>
                          <a:pt x="606711" y="1219883"/>
                        </a:cubicBezTo>
                        <a:cubicBezTo>
                          <a:pt x="519593" y="1178989"/>
                          <a:pt x="365157" y="1201644"/>
                          <a:pt x="129369" y="1219883"/>
                        </a:cubicBezTo>
                        <a:cubicBezTo>
                          <a:pt x="70318" y="1234641"/>
                          <a:pt x="-17312" y="1117024"/>
                          <a:pt x="0" y="1016564"/>
                        </a:cubicBezTo>
                        <a:cubicBezTo>
                          <a:pt x="-5181" y="809650"/>
                          <a:pt x="-17998" y="691894"/>
                          <a:pt x="0" y="601809"/>
                        </a:cubicBezTo>
                        <a:cubicBezTo>
                          <a:pt x="13808" y="469459"/>
                          <a:pt x="6287" y="372124"/>
                          <a:pt x="0" y="20331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6000">
                <a:solidFill>
                  <a:schemeClr val="bg1">
                    <a:lumMod val="10000"/>
                  </a:schemeClr>
                </a:solidFill>
              </a:rPr>
              <a:t>A</a:t>
            </a:r>
            <a:r>
              <a:rPr lang="vi-VN" sz="6000">
                <a:solidFill>
                  <a:schemeClr val="bg1">
                    <a:lumMod val="10000"/>
                  </a:schemeClr>
                </a:solidFill>
              </a:rPr>
              <a:t>. </a:t>
            </a:r>
            <a:r>
              <a:rPr lang="en-US" sz="6000">
                <a:solidFill>
                  <a:schemeClr val="bg1">
                    <a:lumMod val="10000"/>
                  </a:schemeClr>
                </a:solidFill>
              </a:rPr>
              <a:t>&gt;</a:t>
            </a:r>
            <a:endParaRPr lang="en-US" sz="6000" dirty="0">
              <a:solidFill>
                <a:schemeClr val="bg1">
                  <a:lumMod val="10000"/>
                </a:schemeClr>
              </a:solidFill>
            </a:endParaRPr>
          </a:p>
        </p:txBody>
      </p:sp>
      <p:pic>
        <p:nvPicPr>
          <p:cNvPr id="15" name="Picture 2" descr="True And False PNG Free Download - PNG All">
            <a:extLst>
              <a:ext uri="{FF2B5EF4-FFF2-40B4-BE49-F238E27FC236}">
                <a16:creationId xmlns:a16="http://schemas.microsoft.com/office/drawing/2014/main" id="{FCD9ACBE-A914-BE78-A6BE-CEDC57A9F11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56702" t="890" r="-5636"/>
          <a:stretch/>
        </p:blipFill>
        <p:spPr bwMode="auto">
          <a:xfrm>
            <a:off x="7968031" y="5245036"/>
            <a:ext cx="1316193" cy="166745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True And False PNG Free Download - PNG All">
            <a:extLst>
              <a:ext uri="{FF2B5EF4-FFF2-40B4-BE49-F238E27FC236}">
                <a16:creationId xmlns:a16="http://schemas.microsoft.com/office/drawing/2014/main" id="{58AA472A-CB0D-8F00-75AF-2E3658C08F5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51066" b="890"/>
          <a:stretch/>
        </p:blipFill>
        <p:spPr bwMode="auto">
          <a:xfrm>
            <a:off x="7942006" y="2021498"/>
            <a:ext cx="1316193" cy="166745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Pin by ANGELA MAE HOLLARS POND on DAVID LEE WEST JUNIOR | Animated  emoticons, Star gif, Cartoon clip art">
            <a:extLst>
              <a:ext uri="{FF2B5EF4-FFF2-40B4-BE49-F238E27FC236}">
                <a16:creationId xmlns:a16="http://schemas.microsoft.com/office/drawing/2014/main" id="{7A087833-C95E-A12A-3EC8-4E37DDCC96F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1509" y="4614576"/>
            <a:ext cx="1371096" cy="1371096"/>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6E67694C-CE96-914E-FB98-588CCBDBA2A7}"/>
              </a:ext>
            </a:extLst>
          </p:cNvPr>
          <p:cNvSpPr txBox="1"/>
          <p:nvPr/>
        </p:nvSpPr>
        <p:spPr>
          <a:xfrm>
            <a:off x="1928555" y="324861"/>
            <a:ext cx="7663426" cy="1015663"/>
          </a:xfrm>
          <a:prstGeom prst="rect">
            <a:avLst/>
          </a:prstGeom>
          <a:solidFill>
            <a:srgbClr val="FFFFCC"/>
          </a:solidFill>
        </p:spPr>
        <p:txBody>
          <a:bodyPr wrap="square" rtlCol="0">
            <a:spAutoFit/>
          </a:bodyPr>
          <a:lstStyle/>
          <a:p>
            <a:pPr algn="ctr"/>
            <a:r>
              <a:rPr lang="en-US" sz="6000"/>
              <a:t> a) 5 831         5 381</a:t>
            </a:r>
          </a:p>
        </p:txBody>
      </p:sp>
      <p:sp>
        <p:nvSpPr>
          <p:cNvPr id="19" name="Rectangle: Rounded Corners 18">
            <a:extLst>
              <a:ext uri="{FF2B5EF4-FFF2-40B4-BE49-F238E27FC236}">
                <a16:creationId xmlns:a16="http://schemas.microsoft.com/office/drawing/2014/main" id="{D37AAE1A-CC0E-11D2-091D-98982E79C264}"/>
              </a:ext>
            </a:extLst>
          </p:cNvPr>
          <p:cNvSpPr/>
          <p:nvPr/>
        </p:nvSpPr>
        <p:spPr>
          <a:xfrm>
            <a:off x="5766003" y="405546"/>
            <a:ext cx="905257" cy="905257"/>
          </a:xfrm>
          <a:prstGeom prst="roundRec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rgbClr val="FF0000"/>
                </a:solidFill>
              </a:rPr>
              <a:t>&gt;</a:t>
            </a:r>
          </a:p>
        </p:txBody>
      </p:sp>
      <p:sp>
        <p:nvSpPr>
          <p:cNvPr id="20" name="Rectangle: Rounded Corners 19">
            <a:extLst>
              <a:ext uri="{FF2B5EF4-FFF2-40B4-BE49-F238E27FC236}">
                <a16:creationId xmlns:a16="http://schemas.microsoft.com/office/drawing/2014/main" id="{0EAF6DAB-ACEA-194A-1F57-53B0E39DDB02}"/>
              </a:ext>
            </a:extLst>
          </p:cNvPr>
          <p:cNvSpPr/>
          <p:nvPr/>
        </p:nvSpPr>
        <p:spPr>
          <a:xfrm>
            <a:off x="5766003" y="405546"/>
            <a:ext cx="905257" cy="905257"/>
          </a:xfrm>
          <a:prstGeom prst="roundRec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chemeClr val="tx1"/>
                </a:solidFill>
              </a:rPr>
              <a:t>?</a:t>
            </a:r>
          </a:p>
        </p:txBody>
      </p:sp>
    </p:spTree>
    <p:extLst>
      <p:ext uri="{BB962C8B-B14F-4D97-AF65-F5344CB8AC3E}">
        <p14:creationId xmlns:p14="http://schemas.microsoft.com/office/powerpoint/2010/main" val="9197148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3" presetClass="entr" presetSubtype="32"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250" fill="hold"/>
                                        <p:tgtEl>
                                          <p:spTgt spid="13"/>
                                        </p:tgtEl>
                                        <p:attrNameLst>
                                          <p:attrName>ppt_w</p:attrName>
                                        </p:attrNameLst>
                                      </p:cBhvr>
                                      <p:tavLst>
                                        <p:tav tm="0">
                                          <p:val>
                                            <p:strVal val="4*#ppt_w"/>
                                          </p:val>
                                        </p:tav>
                                        <p:tav tm="100000">
                                          <p:val>
                                            <p:strVal val="#ppt_w"/>
                                          </p:val>
                                        </p:tav>
                                      </p:tavLst>
                                    </p:anim>
                                    <p:anim calcmode="lin" valueType="num">
                                      <p:cBhvr>
                                        <p:cTn id="8"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3"/>
                  </p:tgtEl>
                </p:cond>
              </p:nextCondLst>
            </p:seq>
            <p:seq concurrent="1" nextAc="seek">
              <p:cTn id="9" restart="whenNotActive" fill="hold" evtFilter="cancelBubble" nodeType="interactiveSeq">
                <p:stCondLst>
                  <p:cond evt="onClick" delay="0">
                    <p:tgtEl>
                      <p:spTgt spid="10"/>
                    </p:tgtEl>
                  </p:cond>
                </p:stCondLst>
                <p:endSync evt="end" delay="0">
                  <p:rtn val="all"/>
                </p:endSync>
                <p:childTnLst>
                  <p:par>
                    <p:cTn id="10" fill="hold">
                      <p:stCondLst>
                        <p:cond delay="0"/>
                      </p:stCondLst>
                      <p:childTnLst>
                        <p:par>
                          <p:cTn id="11" fill="hold">
                            <p:stCondLst>
                              <p:cond delay="0"/>
                            </p:stCondLst>
                            <p:childTnLst>
                              <p:par>
                                <p:cTn id="12" presetID="23" presetClass="entr" presetSubtype="32"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250" fill="hold"/>
                                        <p:tgtEl>
                                          <p:spTgt spid="15"/>
                                        </p:tgtEl>
                                        <p:attrNameLst>
                                          <p:attrName>ppt_w</p:attrName>
                                        </p:attrNameLst>
                                      </p:cBhvr>
                                      <p:tavLst>
                                        <p:tav tm="0">
                                          <p:val>
                                            <p:strVal val="4*#ppt_w"/>
                                          </p:val>
                                        </p:tav>
                                        <p:tav tm="100000">
                                          <p:val>
                                            <p:strVal val="#ppt_w"/>
                                          </p:val>
                                        </p:tav>
                                      </p:tavLst>
                                    </p:anim>
                                    <p:anim calcmode="lin" valueType="num">
                                      <p:cBhvr>
                                        <p:cTn id="15"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10"/>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subTnLst>
                                    <p:audio>
                                      <p:cMediaNode>
                                        <p:cTn display="0" masterRel="sameClick">
                                          <p:stCondLst>
                                            <p:cond evt="begin" delay="0">
                                              <p:tn val="19"/>
                                            </p:cond>
                                          </p:stCondLst>
                                          <p:endCondLst>
                                            <p:cond evt="onStopAudio" delay="0">
                                              <p:tgtEl>
                                                <p:sldTgt/>
                                              </p:tgtEl>
                                            </p:cond>
                                          </p:endCondLst>
                                        </p:cTn>
                                        <p:tgtEl>
                                          <p:sndTgt r:embed="rId4" name="Tieng-ting-www_nhacchuongvui_com.wav"/>
                                        </p:tgtEl>
                                      </p:cMediaNode>
                                    </p:audio>
                                  </p:subTnLst>
                                </p:cTn>
                              </p:par>
                            </p:childTnLst>
                          </p:cTn>
                        </p:par>
                        <p:par>
                          <p:cTn id="22" fill="hold">
                            <p:stCondLst>
                              <p:cond delay="500"/>
                            </p:stCondLst>
                            <p:childTnLst>
                              <p:par>
                                <p:cTn id="23" presetID="31" presetClass="entr" presetSubtype="0"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style.rotation</p:attrName>
                                        </p:attrNameLst>
                                      </p:cBhvr>
                                      <p:tavLst>
                                        <p:tav tm="0">
                                          <p:val>
                                            <p:fltVal val="90"/>
                                          </p:val>
                                        </p:tav>
                                        <p:tav tm="100000">
                                          <p:val>
                                            <p:fltVal val="0"/>
                                          </p:val>
                                        </p:tav>
                                      </p:tavLst>
                                    </p:anim>
                                    <p:animEffect transition="in" filter="fade">
                                      <p:cBhvr>
                                        <p:cTn id="28" dur="1000"/>
                                        <p:tgtEl>
                                          <p:spTgt spid="17"/>
                                        </p:tgtEl>
                                      </p:cBhvr>
                                    </p:animEffect>
                                  </p:childTnLst>
                                  <p:subTnLst>
                                    <p:audio>
                                      <p:cMediaNode>
                                        <p:cTn display="0" masterRel="sameClick">
                                          <p:stCondLst>
                                            <p:cond evt="begin" delay="0">
                                              <p:tn val="23"/>
                                            </p:cond>
                                          </p:stCondLst>
                                          <p:endCondLst>
                                            <p:cond evt="onStopAudio" delay="0">
                                              <p:tgtEl>
                                                <p:sldTgt/>
                                              </p:tgtEl>
                                            </p:cond>
                                          </p:endCondLst>
                                        </p:cTn>
                                        <p:tgtEl>
                                          <p:sndTgt r:embed="rId5" name="349201__hotlavaman__magic-mallet.wav"/>
                                        </p:tgtEl>
                                      </p:cMediaNode>
                                    </p:audio>
                                  </p:subTnLst>
                                </p:cTn>
                              </p:par>
                              <p:par>
                                <p:cTn id="29" presetID="42" presetClass="exit" presetSubtype="0" fill="hold" grpId="0" nodeType="withEffect">
                                  <p:stCondLst>
                                    <p:cond delay="0"/>
                                  </p:stCondLst>
                                  <p:childTnLst>
                                    <p:animEffect transition="out" filter="fade">
                                      <p:cBhvr>
                                        <p:cTn id="30" dur="1000"/>
                                        <p:tgtEl>
                                          <p:spTgt spid="20"/>
                                        </p:tgtEl>
                                      </p:cBhvr>
                                    </p:animEffect>
                                    <p:anim calcmode="lin" valueType="num">
                                      <p:cBhvr>
                                        <p:cTn id="31" dur="1000"/>
                                        <p:tgtEl>
                                          <p:spTgt spid="20"/>
                                        </p:tgtEl>
                                        <p:attrNameLst>
                                          <p:attrName>ppt_x</p:attrName>
                                        </p:attrNameLst>
                                      </p:cBhvr>
                                      <p:tavLst>
                                        <p:tav tm="0">
                                          <p:val>
                                            <p:strVal val="ppt_x"/>
                                          </p:val>
                                        </p:tav>
                                        <p:tav tm="100000">
                                          <p:val>
                                            <p:strVal val="ppt_x"/>
                                          </p:val>
                                        </p:tav>
                                      </p:tavLst>
                                    </p:anim>
                                    <p:anim calcmode="lin" valueType="num">
                                      <p:cBhvr>
                                        <p:cTn id="32" dur="1000"/>
                                        <p:tgtEl>
                                          <p:spTgt spid="20"/>
                                        </p:tgtEl>
                                        <p:attrNameLst>
                                          <p:attrName>ppt_y</p:attrName>
                                        </p:attrNameLst>
                                      </p:cBhvr>
                                      <p:tavLst>
                                        <p:tav tm="0">
                                          <p:val>
                                            <p:strVal val="ppt_y"/>
                                          </p:val>
                                        </p:tav>
                                        <p:tav tm="100000">
                                          <p:val>
                                            <p:strVal val="ppt_y+.1"/>
                                          </p:val>
                                        </p:tav>
                                      </p:tavLst>
                                    </p:anim>
                                    <p:set>
                                      <p:cBhvr>
                                        <p:cTn id="33" dur="1" fill="hold">
                                          <p:stCondLst>
                                            <p:cond delay="9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092038A-F310-699C-E9F3-40857B8191EB}"/>
              </a:ext>
            </a:extLst>
          </p:cNvPr>
          <p:cNvSpPr/>
          <p:nvPr/>
        </p:nvSpPr>
        <p:spPr>
          <a:xfrm>
            <a:off x="70007" y="331293"/>
            <a:ext cx="12021825" cy="1461764"/>
          </a:xfrm>
          <a:prstGeom prst="roundRect">
            <a:avLst/>
          </a:prstGeom>
          <a:solidFill>
            <a:srgbClr val="FFFFCC"/>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91" b="1" dirty="0">
              <a:solidFill>
                <a:schemeClr val="bg1">
                  <a:lumMod val="10000"/>
                </a:schemeClr>
              </a:solidFill>
            </a:endParaRPr>
          </a:p>
        </p:txBody>
      </p:sp>
      <p:sp>
        <p:nvSpPr>
          <p:cNvPr id="5" name="Rectangle: Rounded Corners 20">
            <a:extLst>
              <a:ext uri="{FF2B5EF4-FFF2-40B4-BE49-F238E27FC236}">
                <a16:creationId xmlns:a16="http://schemas.microsoft.com/office/drawing/2014/main" id="{A9B03392-CD21-E66F-7182-566ABB4DAEAE}"/>
              </a:ext>
            </a:extLst>
          </p:cNvPr>
          <p:cNvSpPr/>
          <p:nvPr/>
        </p:nvSpPr>
        <p:spPr>
          <a:xfrm>
            <a:off x="3401429" y="5346635"/>
            <a:ext cx="5475916" cy="1219883"/>
          </a:xfrm>
          <a:custGeom>
            <a:avLst/>
            <a:gdLst>
              <a:gd name="connsiteX0" fmla="*/ 0 w 9722448"/>
              <a:gd name="connsiteY0" fmla="*/ 246561 h 1479334"/>
              <a:gd name="connsiteX1" fmla="*/ 246561 w 9722448"/>
              <a:gd name="connsiteY1" fmla="*/ 0 h 1479334"/>
              <a:gd name="connsiteX2" fmla="*/ 998092 w 9722448"/>
              <a:gd name="connsiteY2" fmla="*/ 0 h 1479334"/>
              <a:gd name="connsiteX3" fmla="*/ 1749623 w 9722448"/>
              <a:gd name="connsiteY3" fmla="*/ 0 h 1479334"/>
              <a:gd name="connsiteX4" fmla="*/ 2408860 w 9722448"/>
              <a:gd name="connsiteY4" fmla="*/ 0 h 1479334"/>
              <a:gd name="connsiteX5" fmla="*/ 3160391 w 9722448"/>
              <a:gd name="connsiteY5" fmla="*/ 0 h 1479334"/>
              <a:gd name="connsiteX6" fmla="*/ 3911922 w 9722448"/>
              <a:gd name="connsiteY6" fmla="*/ 0 h 1479334"/>
              <a:gd name="connsiteX7" fmla="*/ 4755746 w 9722448"/>
              <a:gd name="connsiteY7" fmla="*/ 0 h 1479334"/>
              <a:gd name="connsiteX8" fmla="*/ 5599570 w 9722448"/>
              <a:gd name="connsiteY8" fmla="*/ 0 h 1479334"/>
              <a:gd name="connsiteX9" fmla="*/ 5981928 w 9722448"/>
              <a:gd name="connsiteY9" fmla="*/ 0 h 1479334"/>
              <a:gd name="connsiteX10" fmla="*/ 6548872 w 9722448"/>
              <a:gd name="connsiteY10" fmla="*/ 0 h 1479334"/>
              <a:gd name="connsiteX11" fmla="*/ 7023523 w 9722448"/>
              <a:gd name="connsiteY11" fmla="*/ 0 h 1479334"/>
              <a:gd name="connsiteX12" fmla="*/ 7867347 w 9722448"/>
              <a:gd name="connsiteY12" fmla="*/ 0 h 1479334"/>
              <a:gd name="connsiteX13" fmla="*/ 8711171 w 9722448"/>
              <a:gd name="connsiteY13" fmla="*/ 0 h 1479334"/>
              <a:gd name="connsiteX14" fmla="*/ 9475887 w 9722448"/>
              <a:gd name="connsiteY14" fmla="*/ 0 h 1479334"/>
              <a:gd name="connsiteX15" fmla="*/ 9722448 w 9722448"/>
              <a:gd name="connsiteY15" fmla="*/ 246561 h 1479334"/>
              <a:gd name="connsiteX16" fmla="*/ 9722448 w 9722448"/>
              <a:gd name="connsiteY16" fmla="*/ 749529 h 1479334"/>
              <a:gd name="connsiteX17" fmla="*/ 9722448 w 9722448"/>
              <a:gd name="connsiteY17" fmla="*/ 1232773 h 1479334"/>
              <a:gd name="connsiteX18" fmla="*/ 9475887 w 9722448"/>
              <a:gd name="connsiteY18" fmla="*/ 1479334 h 1479334"/>
              <a:gd name="connsiteX19" fmla="*/ 8816649 w 9722448"/>
              <a:gd name="connsiteY19" fmla="*/ 1479334 h 1479334"/>
              <a:gd name="connsiteX20" fmla="*/ 8065119 w 9722448"/>
              <a:gd name="connsiteY20" fmla="*/ 1479334 h 1479334"/>
              <a:gd name="connsiteX21" fmla="*/ 7498174 w 9722448"/>
              <a:gd name="connsiteY21" fmla="*/ 1479334 h 1479334"/>
              <a:gd name="connsiteX22" fmla="*/ 6746643 w 9722448"/>
              <a:gd name="connsiteY22" fmla="*/ 1479334 h 1479334"/>
              <a:gd name="connsiteX23" fmla="*/ 6179699 w 9722448"/>
              <a:gd name="connsiteY23" fmla="*/ 1479334 h 1479334"/>
              <a:gd name="connsiteX24" fmla="*/ 5335875 w 9722448"/>
              <a:gd name="connsiteY24" fmla="*/ 1479334 h 1479334"/>
              <a:gd name="connsiteX25" fmla="*/ 4676637 w 9722448"/>
              <a:gd name="connsiteY25" fmla="*/ 1479334 h 1479334"/>
              <a:gd name="connsiteX26" fmla="*/ 4294280 w 9722448"/>
              <a:gd name="connsiteY26" fmla="*/ 1479334 h 1479334"/>
              <a:gd name="connsiteX27" fmla="*/ 3635042 w 9722448"/>
              <a:gd name="connsiteY27" fmla="*/ 1479334 h 1479334"/>
              <a:gd name="connsiteX28" fmla="*/ 2791218 w 9722448"/>
              <a:gd name="connsiteY28" fmla="*/ 1479334 h 1479334"/>
              <a:gd name="connsiteX29" fmla="*/ 2039687 w 9722448"/>
              <a:gd name="connsiteY29" fmla="*/ 1479334 h 1479334"/>
              <a:gd name="connsiteX30" fmla="*/ 1472743 w 9722448"/>
              <a:gd name="connsiteY30" fmla="*/ 1479334 h 1479334"/>
              <a:gd name="connsiteX31" fmla="*/ 246561 w 9722448"/>
              <a:gd name="connsiteY31" fmla="*/ 1479334 h 1479334"/>
              <a:gd name="connsiteX32" fmla="*/ 0 w 9722448"/>
              <a:gd name="connsiteY32" fmla="*/ 1232773 h 1479334"/>
              <a:gd name="connsiteX33" fmla="*/ 0 w 9722448"/>
              <a:gd name="connsiteY33" fmla="*/ 769253 h 1479334"/>
              <a:gd name="connsiteX34" fmla="*/ 0 w 9722448"/>
              <a:gd name="connsiteY34" fmla="*/ 246561 h 1479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722448" h="1479334" fill="none" extrusionOk="0">
                <a:moveTo>
                  <a:pt x="0" y="246561"/>
                </a:moveTo>
                <a:cubicBezTo>
                  <a:pt x="17750" y="101160"/>
                  <a:pt x="112751" y="2630"/>
                  <a:pt x="246561" y="0"/>
                </a:cubicBezTo>
                <a:cubicBezTo>
                  <a:pt x="505371" y="-9916"/>
                  <a:pt x="681793" y="-31848"/>
                  <a:pt x="998092" y="0"/>
                </a:cubicBezTo>
                <a:cubicBezTo>
                  <a:pt x="1314391" y="31848"/>
                  <a:pt x="1441410" y="21079"/>
                  <a:pt x="1749623" y="0"/>
                </a:cubicBezTo>
                <a:cubicBezTo>
                  <a:pt x="2057836" y="-21079"/>
                  <a:pt x="2231578" y="9856"/>
                  <a:pt x="2408860" y="0"/>
                </a:cubicBezTo>
                <a:cubicBezTo>
                  <a:pt x="2586142" y="-9856"/>
                  <a:pt x="2893168" y="7096"/>
                  <a:pt x="3160391" y="0"/>
                </a:cubicBezTo>
                <a:cubicBezTo>
                  <a:pt x="3427614" y="-7096"/>
                  <a:pt x="3540252" y="-15738"/>
                  <a:pt x="3911922" y="0"/>
                </a:cubicBezTo>
                <a:cubicBezTo>
                  <a:pt x="4283592" y="15738"/>
                  <a:pt x="4338205" y="28867"/>
                  <a:pt x="4755746" y="0"/>
                </a:cubicBezTo>
                <a:cubicBezTo>
                  <a:pt x="5173287" y="-28867"/>
                  <a:pt x="5334843" y="-35023"/>
                  <a:pt x="5599570" y="0"/>
                </a:cubicBezTo>
                <a:cubicBezTo>
                  <a:pt x="5864297" y="35023"/>
                  <a:pt x="5813739" y="-11412"/>
                  <a:pt x="5981928" y="0"/>
                </a:cubicBezTo>
                <a:cubicBezTo>
                  <a:pt x="6150117" y="11412"/>
                  <a:pt x="6375719" y="-226"/>
                  <a:pt x="6548872" y="0"/>
                </a:cubicBezTo>
                <a:cubicBezTo>
                  <a:pt x="6722025" y="226"/>
                  <a:pt x="6809307" y="-12246"/>
                  <a:pt x="7023523" y="0"/>
                </a:cubicBezTo>
                <a:cubicBezTo>
                  <a:pt x="7237739" y="12246"/>
                  <a:pt x="7679152" y="8317"/>
                  <a:pt x="7867347" y="0"/>
                </a:cubicBezTo>
                <a:cubicBezTo>
                  <a:pt x="8055542" y="-8317"/>
                  <a:pt x="8459784" y="18623"/>
                  <a:pt x="8711171" y="0"/>
                </a:cubicBezTo>
                <a:cubicBezTo>
                  <a:pt x="8962558" y="-18623"/>
                  <a:pt x="9108322" y="25252"/>
                  <a:pt x="9475887" y="0"/>
                </a:cubicBezTo>
                <a:cubicBezTo>
                  <a:pt x="9613172" y="-8339"/>
                  <a:pt x="9708062" y="118771"/>
                  <a:pt x="9722448" y="246561"/>
                </a:cubicBezTo>
                <a:cubicBezTo>
                  <a:pt x="9742052" y="410336"/>
                  <a:pt x="9697711" y="514387"/>
                  <a:pt x="9722448" y="749529"/>
                </a:cubicBezTo>
                <a:cubicBezTo>
                  <a:pt x="9747185" y="984671"/>
                  <a:pt x="9713771" y="1107584"/>
                  <a:pt x="9722448" y="1232773"/>
                </a:cubicBezTo>
                <a:cubicBezTo>
                  <a:pt x="9711962" y="1386389"/>
                  <a:pt x="9628310" y="1450617"/>
                  <a:pt x="9475887" y="1479334"/>
                </a:cubicBezTo>
                <a:cubicBezTo>
                  <a:pt x="9325228" y="1489909"/>
                  <a:pt x="9130790" y="1463568"/>
                  <a:pt x="8816649" y="1479334"/>
                </a:cubicBezTo>
                <a:cubicBezTo>
                  <a:pt x="8502508" y="1495100"/>
                  <a:pt x="8276389" y="1457041"/>
                  <a:pt x="8065119" y="1479334"/>
                </a:cubicBezTo>
                <a:cubicBezTo>
                  <a:pt x="7853849" y="1501628"/>
                  <a:pt x="7763451" y="1502972"/>
                  <a:pt x="7498174" y="1479334"/>
                </a:cubicBezTo>
                <a:cubicBezTo>
                  <a:pt x="7232898" y="1455696"/>
                  <a:pt x="6910463" y="1481492"/>
                  <a:pt x="6746643" y="1479334"/>
                </a:cubicBezTo>
                <a:cubicBezTo>
                  <a:pt x="6582823" y="1477176"/>
                  <a:pt x="6336312" y="1488159"/>
                  <a:pt x="6179699" y="1479334"/>
                </a:cubicBezTo>
                <a:cubicBezTo>
                  <a:pt x="6023086" y="1470509"/>
                  <a:pt x="5606427" y="1514455"/>
                  <a:pt x="5335875" y="1479334"/>
                </a:cubicBezTo>
                <a:cubicBezTo>
                  <a:pt x="5065323" y="1444213"/>
                  <a:pt x="4955627" y="1496614"/>
                  <a:pt x="4676637" y="1479334"/>
                </a:cubicBezTo>
                <a:cubicBezTo>
                  <a:pt x="4397647" y="1462054"/>
                  <a:pt x="4412830" y="1489942"/>
                  <a:pt x="4294280" y="1479334"/>
                </a:cubicBezTo>
                <a:cubicBezTo>
                  <a:pt x="4175730" y="1468726"/>
                  <a:pt x="3923519" y="1491523"/>
                  <a:pt x="3635042" y="1479334"/>
                </a:cubicBezTo>
                <a:cubicBezTo>
                  <a:pt x="3346565" y="1467145"/>
                  <a:pt x="3124325" y="1470392"/>
                  <a:pt x="2791218" y="1479334"/>
                </a:cubicBezTo>
                <a:cubicBezTo>
                  <a:pt x="2458111" y="1488276"/>
                  <a:pt x="2194072" y="1488478"/>
                  <a:pt x="2039687" y="1479334"/>
                </a:cubicBezTo>
                <a:cubicBezTo>
                  <a:pt x="1885302" y="1470190"/>
                  <a:pt x="1740648" y="1459953"/>
                  <a:pt x="1472743" y="1479334"/>
                </a:cubicBezTo>
                <a:cubicBezTo>
                  <a:pt x="1204838" y="1498715"/>
                  <a:pt x="684271" y="1454053"/>
                  <a:pt x="246561" y="1479334"/>
                </a:cubicBezTo>
                <a:cubicBezTo>
                  <a:pt x="101883" y="1481837"/>
                  <a:pt x="-5561" y="1367030"/>
                  <a:pt x="0" y="1232773"/>
                </a:cubicBezTo>
                <a:cubicBezTo>
                  <a:pt x="-10373" y="1017682"/>
                  <a:pt x="-15510" y="977957"/>
                  <a:pt x="0" y="769253"/>
                </a:cubicBezTo>
                <a:cubicBezTo>
                  <a:pt x="15510" y="560549"/>
                  <a:pt x="16516" y="461022"/>
                  <a:pt x="0" y="246561"/>
                </a:cubicBezTo>
                <a:close/>
              </a:path>
              <a:path w="9722448" h="1479334" stroke="0" extrusionOk="0">
                <a:moveTo>
                  <a:pt x="0" y="246561"/>
                </a:moveTo>
                <a:cubicBezTo>
                  <a:pt x="7853" y="85452"/>
                  <a:pt x="91562" y="-456"/>
                  <a:pt x="246561" y="0"/>
                </a:cubicBezTo>
                <a:cubicBezTo>
                  <a:pt x="474627" y="24597"/>
                  <a:pt x="617887" y="-24886"/>
                  <a:pt x="813505" y="0"/>
                </a:cubicBezTo>
                <a:cubicBezTo>
                  <a:pt x="1009123" y="24886"/>
                  <a:pt x="1236776" y="812"/>
                  <a:pt x="1565036" y="0"/>
                </a:cubicBezTo>
                <a:cubicBezTo>
                  <a:pt x="1893296" y="-812"/>
                  <a:pt x="2003342" y="23906"/>
                  <a:pt x="2131980" y="0"/>
                </a:cubicBezTo>
                <a:cubicBezTo>
                  <a:pt x="2260618" y="-23906"/>
                  <a:pt x="2332136" y="-4080"/>
                  <a:pt x="2514338" y="0"/>
                </a:cubicBezTo>
                <a:cubicBezTo>
                  <a:pt x="2696540" y="4080"/>
                  <a:pt x="2840153" y="-19869"/>
                  <a:pt x="2988989" y="0"/>
                </a:cubicBezTo>
                <a:cubicBezTo>
                  <a:pt x="3137825" y="19869"/>
                  <a:pt x="3273865" y="18198"/>
                  <a:pt x="3555934" y="0"/>
                </a:cubicBezTo>
                <a:cubicBezTo>
                  <a:pt x="3838003" y="-18198"/>
                  <a:pt x="3954505" y="-18421"/>
                  <a:pt x="4215171" y="0"/>
                </a:cubicBezTo>
                <a:cubicBezTo>
                  <a:pt x="4475837" y="18421"/>
                  <a:pt x="4599302" y="-23766"/>
                  <a:pt x="4874409" y="0"/>
                </a:cubicBezTo>
                <a:cubicBezTo>
                  <a:pt x="5149516" y="23766"/>
                  <a:pt x="5083481" y="5468"/>
                  <a:pt x="5256767" y="0"/>
                </a:cubicBezTo>
                <a:cubicBezTo>
                  <a:pt x="5430053" y="-5468"/>
                  <a:pt x="5708355" y="-15860"/>
                  <a:pt x="5823711" y="0"/>
                </a:cubicBezTo>
                <a:cubicBezTo>
                  <a:pt x="5939067" y="15860"/>
                  <a:pt x="6312945" y="-30827"/>
                  <a:pt x="6575242" y="0"/>
                </a:cubicBezTo>
                <a:cubicBezTo>
                  <a:pt x="6837539" y="30827"/>
                  <a:pt x="6853871" y="22623"/>
                  <a:pt x="7049893" y="0"/>
                </a:cubicBezTo>
                <a:cubicBezTo>
                  <a:pt x="7245915" y="-22623"/>
                  <a:pt x="7564259" y="11148"/>
                  <a:pt x="7709130" y="0"/>
                </a:cubicBezTo>
                <a:cubicBezTo>
                  <a:pt x="7854001" y="-11148"/>
                  <a:pt x="7995911" y="2776"/>
                  <a:pt x="8276075" y="0"/>
                </a:cubicBezTo>
                <a:cubicBezTo>
                  <a:pt x="8556240" y="-2776"/>
                  <a:pt x="8971568" y="23896"/>
                  <a:pt x="9475887" y="0"/>
                </a:cubicBezTo>
                <a:cubicBezTo>
                  <a:pt x="9634995" y="-13895"/>
                  <a:pt x="9727513" y="77411"/>
                  <a:pt x="9722448" y="246561"/>
                </a:cubicBezTo>
                <a:cubicBezTo>
                  <a:pt x="9716543" y="423513"/>
                  <a:pt x="9725111" y="566710"/>
                  <a:pt x="9722448" y="710081"/>
                </a:cubicBezTo>
                <a:cubicBezTo>
                  <a:pt x="9719785" y="853452"/>
                  <a:pt x="9715797" y="1015107"/>
                  <a:pt x="9722448" y="1232773"/>
                </a:cubicBezTo>
                <a:cubicBezTo>
                  <a:pt x="9725082" y="1358977"/>
                  <a:pt x="9634347" y="1497798"/>
                  <a:pt x="9475887" y="1479334"/>
                </a:cubicBezTo>
                <a:cubicBezTo>
                  <a:pt x="9286883" y="1471229"/>
                  <a:pt x="8906611" y="1469779"/>
                  <a:pt x="8632063" y="1479334"/>
                </a:cubicBezTo>
                <a:cubicBezTo>
                  <a:pt x="8357515" y="1488889"/>
                  <a:pt x="8034471" y="1462274"/>
                  <a:pt x="7880532" y="1479334"/>
                </a:cubicBezTo>
                <a:cubicBezTo>
                  <a:pt x="7726593" y="1496394"/>
                  <a:pt x="7530132" y="1482696"/>
                  <a:pt x="7405881" y="1479334"/>
                </a:cubicBezTo>
                <a:cubicBezTo>
                  <a:pt x="7281630" y="1475972"/>
                  <a:pt x="6765005" y="1447156"/>
                  <a:pt x="6562057" y="1479334"/>
                </a:cubicBezTo>
                <a:cubicBezTo>
                  <a:pt x="6359109" y="1511512"/>
                  <a:pt x="6129296" y="1503004"/>
                  <a:pt x="5995113" y="1479334"/>
                </a:cubicBezTo>
                <a:cubicBezTo>
                  <a:pt x="5860930" y="1455664"/>
                  <a:pt x="5636777" y="1480418"/>
                  <a:pt x="5428168" y="1479334"/>
                </a:cubicBezTo>
                <a:cubicBezTo>
                  <a:pt x="5219559" y="1478250"/>
                  <a:pt x="4945217" y="1492001"/>
                  <a:pt x="4676637" y="1479334"/>
                </a:cubicBezTo>
                <a:cubicBezTo>
                  <a:pt x="4408057" y="1466667"/>
                  <a:pt x="4310247" y="1493055"/>
                  <a:pt x="4017400" y="1479334"/>
                </a:cubicBezTo>
                <a:cubicBezTo>
                  <a:pt x="3724553" y="1465613"/>
                  <a:pt x="3816832" y="1475569"/>
                  <a:pt x="3635042" y="1479334"/>
                </a:cubicBezTo>
                <a:cubicBezTo>
                  <a:pt x="3453252" y="1483099"/>
                  <a:pt x="3251575" y="1504385"/>
                  <a:pt x="2883511" y="1479334"/>
                </a:cubicBezTo>
                <a:cubicBezTo>
                  <a:pt x="2515447" y="1454283"/>
                  <a:pt x="2506905" y="1503980"/>
                  <a:pt x="2316567" y="1479334"/>
                </a:cubicBezTo>
                <a:cubicBezTo>
                  <a:pt x="2126229" y="1454688"/>
                  <a:pt x="1969926" y="1453543"/>
                  <a:pt x="1749623" y="1479334"/>
                </a:cubicBezTo>
                <a:cubicBezTo>
                  <a:pt x="1529320" y="1505125"/>
                  <a:pt x="1237952" y="1516435"/>
                  <a:pt x="905799" y="1479334"/>
                </a:cubicBezTo>
                <a:cubicBezTo>
                  <a:pt x="573646" y="1442233"/>
                  <a:pt x="455702" y="1454530"/>
                  <a:pt x="246561" y="1479334"/>
                </a:cubicBezTo>
                <a:cubicBezTo>
                  <a:pt x="106803" y="1447366"/>
                  <a:pt x="31973" y="1357599"/>
                  <a:pt x="0" y="1232773"/>
                </a:cubicBezTo>
                <a:cubicBezTo>
                  <a:pt x="-24381" y="1122216"/>
                  <a:pt x="-22509" y="886929"/>
                  <a:pt x="0" y="719943"/>
                </a:cubicBezTo>
                <a:cubicBezTo>
                  <a:pt x="22509" y="552957"/>
                  <a:pt x="-9311" y="398976"/>
                  <a:pt x="0" y="246561"/>
                </a:cubicBezTo>
                <a:close/>
              </a:path>
            </a:pathLst>
          </a:custGeom>
          <a:solidFill>
            <a:srgbClr val="D2F5F6"/>
          </a:solidFill>
          <a:ln>
            <a:solidFill>
              <a:schemeClr val="tx1"/>
            </a:solidFill>
            <a:extLst>
              <a:ext uri="{C807C97D-BFC1-408E-A445-0C87EB9F89A2}">
                <ask:lineSketchStyleProps xmlns:ask="http://schemas.microsoft.com/office/drawing/2018/sketchyshapes" sd="1640436001">
                  <a:custGeom>
                    <a:avLst/>
                    <a:gdLst>
                      <a:gd name="connsiteX0" fmla="*/ 0 w 5475916"/>
                      <a:gd name="connsiteY0" fmla="*/ 203318 h 1219883"/>
                      <a:gd name="connsiteX1" fmla="*/ 138869 w 5475916"/>
                      <a:gd name="connsiteY1" fmla="*/ 0 h 1219883"/>
                      <a:gd name="connsiteX2" fmla="*/ 562149 w 5475916"/>
                      <a:gd name="connsiteY2" fmla="*/ 0 h 1219883"/>
                      <a:gd name="connsiteX3" fmla="*/ 985429 w 5475916"/>
                      <a:gd name="connsiteY3" fmla="*/ 0 h 1219883"/>
                      <a:gd name="connsiteX4" fmla="*/ 1356727 w 5475916"/>
                      <a:gd name="connsiteY4" fmla="*/ 0 h 1219883"/>
                      <a:gd name="connsiteX5" fmla="*/ 1780008 w 5475916"/>
                      <a:gd name="connsiteY5" fmla="*/ 0 h 1219883"/>
                      <a:gd name="connsiteX6" fmla="*/ 2203288 w 5475916"/>
                      <a:gd name="connsiteY6" fmla="*/ 0 h 1219883"/>
                      <a:gd name="connsiteX7" fmla="*/ 2678550 w 5475916"/>
                      <a:gd name="connsiteY7" fmla="*/ 0 h 1219883"/>
                      <a:gd name="connsiteX8" fmla="*/ 3153812 w 5475916"/>
                      <a:gd name="connsiteY8" fmla="*/ 0 h 1219883"/>
                      <a:gd name="connsiteX9" fmla="*/ 3369165 w 5475916"/>
                      <a:gd name="connsiteY9" fmla="*/ 0 h 1219883"/>
                      <a:gd name="connsiteX10" fmla="*/ 3688481 w 5475916"/>
                      <a:gd name="connsiteY10" fmla="*/ 0 h 1219883"/>
                      <a:gd name="connsiteX11" fmla="*/ 3955816 w 5475916"/>
                      <a:gd name="connsiteY11" fmla="*/ 0 h 1219883"/>
                      <a:gd name="connsiteX12" fmla="*/ 4431078 w 5475916"/>
                      <a:gd name="connsiteY12" fmla="*/ 0 h 1219883"/>
                      <a:gd name="connsiteX13" fmla="*/ 4906340 w 5475916"/>
                      <a:gd name="connsiteY13" fmla="*/ 0 h 1219883"/>
                      <a:gd name="connsiteX14" fmla="*/ 5337046 w 5475916"/>
                      <a:gd name="connsiteY14" fmla="*/ 0 h 1219883"/>
                      <a:gd name="connsiteX15" fmla="*/ 5475916 w 5475916"/>
                      <a:gd name="connsiteY15" fmla="*/ 203318 h 1219883"/>
                      <a:gd name="connsiteX16" fmla="*/ 5475916 w 5475916"/>
                      <a:gd name="connsiteY16" fmla="*/ 618073 h 1219883"/>
                      <a:gd name="connsiteX17" fmla="*/ 5475916 w 5475916"/>
                      <a:gd name="connsiteY17" fmla="*/ 1016564 h 1219883"/>
                      <a:gd name="connsiteX18" fmla="*/ 5337046 w 5475916"/>
                      <a:gd name="connsiteY18" fmla="*/ 1219883 h 1219883"/>
                      <a:gd name="connsiteX19" fmla="*/ 4965748 w 5475916"/>
                      <a:gd name="connsiteY19" fmla="*/ 1219883 h 1219883"/>
                      <a:gd name="connsiteX20" fmla="*/ 4542468 w 5475916"/>
                      <a:gd name="connsiteY20" fmla="*/ 1219883 h 1219883"/>
                      <a:gd name="connsiteX21" fmla="*/ 4223151 w 5475916"/>
                      <a:gd name="connsiteY21" fmla="*/ 1219883 h 1219883"/>
                      <a:gd name="connsiteX22" fmla="*/ 3799871 w 5475916"/>
                      <a:gd name="connsiteY22" fmla="*/ 1219883 h 1219883"/>
                      <a:gd name="connsiteX23" fmla="*/ 3480554 w 5475916"/>
                      <a:gd name="connsiteY23" fmla="*/ 1219883 h 1219883"/>
                      <a:gd name="connsiteX24" fmla="*/ 3005292 w 5475916"/>
                      <a:gd name="connsiteY24" fmla="*/ 1219883 h 1219883"/>
                      <a:gd name="connsiteX25" fmla="*/ 2633994 w 5475916"/>
                      <a:gd name="connsiteY25" fmla="*/ 1219883 h 1219883"/>
                      <a:gd name="connsiteX26" fmla="*/ 2418641 w 5475916"/>
                      <a:gd name="connsiteY26" fmla="*/ 1219883 h 1219883"/>
                      <a:gd name="connsiteX27" fmla="*/ 2047342 w 5475916"/>
                      <a:gd name="connsiteY27" fmla="*/ 1219883 h 1219883"/>
                      <a:gd name="connsiteX28" fmla="*/ 1572080 w 5475916"/>
                      <a:gd name="connsiteY28" fmla="*/ 1219883 h 1219883"/>
                      <a:gd name="connsiteX29" fmla="*/ 1148800 w 5475916"/>
                      <a:gd name="connsiteY29" fmla="*/ 1219883 h 1219883"/>
                      <a:gd name="connsiteX30" fmla="*/ 829484 w 5475916"/>
                      <a:gd name="connsiteY30" fmla="*/ 1219883 h 1219883"/>
                      <a:gd name="connsiteX31" fmla="*/ 138869 w 5475916"/>
                      <a:gd name="connsiteY31" fmla="*/ 1219883 h 1219883"/>
                      <a:gd name="connsiteX32" fmla="*/ 0 w 5475916"/>
                      <a:gd name="connsiteY32" fmla="*/ 1016564 h 1219883"/>
                      <a:gd name="connsiteX33" fmla="*/ 0 w 5475916"/>
                      <a:gd name="connsiteY33" fmla="*/ 634338 h 1219883"/>
                      <a:gd name="connsiteX34" fmla="*/ 0 w 5475916"/>
                      <a:gd name="connsiteY34" fmla="*/ 203318 h 1219883"/>
                      <a:gd name="connsiteX0" fmla="*/ 0 w 5475916"/>
                      <a:gd name="connsiteY0" fmla="*/ 203318 h 1219883"/>
                      <a:gd name="connsiteX1" fmla="*/ 138869 w 5475916"/>
                      <a:gd name="connsiteY1" fmla="*/ 0 h 1219883"/>
                      <a:gd name="connsiteX2" fmla="*/ 458185 w 5475916"/>
                      <a:gd name="connsiteY2" fmla="*/ 0 h 1219883"/>
                      <a:gd name="connsiteX3" fmla="*/ 881465 w 5475916"/>
                      <a:gd name="connsiteY3" fmla="*/ 0 h 1219883"/>
                      <a:gd name="connsiteX4" fmla="*/ 1200782 w 5475916"/>
                      <a:gd name="connsiteY4" fmla="*/ 0 h 1219883"/>
                      <a:gd name="connsiteX5" fmla="*/ 1416135 w 5475916"/>
                      <a:gd name="connsiteY5" fmla="*/ 0 h 1219883"/>
                      <a:gd name="connsiteX6" fmla="*/ 1683470 w 5475916"/>
                      <a:gd name="connsiteY6" fmla="*/ 0 h 1219883"/>
                      <a:gd name="connsiteX7" fmla="*/ 2002787 w 5475916"/>
                      <a:gd name="connsiteY7" fmla="*/ 0 h 1219883"/>
                      <a:gd name="connsiteX8" fmla="*/ 2374085 w 5475916"/>
                      <a:gd name="connsiteY8" fmla="*/ 0 h 1219883"/>
                      <a:gd name="connsiteX9" fmla="*/ 2745384 w 5475916"/>
                      <a:gd name="connsiteY9" fmla="*/ 0 h 1219883"/>
                      <a:gd name="connsiteX10" fmla="*/ 2960737 w 5475916"/>
                      <a:gd name="connsiteY10" fmla="*/ 0 h 1219883"/>
                      <a:gd name="connsiteX11" fmla="*/ 3280053 w 5475916"/>
                      <a:gd name="connsiteY11" fmla="*/ 0 h 1219883"/>
                      <a:gd name="connsiteX12" fmla="*/ 3703334 w 5475916"/>
                      <a:gd name="connsiteY12" fmla="*/ 0 h 1219883"/>
                      <a:gd name="connsiteX13" fmla="*/ 3970668 w 5475916"/>
                      <a:gd name="connsiteY13" fmla="*/ 0 h 1219883"/>
                      <a:gd name="connsiteX14" fmla="*/ 4341966 w 5475916"/>
                      <a:gd name="connsiteY14" fmla="*/ 0 h 1219883"/>
                      <a:gd name="connsiteX15" fmla="*/ 4661284 w 5475916"/>
                      <a:gd name="connsiteY15" fmla="*/ 0 h 1219883"/>
                      <a:gd name="connsiteX16" fmla="*/ 5337046 w 5475916"/>
                      <a:gd name="connsiteY16" fmla="*/ 0 h 1219883"/>
                      <a:gd name="connsiteX17" fmla="*/ 5475916 w 5475916"/>
                      <a:gd name="connsiteY17" fmla="*/ 203318 h 1219883"/>
                      <a:gd name="connsiteX18" fmla="*/ 5475916 w 5475916"/>
                      <a:gd name="connsiteY18" fmla="*/ 585544 h 1219883"/>
                      <a:gd name="connsiteX19" fmla="*/ 5475916 w 5475916"/>
                      <a:gd name="connsiteY19" fmla="*/ 1016564 h 1219883"/>
                      <a:gd name="connsiteX20" fmla="*/ 5337046 w 5475916"/>
                      <a:gd name="connsiteY20" fmla="*/ 1219883 h 1219883"/>
                      <a:gd name="connsiteX21" fmla="*/ 4861785 w 5475916"/>
                      <a:gd name="connsiteY21" fmla="*/ 1219883 h 1219883"/>
                      <a:gd name="connsiteX22" fmla="*/ 4438504 w 5475916"/>
                      <a:gd name="connsiteY22" fmla="*/ 1219883 h 1219883"/>
                      <a:gd name="connsiteX23" fmla="*/ 4171169 w 5475916"/>
                      <a:gd name="connsiteY23" fmla="*/ 1219883 h 1219883"/>
                      <a:gd name="connsiteX24" fmla="*/ 3695907 w 5475916"/>
                      <a:gd name="connsiteY24" fmla="*/ 1219883 h 1219883"/>
                      <a:gd name="connsiteX25" fmla="*/ 3376591 w 5475916"/>
                      <a:gd name="connsiteY25" fmla="*/ 1219883 h 1219883"/>
                      <a:gd name="connsiteX26" fmla="*/ 3057274 w 5475916"/>
                      <a:gd name="connsiteY26" fmla="*/ 1219883 h 1219883"/>
                      <a:gd name="connsiteX27" fmla="*/ 2633994 w 5475916"/>
                      <a:gd name="connsiteY27" fmla="*/ 1219883 h 1219883"/>
                      <a:gd name="connsiteX28" fmla="*/ 2262696 w 5475916"/>
                      <a:gd name="connsiteY28" fmla="*/ 1219883 h 1219883"/>
                      <a:gd name="connsiteX29" fmla="*/ 2047342 w 5475916"/>
                      <a:gd name="connsiteY29" fmla="*/ 1219883 h 1219883"/>
                      <a:gd name="connsiteX30" fmla="*/ 1624062 w 5475916"/>
                      <a:gd name="connsiteY30" fmla="*/ 1219883 h 1219883"/>
                      <a:gd name="connsiteX31" fmla="*/ 1304746 w 5475916"/>
                      <a:gd name="connsiteY31" fmla="*/ 1219883 h 1219883"/>
                      <a:gd name="connsiteX32" fmla="*/ 985429 w 5475916"/>
                      <a:gd name="connsiteY32" fmla="*/ 1219883 h 1219883"/>
                      <a:gd name="connsiteX33" fmla="*/ 510167 w 5475916"/>
                      <a:gd name="connsiteY33" fmla="*/ 1219883 h 1219883"/>
                      <a:gd name="connsiteX34" fmla="*/ 138869 w 5475916"/>
                      <a:gd name="connsiteY34" fmla="*/ 1219883 h 1219883"/>
                      <a:gd name="connsiteX35" fmla="*/ 0 w 5475916"/>
                      <a:gd name="connsiteY35" fmla="*/ 1016564 h 1219883"/>
                      <a:gd name="connsiteX36" fmla="*/ 0 w 5475916"/>
                      <a:gd name="connsiteY36" fmla="*/ 593676 h 1219883"/>
                      <a:gd name="connsiteX37" fmla="*/ 0 w 5475916"/>
                      <a:gd name="connsiteY37" fmla="*/ 203318 h 12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475916" h="1219883" fill="none" extrusionOk="0">
                        <a:moveTo>
                          <a:pt x="0" y="203318"/>
                        </a:moveTo>
                        <a:cubicBezTo>
                          <a:pt x="-6933" y="86464"/>
                          <a:pt x="65717" y="129"/>
                          <a:pt x="138869" y="0"/>
                        </a:cubicBezTo>
                        <a:cubicBezTo>
                          <a:pt x="265471" y="2447"/>
                          <a:pt x="393203" y="-15178"/>
                          <a:pt x="562149" y="0"/>
                        </a:cubicBezTo>
                        <a:cubicBezTo>
                          <a:pt x="741803" y="29299"/>
                          <a:pt x="820299" y="28353"/>
                          <a:pt x="985429" y="0"/>
                        </a:cubicBezTo>
                        <a:cubicBezTo>
                          <a:pt x="1148745" y="-9763"/>
                          <a:pt x="1260077" y="7679"/>
                          <a:pt x="1356727" y="0"/>
                        </a:cubicBezTo>
                        <a:cubicBezTo>
                          <a:pt x="1465128" y="-1508"/>
                          <a:pt x="1629983" y="-7379"/>
                          <a:pt x="1780008" y="0"/>
                        </a:cubicBezTo>
                        <a:cubicBezTo>
                          <a:pt x="1921881" y="-13984"/>
                          <a:pt x="1983938" y="-4447"/>
                          <a:pt x="2203288" y="0"/>
                        </a:cubicBezTo>
                        <a:cubicBezTo>
                          <a:pt x="2411397" y="13220"/>
                          <a:pt x="2444119" y="16077"/>
                          <a:pt x="2678550" y="0"/>
                        </a:cubicBezTo>
                        <a:cubicBezTo>
                          <a:pt x="2924220" y="-6889"/>
                          <a:pt x="2995517" y="-31190"/>
                          <a:pt x="3153812" y="0"/>
                        </a:cubicBezTo>
                        <a:cubicBezTo>
                          <a:pt x="3303985" y="20845"/>
                          <a:pt x="3269731" y="-6669"/>
                          <a:pt x="3369165" y="0"/>
                        </a:cubicBezTo>
                        <a:cubicBezTo>
                          <a:pt x="3452904" y="13630"/>
                          <a:pt x="3580847" y="-13277"/>
                          <a:pt x="3688481" y="0"/>
                        </a:cubicBezTo>
                        <a:cubicBezTo>
                          <a:pt x="3793711" y="3671"/>
                          <a:pt x="3829270" y="-17878"/>
                          <a:pt x="3955816" y="0"/>
                        </a:cubicBezTo>
                        <a:cubicBezTo>
                          <a:pt x="4068476" y="23393"/>
                          <a:pt x="4331727" y="-4885"/>
                          <a:pt x="4431078" y="0"/>
                        </a:cubicBezTo>
                        <a:cubicBezTo>
                          <a:pt x="4531319" y="-36540"/>
                          <a:pt x="4766685" y="-9880"/>
                          <a:pt x="4906340" y="0"/>
                        </a:cubicBezTo>
                        <a:cubicBezTo>
                          <a:pt x="5047757" y="-29401"/>
                          <a:pt x="5125816" y="18675"/>
                          <a:pt x="5337046" y="0"/>
                        </a:cubicBezTo>
                        <a:cubicBezTo>
                          <a:pt x="5405315" y="-2650"/>
                          <a:pt x="5461626" y="90034"/>
                          <a:pt x="5475916" y="203318"/>
                        </a:cubicBezTo>
                        <a:cubicBezTo>
                          <a:pt x="5501076" y="349726"/>
                          <a:pt x="5473677" y="415329"/>
                          <a:pt x="5475916" y="618073"/>
                        </a:cubicBezTo>
                        <a:cubicBezTo>
                          <a:pt x="5489552" y="828731"/>
                          <a:pt x="5479917" y="910240"/>
                          <a:pt x="5475916" y="1016564"/>
                        </a:cubicBezTo>
                        <a:cubicBezTo>
                          <a:pt x="5463287" y="1154656"/>
                          <a:pt x="5411027" y="1191206"/>
                          <a:pt x="5337046" y="1219883"/>
                        </a:cubicBezTo>
                        <a:cubicBezTo>
                          <a:pt x="5259991" y="1232556"/>
                          <a:pt x="5125971" y="1219101"/>
                          <a:pt x="4965748" y="1219883"/>
                        </a:cubicBezTo>
                        <a:cubicBezTo>
                          <a:pt x="4788190" y="1228832"/>
                          <a:pt x="4645984" y="1220513"/>
                          <a:pt x="4542468" y="1219883"/>
                        </a:cubicBezTo>
                        <a:cubicBezTo>
                          <a:pt x="4424460" y="1243935"/>
                          <a:pt x="4369292" y="1231603"/>
                          <a:pt x="4223151" y="1219883"/>
                        </a:cubicBezTo>
                        <a:cubicBezTo>
                          <a:pt x="4062338" y="1189990"/>
                          <a:pt x="3907244" y="1222967"/>
                          <a:pt x="3799871" y="1219883"/>
                        </a:cubicBezTo>
                        <a:cubicBezTo>
                          <a:pt x="3690220" y="1205668"/>
                          <a:pt x="3577153" y="1237341"/>
                          <a:pt x="3480554" y="1219883"/>
                        </a:cubicBezTo>
                        <a:cubicBezTo>
                          <a:pt x="3384186" y="1175408"/>
                          <a:pt x="3163529" y="1214137"/>
                          <a:pt x="3005292" y="1219883"/>
                        </a:cubicBezTo>
                        <a:cubicBezTo>
                          <a:pt x="2866470" y="1202306"/>
                          <a:pt x="2803570" y="1224328"/>
                          <a:pt x="2633994" y="1219883"/>
                        </a:cubicBezTo>
                        <a:cubicBezTo>
                          <a:pt x="2473695" y="1203794"/>
                          <a:pt x="2482128" y="1225309"/>
                          <a:pt x="2418641" y="1219883"/>
                        </a:cubicBezTo>
                        <a:cubicBezTo>
                          <a:pt x="2375560" y="1198818"/>
                          <a:pt x="2196122" y="1241728"/>
                          <a:pt x="2047342" y="1219883"/>
                        </a:cubicBezTo>
                        <a:cubicBezTo>
                          <a:pt x="1881836" y="1226855"/>
                          <a:pt x="1765501" y="1205829"/>
                          <a:pt x="1572080" y="1219883"/>
                        </a:cubicBezTo>
                        <a:cubicBezTo>
                          <a:pt x="1380351" y="1219018"/>
                          <a:pt x="1233065" y="1243859"/>
                          <a:pt x="1148800" y="1219883"/>
                        </a:cubicBezTo>
                        <a:cubicBezTo>
                          <a:pt x="1061902" y="1217524"/>
                          <a:pt x="975500" y="1194644"/>
                          <a:pt x="829484" y="1219883"/>
                        </a:cubicBezTo>
                        <a:cubicBezTo>
                          <a:pt x="662979" y="1216138"/>
                          <a:pt x="380262" y="1178576"/>
                          <a:pt x="138869" y="1219883"/>
                        </a:cubicBezTo>
                        <a:cubicBezTo>
                          <a:pt x="38447" y="1205771"/>
                          <a:pt x="-16699" y="1112469"/>
                          <a:pt x="0" y="1016564"/>
                        </a:cubicBezTo>
                        <a:cubicBezTo>
                          <a:pt x="-4441" y="840192"/>
                          <a:pt x="-16537" y="807551"/>
                          <a:pt x="0" y="634338"/>
                        </a:cubicBezTo>
                        <a:cubicBezTo>
                          <a:pt x="2421" y="460358"/>
                          <a:pt x="24458" y="373609"/>
                          <a:pt x="0" y="203318"/>
                        </a:cubicBezTo>
                        <a:close/>
                      </a:path>
                      <a:path w="5475916" h="1219883" stroke="0" extrusionOk="0">
                        <a:moveTo>
                          <a:pt x="0" y="203318"/>
                        </a:moveTo>
                        <a:cubicBezTo>
                          <a:pt x="-5630" y="56831"/>
                          <a:pt x="30707" y="-764"/>
                          <a:pt x="138869" y="0"/>
                        </a:cubicBezTo>
                        <a:cubicBezTo>
                          <a:pt x="274781" y="3818"/>
                          <a:pt x="362821" y="-21008"/>
                          <a:pt x="458185" y="0"/>
                        </a:cubicBezTo>
                        <a:cubicBezTo>
                          <a:pt x="571840" y="4676"/>
                          <a:pt x="690805" y="-2837"/>
                          <a:pt x="881465" y="0"/>
                        </a:cubicBezTo>
                        <a:cubicBezTo>
                          <a:pt x="1066530" y="-9459"/>
                          <a:pt x="1125291" y="22672"/>
                          <a:pt x="1200782" y="0"/>
                        </a:cubicBezTo>
                        <a:cubicBezTo>
                          <a:pt x="1281989" y="-15683"/>
                          <a:pt x="1318117" y="-2087"/>
                          <a:pt x="1416135" y="0"/>
                        </a:cubicBezTo>
                        <a:cubicBezTo>
                          <a:pt x="1499765" y="-4439"/>
                          <a:pt x="1609625" y="-32474"/>
                          <a:pt x="1683470" y="0"/>
                        </a:cubicBezTo>
                        <a:cubicBezTo>
                          <a:pt x="1770302" y="21157"/>
                          <a:pt x="1845101" y="22471"/>
                          <a:pt x="2002787" y="0"/>
                        </a:cubicBezTo>
                        <a:cubicBezTo>
                          <a:pt x="2149752" y="-24666"/>
                          <a:pt x="2214785" y="-12512"/>
                          <a:pt x="2374085" y="0"/>
                        </a:cubicBezTo>
                        <a:cubicBezTo>
                          <a:pt x="2519940" y="25581"/>
                          <a:pt x="2592290" y="-15151"/>
                          <a:pt x="2745384" y="0"/>
                        </a:cubicBezTo>
                        <a:cubicBezTo>
                          <a:pt x="2903868" y="27552"/>
                          <a:pt x="2854405" y="5304"/>
                          <a:pt x="2960737" y="0"/>
                        </a:cubicBezTo>
                        <a:cubicBezTo>
                          <a:pt x="3052040" y="-1871"/>
                          <a:pt x="3207181" y="-10575"/>
                          <a:pt x="3280053" y="0"/>
                        </a:cubicBezTo>
                        <a:cubicBezTo>
                          <a:pt x="3310513" y="22834"/>
                          <a:pt x="3563928" y="-27539"/>
                          <a:pt x="3703334" y="0"/>
                        </a:cubicBezTo>
                        <a:cubicBezTo>
                          <a:pt x="3849595" y="27785"/>
                          <a:pt x="3860943" y="19221"/>
                          <a:pt x="3970668" y="0"/>
                        </a:cubicBezTo>
                        <a:cubicBezTo>
                          <a:pt x="4083458" y="-15677"/>
                          <a:pt x="4263728" y="5490"/>
                          <a:pt x="4341966" y="0"/>
                        </a:cubicBezTo>
                        <a:cubicBezTo>
                          <a:pt x="4428310" y="-12182"/>
                          <a:pt x="4515099" y="-879"/>
                          <a:pt x="4661284" y="0"/>
                        </a:cubicBezTo>
                        <a:cubicBezTo>
                          <a:pt x="4813847" y="16581"/>
                          <a:pt x="5022940" y="-2233"/>
                          <a:pt x="5337046" y="0"/>
                        </a:cubicBezTo>
                        <a:cubicBezTo>
                          <a:pt x="5435664" y="-13517"/>
                          <a:pt x="5479332" y="57765"/>
                          <a:pt x="5475916" y="203318"/>
                        </a:cubicBezTo>
                        <a:cubicBezTo>
                          <a:pt x="5455181" y="333510"/>
                          <a:pt x="5481547" y="445719"/>
                          <a:pt x="5475916" y="585544"/>
                        </a:cubicBezTo>
                        <a:cubicBezTo>
                          <a:pt x="5480794" y="677987"/>
                          <a:pt x="5461754" y="832626"/>
                          <a:pt x="5475916" y="1016564"/>
                        </a:cubicBezTo>
                        <a:cubicBezTo>
                          <a:pt x="5465954" y="1120888"/>
                          <a:pt x="5406980" y="1244082"/>
                          <a:pt x="5337046" y="1219883"/>
                        </a:cubicBezTo>
                        <a:cubicBezTo>
                          <a:pt x="5254977" y="1227192"/>
                          <a:pt x="4999625" y="1193449"/>
                          <a:pt x="4861785" y="1219883"/>
                        </a:cubicBezTo>
                        <a:cubicBezTo>
                          <a:pt x="4703890" y="1227865"/>
                          <a:pt x="4514192" y="1204541"/>
                          <a:pt x="4438504" y="1219883"/>
                        </a:cubicBezTo>
                        <a:cubicBezTo>
                          <a:pt x="4348393" y="1235980"/>
                          <a:pt x="4235869" y="1227402"/>
                          <a:pt x="4171169" y="1219883"/>
                        </a:cubicBezTo>
                        <a:cubicBezTo>
                          <a:pt x="4081773" y="1212986"/>
                          <a:pt x="3804376" y="1205376"/>
                          <a:pt x="3695907" y="1219883"/>
                        </a:cubicBezTo>
                        <a:cubicBezTo>
                          <a:pt x="3577627" y="1245136"/>
                          <a:pt x="3441244" y="1225587"/>
                          <a:pt x="3376591" y="1219883"/>
                        </a:cubicBezTo>
                        <a:cubicBezTo>
                          <a:pt x="3313368" y="1223584"/>
                          <a:pt x="3146843" y="1219920"/>
                          <a:pt x="3057274" y="1219883"/>
                        </a:cubicBezTo>
                        <a:cubicBezTo>
                          <a:pt x="2943744" y="1230309"/>
                          <a:pt x="2795413" y="1240768"/>
                          <a:pt x="2633994" y="1219883"/>
                        </a:cubicBezTo>
                        <a:cubicBezTo>
                          <a:pt x="2484705" y="1207939"/>
                          <a:pt x="2427467" y="1241776"/>
                          <a:pt x="2262696" y="1219883"/>
                        </a:cubicBezTo>
                        <a:cubicBezTo>
                          <a:pt x="2094920" y="1211029"/>
                          <a:pt x="2146362" y="1217670"/>
                          <a:pt x="2047342" y="1219883"/>
                        </a:cubicBezTo>
                        <a:cubicBezTo>
                          <a:pt x="1944106" y="1219326"/>
                          <a:pt x="1853375" y="1241844"/>
                          <a:pt x="1624062" y="1219883"/>
                        </a:cubicBezTo>
                        <a:cubicBezTo>
                          <a:pt x="1420455" y="1195815"/>
                          <a:pt x="1413534" y="1235174"/>
                          <a:pt x="1304746" y="1219883"/>
                        </a:cubicBezTo>
                        <a:cubicBezTo>
                          <a:pt x="1197053" y="1197623"/>
                          <a:pt x="1101458" y="1217705"/>
                          <a:pt x="985429" y="1219883"/>
                        </a:cubicBezTo>
                        <a:cubicBezTo>
                          <a:pt x="869858" y="1233655"/>
                          <a:pt x="690562" y="1243050"/>
                          <a:pt x="510167" y="1219883"/>
                        </a:cubicBezTo>
                        <a:cubicBezTo>
                          <a:pt x="332376" y="1182752"/>
                          <a:pt x="257307" y="1190989"/>
                          <a:pt x="138869" y="1219883"/>
                        </a:cubicBezTo>
                        <a:cubicBezTo>
                          <a:pt x="56792" y="1185770"/>
                          <a:pt x="21736" y="1126611"/>
                          <a:pt x="0" y="1016564"/>
                        </a:cubicBezTo>
                        <a:cubicBezTo>
                          <a:pt x="-42231" y="915150"/>
                          <a:pt x="4823" y="744789"/>
                          <a:pt x="0" y="593676"/>
                        </a:cubicBezTo>
                        <a:cubicBezTo>
                          <a:pt x="35165" y="474250"/>
                          <a:pt x="-7898" y="332964"/>
                          <a:pt x="0" y="203318"/>
                        </a:cubicBezTo>
                        <a:close/>
                      </a:path>
                      <a:path w="5475916" h="1219883" fill="none" stroke="0" extrusionOk="0">
                        <a:moveTo>
                          <a:pt x="0" y="203318"/>
                        </a:moveTo>
                        <a:cubicBezTo>
                          <a:pt x="14854" y="67996"/>
                          <a:pt x="58750" y="2053"/>
                          <a:pt x="138869" y="0"/>
                        </a:cubicBezTo>
                        <a:cubicBezTo>
                          <a:pt x="306705" y="-638"/>
                          <a:pt x="389324" y="-35333"/>
                          <a:pt x="562149" y="0"/>
                        </a:cubicBezTo>
                        <a:cubicBezTo>
                          <a:pt x="739150" y="23701"/>
                          <a:pt x="809400" y="25786"/>
                          <a:pt x="985429" y="0"/>
                        </a:cubicBezTo>
                        <a:cubicBezTo>
                          <a:pt x="1149350" y="-10547"/>
                          <a:pt x="1275515" y="-3049"/>
                          <a:pt x="1356727" y="0"/>
                        </a:cubicBezTo>
                        <a:cubicBezTo>
                          <a:pt x="1459023" y="2944"/>
                          <a:pt x="1623591" y="31128"/>
                          <a:pt x="1780008" y="0"/>
                        </a:cubicBezTo>
                        <a:cubicBezTo>
                          <a:pt x="1935025" y="-8492"/>
                          <a:pt x="2006237" y="-14193"/>
                          <a:pt x="2203288" y="0"/>
                        </a:cubicBezTo>
                        <a:cubicBezTo>
                          <a:pt x="2413522" y="6935"/>
                          <a:pt x="2442915" y="24814"/>
                          <a:pt x="2678550" y="0"/>
                        </a:cubicBezTo>
                        <a:cubicBezTo>
                          <a:pt x="2918850" y="-3006"/>
                          <a:pt x="2994564" y="-20579"/>
                          <a:pt x="3153812" y="0"/>
                        </a:cubicBezTo>
                        <a:cubicBezTo>
                          <a:pt x="3298858" y="29464"/>
                          <a:pt x="3273691" y="-10538"/>
                          <a:pt x="3369165" y="0"/>
                        </a:cubicBezTo>
                        <a:cubicBezTo>
                          <a:pt x="3463235" y="16021"/>
                          <a:pt x="3594890" y="3684"/>
                          <a:pt x="3688481" y="0"/>
                        </a:cubicBezTo>
                        <a:cubicBezTo>
                          <a:pt x="3790639" y="4366"/>
                          <a:pt x="3840648" y="-5950"/>
                          <a:pt x="3955816" y="0"/>
                        </a:cubicBezTo>
                        <a:cubicBezTo>
                          <a:pt x="4064072" y="4800"/>
                          <a:pt x="4335572" y="3313"/>
                          <a:pt x="4431078" y="0"/>
                        </a:cubicBezTo>
                        <a:cubicBezTo>
                          <a:pt x="4533510" y="24700"/>
                          <a:pt x="4740873" y="-557"/>
                          <a:pt x="4906340" y="0"/>
                        </a:cubicBezTo>
                        <a:cubicBezTo>
                          <a:pt x="5058618" y="-2893"/>
                          <a:pt x="5137086" y="34333"/>
                          <a:pt x="5337046" y="0"/>
                        </a:cubicBezTo>
                        <a:cubicBezTo>
                          <a:pt x="5394800" y="-23534"/>
                          <a:pt x="5471360" y="80545"/>
                          <a:pt x="5475916" y="203318"/>
                        </a:cubicBezTo>
                        <a:cubicBezTo>
                          <a:pt x="5480765" y="333121"/>
                          <a:pt x="5446340" y="411133"/>
                          <a:pt x="5475916" y="618073"/>
                        </a:cubicBezTo>
                        <a:cubicBezTo>
                          <a:pt x="5489954" y="808832"/>
                          <a:pt x="5465177" y="907987"/>
                          <a:pt x="5475916" y="1016564"/>
                        </a:cubicBezTo>
                        <a:cubicBezTo>
                          <a:pt x="5472804" y="1141750"/>
                          <a:pt x="5415090" y="1202321"/>
                          <a:pt x="5337046" y="1219883"/>
                        </a:cubicBezTo>
                        <a:cubicBezTo>
                          <a:pt x="5258378" y="1229205"/>
                          <a:pt x="5157695" y="1199016"/>
                          <a:pt x="4965748" y="1219883"/>
                        </a:cubicBezTo>
                        <a:cubicBezTo>
                          <a:pt x="4802820" y="1245496"/>
                          <a:pt x="4673128" y="1219152"/>
                          <a:pt x="4542468" y="1219883"/>
                        </a:cubicBezTo>
                        <a:cubicBezTo>
                          <a:pt x="4422846" y="1230699"/>
                          <a:pt x="4367813" y="1237826"/>
                          <a:pt x="4223151" y="1219883"/>
                        </a:cubicBezTo>
                        <a:cubicBezTo>
                          <a:pt x="4068645" y="1208085"/>
                          <a:pt x="3908605" y="1229806"/>
                          <a:pt x="3799871" y="1219883"/>
                        </a:cubicBezTo>
                        <a:cubicBezTo>
                          <a:pt x="3725776" y="1222950"/>
                          <a:pt x="3564170" y="1232427"/>
                          <a:pt x="3480554" y="1219883"/>
                        </a:cubicBezTo>
                        <a:cubicBezTo>
                          <a:pt x="3399628" y="1200162"/>
                          <a:pt x="3145975" y="1284585"/>
                          <a:pt x="3005292" y="1219883"/>
                        </a:cubicBezTo>
                        <a:cubicBezTo>
                          <a:pt x="2850181" y="1193839"/>
                          <a:pt x="2794150" y="1221357"/>
                          <a:pt x="2633994" y="1219883"/>
                        </a:cubicBezTo>
                        <a:cubicBezTo>
                          <a:pt x="2480205" y="1205637"/>
                          <a:pt x="2487285" y="1229164"/>
                          <a:pt x="2418641" y="1219883"/>
                        </a:cubicBezTo>
                        <a:cubicBezTo>
                          <a:pt x="2353933" y="1206555"/>
                          <a:pt x="2221212" y="1228014"/>
                          <a:pt x="2047342" y="1219883"/>
                        </a:cubicBezTo>
                        <a:cubicBezTo>
                          <a:pt x="1882530" y="1180285"/>
                          <a:pt x="1758310" y="1209854"/>
                          <a:pt x="1572080" y="1219883"/>
                        </a:cubicBezTo>
                        <a:cubicBezTo>
                          <a:pt x="1395620" y="1221718"/>
                          <a:pt x="1224481" y="1222730"/>
                          <a:pt x="1148800" y="1219883"/>
                        </a:cubicBezTo>
                        <a:cubicBezTo>
                          <a:pt x="1056303" y="1212836"/>
                          <a:pt x="999281" y="1207980"/>
                          <a:pt x="829484" y="1219883"/>
                        </a:cubicBezTo>
                        <a:cubicBezTo>
                          <a:pt x="684155" y="1240473"/>
                          <a:pt x="388433" y="1182049"/>
                          <a:pt x="138869" y="1219883"/>
                        </a:cubicBezTo>
                        <a:cubicBezTo>
                          <a:pt x="69008" y="1220363"/>
                          <a:pt x="1480" y="1126513"/>
                          <a:pt x="0" y="1016564"/>
                        </a:cubicBezTo>
                        <a:cubicBezTo>
                          <a:pt x="-4576" y="836467"/>
                          <a:pt x="-10677" y="808709"/>
                          <a:pt x="0" y="634338"/>
                        </a:cubicBezTo>
                        <a:cubicBezTo>
                          <a:pt x="2344" y="476258"/>
                          <a:pt x="26981" y="376954"/>
                          <a:pt x="0" y="20331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6600">
                <a:solidFill>
                  <a:schemeClr val="bg1">
                    <a:lumMod val="10000"/>
                  </a:schemeClr>
                </a:solidFill>
              </a:rPr>
              <a:t>C</a:t>
            </a:r>
            <a:r>
              <a:rPr lang="vi-VN" sz="6600">
                <a:solidFill>
                  <a:schemeClr val="bg1">
                    <a:lumMod val="10000"/>
                  </a:schemeClr>
                </a:solidFill>
              </a:rPr>
              <a:t>.</a:t>
            </a:r>
            <a:r>
              <a:rPr lang="en-US" sz="6600">
                <a:solidFill>
                  <a:schemeClr val="bg1">
                    <a:lumMod val="10000"/>
                  </a:schemeClr>
                </a:solidFill>
              </a:rPr>
              <a:t> =</a:t>
            </a:r>
            <a:r>
              <a:rPr lang="vi-VN" sz="6600">
                <a:solidFill>
                  <a:schemeClr val="bg1">
                    <a:lumMod val="10000"/>
                  </a:schemeClr>
                </a:solidFill>
              </a:rPr>
              <a:t> </a:t>
            </a:r>
            <a:endParaRPr lang="en-US" sz="6600" dirty="0">
              <a:solidFill>
                <a:schemeClr val="bg1">
                  <a:lumMod val="10000"/>
                </a:schemeClr>
              </a:solidFill>
            </a:endParaRPr>
          </a:p>
        </p:txBody>
      </p:sp>
      <p:sp>
        <p:nvSpPr>
          <p:cNvPr id="6" name="Rectangle: Rounded Corners 21">
            <a:extLst>
              <a:ext uri="{FF2B5EF4-FFF2-40B4-BE49-F238E27FC236}">
                <a16:creationId xmlns:a16="http://schemas.microsoft.com/office/drawing/2014/main" id="{070DB2DA-40EC-DFC0-4D04-B2D5ECBEDF1A}"/>
              </a:ext>
            </a:extLst>
          </p:cNvPr>
          <p:cNvSpPr/>
          <p:nvPr/>
        </p:nvSpPr>
        <p:spPr>
          <a:xfrm>
            <a:off x="3401428" y="2584696"/>
            <a:ext cx="5475917" cy="1219883"/>
          </a:xfrm>
          <a:custGeom>
            <a:avLst/>
            <a:gdLst>
              <a:gd name="connsiteX0" fmla="*/ 0 w 9722449"/>
              <a:gd name="connsiteY0" fmla="*/ 246561 h 1479334"/>
              <a:gd name="connsiteX1" fmla="*/ 246561 w 9722449"/>
              <a:gd name="connsiteY1" fmla="*/ 0 h 1479334"/>
              <a:gd name="connsiteX2" fmla="*/ 905799 w 9722449"/>
              <a:gd name="connsiteY2" fmla="*/ 0 h 1479334"/>
              <a:gd name="connsiteX3" fmla="*/ 1380450 w 9722449"/>
              <a:gd name="connsiteY3" fmla="*/ 0 h 1479334"/>
              <a:gd name="connsiteX4" fmla="*/ 2131981 w 9722449"/>
              <a:gd name="connsiteY4" fmla="*/ 0 h 1479334"/>
              <a:gd name="connsiteX5" fmla="*/ 2698925 w 9722449"/>
              <a:gd name="connsiteY5" fmla="*/ 0 h 1479334"/>
              <a:gd name="connsiteX6" fmla="*/ 3173576 w 9722449"/>
              <a:gd name="connsiteY6" fmla="*/ 0 h 1479334"/>
              <a:gd name="connsiteX7" fmla="*/ 3925107 w 9722449"/>
              <a:gd name="connsiteY7" fmla="*/ 0 h 1479334"/>
              <a:gd name="connsiteX8" fmla="*/ 4584345 w 9722449"/>
              <a:gd name="connsiteY8" fmla="*/ 0 h 1479334"/>
              <a:gd name="connsiteX9" fmla="*/ 5058996 w 9722449"/>
              <a:gd name="connsiteY9" fmla="*/ 0 h 1479334"/>
              <a:gd name="connsiteX10" fmla="*/ 5441354 w 9722449"/>
              <a:gd name="connsiteY10" fmla="*/ 0 h 1479334"/>
              <a:gd name="connsiteX11" fmla="*/ 6285178 w 9722449"/>
              <a:gd name="connsiteY11" fmla="*/ 0 h 1479334"/>
              <a:gd name="connsiteX12" fmla="*/ 7036709 w 9722449"/>
              <a:gd name="connsiteY12" fmla="*/ 0 h 1479334"/>
              <a:gd name="connsiteX13" fmla="*/ 7511360 w 9722449"/>
              <a:gd name="connsiteY13" fmla="*/ 0 h 1479334"/>
              <a:gd name="connsiteX14" fmla="*/ 7986011 w 9722449"/>
              <a:gd name="connsiteY14" fmla="*/ 0 h 1479334"/>
              <a:gd name="connsiteX15" fmla="*/ 8368369 w 9722449"/>
              <a:gd name="connsiteY15" fmla="*/ 0 h 1479334"/>
              <a:gd name="connsiteX16" fmla="*/ 9475888 w 9722449"/>
              <a:gd name="connsiteY16" fmla="*/ 0 h 1479334"/>
              <a:gd name="connsiteX17" fmla="*/ 9722449 w 9722449"/>
              <a:gd name="connsiteY17" fmla="*/ 246561 h 1479334"/>
              <a:gd name="connsiteX18" fmla="*/ 9722449 w 9722449"/>
              <a:gd name="connsiteY18" fmla="*/ 739667 h 1479334"/>
              <a:gd name="connsiteX19" fmla="*/ 9722449 w 9722449"/>
              <a:gd name="connsiteY19" fmla="*/ 1232773 h 1479334"/>
              <a:gd name="connsiteX20" fmla="*/ 9475888 w 9722449"/>
              <a:gd name="connsiteY20" fmla="*/ 1479334 h 1479334"/>
              <a:gd name="connsiteX21" fmla="*/ 8816650 w 9722449"/>
              <a:gd name="connsiteY21" fmla="*/ 1479334 h 1479334"/>
              <a:gd name="connsiteX22" fmla="*/ 8065119 w 9722449"/>
              <a:gd name="connsiteY22" fmla="*/ 1479334 h 1479334"/>
              <a:gd name="connsiteX23" fmla="*/ 7590468 w 9722449"/>
              <a:gd name="connsiteY23" fmla="*/ 1479334 h 1479334"/>
              <a:gd name="connsiteX24" fmla="*/ 7023524 w 9722449"/>
              <a:gd name="connsiteY24" fmla="*/ 1479334 h 1479334"/>
              <a:gd name="connsiteX25" fmla="*/ 6641166 w 9722449"/>
              <a:gd name="connsiteY25" fmla="*/ 1479334 h 1479334"/>
              <a:gd name="connsiteX26" fmla="*/ 5797342 w 9722449"/>
              <a:gd name="connsiteY26" fmla="*/ 1479334 h 1479334"/>
              <a:gd name="connsiteX27" fmla="*/ 5414984 w 9722449"/>
              <a:gd name="connsiteY27" fmla="*/ 1479334 h 1479334"/>
              <a:gd name="connsiteX28" fmla="*/ 4940333 w 9722449"/>
              <a:gd name="connsiteY28" fmla="*/ 1479334 h 1479334"/>
              <a:gd name="connsiteX29" fmla="*/ 4373389 w 9722449"/>
              <a:gd name="connsiteY29" fmla="*/ 1479334 h 1479334"/>
              <a:gd name="connsiteX30" fmla="*/ 3529564 w 9722449"/>
              <a:gd name="connsiteY30" fmla="*/ 1479334 h 1479334"/>
              <a:gd name="connsiteX31" fmla="*/ 2870327 w 9722449"/>
              <a:gd name="connsiteY31" fmla="*/ 1479334 h 1479334"/>
              <a:gd name="connsiteX32" fmla="*/ 2395676 w 9722449"/>
              <a:gd name="connsiteY32" fmla="*/ 1479334 h 1479334"/>
              <a:gd name="connsiteX33" fmla="*/ 1644145 w 9722449"/>
              <a:gd name="connsiteY33" fmla="*/ 1479334 h 1479334"/>
              <a:gd name="connsiteX34" fmla="*/ 1077200 w 9722449"/>
              <a:gd name="connsiteY34" fmla="*/ 1479334 h 1479334"/>
              <a:gd name="connsiteX35" fmla="*/ 246561 w 9722449"/>
              <a:gd name="connsiteY35" fmla="*/ 1479334 h 1479334"/>
              <a:gd name="connsiteX36" fmla="*/ 0 w 9722449"/>
              <a:gd name="connsiteY36" fmla="*/ 1232773 h 1479334"/>
              <a:gd name="connsiteX37" fmla="*/ 0 w 9722449"/>
              <a:gd name="connsiteY37" fmla="*/ 749529 h 1479334"/>
              <a:gd name="connsiteX38" fmla="*/ 0 w 9722449"/>
              <a:gd name="connsiteY38" fmla="*/ 246561 h 1479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722449" h="1479334" fill="none" extrusionOk="0">
                <a:moveTo>
                  <a:pt x="0" y="246561"/>
                </a:moveTo>
                <a:cubicBezTo>
                  <a:pt x="22584" y="91632"/>
                  <a:pt x="110894" y="3858"/>
                  <a:pt x="246561" y="0"/>
                </a:cubicBezTo>
                <a:cubicBezTo>
                  <a:pt x="446825" y="28686"/>
                  <a:pt x="680921" y="28800"/>
                  <a:pt x="905799" y="0"/>
                </a:cubicBezTo>
                <a:cubicBezTo>
                  <a:pt x="1130677" y="-28800"/>
                  <a:pt x="1184931" y="-23194"/>
                  <a:pt x="1380450" y="0"/>
                </a:cubicBezTo>
                <a:cubicBezTo>
                  <a:pt x="1575969" y="23194"/>
                  <a:pt x="1822585" y="16068"/>
                  <a:pt x="2131981" y="0"/>
                </a:cubicBezTo>
                <a:cubicBezTo>
                  <a:pt x="2441377" y="-16068"/>
                  <a:pt x="2467026" y="-23691"/>
                  <a:pt x="2698925" y="0"/>
                </a:cubicBezTo>
                <a:cubicBezTo>
                  <a:pt x="2930824" y="23691"/>
                  <a:pt x="2995654" y="-14451"/>
                  <a:pt x="3173576" y="0"/>
                </a:cubicBezTo>
                <a:cubicBezTo>
                  <a:pt x="3351498" y="14451"/>
                  <a:pt x="3739632" y="-20752"/>
                  <a:pt x="3925107" y="0"/>
                </a:cubicBezTo>
                <a:cubicBezTo>
                  <a:pt x="4110582" y="20752"/>
                  <a:pt x="4369842" y="24754"/>
                  <a:pt x="4584345" y="0"/>
                </a:cubicBezTo>
                <a:cubicBezTo>
                  <a:pt x="4798848" y="-24754"/>
                  <a:pt x="4935173" y="-2986"/>
                  <a:pt x="5058996" y="0"/>
                </a:cubicBezTo>
                <a:cubicBezTo>
                  <a:pt x="5182819" y="2986"/>
                  <a:pt x="5306986" y="-302"/>
                  <a:pt x="5441354" y="0"/>
                </a:cubicBezTo>
                <a:cubicBezTo>
                  <a:pt x="5575722" y="302"/>
                  <a:pt x="6050113" y="-40104"/>
                  <a:pt x="6285178" y="0"/>
                </a:cubicBezTo>
                <a:cubicBezTo>
                  <a:pt x="6520243" y="40104"/>
                  <a:pt x="6865565" y="-881"/>
                  <a:pt x="7036709" y="0"/>
                </a:cubicBezTo>
                <a:cubicBezTo>
                  <a:pt x="7207853" y="881"/>
                  <a:pt x="7370860" y="-15295"/>
                  <a:pt x="7511360" y="0"/>
                </a:cubicBezTo>
                <a:cubicBezTo>
                  <a:pt x="7651860" y="15295"/>
                  <a:pt x="7850915" y="18044"/>
                  <a:pt x="7986011" y="0"/>
                </a:cubicBezTo>
                <a:cubicBezTo>
                  <a:pt x="8121107" y="-18044"/>
                  <a:pt x="8219850" y="-909"/>
                  <a:pt x="8368369" y="0"/>
                </a:cubicBezTo>
                <a:cubicBezTo>
                  <a:pt x="8516888" y="909"/>
                  <a:pt x="9004131" y="-19597"/>
                  <a:pt x="9475888" y="0"/>
                </a:cubicBezTo>
                <a:cubicBezTo>
                  <a:pt x="9634458" y="-21157"/>
                  <a:pt x="9723367" y="97141"/>
                  <a:pt x="9722449" y="246561"/>
                </a:cubicBezTo>
                <a:cubicBezTo>
                  <a:pt x="9740769" y="455342"/>
                  <a:pt x="9740560" y="545396"/>
                  <a:pt x="9722449" y="739667"/>
                </a:cubicBezTo>
                <a:cubicBezTo>
                  <a:pt x="9704338" y="933938"/>
                  <a:pt x="9705815" y="1058132"/>
                  <a:pt x="9722449" y="1232773"/>
                </a:cubicBezTo>
                <a:cubicBezTo>
                  <a:pt x="9719407" y="1378526"/>
                  <a:pt x="9619433" y="1456904"/>
                  <a:pt x="9475888" y="1479334"/>
                </a:cubicBezTo>
                <a:cubicBezTo>
                  <a:pt x="9250541" y="1465077"/>
                  <a:pt x="8981893" y="1465090"/>
                  <a:pt x="8816650" y="1479334"/>
                </a:cubicBezTo>
                <a:cubicBezTo>
                  <a:pt x="8651407" y="1493578"/>
                  <a:pt x="8438897" y="1464651"/>
                  <a:pt x="8065119" y="1479334"/>
                </a:cubicBezTo>
                <a:cubicBezTo>
                  <a:pt x="7691341" y="1494017"/>
                  <a:pt x="7765765" y="1464763"/>
                  <a:pt x="7590468" y="1479334"/>
                </a:cubicBezTo>
                <a:cubicBezTo>
                  <a:pt x="7415171" y="1493905"/>
                  <a:pt x="7171463" y="1461783"/>
                  <a:pt x="7023524" y="1479334"/>
                </a:cubicBezTo>
                <a:cubicBezTo>
                  <a:pt x="6875585" y="1496885"/>
                  <a:pt x="6820177" y="1469129"/>
                  <a:pt x="6641166" y="1479334"/>
                </a:cubicBezTo>
                <a:cubicBezTo>
                  <a:pt x="6462155" y="1489539"/>
                  <a:pt x="5981119" y="1501639"/>
                  <a:pt x="5797342" y="1479334"/>
                </a:cubicBezTo>
                <a:cubicBezTo>
                  <a:pt x="5613565" y="1457029"/>
                  <a:pt x="5512366" y="1469546"/>
                  <a:pt x="5414984" y="1479334"/>
                </a:cubicBezTo>
                <a:cubicBezTo>
                  <a:pt x="5317602" y="1489122"/>
                  <a:pt x="5116741" y="1493532"/>
                  <a:pt x="4940333" y="1479334"/>
                </a:cubicBezTo>
                <a:cubicBezTo>
                  <a:pt x="4763925" y="1465136"/>
                  <a:pt x="4611035" y="1452386"/>
                  <a:pt x="4373389" y="1479334"/>
                </a:cubicBezTo>
                <a:cubicBezTo>
                  <a:pt x="4135743" y="1506282"/>
                  <a:pt x="3837419" y="1495335"/>
                  <a:pt x="3529564" y="1479334"/>
                </a:cubicBezTo>
                <a:cubicBezTo>
                  <a:pt x="3221710" y="1463333"/>
                  <a:pt x="3018590" y="1509492"/>
                  <a:pt x="2870327" y="1479334"/>
                </a:cubicBezTo>
                <a:cubicBezTo>
                  <a:pt x="2722064" y="1449176"/>
                  <a:pt x="2594417" y="1482913"/>
                  <a:pt x="2395676" y="1479334"/>
                </a:cubicBezTo>
                <a:cubicBezTo>
                  <a:pt x="2196935" y="1475755"/>
                  <a:pt x="1950318" y="1478500"/>
                  <a:pt x="1644145" y="1479334"/>
                </a:cubicBezTo>
                <a:cubicBezTo>
                  <a:pt x="1337972" y="1480168"/>
                  <a:pt x="1265886" y="1500260"/>
                  <a:pt x="1077200" y="1479334"/>
                </a:cubicBezTo>
                <a:cubicBezTo>
                  <a:pt x="888515" y="1458408"/>
                  <a:pt x="594689" y="1519631"/>
                  <a:pt x="246561" y="1479334"/>
                </a:cubicBezTo>
                <a:cubicBezTo>
                  <a:pt x="111817" y="1511679"/>
                  <a:pt x="-9896" y="1372596"/>
                  <a:pt x="0" y="1232773"/>
                </a:cubicBezTo>
                <a:cubicBezTo>
                  <a:pt x="12034" y="993674"/>
                  <a:pt x="-6510" y="847009"/>
                  <a:pt x="0" y="749529"/>
                </a:cubicBezTo>
                <a:cubicBezTo>
                  <a:pt x="6510" y="652049"/>
                  <a:pt x="11317" y="430664"/>
                  <a:pt x="0" y="246561"/>
                </a:cubicBezTo>
                <a:close/>
              </a:path>
              <a:path w="9722449" h="1479334" stroke="0" extrusionOk="0">
                <a:moveTo>
                  <a:pt x="0" y="246561"/>
                </a:moveTo>
                <a:cubicBezTo>
                  <a:pt x="-23709" y="86863"/>
                  <a:pt x="107534" y="-15536"/>
                  <a:pt x="246561" y="0"/>
                </a:cubicBezTo>
                <a:cubicBezTo>
                  <a:pt x="637646" y="-27046"/>
                  <a:pt x="814835" y="21852"/>
                  <a:pt x="1090385" y="0"/>
                </a:cubicBezTo>
                <a:cubicBezTo>
                  <a:pt x="1365935" y="-21852"/>
                  <a:pt x="1399716" y="-8752"/>
                  <a:pt x="1565036" y="0"/>
                </a:cubicBezTo>
                <a:cubicBezTo>
                  <a:pt x="1730356" y="8752"/>
                  <a:pt x="1805550" y="13229"/>
                  <a:pt x="1947394" y="0"/>
                </a:cubicBezTo>
                <a:cubicBezTo>
                  <a:pt x="2089238" y="-13229"/>
                  <a:pt x="2429039" y="31823"/>
                  <a:pt x="2791218" y="0"/>
                </a:cubicBezTo>
                <a:cubicBezTo>
                  <a:pt x="3153397" y="-31823"/>
                  <a:pt x="3048218" y="-5427"/>
                  <a:pt x="3173576" y="0"/>
                </a:cubicBezTo>
                <a:cubicBezTo>
                  <a:pt x="3298934" y="5427"/>
                  <a:pt x="3383147" y="-737"/>
                  <a:pt x="3555934" y="0"/>
                </a:cubicBezTo>
                <a:cubicBezTo>
                  <a:pt x="3728721" y="737"/>
                  <a:pt x="3992193" y="4573"/>
                  <a:pt x="4122878" y="0"/>
                </a:cubicBezTo>
                <a:cubicBezTo>
                  <a:pt x="4253563" y="-4573"/>
                  <a:pt x="4375465" y="16298"/>
                  <a:pt x="4505236" y="0"/>
                </a:cubicBezTo>
                <a:cubicBezTo>
                  <a:pt x="4635007" y="-16298"/>
                  <a:pt x="4847221" y="-468"/>
                  <a:pt x="5072181" y="0"/>
                </a:cubicBezTo>
                <a:cubicBezTo>
                  <a:pt x="5297141" y="468"/>
                  <a:pt x="5651547" y="-197"/>
                  <a:pt x="5823711" y="0"/>
                </a:cubicBezTo>
                <a:cubicBezTo>
                  <a:pt x="5995875" y="197"/>
                  <a:pt x="6133562" y="-20443"/>
                  <a:pt x="6298363" y="0"/>
                </a:cubicBezTo>
                <a:cubicBezTo>
                  <a:pt x="6463164" y="20443"/>
                  <a:pt x="6599452" y="15865"/>
                  <a:pt x="6680720" y="0"/>
                </a:cubicBezTo>
                <a:cubicBezTo>
                  <a:pt x="6761988" y="-15865"/>
                  <a:pt x="7072067" y="-14330"/>
                  <a:pt x="7432251" y="0"/>
                </a:cubicBezTo>
                <a:cubicBezTo>
                  <a:pt x="7792435" y="14330"/>
                  <a:pt x="7659524" y="3818"/>
                  <a:pt x="7814609" y="0"/>
                </a:cubicBezTo>
                <a:cubicBezTo>
                  <a:pt x="7969694" y="-3818"/>
                  <a:pt x="8047205" y="-8190"/>
                  <a:pt x="8196967" y="0"/>
                </a:cubicBezTo>
                <a:cubicBezTo>
                  <a:pt x="8346729" y="8190"/>
                  <a:pt x="8527168" y="-9311"/>
                  <a:pt x="8671618" y="0"/>
                </a:cubicBezTo>
                <a:cubicBezTo>
                  <a:pt x="8816068" y="9311"/>
                  <a:pt x="9156696" y="14892"/>
                  <a:pt x="9475888" y="0"/>
                </a:cubicBezTo>
                <a:cubicBezTo>
                  <a:pt x="9615284" y="-942"/>
                  <a:pt x="9733614" y="86857"/>
                  <a:pt x="9722449" y="246561"/>
                </a:cubicBezTo>
                <a:cubicBezTo>
                  <a:pt x="9736863" y="358552"/>
                  <a:pt x="9712134" y="482284"/>
                  <a:pt x="9722449" y="710081"/>
                </a:cubicBezTo>
                <a:cubicBezTo>
                  <a:pt x="9732764" y="937878"/>
                  <a:pt x="9703335" y="1085987"/>
                  <a:pt x="9722449" y="1232773"/>
                </a:cubicBezTo>
                <a:cubicBezTo>
                  <a:pt x="9731509" y="1373400"/>
                  <a:pt x="9601152" y="1470731"/>
                  <a:pt x="9475888" y="1479334"/>
                </a:cubicBezTo>
                <a:cubicBezTo>
                  <a:pt x="9083143" y="1456217"/>
                  <a:pt x="8948406" y="1484216"/>
                  <a:pt x="8632064" y="1479334"/>
                </a:cubicBezTo>
                <a:cubicBezTo>
                  <a:pt x="8315722" y="1474452"/>
                  <a:pt x="8344395" y="1501414"/>
                  <a:pt x="8157413" y="1479334"/>
                </a:cubicBezTo>
                <a:cubicBezTo>
                  <a:pt x="7970431" y="1457254"/>
                  <a:pt x="7851555" y="1490209"/>
                  <a:pt x="7775055" y="1479334"/>
                </a:cubicBezTo>
                <a:cubicBezTo>
                  <a:pt x="7698555" y="1468459"/>
                  <a:pt x="7438950" y="1474923"/>
                  <a:pt x="7300404" y="1479334"/>
                </a:cubicBezTo>
                <a:cubicBezTo>
                  <a:pt x="7161858" y="1483745"/>
                  <a:pt x="6995656" y="1471381"/>
                  <a:pt x="6918046" y="1479334"/>
                </a:cubicBezTo>
                <a:cubicBezTo>
                  <a:pt x="6840436" y="1487287"/>
                  <a:pt x="6519043" y="1447922"/>
                  <a:pt x="6166515" y="1479334"/>
                </a:cubicBezTo>
                <a:cubicBezTo>
                  <a:pt x="5813987" y="1510746"/>
                  <a:pt x="5642680" y="1463945"/>
                  <a:pt x="5507277" y="1479334"/>
                </a:cubicBezTo>
                <a:cubicBezTo>
                  <a:pt x="5371874" y="1494723"/>
                  <a:pt x="5222813" y="1464383"/>
                  <a:pt x="4940333" y="1479334"/>
                </a:cubicBezTo>
                <a:cubicBezTo>
                  <a:pt x="4657853" y="1494285"/>
                  <a:pt x="4639337" y="1488411"/>
                  <a:pt x="4557975" y="1479334"/>
                </a:cubicBezTo>
                <a:cubicBezTo>
                  <a:pt x="4476613" y="1470257"/>
                  <a:pt x="4163010" y="1453458"/>
                  <a:pt x="3991031" y="1479334"/>
                </a:cubicBezTo>
                <a:cubicBezTo>
                  <a:pt x="3819052" y="1505210"/>
                  <a:pt x="3556246" y="1452759"/>
                  <a:pt x="3239500" y="1479334"/>
                </a:cubicBezTo>
                <a:cubicBezTo>
                  <a:pt x="2922754" y="1505909"/>
                  <a:pt x="2824158" y="1468821"/>
                  <a:pt x="2580262" y="1479334"/>
                </a:cubicBezTo>
                <a:cubicBezTo>
                  <a:pt x="2336366" y="1489847"/>
                  <a:pt x="2260072" y="1493999"/>
                  <a:pt x="2105611" y="1479334"/>
                </a:cubicBezTo>
                <a:cubicBezTo>
                  <a:pt x="1951150" y="1464669"/>
                  <a:pt x="1808870" y="1465456"/>
                  <a:pt x="1723253" y="1479334"/>
                </a:cubicBezTo>
                <a:cubicBezTo>
                  <a:pt x="1637636" y="1493212"/>
                  <a:pt x="1271812" y="1511133"/>
                  <a:pt x="971722" y="1479334"/>
                </a:cubicBezTo>
                <a:cubicBezTo>
                  <a:pt x="671632" y="1447535"/>
                  <a:pt x="439701" y="1473089"/>
                  <a:pt x="246561" y="1479334"/>
                </a:cubicBezTo>
                <a:cubicBezTo>
                  <a:pt x="115461" y="1471082"/>
                  <a:pt x="20014" y="1345114"/>
                  <a:pt x="0" y="1232773"/>
                </a:cubicBezTo>
                <a:cubicBezTo>
                  <a:pt x="-12979" y="1096574"/>
                  <a:pt x="7624" y="855259"/>
                  <a:pt x="0" y="719943"/>
                </a:cubicBezTo>
                <a:cubicBezTo>
                  <a:pt x="-7624" y="584627"/>
                  <a:pt x="2606" y="348414"/>
                  <a:pt x="0" y="246561"/>
                </a:cubicBezTo>
                <a:close/>
              </a:path>
            </a:pathLst>
          </a:custGeom>
          <a:solidFill>
            <a:schemeClr val="accent4">
              <a:lumMod val="20000"/>
              <a:lumOff val="80000"/>
            </a:schemeClr>
          </a:solidFill>
          <a:ln>
            <a:solidFill>
              <a:schemeClr val="tx1"/>
            </a:solidFill>
            <a:extLst>
              <a:ext uri="{C807C97D-BFC1-408E-A445-0C87EB9F89A2}">
                <ask:lineSketchStyleProps xmlns:ask="http://schemas.microsoft.com/office/drawing/2018/sketchyshapes" sd="2893542790">
                  <a:custGeom>
                    <a:avLst/>
                    <a:gdLst>
                      <a:gd name="connsiteX0" fmla="*/ 0 w 5475917"/>
                      <a:gd name="connsiteY0" fmla="*/ 203318 h 1219883"/>
                      <a:gd name="connsiteX1" fmla="*/ 138869 w 5475917"/>
                      <a:gd name="connsiteY1" fmla="*/ 0 h 1219883"/>
                      <a:gd name="connsiteX2" fmla="*/ 510167 w 5475917"/>
                      <a:gd name="connsiteY2" fmla="*/ 0 h 1219883"/>
                      <a:gd name="connsiteX3" fmla="*/ 777502 w 5475917"/>
                      <a:gd name="connsiteY3" fmla="*/ 0 h 1219883"/>
                      <a:gd name="connsiteX4" fmla="*/ 1200782 w 5475917"/>
                      <a:gd name="connsiteY4" fmla="*/ 0 h 1219883"/>
                      <a:gd name="connsiteX5" fmla="*/ 1520099 w 5475917"/>
                      <a:gd name="connsiteY5" fmla="*/ 0 h 1219883"/>
                      <a:gd name="connsiteX6" fmla="*/ 1787434 w 5475917"/>
                      <a:gd name="connsiteY6" fmla="*/ 0 h 1219883"/>
                      <a:gd name="connsiteX7" fmla="*/ 2210714 w 5475917"/>
                      <a:gd name="connsiteY7" fmla="*/ 0 h 1219883"/>
                      <a:gd name="connsiteX8" fmla="*/ 2582013 w 5475917"/>
                      <a:gd name="connsiteY8" fmla="*/ 0 h 1219883"/>
                      <a:gd name="connsiteX9" fmla="*/ 2849348 w 5475917"/>
                      <a:gd name="connsiteY9" fmla="*/ 0 h 1219883"/>
                      <a:gd name="connsiteX10" fmla="*/ 3064701 w 5475917"/>
                      <a:gd name="connsiteY10" fmla="*/ 0 h 1219883"/>
                      <a:gd name="connsiteX11" fmla="*/ 3539963 w 5475917"/>
                      <a:gd name="connsiteY11" fmla="*/ 0 h 1219883"/>
                      <a:gd name="connsiteX12" fmla="*/ 3963243 w 5475917"/>
                      <a:gd name="connsiteY12" fmla="*/ 0 h 1219883"/>
                      <a:gd name="connsiteX13" fmla="*/ 4230578 w 5475917"/>
                      <a:gd name="connsiteY13" fmla="*/ 0 h 1219883"/>
                      <a:gd name="connsiteX14" fmla="*/ 4497913 w 5475917"/>
                      <a:gd name="connsiteY14" fmla="*/ 0 h 1219883"/>
                      <a:gd name="connsiteX15" fmla="*/ 4713266 w 5475917"/>
                      <a:gd name="connsiteY15" fmla="*/ 0 h 1219883"/>
                      <a:gd name="connsiteX16" fmla="*/ 5337047 w 5475917"/>
                      <a:gd name="connsiteY16" fmla="*/ 0 h 1219883"/>
                      <a:gd name="connsiteX17" fmla="*/ 5475917 w 5475917"/>
                      <a:gd name="connsiteY17" fmla="*/ 203318 h 1219883"/>
                      <a:gd name="connsiteX18" fmla="*/ 5475917 w 5475917"/>
                      <a:gd name="connsiteY18" fmla="*/ 609941 h 1219883"/>
                      <a:gd name="connsiteX19" fmla="*/ 5475917 w 5475917"/>
                      <a:gd name="connsiteY19" fmla="*/ 1016564 h 1219883"/>
                      <a:gd name="connsiteX20" fmla="*/ 5337047 w 5475917"/>
                      <a:gd name="connsiteY20" fmla="*/ 1219883 h 1219883"/>
                      <a:gd name="connsiteX21" fmla="*/ 4965749 w 5475917"/>
                      <a:gd name="connsiteY21" fmla="*/ 1219883 h 1219883"/>
                      <a:gd name="connsiteX22" fmla="*/ 4542468 w 5475917"/>
                      <a:gd name="connsiteY22" fmla="*/ 1219883 h 1219883"/>
                      <a:gd name="connsiteX23" fmla="*/ 4275134 w 5475917"/>
                      <a:gd name="connsiteY23" fmla="*/ 1219883 h 1219883"/>
                      <a:gd name="connsiteX24" fmla="*/ 3955817 w 5475917"/>
                      <a:gd name="connsiteY24" fmla="*/ 1219883 h 1219883"/>
                      <a:gd name="connsiteX25" fmla="*/ 3740464 w 5475917"/>
                      <a:gd name="connsiteY25" fmla="*/ 1219883 h 1219883"/>
                      <a:gd name="connsiteX26" fmla="*/ 3265202 w 5475917"/>
                      <a:gd name="connsiteY26" fmla="*/ 1219883 h 1219883"/>
                      <a:gd name="connsiteX27" fmla="*/ 3049849 w 5475917"/>
                      <a:gd name="connsiteY27" fmla="*/ 1219883 h 1219883"/>
                      <a:gd name="connsiteX28" fmla="*/ 2782514 w 5475917"/>
                      <a:gd name="connsiteY28" fmla="*/ 1219883 h 1219883"/>
                      <a:gd name="connsiteX29" fmla="*/ 2463197 w 5475917"/>
                      <a:gd name="connsiteY29" fmla="*/ 1219883 h 1219883"/>
                      <a:gd name="connsiteX30" fmla="*/ 1987935 w 5475917"/>
                      <a:gd name="connsiteY30" fmla="*/ 1219883 h 1219883"/>
                      <a:gd name="connsiteX31" fmla="*/ 1616637 w 5475917"/>
                      <a:gd name="connsiteY31" fmla="*/ 1219883 h 1219883"/>
                      <a:gd name="connsiteX32" fmla="*/ 1349302 w 5475917"/>
                      <a:gd name="connsiteY32" fmla="*/ 1219883 h 1219883"/>
                      <a:gd name="connsiteX33" fmla="*/ 926021 w 5475917"/>
                      <a:gd name="connsiteY33" fmla="*/ 1219883 h 1219883"/>
                      <a:gd name="connsiteX34" fmla="*/ 606704 w 5475917"/>
                      <a:gd name="connsiteY34" fmla="*/ 1219883 h 1219883"/>
                      <a:gd name="connsiteX35" fmla="*/ 138869 w 5475917"/>
                      <a:gd name="connsiteY35" fmla="*/ 1219883 h 1219883"/>
                      <a:gd name="connsiteX36" fmla="*/ 0 w 5475917"/>
                      <a:gd name="connsiteY36" fmla="*/ 1016564 h 1219883"/>
                      <a:gd name="connsiteX37" fmla="*/ 0 w 5475917"/>
                      <a:gd name="connsiteY37" fmla="*/ 618073 h 1219883"/>
                      <a:gd name="connsiteX38" fmla="*/ 0 w 5475917"/>
                      <a:gd name="connsiteY38" fmla="*/ 203318 h 1219883"/>
                      <a:gd name="connsiteX0" fmla="*/ 0 w 5475917"/>
                      <a:gd name="connsiteY0" fmla="*/ 203318 h 1219883"/>
                      <a:gd name="connsiteX1" fmla="*/ 138869 w 5475917"/>
                      <a:gd name="connsiteY1" fmla="*/ 0 h 1219883"/>
                      <a:gd name="connsiteX2" fmla="*/ 614131 w 5475917"/>
                      <a:gd name="connsiteY2" fmla="*/ 0 h 1219883"/>
                      <a:gd name="connsiteX3" fmla="*/ 881465 w 5475917"/>
                      <a:gd name="connsiteY3" fmla="*/ 0 h 1219883"/>
                      <a:gd name="connsiteX4" fmla="*/ 1096819 w 5475917"/>
                      <a:gd name="connsiteY4" fmla="*/ 0 h 1219883"/>
                      <a:gd name="connsiteX5" fmla="*/ 1572081 w 5475917"/>
                      <a:gd name="connsiteY5" fmla="*/ 0 h 1219883"/>
                      <a:gd name="connsiteX6" fmla="*/ 1787434 w 5475917"/>
                      <a:gd name="connsiteY6" fmla="*/ 0 h 1219883"/>
                      <a:gd name="connsiteX7" fmla="*/ 2002787 w 5475917"/>
                      <a:gd name="connsiteY7" fmla="*/ 0 h 1219883"/>
                      <a:gd name="connsiteX8" fmla="*/ 2322104 w 5475917"/>
                      <a:gd name="connsiteY8" fmla="*/ 0 h 1219883"/>
                      <a:gd name="connsiteX9" fmla="*/ 2537457 w 5475917"/>
                      <a:gd name="connsiteY9" fmla="*/ 0 h 1219883"/>
                      <a:gd name="connsiteX10" fmla="*/ 2856774 w 5475917"/>
                      <a:gd name="connsiteY10" fmla="*/ 0 h 1219883"/>
                      <a:gd name="connsiteX11" fmla="*/ 3280054 w 5475917"/>
                      <a:gd name="connsiteY11" fmla="*/ 0 h 1219883"/>
                      <a:gd name="connsiteX12" fmla="*/ 3547389 w 5475917"/>
                      <a:gd name="connsiteY12" fmla="*/ 0 h 1219883"/>
                      <a:gd name="connsiteX13" fmla="*/ 3762742 w 5475917"/>
                      <a:gd name="connsiteY13" fmla="*/ 0 h 1219883"/>
                      <a:gd name="connsiteX14" fmla="*/ 4186022 w 5475917"/>
                      <a:gd name="connsiteY14" fmla="*/ 0 h 1219883"/>
                      <a:gd name="connsiteX15" fmla="*/ 4401375 w 5475917"/>
                      <a:gd name="connsiteY15" fmla="*/ 0 h 1219883"/>
                      <a:gd name="connsiteX16" fmla="*/ 4616728 w 5475917"/>
                      <a:gd name="connsiteY16" fmla="*/ 0 h 1219883"/>
                      <a:gd name="connsiteX17" fmla="*/ 4884063 w 5475917"/>
                      <a:gd name="connsiteY17" fmla="*/ 0 h 1219883"/>
                      <a:gd name="connsiteX18" fmla="*/ 5337047 w 5475917"/>
                      <a:gd name="connsiteY18" fmla="*/ 0 h 1219883"/>
                      <a:gd name="connsiteX19" fmla="*/ 5475917 w 5475917"/>
                      <a:gd name="connsiteY19" fmla="*/ 203318 h 1219883"/>
                      <a:gd name="connsiteX20" fmla="*/ 5475917 w 5475917"/>
                      <a:gd name="connsiteY20" fmla="*/ 585544 h 1219883"/>
                      <a:gd name="connsiteX21" fmla="*/ 5475917 w 5475917"/>
                      <a:gd name="connsiteY21" fmla="*/ 1016564 h 1219883"/>
                      <a:gd name="connsiteX22" fmla="*/ 5337047 w 5475917"/>
                      <a:gd name="connsiteY22" fmla="*/ 1219883 h 1219883"/>
                      <a:gd name="connsiteX23" fmla="*/ 4861785 w 5475917"/>
                      <a:gd name="connsiteY23" fmla="*/ 1219883 h 1219883"/>
                      <a:gd name="connsiteX24" fmla="*/ 4594451 w 5475917"/>
                      <a:gd name="connsiteY24" fmla="*/ 1219883 h 1219883"/>
                      <a:gd name="connsiteX25" fmla="*/ 4379097 w 5475917"/>
                      <a:gd name="connsiteY25" fmla="*/ 1219883 h 1219883"/>
                      <a:gd name="connsiteX26" fmla="*/ 4111763 w 5475917"/>
                      <a:gd name="connsiteY26" fmla="*/ 1219883 h 1219883"/>
                      <a:gd name="connsiteX27" fmla="*/ 3896409 w 5475917"/>
                      <a:gd name="connsiteY27" fmla="*/ 1219883 h 1219883"/>
                      <a:gd name="connsiteX28" fmla="*/ 3473129 w 5475917"/>
                      <a:gd name="connsiteY28" fmla="*/ 1219883 h 1219883"/>
                      <a:gd name="connsiteX29" fmla="*/ 3101830 w 5475917"/>
                      <a:gd name="connsiteY29" fmla="*/ 1219883 h 1219883"/>
                      <a:gd name="connsiteX30" fmla="*/ 2782514 w 5475917"/>
                      <a:gd name="connsiteY30" fmla="*/ 1219883 h 1219883"/>
                      <a:gd name="connsiteX31" fmla="*/ 2567161 w 5475917"/>
                      <a:gd name="connsiteY31" fmla="*/ 1219883 h 1219883"/>
                      <a:gd name="connsiteX32" fmla="*/ 2247844 w 5475917"/>
                      <a:gd name="connsiteY32" fmla="*/ 1219883 h 1219883"/>
                      <a:gd name="connsiteX33" fmla="*/ 1824564 w 5475917"/>
                      <a:gd name="connsiteY33" fmla="*/ 1219883 h 1219883"/>
                      <a:gd name="connsiteX34" fmla="*/ 1453265 w 5475917"/>
                      <a:gd name="connsiteY34" fmla="*/ 1219883 h 1219883"/>
                      <a:gd name="connsiteX35" fmla="*/ 1185930 w 5475917"/>
                      <a:gd name="connsiteY35" fmla="*/ 1219883 h 1219883"/>
                      <a:gd name="connsiteX36" fmla="*/ 970577 w 5475917"/>
                      <a:gd name="connsiteY36" fmla="*/ 1219883 h 1219883"/>
                      <a:gd name="connsiteX37" fmla="*/ 547297 w 5475917"/>
                      <a:gd name="connsiteY37" fmla="*/ 1219883 h 1219883"/>
                      <a:gd name="connsiteX38" fmla="*/ 138869 w 5475917"/>
                      <a:gd name="connsiteY38" fmla="*/ 1219883 h 1219883"/>
                      <a:gd name="connsiteX39" fmla="*/ 0 w 5475917"/>
                      <a:gd name="connsiteY39" fmla="*/ 1016564 h 1219883"/>
                      <a:gd name="connsiteX40" fmla="*/ 0 w 5475917"/>
                      <a:gd name="connsiteY40" fmla="*/ 593676 h 1219883"/>
                      <a:gd name="connsiteX41" fmla="*/ 0 w 5475917"/>
                      <a:gd name="connsiteY41" fmla="*/ 203318 h 12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475917" h="1219883" fill="none" extrusionOk="0">
                        <a:moveTo>
                          <a:pt x="0" y="203318"/>
                        </a:moveTo>
                        <a:cubicBezTo>
                          <a:pt x="17794" y="70497"/>
                          <a:pt x="60784" y="5046"/>
                          <a:pt x="138869" y="0"/>
                        </a:cubicBezTo>
                        <a:cubicBezTo>
                          <a:pt x="254653" y="22663"/>
                          <a:pt x="398636" y="36308"/>
                          <a:pt x="510167" y="0"/>
                        </a:cubicBezTo>
                        <a:cubicBezTo>
                          <a:pt x="634389" y="-27358"/>
                          <a:pt x="667918" y="-16773"/>
                          <a:pt x="777502" y="0"/>
                        </a:cubicBezTo>
                        <a:cubicBezTo>
                          <a:pt x="862511" y="13853"/>
                          <a:pt x="1021941" y="-15394"/>
                          <a:pt x="1200782" y="0"/>
                        </a:cubicBezTo>
                        <a:cubicBezTo>
                          <a:pt x="1375569" y="-12297"/>
                          <a:pt x="1389751" y="-20656"/>
                          <a:pt x="1520099" y="0"/>
                        </a:cubicBezTo>
                        <a:cubicBezTo>
                          <a:pt x="1655708" y="15262"/>
                          <a:pt x="1677836" y="-18481"/>
                          <a:pt x="1787434" y="0"/>
                        </a:cubicBezTo>
                        <a:cubicBezTo>
                          <a:pt x="1884011" y="15575"/>
                          <a:pt x="2086057" y="-12182"/>
                          <a:pt x="2210714" y="0"/>
                        </a:cubicBezTo>
                        <a:cubicBezTo>
                          <a:pt x="2330619" y="16733"/>
                          <a:pt x="2462144" y="11871"/>
                          <a:pt x="2582013" y="0"/>
                        </a:cubicBezTo>
                        <a:cubicBezTo>
                          <a:pt x="2708314" y="-23485"/>
                          <a:pt x="2790560" y="-12809"/>
                          <a:pt x="2849348" y="0"/>
                        </a:cubicBezTo>
                        <a:cubicBezTo>
                          <a:pt x="2919939" y="-9821"/>
                          <a:pt x="2991643" y="-12049"/>
                          <a:pt x="3064701" y="0"/>
                        </a:cubicBezTo>
                        <a:cubicBezTo>
                          <a:pt x="3136814" y="-2806"/>
                          <a:pt x="3401569" y="-30122"/>
                          <a:pt x="3539963" y="0"/>
                        </a:cubicBezTo>
                        <a:cubicBezTo>
                          <a:pt x="3654890" y="24036"/>
                          <a:pt x="3864199" y="7625"/>
                          <a:pt x="3963243" y="0"/>
                        </a:cubicBezTo>
                        <a:cubicBezTo>
                          <a:pt x="4060251" y="-1144"/>
                          <a:pt x="4139713" y="-19003"/>
                          <a:pt x="4230578" y="0"/>
                        </a:cubicBezTo>
                        <a:cubicBezTo>
                          <a:pt x="4304438" y="25438"/>
                          <a:pt x="4411276" y="19391"/>
                          <a:pt x="4497913" y="0"/>
                        </a:cubicBezTo>
                        <a:cubicBezTo>
                          <a:pt x="4575713" y="-24713"/>
                          <a:pt x="4624000" y="9092"/>
                          <a:pt x="4713266" y="0"/>
                        </a:cubicBezTo>
                        <a:cubicBezTo>
                          <a:pt x="4755959" y="30100"/>
                          <a:pt x="5013715" y="-47911"/>
                          <a:pt x="5337047" y="0"/>
                        </a:cubicBezTo>
                        <a:cubicBezTo>
                          <a:pt x="5443958" y="-22448"/>
                          <a:pt x="5462167" y="64433"/>
                          <a:pt x="5475917" y="203318"/>
                        </a:cubicBezTo>
                        <a:cubicBezTo>
                          <a:pt x="5492742" y="376684"/>
                          <a:pt x="5495540" y="453563"/>
                          <a:pt x="5475917" y="609941"/>
                        </a:cubicBezTo>
                        <a:cubicBezTo>
                          <a:pt x="5458556" y="776448"/>
                          <a:pt x="5468786" y="874577"/>
                          <a:pt x="5475917" y="1016564"/>
                        </a:cubicBezTo>
                        <a:cubicBezTo>
                          <a:pt x="5483513" y="1122535"/>
                          <a:pt x="5429940" y="1201763"/>
                          <a:pt x="5337047" y="1219883"/>
                        </a:cubicBezTo>
                        <a:cubicBezTo>
                          <a:pt x="5205002" y="1193231"/>
                          <a:pt x="5078460" y="1207390"/>
                          <a:pt x="4965749" y="1219883"/>
                        </a:cubicBezTo>
                        <a:cubicBezTo>
                          <a:pt x="4871798" y="1222343"/>
                          <a:pt x="4769472" y="1213176"/>
                          <a:pt x="4542468" y="1219883"/>
                        </a:cubicBezTo>
                        <a:cubicBezTo>
                          <a:pt x="4333414" y="1239529"/>
                          <a:pt x="4379732" y="1210175"/>
                          <a:pt x="4275134" y="1219883"/>
                        </a:cubicBezTo>
                        <a:cubicBezTo>
                          <a:pt x="4163917" y="1218849"/>
                          <a:pt x="4029570" y="1202177"/>
                          <a:pt x="3955817" y="1219883"/>
                        </a:cubicBezTo>
                        <a:cubicBezTo>
                          <a:pt x="3873718" y="1233471"/>
                          <a:pt x="3837681" y="1215516"/>
                          <a:pt x="3740464" y="1219883"/>
                        </a:cubicBezTo>
                        <a:cubicBezTo>
                          <a:pt x="3625319" y="1230048"/>
                          <a:pt x="3363641" y="1231850"/>
                          <a:pt x="3265202" y="1219883"/>
                        </a:cubicBezTo>
                        <a:cubicBezTo>
                          <a:pt x="3168013" y="1199471"/>
                          <a:pt x="3103864" y="1212756"/>
                          <a:pt x="3049849" y="1219883"/>
                        </a:cubicBezTo>
                        <a:cubicBezTo>
                          <a:pt x="2998021" y="1229108"/>
                          <a:pt x="2883547" y="1247270"/>
                          <a:pt x="2782514" y="1219883"/>
                        </a:cubicBezTo>
                        <a:cubicBezTo>
                          <a:pt x="2698491" y="1197423"/>
                          <a:pt x="2592016" y="1203988"/>
                          <a:pt x="2463197" y="1219883"/>
                        </a:cubicBezTo>
                        <a:cubicBezTo>
                          <a:pt x="2323385" y="1261667"/>
                          <a:pt x="2134259" y="1229807"/>
                          <a:pt x="1987935" y="1219883"/>
                        </a:cubicBezTo>
                        <a:cubicBezTo>
                          <a:pt x="1822849" y="1193015"/>
                          <a:pt x="1695937" y="1236408"/>
                          <a:pt x="1616637" y="1219883"/>
                        </a:cubicBezTo>
                        <a:cubicBezTo>
                          <a:pt x="1534632" y="1188337"/>
                          <a:pt x="1447916" y="1218779"/>
                          <a:pt x="1349302" y="1219883"/>
                        </a:cubicBezTo>
                        <a:cubicBezTo>
                          <a:pt x="1213790" y="1200466"/>
                          <a:pt x="1083043" y="1213486"/>
                          <a:pt x="926021" y="1219883"/>
                        </a:cubicBezTo>
                        <a:cubicBezTo>
                          <a:pt x="762730" y="1219736"/>
                          <a:pt x="714202" y="1244627"/>
                          <a:pt x="606704" y="1219883"/>
                        </a:cubicBezTo>
                        <a:cubicBezTo>
                          <a:pt x="522988" y="1218381"/>
                          <a:pt x="331961" y="1284051"/>
                          <a:pt x="138869" y="1219883"/>
                        </a:cubicBezTo>
                        <a:cubicBezTo>
                          <a:pt x="75756" y="1244217"/>
                          <a:pt x="-25500" y="1121082"/>
                          <a:pt x="0" y="1016564"/>
                        </a:cubicBezTo>
                        <a:cubicBezTo>
                          <a:pt x="10937" y="805970"/>
                          <a:pt x="-9957" y="692456"/>
                          <a:pt x="0" y="618073"/>
                        </a:cubicBezTo>
                        <a:cubicBezTo>
                          <a:pt x="-2710" y="540552"/>
                          <a:pt x="29602" y="335075"/>
                          <a:pt x="0" y="203318"/>
                        </a:cubicBezTo>
                        <a:close/>
                      </a:path>
                      <a:path w="5475917" h="1219883" stroke="0" extrusionOk="0">
                        <a:moveTo>
                          <a:pt x="0" y="203318"/>
                        </a:moveTo>
                        <a:cubicBezTo>
                          <a:pt x="-21145" y="79274"/>
                          <a:pt x="53307" y="-2258"/>
                          <a:pt x="138869" y="0"/>
                        </a:cubicBezTo>
                        <a:cubicBezTo>
                          <a:pt x="359402" y="4089"/>
                          <a:pt x="453064" y="14553"/>
                          <a:pt x="614131" y="0"/>
                        </a:cubicBezTo>
                        <a:cubicBezTo>
                          <a:pt x="772705" y="-16017"/>
                          <a:pt x="785378" y="-7394"/>
                          <a:pt x="881465" y="0"/>
                        </a:cubicBezTo>
                        <a:cubicBezTo>
                          <a:pt x="982552" y="10991"/>
                          <a:pt x="1024187" y="13908"/>
                          <a:pt x="1096819" y="0"/>
                        </a:cubicBezTo>
                        <a:cubicBezTo>
                          <a:pt x="1177467" y="14779"/>
                          <a:pt x="1350566" y="12394"/>
                          <a:pt x="1572081" y="0"/>
                        </a:cubicBezTo>
                        <a:cubicBezTo>
                          <a:pt x="1780136" y="-32703"/>
                          <a:pt x="1716265" y="-19382"/>
                          <a:pt x="1787434" y="0"/>
                        </a:cubicBezTo>
                        <a:cubicBezTo>
                          <a:pt x="1860918" y="-2559"/>
                          <a:pt x="1901630" y="-9059"/>
                          <a:pt x="2002787" y="0"/>
                        </a:cubicBezTo>
                        <a:cubicBezTo>
                          <a:pt x="2096143" y="2671"/>
                          <a:pt x="2261383" y="16589"/>
                          <a:pt x="2322104" y="0"/>
                        </a:cubicBezTo>
                        <a:cubicBezTo>
                          <a:pt x="2397484" y="1638"/>
                          <a:pt x="2464777" y="11831"/>
                          <a:pt x="2537457" y="0"/>
                        </a:cubicBezTo>
                        <a:cubicBezTo>
                          <a:pt x="2619704" y="-13415"/>
                          <a:pt x="2730809" y="12250"/>
                          <a:pt x="2856774" y="0"/>
                        </a:cubicBezTo>
                        <a:cubicBezTo>
                          <a:pt x="3036376" y="19505"/>
                          <a:pt x="3130266" y="5645"/>
                          <a:pt x="3280054" y="0"/>
                        </a:cubicBezTo>
                        <a:cubicBezTo>
                          <a:pt x="3374710" y="-2570"/>
                          <a:pt x="3465769" y="-20068"/>
                          <a:pt x="3547389" y="0"/>
                        </a:cubicBezTo>
                        <a:cubicBezTo>
                          <a:pt x="3641924" y="27398"/>
                          <a:pt x="3707894" y="20496"/>
                          <a:pt x="3762742" y="0"/>
                        </a:cubicBezTo>
                        <a:cubicBezTo>
                          <a:pt x="3811603" y="-8782"/>
                          <a:pt x="3988794" y="-10683"/>
                          <a:pt x="4186022" y="0"/>
                        </a:cubicBezTo>
                        <a:cubicBezTo>
                          <a:pt x="4383977" y="15221"/>
                          <a:pt x="4310619" y="5225"/>
                          <a:pt x="4401375" y="0"/>
                        </a:cubicBezTo>
                        <a:cubicBezTo>
                          <a:pt x="4490200" y="-870"/>
                          <a:pt x="4526529" y="-5893"/>
                          <a:pt x="4616728" y="0"/>
                        </a:cubicBezTo>
                        <a:cubicBezTo>
                          <a:pt x="4694149" y="3791"/>
                          <a:pt x="4812205" y="-2322"/>
                          <a:pt x="4884063" y="0"/>
                        </a:cubicBezTo>
                        <a:cubicBezTo>
                          <a:pt x="4979572" y="1502"/>
                          <a:pt x="5171771" y="-1509"/>
                          <a:pt x="5337047" y="0"/>
                        </a:cubicBezTo>
                        <a:cubicBezTo>
                          <a:pt x="5411569" y="-2761"/>
                          <a:pt x="5466522" y="66253"/>
                          <a:pt x="5475917" y="203318"/>
                        </a:cubicBezTo>
                        <a:cubicBezTo>
                          <a:pt x="5508368" y="302137"/>
                          <a:pt x="5458206" y="400026"/>
                          <a:pt x="5475917" y="585544"/>
                        </a:cubicBezTo>
                        <a:cubicBezTo>
                          <a:pt x="5486818" y="785478"/>
                          <a:pt x="5462759" y="886738"/>
                          <a:pt x="5475917" y="1016564"/>
                        </a:cubicBezTo>
                        <a:cubicBezTo>
                          <a:pt x="5486747" y="1125975"/>
                          <a:pt x="5404026" y="1214245"/>
                          <a:pt x="5337047" y="1219883"/>
                        </a:cubicBezTo>
                        <a:cubicBezTo>
                          <a:pt x="5097547" y="1204234"/>
                          <a:pt x="5026211" y="1231144"/>
                          <a:pt x="4861785" y="1219883"/>
                        </a:cubicBezTo>
                        <a:cubicBezTo>
                          <a:pt x="4681453" y="1216369"/>
                          <a:pt x="4701213" y="1237555"/>
                          <a:pt x="4594451" y="1219883"/>
                        </a:cubicBezTo>
                        <a:cubicBezTo>
                          <a:pt x="4496857" y="1204059"/>
                          <a:pt x="4424434" y="1232687"/>
                          <a:pt x="4379097" y="1219883"/>
                        </a:cubicBezTo>
                        <a:cubicBezTo>
                          <a:pt x="4339819" y="1211418"/>
                          <a:pt x="4194153" y="1210762"/>
                          <a:pt x="4111763" y="1219883"/>
                        </a:cubicBezTo>
                        <a:cubicBezTo>
                          <a:pt x="4041360" y="1215825"/>
                          <a:pt x="3932696" y="1205666"/>
                          <a:pt x="3896409" y="1219883"/>
                        </a:cubicBezTo>
                        <a:cubicBezTo>
                          <a:pt x="3820985" y="1200451"/>
                          <a:pt x="3680849" y="1186773"/>
                          <a:pt x="3473129" y="1219883"/>
                        </a:cubicBezTo>
                        <a:cubicBezTo>
                          <a:pt x="3280096" y="1240452"/>
                          <a:pt x="3175738" y="1196609"/>
                          <a:pt x="3101830" y="1219883"/>
                        </a:cubicBezTo>
                        <a:cubicBezTo>
                          <a:pt x="3012897" y="1230459"/>
                          <a:pt x="2954170" y="1207051"/>
                          <a:pt x="2782514" y="1219883"/>
                        </a:cubicBezTo>
                        <a:cubicBezTo>
                          <a:pt x="2624159" y="1231254"/>
                          <a:pt x="2612875" y="1227716"/>
                          <a:pt x="2567161" y="1219883"/>
                        </a:cubicBezTo>
                        <a:cubicBezTo>
                          <a:pt x="2535415" y="1200441"/>
                          <a:pt x="2347525" y="1205407"/>
                          <a:pt x="2247844" y="1219883"/>
                        </a:cubicBezTo>
                        <a:cubicBezTo>
                          <a:pt x="2144531" y="1255882"/>
                          <a:pt x="2005694" y="1203540"/>
                          <a:pt x="1824564" y="1219883"/>
                        </a:cubicBezTo>
                        <a:cubicBezTo>
                          <a:pt x="1638535" y="1235136"/>
                          <a:pt x="1586536" y="1204646"/>
                          <a:pt x="1453265" y="1219883"/>
                        </a:cubicBezTo>
                        <a:cubicBezTo>
                          <a:pt x="1315994" y="1230746"/>
                          <a:pt x="1273378" y="1233427"/>
                          <a:pt x="1185930" y="1219883"/>
                        </a:cubicBezTo>
                        <a:cubicBezTo>
                          <a:pt x="1092570" y="1205444"/>
                          <a:pt x="1018142" y="1212689"/>
                          <a:pt x="970577" y="1219883"/>
                        </a:cubicBezTo>
                        <a:cubicBezTo>
                          <a:pt x="960955" y="1236723"/>
                          <a:pt x="726310" y="1255475"/>
                          <a:pt x="547297" y="1219883"/>
                        </a:cubicBezTo>
                        <a:cubicBezTo>
                          <a:pt x="373521" y="1196932"/>
                          <a:pt x="232151" y="1231501"/>
                          <a:pt x="138869" y="1219883"/>
                        </a:cubicBezTo>
                        <a:cubicBezTo>
                          <a:pt x="65908" y="1231154"/>
                          <a:pt x="32863" y="1115396"/>
                          <a:pt x="0" y="1016564"/>
                        </a:cubicBezTo>
                        <a:cubicBezTo>
                          <a:pt x="-5081" y="912938"/>
                          <a:pt x="11026" y="701436"/>
                          <a:pt x="0" y="593676"/>
                        </a:cubicBezTo>
                        <a:cubicBezTo>
                          <a:pt x="-3245" y="479431"/>
                          <a:pt x="-4200" y="286063"/>
                          <a:pt x="0" y="203318"/>
                        </a:cubicBezTo>
                        <a:close/>
                      </a:path>
                      <a:path w="5475917" h="1219883" fill="none" stroke="0" extrusionOk="0">
                        <a:moveTo>
                          <a:pt x="0" y="203318"/>
                        </a:moveTo>
                        <a:cubicBezTo>
                          <a:pt x="9823" y="72687"/>
                          <a:pt x="59123" y="-14968"/>
                          <a:pt x="138869" y="0"/>
                        </a:cubicBezTo>
                        <a:cubicBezTo>
                          <a:pt x="261578" y="9624"/>
                          <a:pt x="384912" y="2032"/>
                          <a:pt x="510167" y="0"/>
                        </a:cubicBezTo>
                        <a:cubicBezTo>
                          <a:pt x="639674" y="-22736"/>
                          <a:pt x="662696" y="-24261"/>
                          <a:pt x="777502" y="0"/>
                        </a:cubicBezTo>
                        <a:cubicBezTo>
                          <a:pt x="904656" y="-2788"/>
                          <a:pt x="1015044" y="22147"/>
                          <a:pt x="1200782" y="0"/>
                        </a:cubicBezTo>
                        <a:cubicBezTo>
                          <a:pt x="1374925" y="-16140"/>
                          <a:pt x="1389003" y="-18530"/>
                          <a:pt x="1520099" y="0"/>
                        </a:cubicBezTo>
                        <a:cubicBezTo>
                          <a:pt x="1647253" y="24989"/>
                          <a:pt x="1684635" y="-16842"/>
                          <a:pt x="1787434" y="0"/>
                        </a:cubicBezTo>
                        <a:cubicBezTo>
                          <a:pt x="1909330" y="7084"/>
                          <a:pt x="2085914" y="-31562"/>
                          <a:pt x="2210714" y="0"/>
                        </a:cubicBezTo>
                        <a:cubicBezTo>
                          <a:pt x="2318340" y="22846"/>
                          <a:pt x="2478514" y="40794"/>
                          <a:pt x="2582013" y="0"/>
                        </a:cubicBezTo>
                        <a:cubicBezTo>
                          <a:pt x="2707635" y="-19590"/>
                          <a:pt x="2779244" y="-174"/>
                          <a:pt x="2849348" y="0"/>
                        </a:cubicBezTo>
                        <a:cubicBezTo>
                          <a:pt x="2932969" y="-4271"/>
                          <a:pt x="2985755" y="3602"/>
                          <a:pt x="3064701" y="0"/>
                        </a:cubicBezTo>
                        <a:cubicBezTo>
                          <a:pt x="3136074" y="-8225"/>
                          <a:pt x="3430366" y="-54390"/>
                          <a:pt x="3539963" y="0"/>
                        </a:cubicBezTo>
                        <a:cubicBezTo>
                          <a:pt x="3671380" y="23982"/>
                          <a:pt x="3859015" y="-7043"/>
                          <a:pt x="3963243" y="0"/>
                        </a:cubicBezTo>
                        <a:cubicBezTo>
                          <a:pt x="4056001" y="-18438"/>
                          <a:pt x="4157491" y="-18210"/>
                          <a:pt x="4230578" y="0"/>
                        </a:cubicBezTo>
                        <a:cubicBezTo>
                          <a:pt x="4319271" y="4067"/>
                          <a:pt x="4420594" y="10757"/>
                          <a:pt x="4497913" y="0"/>
                        </a:cubicBezTo>
                        <a:cubicBezTo>
                          <a:pt x="4585749" y="-20193"/>
                          <a:pt x="4641747" y="3750"/>
                          <a:pt x="4713266" y="0"/>
                        </a:cubicBezTo>
                        <a:cubicBezTo>
                          <a:pt x="4780297" y="-31028"/>
                          <a:pt x="5030657" y="-64874"/>
                          <a:pt x="5337047" y="0"/>
                        </a:cubicBezTo>
                        <a:cubicBezTo>
                          <a:pt x="5405580" y="-6558"/>
                          <a:pt x="5499826" y="69857"/>
                          <a:pt x="5475917" y="203318"/>
                        </a:cubicBezTo>
                        <a:cubicBezTo>
                          <a:pt x="5501428" y="375912"/>
                          <a:pt x="5492601" y="451553"/>
                          <a:pt x="5475917" y="609941"/>
                        </a:cubicBezTo>
                        <a:cubicBezTo>
                          <a:pt x="5469868" y="785132"/>
                          <a:pt x="5458003" y="859693"/>
                          <a:pt x="5475917" y="1016564"/>
                        </a:cubicBezTo>
                        <a:cubicBezTo>
                          <a:pt x="5475554" y="1132502"/>
                          <a:pt x="5422288" y="1195235"/>
                          <a:pt x="5337047" y="1219883"/>
                        </a:cubicBezTo>
                        <a:cubicBezTo>
                          <a:pt x="5215337" y="1198458"/>
                          <a:pt x="5055211" y="1193161"/>
                          <a:pt x="4965749" y="1219883"/>
                        </a:cubicBezTo>
                        <a:cubicBezTo>
                          <a:pt x="4886215" y="1227398"/>
                          <a:pt x="4768975" y="1232643"/>
                          <a:pt x="4542468" y="1219883"/>
                        </a:cubicBezTo>
                        <a:cubicBezTo>
                          <a:pt x="4328432" y="1227270"/>
                          <a:pt x="4380376" y="1210548"/>
                          <a:pt x="4275134" y="1219883"/>
                        </a:cubicBezTo>
                        <a:cubicBezTo>
                          <a:pt x="4183595" y="1222080"/>
                          <a:pt x="4033277" y="1187814"/>
                          <a:pt x="3955817" y="1219883"/>
                        </a:cubicBezTo>
                        <a:cubicBezTo>
                          <a:pt x="3869688" y="1231557"/>
                          <a:pt x="3842679" y="1218644"/>
                          <a:pt x="3740464" y="1219883"/>
                        </a:cubicBezTo>
                        <a:cubicBezTo>
                          <a:pt x="3657282" y="1212208"/>
                          <a:pt x="3364906" y="1228262"/>
                          <a:pt x="3265202" y="1219883"/>
                        </a:cubicBezTo>
                        <a:cubicBezTo>
                          <a:pt x="3164886" y="1195279"/>
                          <a:pt x="3098891" y="1204641"/>
                          <a:pt x="3049849" y="1219883"/>
                        </a:cubicBezTo>
                        <a:cubicBezTo>
                          <a:pt x="2995999" y="1230435"/>
                          <a:pt x="2875278" y="1225922"/>
                          <a:pt x="2782514" y="1219883"/>
                        </a:cubicBezTo>
                        <a:cubicBezTo>
                          <a:pt x="2669034" y="1205844"/>
                          <a:pt x="2607808" y="1204794"/>
                          <a:pt x="2463197" y="1219883"/>
                        </a:cubicBezTo>
                        <a:cubicBezTo>
                          <a:pt x="2333659" y="1239550"/>
                          <a:pt x="2154839" y="1212510"/>
                          <a:pt x="1987935" y="1219883"/>
                        </a:cubicBezTo>
                        <a:cubicBezTo>
                          <a:pt x="1813995" y="1189959"/>
                          <a:pt x="1700961" y="1252165"/>
                          <a:pt x="1616637" y="1219883"/>
                        </a:cubicBezTo>
                        <a:cubicBezTo>
                          <a:pt x="1530958" y="1187569"/>
                          <a:pt x="1465955" y="1217153"/>
                          <a:pt x="1349302" y="1219883"/>
                        </a:cubicBezTo>
                        <a:cubicBezTo>
                          <a:pt x="1246702" y="1197668"/>
                          <a:pt x="1104717" y="1222865"/>
                          <a:pt x="926021" y="1219883"/>
                        </a:cubicBezTo>
                        <a:cubicBezTo>
                          <a:pt x="748437" y="1221122"/>
                          <a:pt x="712605" y="1240864"/>
                          <a:pt x="606704" y="1219883"/>
                        </a:cubicBezTo>
                        <a:cubicBezTo>
                          <a:pt x="494008" y="1206363"/>
                          <a:pt x="332112" y="1248655"/>
                          <a:pt x="138869" y="1219883"/>
                        </a:cubicBezTo>
                        <a:cubicBezTo>
                          <a:pt x="77445" y="1243714"/>
                          <a:pt x="-28352" y="1130107"/>
                          <a:pt x="0" y="1016564"/>
                        </a:cubicBezTo>
                        <a:cubicBezTo>
                          <a:pt x="-6124" y="828946"/>
                          <a:pt x="-7575" y="698806"/>
                          <a:pt x="0" y="618073"/>
                        </a:cubicBezTo>
                        <a:cubicBezTo>
                          <a:pt x="-476" y="524261"/>
                          <a:pt x="2657" y="348132"/>
                          <a:pt x="0" y="20331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6600">
                <a:solidFill>
                  <a:schemeClr val="bg1">
                    <a:lumMod val="10000"/>
                  </a:schemeClr>
                </a:solidFill>
              </a:rPr>
              <a:t>A</a:t>
            </a:r>
            <a:r>
              <a:rPr lang="vi-VN" sz="6600">
                <a:solidFill>
                  <a:schemeClr val="bg1">
                    <a:lumMod val="10000"/>
                  </a:schemeClr>
                </a:solidFill>
              </a:rPr>
              <a:t>.</a:t>
            </a:r>
            <a:r>
              <a:rPr lang="en-US" sz="6600">
                <a:solidFill>
                  <a:schemeClr val="bg1">
                    <a:lumMod val="10000"/>
                  </a:schemeClr>
                </a:solidFill>
              </a:rPr>
              <a:t> &gt; </a:t>
            </a:r>
            <a:r>
              <a:rPr lang="vi-VN" sz="6600">
                <a:solidFill>
                  <a:schemeClr val="bg1">
                    <a:lumMod val="10000"/>
                  </a:schemeClr>
                </a:solidFill>
              </a:rPr>
              <a:t> </a:t>
            </a:r>
            <a:endParaRPr lang="en-US" sz="6600" dirty="0">
              <a:solidFill>
                <a:schemeClr val="bg1">
                  <a:lumMod val="10000"/>
                </a:schemeClr>
              </a:solidFill>
            </a:endParaRPr>
          </a:p>
        </p:txBody>
      </p:sp>
      <p:pic>
        <p:nvPicPr>
          <p:cNvPr id="7" name="Picture 2" descr="True And False PNG Free Download - PNG All">
            <a:extLst>
              <a:ext uri="{FF2B5EF4-FFF2-40B4-BE49-F238E27FC236}">
                <a16:creationId xmlns:a16="http://schemas.microsoft.com/office/drawing/2014/main" id="{FB96A737-02C3-E157-30BF-705B10BDB82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6702" t="890" r="-5636"/>
          <a:stretch/>
        </p:blipFill>
        <p:spPr bwMode="auto">
          <a:xfrm>
            <a:off x="8328096" y="5195211"/>
            <a:ext cx="1316193" cy="166745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24">
            <a:extLst>
              <a:ext uri="{FF2B5EF4-FFF2-40B4-BE49-F238E27FC236}">
                <a16:creationId xmlns:a16="http://schemas.microsoft.com/office/drawing/2014/main" id="{58BD464B-5F5E-2CFB-85E3-27B1BF7D0D3C}"/>
              </a:ext>
            </a:extLst>
          </p:cNvPr>
          <p:cNvSpPr/>
          <p:nvPr/>
        </p:nvSpPr>
        <p:spPr>
          <a:xfrm>
            <a:off x="3401429" y="3975328"/>
            <a:ext cx="5475916" cy="1219883"/>
          </a:xfrm>
          <a:custGeom>
            <a:avLst/>
            <a:gdLst>
              <a:gd name="connsiteX0" fmla="*/ 0 w 9722448"/>
              <a:gd name="connsiteY0" fmla="*/ 246561 h 1479334"/>
              <a:gd name="connsiteX1" fmla="*/ 246561 w 9722448"/>
              <a:gd name="connsiteY1" fmla="*/ 0 h 1479334"/>
              <a:gd name="connsiteX2" fmla="*/ 628919 w 9722448"/>
              <a:gd name="connsiteY2" fmla="*/ 0 h 1479334"/>
              <a:gd name="connsiteX3" fmla="*/ 1288156 w 9722448"/>
              <a:gd name="connsiteY3" fmla="*/ 0 h 1479334"/>
              <a:gd name="connsiteX4" fmla="*/ 1762807 w 9722448"/>
              <a:gd name="connsiteY4" fmla="*/ 0 h 1479334"/>
              <a:gd name="connsiteX5" fmla="*/ 2606632 w 9722448"/>
              <a:gd name="connsiteY5" fmla="*/ 0 h 1479334"/>
              <a:gd name="connsiteX6" fmla="*/ 3081283 w 9722448"/>
              <a:gd name="connsiteY6" fmla="*/ 0 h 1479334"/>
              <a:gd name="connsiteX7" fmla="*/ 3925107 w 9722448"/>
              <a:gd name="connsiteY7" fmla="*/ 0 h 1479334"/>
              <a:gd name="connsiteX8" fmla="*/ 4307464 w 9722448"/>
              <a:gd name="connsiteY8" fmla="*/ 0 h 1479334"/>
              <a:gd name="connsiteX9" fmla="*/ 4874409 w 9722448"/>
              <a:gd name="connsiteY9" fmla="*/ 0 h 1479334"/>
              <a:gd name="connsiteX10" fmla="*/ 5349060 w 9722448"/>
              <a:gd name="connsiteY10" fmla="*/ 0 h 1479334"/>
              <a:gd name="connsiteX11" fmla="*/ 6192884 w 9722448"/>
              <a:gd name="connsiteY11" fmla="*/ 0 h 1479334"/>
              <a:gd name="connsiteX12" fmla="*/ 7036708 w 9722448"/>
              <a:gd name="connsiteY12" fmla="*/ 0 h 1479334"/>
              <a:gd name="connsiteX13" fmla="*/ 7788239 w 9722448"/>
              <a:gd name="connsiteY13" fmla="*/ 0 h 1479334"/>
              <a:gd name="connsiteX14" fmla="*/ 8447476 w 9722448"/>
              <a:gd name="connsiteY14" fmla="*/ 0 h 1479334"/>
              <a:gd name="connsiteX15" fmla="*/ 9475887 w 9722448"/>
              <a:gd name="connsiteY15" fmla="*/ 0 h 1479334"/>
              <a:gd name="connsiteX16" fmla="*/ 9722448 w 9722448"/>
              <a:gd name="connsiteY16" fmla="*/ 246561 h 1479334"/>
              <a:gd name="connsiteX17" fmla="*/ 9722448 w 9722448"/>
              <a:gd name="connsiteY17" fmla="*/ 710081 h 1479334"/>
              <a:gd name="connsiteX18" fmla="*/ 9722448 w 9722448"/>
              <a:gd name="connsiteY18" fmla="*/ 1232773 h 1479334"/>
              <a:gd name="connsiteX19" fmla="*/ 9475887 w 9722448"/>
              <a:gd name="connsiteY19" fmla="*/ 1479334 h 1479334"/>
              <a:gd name="connsiteX20" fmla="*/ 9001236 w 9722448"/>
              <a:gd name="connsiteY20" fmla="*/ 1479334 h 1479334"/>
              <a:gd name="connsiteX21" fmla="*/ 8249705 w 9722448"/>
              <a:gd name="connsiteY21" fmla="*/ 1479334 h 1479334"/>
              <a:gd name="connsiteX22" fmla="*/ 7867347 w 9722448"/>
              <a:gd name="connsiteY22" fmla="*/ 1479334 h 1479334"/>
              <a:gd name="connsiteX23" fmla="*/ 7115816 w 9722448"/>
              <a:gd name="connsiteY23" fmla="*/ 1479334 h 1479334"/>
              <a:gd name="connsiteX24" fmla="*/ 6641165 w 9722448"/>
              <a:gd name="connsiteY24" fmla="*/ 1479334 h 1479334"/>
              <a:gd name="connsiteX25" fmla="*/ 5981928 w 9722448"/>
              <a:gd name="connsiteY25" fmla="*/ 1479334 h 1479334"/>
              <a:gd name="connsiteX26" fmla="*/ 5599570 w 9722448"/>
              <a:gd name="connsiteY26" fmla="*/ 1479334 h 1479334"/>
              <a:gd name="connsiteX27" fmla="*/ 5217212 w 9722448"/>
              <a:gd name="connsiteY27" fmla="*/ 1479334 h 1479334"/>
              <a:gd name="connsiteX28" fmla="*/ 4834854 w 9722448"/>
              <a:gd name="connsiteY28" fmla="*/ 1479334 h 1479334"/>
              <a:gd name="connsiteX29" fmla="*/ 4452497 w 9722448"/>
              <a:gd name="connsiteY29" fmla="*/ 1479334 h 1479334"/>
              <a:gd name="connsiteX30" fmla="*/ 3885552 w 9722448"/>
              <a:gd name="connsiteY30" fmla="*/ 1479334 h 1479334"/>
              <a:gd name="connsiteX31" fmla="*/ 3041728 w 9722448"/>
              <a:gd name="connsiteY31" fmla="*/ 1479334 h 1479334"/>
              <a:gd name="connsiteX32" fmla="*/ 2382491 w 9722448"/>
              <a:gd name="connsiteY32" fmla="*/ 1479334 h 1479334"/>
              <a:gd name="connsiteX33" fmla="*/ 1538667 w 9722448"/>
              <a:gd name="connsiteY33" fmla="*/ 1479334 h 1479334"/>
              <a:gd name="connsiteX34" fmla="*/ 1156309 w 9722448"/>
              <a:gd name="connsiteY34" fmla="*/ 1479334 h 1479334"/>
              <a:gd name="connsiteX35" fmla="*/ 246561 w 9722448"/>
              <a:gd name="connsiteY35" fmla="*/ 1479334 h 1479334"/>
              <a:gd name="connsiteX36" fmla="*/ 0 w 9722448"/>
              <a:gd name="connsiteY36" fmla="*/ 1232773 h 1479334"/>
              <a:gd name="connsiteX37" fmla="*/ 0 w 9722448"/>
              <a:gd name="connsiteY37" fmla="*/ 729805 h 1479334"/>
              <a:gd name="connsiteX38" fmla="*/ 0 w 9722448"/>
              <a:gd name="connsiteY38" fmla="*/ 246561 h 1479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722448" h="1479334" fill="none" extrusionOk="0">
                <a:moveTo>
                  <a:pt x="0" y="246561"/>
                </a:moveTo>
                <a:cubicBezTo>
                  <a:pt x="-30501" y="100455"/>
                  <a:pt x="99268" y="-28580"/>
                  <a:pt x="246561" y="0"/>
                </a:cubicBezTo>
                <a:cubicBezTo>
                  <a:pt x="354064" y="4523"/>
                  <a:pt x="469898" y="17110"/>
                  <a:pt x="628919" y="0"/>
                </a:cubicBezTo>
                <a:cubicBezTo>
                  <a:pt x="787940" y="-17110"/>
                  <a:pt x="1136080" y="-29158"/>
                  <a:pt x="1288156" y="0"/>
                </a:cubicBezTo>
                <a:cubicBezTo>
                  <a:pt x="1440232" y="29158"/>
                  <a:pt x="1663277" y="-461"/>
                  <a:pt x="1762807" y="0"/>
                </a:cubicBezTo>
                <a:cubicBezTo>
                  <a:pt x="1862337" y="461"/>
                  <a:pt x="2421748" y="28203"/>
                  <a:pt x="2606632" y="0"/>
                </a:cubicBezTo>
                <a:cubicBezTo>
                  <a:pt x="2791516" y="-28203"/>
                  <a:pt x="2882728" y="-10598"/>
                  <a:pt x="3081283" y="0"/>
                </a:cubicBezTo>
                <a:cubicBezTo>
                  <a:pt x="3279838" y="10598"/>
                  <a:pt x="3527326" y="14561"/>
                  <a:pt x="3925107" y="0"/>
                </a:cubicBezTo>
                <a:cubicBezTo>
                  <a:pt x="4322888" y="-14561"/>
                  <a:pt x="4123362" y="7453"/>
                  <a:pt x="4307464" y="0"/>
                </a:cubicBezTo>
                <a:cubicBezTo>
                  <a:pt x="4491566" y="-7453"/>
                  <a:pt x="4603678" y="14676"/>
                  <a:pt x="4874409" y="0"/>
                </a:cubicBezTo>
                <a:cubicBezTo>
                  <a:pt x="5145141" y="-14676"/>
                  <a:pt x="5218667" y="-3516"/>
                  <a:pt x="5349060" y="0"/>
                </a:cubicBezTo>
                <a:cubicBezTo>
                  <a:pt x="5479453" y="3516"/>
                  <a:pt x="5893380" y="31635"/>
                  <a:pt x="6192884" y="0"/>
                </a:cubicBezTo>
                <a:cubicBezTo>
                  <a:pt x="6492388" y="-31635"/>
                  <a:pt x="6797279" y="-21611"/>
                  <a:pt x="7036708" y="0"/>
                </a:cubicBezTo>
                <a:cubicBezTo>
                  <a:pt x="7276137" y="21611"/>
                  <a:pt x="7475170" y="12906"/>
                  <a:pt x="7788239" y="0"/>
                </a:cubicBezTo>
                <a:cubicBezTo>
                  <a:pt x="8101308" y="-12906"/>
                  <a:pt x="8262899" y="1752"/>
                  <a:pt x="8447476" y="0"/>
                </a:cubicBezTo>
                <a:cubicBezTo>
                  <a:pt x="8632053" y="-1752"/>
                  <a:pt x="9027981" y="-21252"/>
                  <a:pt x="9475887" y="0"/>
                </a:cubicBezTo>
                <a:cubicBezTo>
                  <a:pt x="9591092" y="14181"/>
                  <a:pt x="9690537" y="108002"/>
                  <a:pt x="9722448" y="246561"/>
                </a:cubicBezTo>
                <a:cubicBezTo>
                  <a:pt x="9719637" y="372095"/>
                  <a:pt x="9712264" y="485420"/>
                  <a:pt x="9722448" y="710081"/>
                </a:cubicBezTo>
                <a:cubicBezTo>
                  <a:pt x="9732632" y="934742"/>
                  <a:pt x="9727100" y="1053945"/>
                  <a:pt x="9722448" y="1232773"/>
                </a:cubicBezTo>
                <a:cubicBezTo>
                  <a:pt x="9755112" y="1369270"/>
                  <a:pt x="9630724" y="1481352"/>
                  <a:pt x="9475887" y="1479334"/>
                </a:cubicBezTo>
                <a:cubicBezTo>
                  <a:pt x="9269126" y="1461006"/>
                  <a:pt x="9155137" y="1468730"/>
                  <a:pt x="9001236" y="1479334"/>
                </a:cubicBezTo>
                <a:cubicBezTo>
                  <a:pt x="8847335" y="1489938"/>
                  <a:pt x="8566935" y="1501260"/>
                  <a:pt x="8249705" y="1479334"/>
                </a:cubicBezTo>
                <a:cubicBezTo>
                  <a:pt x="7932475" y="1457408"/>
                  <a:pt x="7983226" y="1472361"/>
                  <a:pt x="7867347" y="1479334"/>
                </a:cubicBezTo>
                <a:cubicBezTo>
                  <a:pt x="7751468" y="1486307"/>
                  <a:pt x="7439713" y="1467235"/>
                  <a:pt x="7115816" y="1479334"/>
                </a:cubicBezTo>
                <a:cubicBezTo>
                  <a:pt x="6791919" y="1491433"/>
                  <a:pt x="6819091" y="1479081"/>
                  <a:pt x="6641165" y="1479334"/>
                </a:cubicBezTo>
                <a:cubicBezTo>
                  <a:pt x="6463239" y="1479587"/>
                  <a:pt x="6287180" y="1461235"/>
                  <a:pt x="5981928" y="1479334"/>
                </a:cubicBezTo>
                <a:cubicBezTo>
                  <a:pt x="5676676" y="1497433"/>
                  <a:pt x="5750391" y="1490516"/>
                  <a:pt x="5599570" y="1479334"/>
                </a:cubicBezTo>
                <a:cubicBezTo>
                  <a:pt x="5448749" y="1468152"/>
                  <a:pt x="5309516" y="1473332"/>
                  <a:pt x="5217212" y="1479334"/>
                </a:cubicBezTo>
                <a:cubicBezTo>
                  <a:pt x="5124908" y="1485336"/>
                  <a:pt x="4979206" y="1495597"/>
                  <a:pt x="4834854" y="1479334"/>
                </a:cubicBezTo>
                <a:cubicBezTo>
                  <a:pt x="4690502" y="1463071"/>
                  <a:pt x="4579962" y="1484076"/>
                  <a:pt x="4452497" y="1479334"/>
                </a:cubicBezTo>
                <a:cubicBezTo>
                  <a:pt x="4325032" y="1474592"/>
                  <a:pt x="4140040" y="1478131"/>
                  <a:pt x="3885552" y="1479334"/>
                </a:cubicBezTo>
                <a:cubicBezTo>
                  <a:pt x="3631065" y="1480537"/>
                  <a:pt x="3342618" y="1518948"/>
                  <a:pt x="3041728" y="1479334"/>
                </a:cubicBezTo>
                <a:cubicBezTo>
                  <a:pt x="2740838" y="1439720"/>
                  <a:pt x="2700938" y="1490426"/>
                  <a:pt x="2382491" y="1479334"/>
                </a:cubicBezTo>
                <a:cubicBezTo>
                  <a:pt x="2064044" y="1468242"/>
                  <a:pt x="1867955" y="1485907"/>
                  <a:pt x="1538667" y="1479334"/>
                </a:cubicBezTo>
                <a:cubicBezTo>
                  <a:pt x="1209379" y="1472761"/>
                  <a:pt x="1341705" y="1486238"/>
                  <a:pt x="1156309" y="1479334"/>
                </a:cubicBezTo>
                <a:cubicBezTo>
                  <a:pt x="970913" y="1472430"/>
                  <a:pt x="682134" y="1471251"/>
                  <a:pt x="246561" y="1479334"/>
                </a:cubicBezTo>
                <a:cubicBezTo>
                  <a:pt x="96981" y="1494330"/>
                  <a:pt x="-15191" y="1359810"/>
                  <a:pt x="0" y="1232773"/>
                </a:cubicBezTo>
                <a:cubicBezTo>
                  <a:pt x="-10839" y="989266"/>
                  <a:pt x="-11799" y="860273"/>
                  <a:pt x="0" y="729805"/>
                </a:cubicBezTo>
                <a:cubicBezTo>
                  <a:pt x="11799" y="599337"/>
                  <a:pt x="-12005" y="445529"/>
                  <a:pt x="0" y="246561"/>
                </a:cubicBezTo>
                <a:close/>
              </a:path>
              <a:path w="9722448" h="1479334" stroke="0" extrusionOk="0">
                <a:moveTo>
                  <a:pt x="0" y="246561"/>
                </a:moveTo>
                <a:cubicBezTo>
                  <a:pt x="13046" y="111012"/>
                  <a:pt x="104001" y="-15945"/>
                  <a:pt x="246561" y="0"/>
                </a:cubicBezTo>
                <a:cubicBezTo>
                  <a:pt x="430292" y="-11007"/>
                  <a:pt x="540630" y="11328"/>
                  <a:pt x="628919" y="0"/>
                </a:cubicBezTo>
                <a:cubicBezTo>
                  <a:pt x="717208" y="-11328"/>
                  <a:pt x="1118220" y="-1946"/>
                  <a:pt x="1380450" y="0"/>
                </a:cubicBezTo>
                <a:cubicBezTo>
                  <a:pt x="1642680" y="1946"/>
                  <a:pt x="2041888" y="11690"/>
                  <a:pt x="2224274" y="0"/>
                </a:cubicBezTo>
                <a:cubicBezTo>
                  <a:pt x="2406660" y="-11690"/>
                  <a:pt x="2712850" y="-8937"/>
                  <a:pt x="2975805" y="0"/>
                </a:cubicBezTo>
                <a:cubicBezTo>
                  <a:pt x="3238760" y="8937"/>
                  <a:pt x="3535020" y="38169"/>
                  <a:pt x="3819629" y="0"/>
                </a:cubicBezTo>
                <a:cubicBezTo>
                  <a:pt x="4104238" y="-38169"/>
                  <a:pt x="4205520" y="6067"/>
                  <a:pt x="4386573" y="0"/>
                </a:cubicBezTo>
                <a:cubicBezTo>
                  <a:pt x="4567626" y="-6067"/>
                  <a:pt x="4633535" y="-10933"/>
                  <a:pt x="4861224" y="0"/>
                </a:cubicBezTo>
                <a:cubicBezTo>
                  <a:pt x="5088913" y="10933"/>
                  <a:pt x="5118687" y="-2251"/>
                  <a:pt x="5243582" y="0"/>
                </a:cubicBezTo>
                <a:cubicBezTo>
                  <a:pt x="5368477" y="2251"/>
                  <a:pt x="5689476" y="14076"/>
                  <a:pt x="5902819" y="0"/>
                </a:cubicBezTo>
                <a:cubicBezTo>
                  <a:pt x="6116162" y="-14076"/>
                  <a:pt x="6494551" y="9531"/>
                  <a:pt x="6746643" y="0"/>
                </a:cubicBezTo>
                <a:cubicBezTo>
                  <a:pt x="6998735" y="-9531"/>
                  <a:pt x="7048994" y="-218"/>
                  <a:pt x="7313588" y="0"/>
                </a:cubicBezTo>
                <a:cubicBezTo>
                  <a:pt x="7578183" y="218"/>
                  <a:pt x="7873089" y="4075"/>
                  <a:pt x="8157412" y="0"/>
                </a:cubicBezTo>
                <a:cubicBezTo>
                  <a:pt x="8441735" y="-4075"/>
                  <a:pt x="8547675" y="34265"/>
                  <a:pt x="8908943" y="0"/>
                </a:cubicBezTo>
                <a:cubicBezTo>
                  <a:pt x="9270211" y="-34265"/>
                  <a:pt x="9278898" y="9025"/>
                  <a:pt x="9475887" y="0"/>
                </a:cubicBezTo>
                <a:cubicBezTo>
                  <a:pt x="9611805" y="4469"/>
                  <a:pt x="9725972" y="108068"/>
                  <a:pt x="9722448" y="246561"/>
                </a:cubicBezTo>
                <a:cubicBezTo>
                  <a:pt x="9721806" y="422328"/>
                  <a:pt x="9700244" y="534632"/>
                  <a:pt x="9722448" y="749529"/>
                </a:cubicBezTo>
                <a:cubicBezTo>
                  <a:pt x="9744652" y="964426"/>
                  <a:pt x="9720364" y="1065698"/>
                  <a:pt x="9722448" y="1232773"/>
                </a:cubicBezTo>
                <a:cubicBezTo>
                  <a:pt x="9714969" y="1357529"/>
                  <a:pt x="9608869" y="1475461"/>
                  <a:pt x="9475887" y="1479334"/>
                </a:cubicBezTo>
                <a:cubicBezTo>
                  <a:pt x="9262395" y="1489683"/>
                  <a:pt x="9235459" y="1492959"/>
                  <a:pt x="9001236" y="1479334"/>
                </a:cubicBezTo>
                <a:cubicBezTo>
                  <a:pt x="8767013" y="1465709"/>
                  <a:pt x="8593538" y="1449929"/>
                  <a:pt x="8341998" y="1479334"/>
                </a:cubicBezTo>
                <a:cubicBezTo>
                  <a:pt x="8090458" y="1508739"/>
                  <a:pt x="7810421" y="1502314"/>
                  <a:pt x="7590468" y="1479334"/>
                </a:cubicBezTo>
                <a:cubicBezTo>
                  <a:pt x="7370515" y="1456355"/>
                  <a:pt x="7282505" y="1501113"/>
                  <a:pt x="7023523" y="1479334"/>
                </a:cubicBezTo>
                <a:cubicBezTo>
                  <a:pt x="6764541" y="1457555"/>
                  <a:pt x="6745438" y="1480884"/>
                  <a:pt x="6641165" y="1479334"/>
                </a:cubicBezTo>
                <a:cubicBezTo>
                  <a:pt x="6536892" y="1477784"/>
                  <a:pt x="6247777" y="1478678"/>
                  <a:pt x="5981928" y="1479334"/>
                </a:cubicBezTo>
                <a:cubicBezTo>
                  <a:pt x="5716079" y="1479990"/>
                  <a:pt x="5739977" y="1470242"/>
                  <a:pt x="5507277" y="1479334"/>
                </a:cubicBezTo>
                <a:cubicBezTo>
                  <a:pt x="5274577" y="1488426"/>
                  <a:pt x="5292738" y="1462510"/>
                  <a:pt x="5124919" y="1479334"/>
                </a:cubicBezTo>
                <a:cubicBezTo>
                  <a:pt x="4957100" y="1496158"/>
                  <a:pt x="4841545" y="1469874"/>
                  <a:pt x="4650268" y="1479334"/>
                </a:cubicBezTo>
                <a:cubicBezTo>
                  <a:pt x="4458991" y="1488794"/>
                  <a:pt x="4434762" y="1486583"/>
                  <a:pt x="4267910" y="1479334"/>
                </a:cubicBezTo>
                <a:cubicBezTo>
                  <a:pt x="4101058" y="1472085"/>
                  <a:pt x="4064442" y="1493658"/>
                  <a:pt x="3885552" y="1479334"/>
                </a:cubicBezTo>
                <a:cubicBezTo>
                  <a:pt x="3706662" y="1465010"/>
                  <a:pt x="3526292" y="1466831"/>
                  <a:pt x="3410901" y="1479334"/>
                </a:cubicBezTo>
                <a:cubicBezTo>
                  <a:pt x="3295510" y="1491837"/>
                  <a:pt x="3008435" y="1495510"/>
                  <a:pt x="2751664" y="1479334"/>
                </a:cubicBezTo>
                <a:cubicBezTo>
                  <a:pt x="2494893" y="1463158"/>
                  <a:pt x="2463963" y="1475909"/>
                  <a:pt x="2369306" y="1479334"/>
                </a:cubicBezTo>
                <a:cubicBezTo>
                  <a:pt x="2274649" y="1482759"/>
                  <a:pt x="1780991" y="1487051"/>
                  <a:pt x="1525482" y="1479334"/>
                </a:cubicBezTo>
                <a:cubicBezTo>
                  <a:pt x="1269973" y="1471617"/>
                  <a:pt x="790295" y="1537609"/>
                  <a:pt x="246561" y="1479334"/>
                </a:cubicBezTo>
                <a:cubicBezTo>
                  <a:pt x="91379" y="1495056"/>
                  <a:pt x="5260" y="1349529"/>
                  <a:pt x="0" y="1232773"/>
                </a:cubicBezTo>
                <a:cubicBezTo>
                  <a:pt x="1417" y="1125563"/>
                  <a:pt x="-1754" y="962059"/>
                  <a:pt x="0" y="729805"/>
                </a:cubicBezTo>
                <a:cubicBezTo>
                  <a:pt x="1754" y="497551"/>
                  <a:pt x="21661" y="443072"/>
                  <a:pt x="0" y="246561"/>
                </a:cubicBezTo>
                <a:close/>
              </a:path>
            </a:pathLst>
          </a:custGeom>
          <a:solidFill>
            <a:schemeClr val="accent1">
              <a:lumMod val="20000"/>
              <a:lumOff val="80000"/>
            </a:schemeClr>
          </a:solidFill>
          <a:ln>
            <a:solidFill>
              <a:schemeClr val="tx1"/>
            </a:solidFill>
            <a:extLst>
              <a:ext uri="{C807C97D-BFC1-408E-A445-0C87EB9F89A2}">
                <ask:lineSketchStyleProps xmlns:ask="http://schemas.microsoft.com/office/drawing/2018/sketchyshapes" sd="398765014">
                  <a:custGeom>
                    <a:avLst/>
                    <a:gdLst>
                      <a:gd name="connsiteX0" fmla="*/ 0 w 5475916"/>
                      <a:gd name="connsiteY0" fmla="*/ 203318 h 1219883"/>
                      <a:gd name="connsiteX1" fmla="*/ 138869 w 5475916"/>
                      <a:gd name="connsiteY1" fmla="*/ 0 h 1219883"/>
                      <a:gd name="connsiteX2" fmla="*/ 354222 w 5475916"/>
                      <a:gd name="connsiteY2" fmla="*/ 0 h 1219883"/>
                      <a:gd name="connsiteX3" fmla="*/ 725520 w 5475916"/>
                      <a:gd name="connsiteY3" fmla="*/ 0 h 1219883"/>
                      <a:gd name="connsiteX4" fmla="*/ 992855 w 5475916"/>
                      <a:gd name="connsiteY4" fmla="*/ 0 h 1219883"/>
                      <a:gd name="connsiteX5" fmla="*/ 1468117 w 5475916"/>
                      <a:gd name="connsiteY5" fmla="*/ 0 h 1219883"/>
                      <a:gd name="connsiteX6" fmla="*/ 1735452 w 5475916"/>
                      <a:gd name="connsiteY6" fmla="*/ 0 h 1219883"/>
                      <a:gd name="connsiteX7" fmla="*/ 2210714 w 5475916"/>
                      <a:gd name="connsiteY7" fmla="*/ 0 h 1219883"/>
                      <a:gd name="connsiteX8" fmla="*/ 2426067 w 5475916"/>
                      <a:gd name="connsiteY8" fmla="*/ 0 h 1219883"/>
                      <a:gd name="connsiteX9" fmla="*/ 2745384 w 5475916"/>
                      <a:gd name="connsiteY9" fmla="*/ 0 h 1219883"/>
                      <a:gd name="connsiteX10" fmla="*/ 3012718 w 5475916"/>
                      <a:gd name="connsiteY10" fmla="*/ 0 h 1219883"/>
                      <a:gd name="connsiteX11" fmla="*/ 3487980 w 5475916"/>
                      <a:gd name="connsiteY11" fmla="*/ 0 h 1219883"/>
                      <a:gd name="connsiteX12" fmla="*/ 3963242 w 5475916"/>
                      <a:gd name="connsiteY12" fmla="*/ 0 h 1219883"/>
                      <a:gd name="connsiteX13" fmla="*/ 4386523 w 5475916"/>
                      <a:gd name="connsiteY13" fmla="*/ 0 h 1219883"/>
                      <a:gd name="connsiteX14" fmla="*/ 4757821 w 5475916"/>
                      <a:gd name="connsiteY14" fmla="*/ 0 h 1219883"/>
                      <a:gd name="connsiteX15" fmla="*/ 5337046 w 5475916"/>
                      <a:gd name="connsiteY15" fmla="*/ 0 h 1219883"/>
                      <a:gd name="connsiteX16" fmla="*/ 5475916 w 5475916"/>
                      <a:gd name="connsiteY16" fmla="*/ 203318 h 1219883"/>
                      <a:gd name="connsiteX17" fmla="*/ 5475916 w 5475916"/>
                      <a:gd name="connsiteY17" fmla="*/ 585544 h 1219883"/>
                      <a:gd name="connsiteX18" fmla="*/ 5475916 w 5475916"/>
                      <a:gd name="connsiteY18" fmla="*/ 1016564 h 1219883"/>
                      <a:gd name="connsiteX19" fmla="*/ 5337046 w 5475916"/>
                      <a:gd name="connsiteY19" fmla="*/ 1219883 h 1219883"/>
                      <a:gd name="connsiteX20" fmla="*/ 5069712 w 5475916"/>
                      <a:gd name="connsiteY20" fmla="*/ 1219883 h 1219883"/>
                      <a:gd name="connsiteX21" fmla="*/ 4646431 w 5475916"/>
                      <a:gd name="connsiteY21" fmla="*/ 1219883 h 1219883"/>
                      <a:gd name="connsiteX22" fmla="*/ 4431078 w 5475916"/>
                      <a:gd name="connsiteY22" fmla="*/ 1219883 h 1219883"/>
                      <a:gd name="connsiteX23" fmla="*/ 4007798 w 5475916"/>
                      <a:gd name="connsiteY23" fmla="*/ 1219883 h 1219883"/>
                      <a:gd name="connsiteX24" fmla="*/ 3740463 w 5475916"/>
                      <a:gd name="connsiteY24" fmla="*/ 1219883 h 1219883"/>
                      <a:gd name="connsiteX25" fmla="*/ 3369165 w 5475916"/>
                      <a:gd name="connsiteY25" fmla="*/ 1219883 h 1219883"/>
                      <a:gd name="connsiteX26" fmla="*/ 3153812 w 5475916"/>
                      <a:gd name="connsiteY26" fmla="*/ 1219883 h 1219883"/>
                      <a:gd name="connsiteX27" fmla="*/ 2938458 w 5475916"/>
                      <a:gd name="connsiteY27" fmla="*/ 1219883 h 1219883"/>
                      <a:gd name="connsiteX28" fmla="*/ 2723105 w 5475916"/>
                      <a:gd name="connsiteY28" fmla="*/ 1219883 h 1219883"/>
                      <a:gd name="connsiteX29" fmla="*/ 2507753 w 5475916"/>
                      <a:gd name="connsiteY29" fmla="*/ 1219883 h 1219883"/>
                      <a:gd name="connsiteX30" fmla="*/ 2188436 w 5475916"/>
                      <a:gd name="connsiteY30" fmla="*/ 1219883 h 1219883"/>
                      <a:gd name="connsiteX31" fmla="*/ 1713174 w 5475916"/>
                      <a:gd name="connsiteY31" fmla="*/ 1219883 h 1219883"/>
                      <a:gd name="connsiteX32" fmla="*/ 1341876 w 5475916"/>
                      <a:gd name="connsiteY32" fmla="*/ 1219883 h 1219883"/>
                      <a:gd name="connsiteX33" fmla="*/ 866614 w 5475916"/>
                      <a:gd name="connsiteY33" fmla="*/ 1219883 h 1219883"/>
                      <a:gd name="connsiteX34" fmla="*/ 651260 w 5475916"/>
                      <a:gd name="connsiteY34" fmla="*/ 1219883 h 1219883"/>
                      <a:gd name="connsiteX35" fmla="*/ 138869 w 5475916"/>
                      <a:gd name="connsiteY35" fmla="*/ 1219883 h 1219883"/>
                      <a:gd name="connsiteX36" fmla="*/ 0 w 5475916"/>
                      <a:gd name="connsiteY36" fmla="*/ 1016564 h 1219883"/>
                      <a:gd name="connsiteX37" fmla="*/ 0 w 5475916"/>
                      <a:gd name="connsiteY37" fmla="*/ 601809 h 1219883"/>
                      <a:gd name="connsiteX38" fmla="*/ 0 w 5475916"/>
                      <a:gd name="connsiteY38" fmla="*/ 203318 h 1219883"/>
                      <a:gd name="connsiteX0" fmla="*/ 0 w 5475916"/>
                      <a:gd name="connsiteY0" fmla="*/ 203318 h 1219883"/>
                      <a:gd name="connsiteX1" fmla="*/ 138869 w 5475916"/>
                      <a:gd name="connsiteY1" fmla="*/ 0 h 1219883"/>
                      <a:gd name="connsiteX2" fmla="*/ 354222 w 5475916"/>
                      <a:gd name="connsiteY2" fmla="*/ 0 h 1219883"/>
                      <a:gd name="connsiteX3" fmla="*/ 777502 w 5475916"/>
                      <a:gd name="connsiteY3" fmla="*/ 0 h 1219883"/>
                      <a:gd name="connsiteX4" fmla="*/ 1252764 w 5475916"/>
                      <a:gd name="connsiteY4" fmla="*/ 0 h 1219883"/>
                      <a:gd name="connsiteX5" fmla="*/ 1676044 w 5475916"/>
                      <a:gd name="connsiteY5" fmla="*/ 0 h 1219883"/>
                      <a:gd name="connsiteX6" fmla="*/ 2151306 w 5475916"/>
                      <a:gd name="connsiteY6" fmla="*/ 0 h 1219883"/>
                      <a:gd name="connsiteX7" fmla="*/ 2470623 w 5475916"/>
                      <a:gd name="connsiteY7" fmla="*/ 0 h 1219883"/>
                      <a:gd name="connsiteX8" fmla="*/ 2737958 w 5475916"/>
                      <a:gd name="connsiteY8" fmla="*/ 0 h 1219883"/>
                      <a:gd name="connsiteX9" fmla="*/ 2953311 w 5475916"/>
                      <a:gd name="connsiteY9" fmla="*/ 0 h 1219883"/>
                      <a:gd name="connsiteX10" fmla="*/ 3324609 w 5475916"/>
                      <a:gd name="connsiteY10" fmla="*/ 0 h 1219883"/>
                      <a:gd name="connsiteX11" fmla="*/ 3799871 w 5475916"/>
                      <a:gd name="connsiteY11" fmla="*/ 0 h 1219883"/>
                      <a:gd name="connsiteX12" fmla="*/ 4119188 w 5475916"/>
                      <a:gd name="connsiteY12" fmla="*/ 0 h 1219883"/>
                      <a:gd name="connsiteX13" fmla="*/ 4594450 w 5475916"/>
                      <a:gd name="connsiteY13" fmla="*/ 0 h 1219883"/>
                      <a:gd name="connsiteX14" fmla="*/ 5017730 w 5475916"/>
                      <a:gd name="connsiteY14" fmla="*/ 0 h 1219883"/>
                      <a:gd name="connsiteX15" fmla="*/ 5337046 w 5475916"/>
                      <a:gd name="connsiteY15" fmla="*/ 0 h 1219883"/>
                      <a:gd name="connsiteX16" fmla="*/ 5475916 w 5475916"/>
                      <a:gd name="connsiteY16" fmla="*/ 203318 h 1219883"/>
                      <a:gd name="connsiteX17" fmla="*/ 5475916 w 5475916"/>
                      <a:gd name="connsiteY17" fmla="*/ 618073 h 1219883"/>
                      <a:gd name="connsiteX18" fmla="*/ 5475916 w 5475916"/>
                      <a:gd name="connsiteY18" fmla="*/ 1016564 h 1219883"/>
                      <a:gd name="connsiteX19" fmla="*/ 5337046 w 5475916"/>
                      <a:gd name="connsiteY19" fmla="*/ 1219883 h 1219883"/>
                      <a:gd name="connsiteX20" fmla="*/ 5069712 w 5475916"/>
                      <a:gd name="connsiteY20" fmla="*/ 1219883 h 1219883"/>
                      <a:gd name="connsiteX21" fmla="*/ 4698413 w 5475916"/>
                      <a:gd name="connsiteY21" fmla="*/ 1219883 h 1219883"/>
                      <a:gd name="connsiteX22" fmla="*/ 4275133 w 5475916"/>
                      <a:gd name="connsiteY22" fmla="*/ 1219883 h 1219883"/>
                      <a:gd name="connsiteX23" fmla="*/ 3955816 w 5475916"/>
                      <a:gd name="connsiteY23" fmla="*/ 1219883 h 1219883"/>
                      <a:gd name="connsiteX24" fmla="*/ 3740463 w 5475916"/>
                      <a:gd name="connsiteY24" fmla="*/ 1219883 h 1219883"/>
                      <a:gd name="connsiteX25" fmla="*/ 3369165 w 5475916"/>
                      <a:gd name="connsiteY25" fmla="*/ 1219883 h 1219883"/>
                      <a:gd name="connsiteX26" fmla="*/ 3101830 w 5475916"/>
                      <a:gd name="connsiteY26" fmla="*/ 1219883 h 1219883"/>
                      <a:gd name="connsiteX27" fmla="*/ 2886477 w 5475916"/>
                      <a:gd name="connsiteY27" fmla="*/ 1219883 h 1219883"/>
                      <a:gd name="connsiteX28" fmla="*/ 2619142 w 5475916"/>
                      <a:gd name="connsiteY28" fmla="*/ 1219883 h 1219883"/>
                      <a:gd name="connsiteX29" fmla="*/ 2403789 w 5475916"/>
                      <a:gd name="connsiteY29" fmla="*/ 1219883 h 1219883"/>
                      <a:gd name="connsiteX30" fmla="*/ 2188436 w 5475916"/>
                      <a:gd name="connsiteY30" fmla="*/ 1219883 h 1219883"/>
                      <a:gd name="connsiteX31" fmla="*/ 1921101 w 5475916"/>
                      <a:gd name="connsiteY31" fmla="*/ 1219883 h 1219883"/>
                      <a:gd name="connsiteX32" fmla="*/ 1549803 w 5475916"/>
                      <a:gd name="connsiteY32" fmla="*/ 1219883 h 1219883"/>
                      <a:gd name="connsiteX33" fmla="*/ 1334449 w 5475916"/>
                      <a:gd name="connsiteY33" fmla="*/ 1219883 h 1219883"/>
                      <a:gd name="connsiteX34" fmla="*/ 859188 w 5475916"/>
                      <a:gd name="connsiteY34" fmla="*/ 1219883 h 1219883"/>
                      <a:gd name="connsiteX35" fmla="*/ 138869 w 5475916"/>
                      <a:gd name="connsiteY35" fmla="*/ 1219883 h 1219883"/>
                      <a:gd name="connsiteX36" fmla="*/ 0 w 5475916"/>
                      <a:gd name="connsiteY36" fmla="*/ 1016564 h 1219883"/>
                      <a:gd name="connsiteX37" fmla="*/ 0 w 5475916"/>
                      <a:gd name="connsiteY37" fmla="*/ 601809 h 1219883"/>
                      <a:gd name="connsiteX38" fmla="*/ 0 w 5475916"/>
                      <a:gd name="connsiteY38" fmla="*/ 203318 h 12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475916" h="1219883" fill="none" extrusionOk="0">
                        <a:moveTo>
                          <a:pt x="0" y="203318"/>
                        </a:moveTo>
                        <a:cubicBezTo>
                          <a:pt x="-32678" y="80945"/>
                          <a:pt x="60804" y="-33491"/>
                          <a:pt x="138869" y="0"/>
                        </a:cubicBezTo>
                        <a:cubicBezTo>
                          <a:pt x="205367" y="10251"/>
                          <a:pt x="259090" y="25440"/>
                          <a:pt x="354222" y="0"/>
                        </a:cubicBezTo>
                        <a:cubicBezTo>
                          <a:pt x="458920" y="-27015"/>
                          <a:pt x="637490" y="-33729"/>
                          <a:pt x="725520" y="0"/>
                        </a:cubicBezTo>
                        <a:cubicBezTo>
                          <a:pt x="804145" y="22119"/>
                          <a:pt x="944313" y="7600"/>
                          <a:pt x="992855" y="0"/>
                        </a:cubicBezTo>
                        <a:cubicBezTo>
                          <a:pt x="1051512" y="11391"/>
                          <a:pt x="1353275" y="13984"/>
                          <a:pt x="1468117" y="0"/>
                        </a:cubicBezTo>
                        <a:cubicBezTo>
                          <a:pt x="1562480" y="-14457"/>
                          <a:pt x="1620960" y="-6940"/>
                          <a:pt x="1735452" y="0"/>
                        </a:cubicBezTo>
                        <a:cubicBezTo>
                          <a:pt x="1838067" y="8050"/>
                          <a:pt x="1965580" y="21598"/>
                          <a:pt x="2210714" y="0"/>
                        </a:cubicBezTo>
                        <a:cubicBezTo>
                          <a:pt x="2439148" y="-7968"/>
                          <a:pt x="2329297" y="-3751"/>
                          <a:pt x="2426067" y="0"/>
                        </a:cubicBezTo>
                        <a:cubicBezTo>
                          <a:pt x="2524936" y="-8731"/>
                          <a:pt x="2595336" y="12126"/>
                          <a:pt x="2745384" y="0"/>
                        </a:cubicBezTo>
                        <a:cubicBezTo>
                          <a:pt x="2900758" y="-11790"/>
                          <a:pt x="2936693" y="1141"/>
                          <a:pt x="3012718" y="0"/>
                        </a:cubicBezTo>
                        <a:cubicBezTo>
                          <a:pt x="3098070" y="6975"/>
                          <a:pt x="3319317" y="67256"/>
                          <a:pt x="3487980" y="0"/>
                        </a:cubicBezTo>
                        <a:cubicBezTo>
                          <a:pt x="3652311" y="-28395"/>
                          <a:pt x="3840404" y="2684"/>
                          <a:pt x="3963242" y="0"/>
                        </a:cubicBezTo>
                        <a:cubicBezTo>
                          <a:pt x="4106601" y="-1929"/>
                          <a:pt x="4188661" y="13472"/>
                          <a:pt x="4386523" y="0"/>
                        </a:cubicBezTo>
                        <a:cubicBezTo>
                          <a:pt x="4577002" y="-23157"/>
                          <a:pt x="4651992" y="5472"/>
                          <a:pt x="4757821" y="0"/>
                        </a:cubicBezTo>
                        <a:cubicBezTo>
                          <a:pt x="4880699" y="50252"/>
                          <a:pt x="5103181" y="-1905"/>
                          <a:pt x="5337046" y="0"/>
                        </a:cubicBezTo>
                        <a:cubicBezTo>
                          <a:pt x="5421500" y="16425"/>
                          <a:pt x="5455102" y="99145"/>
                          <a:pt x="5475916" y="203318"/>
                        </a:cubicBezTo>
                        <a:cubicBezTo>
                          <a:pt x="5493235" y="295259"/>
                          <a:pt x="5466476" y="385859"/>
                          <a:pt x="5475916" y="585544"/>
                        </a:cubicBezTo>
                        <a:cubicBezTo>
                          <a:pt x="5489932" y="758893"/>
                          <a:pt x="5495729" y="885810"/>
                          <a:pt x="5475916" y="1016564"/>
                        </a:cubicBezTo>
                        <a:cubicBezTo>
                          <a:pt x="5511774" y="1130695"/>
                          <a:pt x="5422907" y="1227872"/>
                          <a:pt x="5337046" y="1219883"/>
                        </a:cubicBezTo>
                        <a:cubicBezTo>
                          <a:pt x="5222348" y="1207937"/>
                          <a:pt x="5159055" y="1218061"/>
                          <a:pt x="5069712" y="1219883"/>
                        </a:cubicBezTo>
                        <a:cubicBezTo>
                          <a:pt x="4988794" y="1233778"/>
                          <a:pt x="4817147" y="1235614"/>
                          <a:pt x="4646431" y="1219883"/>
                        </a:cubicBezTo>
                        <a:cubicBezTo>
                          <a:pt x="4474056" y="1205971"/>
                          <a:pt x="4490101" y="1209491"/>
                          <a:pt x="4431078" y="1219883"/>
                        </a:cubicBezTo>
                        <a:cubicBezTo>
                          <a:pt x="4352014" y="1241065"/>
                          <a:pt x="4181431" y="1204617"/>
                          <a:pt x="4007798" y="1219883"/>
                        </a:cubicBezTo>
                        <a:cubicBezTo>
                          <a:pt x="3823461" y="1229206"/>
                          <a:pt x="3842960" y="1218381"/>
                          <a:pt x="3740463" y="1219883"/>
                        </a:cubicBezTo>
                        <a:cubicBezTo>
                          <a:pt x="3630984" y="1217297"/>
                          <a:pt x="3539003" y="1189353"/>
                          <a:pt x="3369165" y="1219883"/>
                        </a:cubicBezTo>
                        <a:cubicBezTo>
                          <a:pt x="3204081" y="1232451"/>
                          <a:pt x="3236881" y="1225230"/>
                          <a:pt x="3153812" y="1219883"/>
                        </a:cubicBezTo>
                        <a:cubicBezTo>
                          <a:pt x="3068152" y="1207177"/>
                          <a:pt x="2998821" y="1219513"/>
                          <a:pt x="2938458" y="1219883"/>
                        </a:cubicBezTo>
                        <a:cubicBezTo>
                          <a:pt x="2895149" y="1227682"/>
                          <a:pt x="2812952" y="1240325"/>
                          <a:pt x="2723105" y="1219883"/>
                        </a:cubicBezTo>
                        <a:cubicBezTo>
                          <a:pt x="2640223" y="1213486"/>
                          <a:pt x="2575694" y="1221223"/>
                          <a:pt x="2507753" y="1219883"/>
                        </a:cubicBezTo>
                        <a:cubicBezTo>
                          <a:pt x="2414799" y="1213436"/>
                          <a:pt x="2325987" y="1224423"/>
                          <a:pt x="2188436" y="1219883"/>
                        </a:cubicBezTo>
                        <a:cubicBezTo>
                          <a:pt x="2023875" y="1214463"/>
                          <a:pt x="1885803" y="1255671"/>
                          <a:pt x="1713174" y="1219883"/>
                        </a:cubicBezTo>
                        <a:cubicBezTo>
                          <a:pt x="1549375" y="1180655"/>
                          <a:pt x="1512972" y="1220644"/>
                          <a:pt x="1341876" y="1219883"/>
                        </a:cubicBezTo>
                        <a:cubicBezTo>
                          <a:pt x="1151840" y="1229488"/>
                          <a:pt x="1063531" y="1218142"/>
                          <a:pt x="866614" y="1219883"/>
                        </a:cubicBezTo>
                        <a:cubicBezTo>
                          <a:pt x="670883" y="1226780"/>
                          <a:pt x="764294" y="1240727"/>
                          <a:pt x="651260" y="1219883"/>
                        </a:cubicBezTo>
                        <a:cubicBezTo>
                          <a:pt x="528056" y="1245967"/>
                          <a:pt x="350683" y="1235386"/>
                          <a:pt x="138869" y="1219883"/>
                        </a:cubicBezTo>
                        <a:cubicBezTo>
                          <a:pt x="63908" y="1239346"/>
                          <a:pt x="-16859" y="1129859"/>
                          <a:pt x="0" y="1016564"/>
                        </a:cubicBezTo>
                        <a:cubicBezTo>
                          <a:pt x="3808" y="795181"/>
                          <a:pt x="-3462" y="702319"/>
                          <a:pt x="0" y="601809"/>
                        </a:cubicBezTo>
                        <a:cubicBezTo>
                          <a:pt x="-5834" y="504178"/>
                          <a:pt x="-34774" y="378796"/>
                          <a:pt x="0" y="203318"/>
                        </a:cubicBezTo>
                        <a:close/>
                      </a:path>
                      <a:path w="5475916" h="1219883" stroke="0" extrusionOk="0">
                        <a:moveTo>
                          <a:pt x="0" y="203318"/>
                        </a:moveTo>
                        <a:cubicBezTo>
                          <a:pt x="3238" y="89135"/>
                          <a:pt x="59059" y="-8268"/>
                          <a:pt x="138869" y="0"/>
                        </a:cubicBezTo>
                        <a:cubicBezTo>
                          <a:pt x="241625" y="-3742"/>
                          <a:pt x="303000" y="8999"/>
                          <a:pt x="354222" y="0"/>
                        </a:cubicBezTo>
                        <a:cubicBezTo>
                          <a:pt x="407082" y="905"/>
                          <a:pt x="594766" y="286"/>
                          <a:pt x="777502" y="0"/>
                        </a:cubicBezTo>
                        <a:cubicBezTo>
                          <a:pt x="930782" y="7409"/>
                          <a:pt x="1150048" y="15316"/>
                          <a:pt x="1252764" y="0"/>
                        </a:cubicBezTo>
                        <a:cubicBezTo>
                          <a:pt x="1383851" y="-371"/>
                          <a:pt x="1564113" y="-126"/>
                          <a:pt x="1676044" y="0"/>
                        </a:cubicBezTo>
                        <a:cubicBezTo>
                          <a:pt x="1816743" y="-2171"/>
                          <a:pt x="1998013" y="26882"/>
                          <a:pt x="2151306" y="0"/>
                        </a:cubicBezTo>
                        <a:cubicBezTo>
                          <a:pt x="2319687" y="-19008"/>
                          <a:pt x="2355528" y="15523"/>
                          <a:pt x="2470623" y="0"/>
                        </a:cubicBezTo>
                        <a:cubicBezTo>
                          <a:pt x="2568942" y="-1198"/>
                          <a:pt x="2617415" y="-13130"/>
                          <a:pt x="2737958" y="0"/>
                        </a:cubicBezTo>
                        <a:cubicBezTo>
                          <a:pt x="2868751" y="10959"/>
                          <a:pt x="2883080" y="-2482"/>
                          <a:pt x="2953311" y="0"/>
                        </a:cubicBezTo>
                        <a:cubicBezTo>
                          <a:pt x="3022328" y="-2003"/>
                          <a:pt x="3194504" y="33648"/>
                          <a:pt x="3324609" y="0"/>
                        </a:cubicBezTo>
                        <a:cubicBezTo>
                          <a:pt x="3470508" y="-12732"/>
                          <a:pt x="3666139" y="12132"/>
                          <a:pt x="3799871" y="0"/>
                        </a:cubicBezTo>
                        <a:cubicBezTo>
                          <a:pt x="3937940" y="-6034"/>
                          <a:pt x="3970324" y="-1207"/>
                          <a:pt x="4119188" y="0"/>
                        </a:cubicBezTo>
                        <a:cubicBezTo>
                          <a:pt x="4324130" y="-9324"/>
                          <a:pt x="4380456" y="-8561"/>
                          <a:pt x="4594450" y="0"/>
                        </a:cubicBezTo>
                        <a:cubicBezTo>
                          <a:pt x="4751748" y="-3533"/>
                          <a:pt x="4824109" y="30955"/>
                          <a:pt x="5017730" y="0"/>
                        </a:cubicBezTo>
                        <a:cubicBezTo>
                          <a:pt x="5216156" y="-32298"/>
                          <a:pt x="5224005" y="8062"/>
                          <a:pt x="5337046" y="0"/>
                        </a:cubicBezTo>
                        <a:cubicBezTo>
                          <a:pt x="5403313" y="18583"/>
                          <a:pt x="5463289" y="77911"/>
                          <a:pt x="5475916" y="203318"/>
                        </a:cubicBezTo>
                        <a:cubicBezTo>
                          <a:pt x="5461505" y="348932"/>
                          <a:pt x="5449011" y="424509"/>
                          <a:pt x="5475916" y="618073"/>
                        </a:cubicBezTo>
                        <a:cubicBezTo>
                          <a:pt x="5472624" y="788294"/>
                          <a:pt x="5473685" y="874262"/>
                          <a:pt x="5475916" y="1016564"/>
                        </a:cubicBezTo>
                        <a:cubicBezTo>
                          <a:pt x="5485929" y="1128125"/>
                          <a:pt x="5420055" y="1222565"/>
                          <a:pt x="5337046" y="1219883"/>
                        </a:cubicBezTo>
                        <a:cubicBezTo>
                          <a:pt x="5218701" y="1229517"/>
                          <a:pt x="5201210" y="1232688"/>
                          <a:pt x="5069712" y="1219883"/>
                        </a:cubicBezTo>
                        <a:cubicBezTo>
                          <a:pt x="4936272" y="1224391"/>
                          <a:pt x="4863652" y="1196198"/>
                          <a:pt x="4698413" y="1219883"/>
                        </a:cubicBezTo>
                        <a:cubicBezTo>
                          <a:pt x="4536936" y="1259481"/>
                          <a:pt x="4424788" y="1238723"/>
                          <a:pt x="4275133" y="1219883"/>
                        </a:cubicBezTo>
                        <a:cubicBezTo>
                          <a:pt x="4161664" y="1210870"/>
                          <a:pt x="4106927" y="1248634"/>
                          <a:pt x="3955816" y="1219883"/>
                        </a:cubicBezTo>
                        <a:cubicBezTo>
                          <a:pt x="3808650" y="1200561"/>
                          <a:pt x="3796704" y="1220923"/>
                          <a:pt x="3740463" y="1219883"/>
                        </a:cubicBezTo>
                        <a:cubicBezTo>
                          <a:pt x="3660901" y="1213704"/>
                          <a:pt x="3521418" y="1216016"/>
                          <a:pt x="3369165" y="1219883"/>
                        </a:cubicBezTo>
                        <a:cubicBezTo>
                          <a:pt x="3217983" y="1218702"/>
                          <a:pt x="3235032" y="1210216"/>
                          <a:pt x="3101830" y="1219883"/>
                        </a:cubicBezTo>
                        <a:cubicBezTo>
                          <a:pt x="2971682" y="1229888"/>
                          <a:pt x="2979646" y="1202956"/>
                          <a:pt x="2886477" y="1219883"/>
                        </a:cubicBezTo>
                        <a:cubicBezTo>
                          <a:pt x="2784652" y="1247066"/>
                          <a:pt x="2711848" y="1205881"/>
                          <a:pt x="2619142" y="1219883"/>
                        </a:cubicBezTo>
                        <a:cubicBezTo>
                          <a:pt x="2511358" y="1228155"/>
                          <a:pt x="2498477" y="1223715"/>
                          <a:pt x="2403789" y="1219883"/>
                        </a:cubicBezTo>
                        <a:cubicBezTo>
                          <a:pt x="2308657" y="1212476"/>
                          <a:pt x="2289341" y="1235943"/>
                          <a:pt x="2188436" y="1219883"/>
                        </a:cubicBezTo>
                        <a:cubicBezTo>
                          <a:pt x="2087490" y="1212152"/>
                          <a:pt x="1995820" y="1207334"/>
                          <a:pt x="1921101" y="1219883"/>
                        </a:cubicBezTo>
                        <a:cubicBezTo>
                          <a:pt x="1853132" y="1223576"/>
                          <a:pt x="1690548" y="1224983"/>
                          <a:pt x="1549803" y="1219883"/>
                        </a:cubicBezTo>
                        <a:cubicBezTo>
                          <a:pt x="1405529" y="1207465"/>
                          <a:pt x="1386604" y="1216952"/>
                          <a:pt x="1334449" y="1219883"/>
                        </a:cubicBezTo>
                        <a:cubicBezTo>
                          <a:pt x="1282316" y="1240405"/>
                          <a:pt x="1002366" y="1240503"/>
                          <a:pt x="859188" y="1219883"/>
                        </a:cubicBezTo>
                        <a:cubicBezTo>
                          <a:pt x="708254" y="1205697"/>
                          <a:pt x="401695" y="1311981"/>
                          <a:pt x="138869" y="1219883"/>
                        </a:cubicBezTo>
                        <a:cubicBezTo>
                          <a:pt x="56365" y="1230130"/>
                          <a:pt x="-15583" y="1118629"/>
                          <a:pt x="0" y="1016564"/>
                        </a:cubicBezTo>
                        <a:cubicBezTo>
                          <a:pt x="5295" y="895660"/>
                          <a:pt x="-3351" y="800706"/>
                          <a:pt x="0" y="601809"/>
                        </a:cubicBezTo>
                        <a:cubicBezTo>
                          <a:pt x="3380" y="409476"/>
                          <a:pt x="15565" y="364431"/>
                          <a:pt x="0" y="203318"/>
                        </a:cubicBezTo>
                        <a:close/>
                      </a:path>
                      <a:path w="5475916" h="1219883" fill="none" stroke="0" extrusionOk="0">
                        <a:moveTo>
                          <a:pt x="0" y="203318"/>
                        </a:moveTo>
                        <a:cubicBezTo>
                          <a:pt x="-8585" y="83246"/>
                          <a:pt x="50152" y="-37941"/>
                          <a:pt x="138869" y="0"/>
                        </a:cubicBezTo>
                        <a:cubicBezTo>
                          <a:pt x="204823" y="963"/>
                          <a:pt x="272196" y="26301"/>
                          <a:pt x="354222" y="0"/>
                        </a:cubicBezTo>
                        <a:cubicBezTo>
                          <a:pt x="446844" y="-19926"/>
                          <a:pt x="634631" y="-6604"/>
                          <a:pt x="725520" y="0"/>
                        </a:cubicBezTo>
                        <a:cubicBezTo>
                          <a:pt x="805762" y="26211"/>
                          <a:pt x="932070" y="622"/>
                          <a:pt x="992855" y="0"/>
                        </a:cubicBezTo>
                        <a:cubicBezTo>
                          <a:pt x="1045350" y="1115"/>
                          <a:pt x="1368934" y="40944"/>
                          <a:pt x="1468117" y="0"/>
                        </a:cubicBezTo>
                        <a:cubicBezTo>
                          <a:pt x="1582781" y="-15748"/>
                          <a:pt x="1615879" y="-10556"/>
                          <a:pt x="1735452" y="0"/>
                        </a:cubicBezTo>
                        <a:cubicBezTo>
                          <a:pt x="1845249" y="37319"/>
                          <a:pt x="2005944" y="4584"/>
                          <a:pt x="2210714" y="0"/>
                        </a:cubicBezTo>
                        <a:cubicBezTo>
                          <a:pt x="2451224" y="941"/>
                          <a:pt x="2344311" y="-6988"/>
                          <a:pt x="2426067" y="0"/>
                        </a:cubicBezTo>
                        <a:cubicBezTo>
                          <a:pt x="2541713" y="-2025"/>
                          <a:pt x="2588555" y="-1613"/>
                          <a:pt x="2745384" y="0"/>
                        </a:cubicBezTo>
                        <a:cubicBezTo>
                          <a:pt x="2897915" y="-13282"/>
                          <a:pt x="2938241" y="-2534"/>
                          <a:pt x="3012718" y="0"/>
                        </a:cubicBezTo>
                        <a:cubicBezTo>
                          <a:pt x="3105246" y="8606"/>
                          <a:pt x="3318218" y="-14395"/>
                          <a:pt x="3487980" y="0"/>
                        </a:cubicBezTo>
                        <a:cubicBezTo>
                          <a:pt x="3661863" y="-36845"/>
                          <a:pt x="3824394" y="-16616"/>
                          <a:pt x="3963242" y="0"/>
                        </a:cubicBezTo>
                        <a:cubicBezTo>
                          <a:pt x="4097595" y="26598"/>
                          <a:pt x="4218766" y="4996"/>
                          <a:pt x="4386523" y="0"/>
                        </a:cubicBezTo>
                        <a:cubicBezTo>
                          <a:pt x="4565430" y="-33324"/>
                          <a:pt x="4662953" y="-5714"/>
                          <a:pt x="4757821" y="0"/>
                        </a:cubicBezTo>
                        <a:cubicBezTo>
                          <a:pt x="4834654" y="-28355"/>
                          <a:pt x="5064828" y="-12683"/>
                          <a:pt x="5337046" y="0"/>
                        </a:cubicBezTo>
                        <a:cubicBezTo>
                          <a:pt x="5398638" y="6663"/>
                          <a:pt x="5450127" y="79573"/>
                          <a:pt x="5475916" y="203318"/>
                        </a:cubicBezTo>
                        <a:cubicBezTo>
                          <a:pt x="5482210" y="302150"/>
                          <a:pt x="5464384" y="422678"/>
                          <a:pt x="5475916" y="585544"/>
                        </a:cubicBezTo>
                        <a:cubicBezTo>
                          <a:pt x="5492492" y="769996"/>
                          <a:pt x="5491022" y="866429"/>
                          <a:pt x="5475916" y="1016564"/>
                        </a:cubicBezTo>
                        <a:cubicBezTo>
                          <a:pt x="5482292" y="1128130"/>
                          <a:pt x="5424435" y="1228233"/>
                          <a:pt x="5337046" y="1219883"/>
                        </a:cubicBezTo>
                        <a:cubicBezTo>
                          <a:pt x="5229962" y="1217500"/>
                          <a:pt x="5144652" y="1208203"/>
                          <a:pt x="5069712" y="1219883"/>
                        </a:cubicBezTo>
                        <a:cubicBezTo>
                          <a:pt x="4959119" y="1228982"/>
                          <a:pt x="4809067" y="1242540"/>
                          <a:pt x="4646431" y="1219883"/>
                        </a:cubicBezTo>
                        <a:cubicBezTo>
                          <a:pt x="4467501" y="1203476"/>
                          <a:pt x="4495969" y="1212160"/>
                          <a:pt x="4431078" y="1219883"/>
                        </a:cubicBezTo>
                        <a:cubicBezTo>
                          <a:pt x="4324306" y="1222989"/>
                          <a:pt x="4157018" y="1186938"/>
                          <a:pt x="4007798" y="1219883"/>
                        </a:cubicBezTo>
                        <a:cubicBezTo>
                          <a:pt x="3825506" y="1230327"/>
                          <a:pt x="3844451" y="1217324"/>
                          <a:pt x="3740463" y="1219883"/>
                        </a:cubicBezTo>
                        <a:cubicBezTo>
                          <a:pt x="3630155" y="1200321"/>
                          <a:pt x="3547823" y="1207814"/>
                          <a:pt x="3369165" y="1219883"/>
                        </a:cubicBezTo>
                        <a:cubicBezTo>
                          <a:pt x="3194666" y="1235374"/>
                          <a:pt x="3237558" y="1223558"/>
                          <a:pt x="3153812" y="1219883"/>
                        </a:cubicBezTo>
                        <a:cubicBezTo>
                          <a:pt x="3079131" y="1210451"/>
                          <a:pt x="2998080" y="1222412"/>
                          <a:pt x="2938458" y="1219883"/>
                        </a:cubicBezTo>
                        <a:cubicBezTo>
                          <a:pt x="2885198" y="1233005"/>
                          <a:pt x="2814616" y="1236941"/>
                          <a:pt x="2723105" y="1219883"/>
                        </a:cubicBezTo>
                        <a:cubicBezTo>
                          <a:pt x="2640428" y="1207376"/>
                          <a:pt x="2570488" y="1231283"/>
                          <a:pt x="2507753" y="1219883"/>
                        </a:cubicBezTo>
                        <a:cubicBezTo>
                          <a:pt x="2440730" y="1198371"/>
                          <a:pt x="2315948" y="1213164"/>
                          <a:pt x="2188436" y="1219883"/>
                        </a:cubicBezTo>
                        <a:cubicBezTo>
                          <a:pt x="2050421" y="1223725"/>
                          <a:pt x="1895837" y="1227400"/>
                          <a:pt x="1713174" y="1219883"/>
                        </a:cubicBezTo>
                        <a:cubicBezTo>
                          <a:pt x="1537031" y="1183854"/>
                          <a:pt x="1512324" y="1226127"/>
                          <a:pt x="1341876" y="1219883"/>
                        </a:cubicBezTo>
                        <a:cubicBezTo>
                          <a:pt x="1153271" y="1186970"/>
                          <a:pt x="1042839" y="1219954"/>
                          <a:pt x="866614" y="1219883"/>
                        </a:cubicBezTo>
                        <a:cubicBezTo>
                          <a:pt x="670544" y="1210317"/>
                          <a:pt x="765123" y="1227458"/>
                          <a:pt x="651260" y="1219883"/>
                        </a:cubicBezTo>
                        <a:cubicBezTo>
                          <a:pt x="552070" y="1196072"/>
                          <a:pt x="389273" y="1205103"/>
                          <a:pt x="138869" y="1219883"/>
                        </a:cubicBezTo>
                        <a:cubicBezTo>
                          <a:pt x="61737" y="1233124"/>
                          <a:pt x="-24155" y="1114146"/>
                          <a:pt x="0" y="1016564"/>
                        </a:cubicBezTo>
                        <a:cubicBezTo>
                          <a:pt x="-3950" y="789773"/>
                          <a:pt x="-17039" y="693990"/>
                          <a:pt x="0" y="601809"/>
                        </a:cubicBezTo>
                        <a:cubicBezTo>
                          <a:pt x="14188" y="469704"/>
                          <a:pt x="16711" y="376218"/>
                          <a:pt x="0" y="20331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6600">
                <a:solidFill>
                  <a:schemeClr val="bg1">
                    <a:lumMod val="10000"/>
                  </a:schemeClr>
                </a:solidFill>
              </a:rPr>
              <a:t>B</a:t>
            </a:r>
            <a:r>
              <a:rPr lang="vi-VN" sz="6600">
                <a:solidFill>
                  <a:schemeClr val="bg1">
                    <a:lumMod val="10000"/>
                  </a:schemeClr>
                </a:solidFill>
              </a:rPr>
              <a:t>.</a:t>
            </a:r>
            <a:r>
              <a:rPr lang="en-US" sz="6600">
                <a:solidFill>
                  <a:schemeClr val="bg1">
                    <a:lumMod val="10000"/>
                  </a:schemeClr>
                </a:solidFill>
              </a:rPr>
              <a:t> &lt;</a:t>
            </a:r>
            <a:endParaRPr lang="en-US" sz="6600" dirty="0">
              <a:solidFill>
                <a:schemeClr val="bg1">
                  <a:lumMod val="10000"/>
                </a:schemeClr>
              </a:solidFill>
            </a:endParaRPr>
          </a:p>
        </p:txBody>
      </p:sp>
      <p:pic>
        <p:nvPicPr>
          <p:cNvPr id="9" name="Picture 2" descr="True And False PNG Free Download - PNG All">
            <a:extLst>
              <a:ext uri="{FF2B5EF4-FFF2-40B4-BE49-F238E27FC236}">
                <a16:creationId xmlns:a16="http://schemas.microsoft.com/office/drawing/2014/main" id="{C7FE1B7A-EE44-BB30-879B-64449257BA2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6702" t="890" r="-5636"/>
          <a:stretch/>
        </p:blipFill>
        <p:spPr bwMode="auto">
          <a:xfrm>
            <a:off x="8263466" y="2503628"/>
            <a:ext cx="1316193" cy="166745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True And False PNG Free Download - PNG All">
            <a:extLst>
              <a:ext uri="{FF2B5EF4-FFF2-40B4-BE49-F238E27FC236}">
                <a16:creationId xmlns:a16="http://schemas.microsoft.com/office/drawing/2014/main" id="{58198AD9-5976-E45A-0BCA-A092F21F76B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51066" b="890"/>
          <a:stretch/>
        </p:blipFill>
        <p:spPr bwMode="auto">
          <a:xfrm>
            <a:off x="8392729" y="3841930"/>
            <a:ext cx="1316193" cy="166745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B4C4D77E-53E7-5A27-9F2C-9D759153EBE5}"/>
              </a:ext>
            </a:extLst>
          </p:cNvPr>
          <p:cNvPicPr>
            <a:picLocks noChangeAspect="1" noChangeArrowheads="1"/>
          </p:cNvPicPr>
          <p:nvPr/>
        </p:nvPicPr>
        <p:blipFill>
          <a:blip r:embed="rId7"/>
          <a:srcRect/>
          <a:stretch/>
        </p:blipFill>
        <p:spPr bwMode="auto">
          <a:xfrm>
            <a:off x="329126" y="4793469"/>
            <a:ext cx="1355861" cy="137109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hlinkClick r:id="rId8" action="ppaction://hlinksldjump"/>
            <a:extLst>
              <a:ext uri="{FF2B5EF4-FFF2-40B4-BE49-F238E27FC236}">
                <a16:creationId xmlns:a16="http://schemas.microsoft.com/office/drawing/2014/main" id="{80703411-A534-0894-044A-6A49B83F3CBF}"/>
              </a:ext>
            </a:extLst>
          </p:cNvPr>
          <p:cNvPicPr>
            <a:picLocks noChangeAspect="1"/>
          </p:cNvPicPr>
          <p:nvPr/>
        </p:nvPicPr>
        <p:blipFill>
          <a:blip r:embed="rId9"/>
          <a:stretch>
            <a:fillRect/>
          </a:stretch>
        </p:blipFill>
        <p:spPr>
          <a:xfrm>
            <a:off x="11079202" y="5974452"/>
            <a:ext cx="1094945" cy="875956"/>
          </a:xfrm>
          <a:prstGeom prst="rect">
            <a:avLst/>
          </a:prstGeom>
        </p:spPr>
      </p:pic>
      <p:sp>
        <p:nvSpPr>
          <p:cNvPr id="3" name="TextBox 2">
            <a:extLst>
              <a:ext uri="{FF2B5EF4-FFF2-40B4-BE49-F238E27FC236}">
                <a16:creationId xmlns:a16="http://schemas.microsoft.com/office/drawing/2014/main" id="{B289CD0A-148C-EEE3-A589-FA7AADE630F2}"/>
              </a:ext>
            </a:extLst>
          </p:cNvPr>
          <p:cNvSpPr txBox="1"/>
          <p:nvPr/>
        </p:nvSpPr>
        <p:spPr>
          <a:xfrm>
            <a:off x="1302070" y="564993"/>
            <a:ext cx="9201147" cy="1015663"/>
          </a:xfrm>
          <a:prstGeom prst="rect">
            <a:avLst/>
          </a:prstGeom>
          <a:solidFill>
            <a:srgbClr val="FFFFCC"/>
          </a:solidFill>
        </p:spPr>
        <p:txBody>
          <a:bodyPr wrap="square" rtlCol="0">
            <a:spAutoFit/>
          </a:bodyPr>
          <a:lstStyle/>
          <a:p>
            <a:pPr algn="ctr"/>
            <a:r>
              <a:rPr lang="en-US" sz="6000"/>
              <a:t>b) 6 742         7 642</a:t>
            </a:r>
          </a:p>
        </p:txBody>
      </p:sp>
      <p:sp>
        <p:nvSpPr>
          <p:cNvPr id="10" name="Rectangle: Rounded Corners 9">
            <a:extLst>
              <a:ext uri="{FF2B5EF4-FFF2-40B4-BE49-F238E27FC236}">
                <a16:creationId xmlns:a16="http://schemas.microsoft.com/office/drawing/2014/main" id="{451F18DF-1C38-43F8-184C-3DD910AD2A8C}"/>
              </a:ext>
            </a:extLst>
          </p:cNvPr>
          <p:cNvSpPr/>
          <p:nvPr/>
        </p:nvSpPr>
        <p:spPr>
          <a:xfrm>
            <a:off x="5882271" y="624521"/>
            <a:ext cx="905257" cy="905257"/>
          </a:xfrm>
          <a:prstGeom prst="roundRec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rgbClr val="FF0000"/>
                </a:solidFill>
              </a:rPr>
              <a:t>&lt;</a:t>
            </a:r>
          </a:p>
        </p:txBody>
      </p:sp>
      <p:sp>
        <p:nvSpPr>
          <p:cNvPr id="13" name="Rectangle: Rounded Corners 12">
            <a:extLst>
              <a:ext uri="{FF2B5EF4-FFF2-40B4-BE49-F238E27FC236}">
                <a16:creationId xmlns:a16="http://schemas.microsoft.com/office/drawing/2014/main" id="{B83D4EF3-ECC2-1761-B063-C88348E8B06F}"/>
              </a:ext>
            </a:extLst>
          </p:cNvPr>
          <p:cNvSpPr/>
          <p:nvPr/>
        </p:nvSpPr>
        <p:spPr>
          <a:xfrm>
            <a:off x="5882271" y="624521"/>
            <a:ext cx="905257" cy="905257"/>
          </a:xfrm>
          <a:prstGeom prst="roundRec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solidFill>
                  <a:schemeClr val="tx1"/>
                </a:solidFill>
              </a:rPr>
              <a:t>?</a:t>
            </a:r>
          </a:p>
        </p:txBody>
      </p:sp>
    </p:spTree>
    <p:extLst>
      <p:ext uri="{BB962C8B-B14F-4D97-AF65-F5344CB8AC3E}">
        <p14:creationId xmlns:p14="http://schemas.microsoft.com/office/powerpoint/2010/main" val="30373361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3" presetClass="entr" presetSubtype="3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50" fill="hold"/>
                                        <p:tgtEl>
                                          <p:spTgt spid="7"/>
                                        </p:tgtEl>
                                        <p:attrNameLst>
                                          <p:attrName>ppt_w</p:attrName>
                                        </p:attrNameLst>
                                      </p:cBhvr>
                                      <p:tavLst>
                                        <p:tav tm="0">
                                          <p:val>
                                            <p:strVal val="4*#ppt_w"/>
                                          </p:val>
                                        </p:tav>
                                        <p:tav tm="100000">
                                          <p:val>
                                            <p:strVal val="#ppt_w"/>
                                          </p:val>
                                        </p:tav>
                                      </p:tavLst>
                                    </p:anim>
                                    <p:anim calcmode="lin" valueType="num">
                                      <p:cBhvr>
                                        <p:cTn id="8" dur="250" fill="hold"/>
                                        <p:tgtEl>
                                          <p:spTgt spid="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5"/>
                  </p:tgtEl>
                </p:cond>
              </p:nextCondLst>
            </p:seq>
            <p:seq concurrent="1" nextAc="seek">
              <p:cTn id="9" restart="whenNotActive" fill="hold" evtFilter="cancelBubble" nodeType="interactiveSeq">
                <p:stCondLst>
                  <p:cond evt="onClick" delay="0">
                    <p:tgtEl>
                      <p:spTgt spid="6"/>
                    </p:tgtEl>
                  </p:cond>
                </p:stCondLst>
                <p:endSync evt="end" delay="0">
                  <p:rtn val="all"/>
                </p:endSync>
                <p:childTnLst>
                  <p:par>
                    <p:cTn id="10" fill="hold">
                      <p:stCondLst>
                        <p:cond delay="0"/>
                      </p:stCondLst>
                      <p:childTnLst>
                        <p:par>
                          <p:cTn id="11" fill="hold">
                            <p:stCondLst>
                              <p:cond delay="0"/>
                            </p:stCondLst>
                            <p:childTnLst>
                              <p:par>
                                <p:cTn id="12" presetID="23" presetClass="entr" presetSubtype="32"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250" fill="hold"/>
                                        <p:tgtEl>
                                          <p:spTgt spid="9"/>
                                        </p:tgtEl>
                                        <p:attrNameLst>
                                          <p:attrName>ppt_w</p:attrName>
                                        </p:attrNameLst>
                                      </p:cBhvr>
                                      <p:tavLst>
                                        <p:tav tm="0">
                                          <p:val>
                                            <p:strVal val="4*#ppt_w"/>
                                          </p:val>
                                        </p:tav>
                                        <p:tav tm="100000">
                                          <p:val>
                                            <p:strVal val="#ppt_w"/>
                                          </p:val>
                                        </p:tav>
                                      </p:tavLst>
                                    </p:anim>
                                    <p:anim calcmode="lin" valueType="num">
                                      <p:cBhvr>
                                        <p:cTn id="15"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6"/>
                  </p:tgtEl>
                </p:cond>
              </p:nextCondLst>
            </p:seq>
            <p:seq concurrent="1" nextAc="seek">
              <p:cTn id="16" restart="whenNotActive" fill="hold" evtFilter="cancelBubble" nodeType="interactiveSeq">
                <p:stCondLst>
                  <p:cond evt="onClick" delay="0">
                    <p:tgtEl>
                      <p:spTgt spid="8"/>
                    </p:tgtEl>
                  </p:cond>
                </p:stCondLst>
                <p:endSync evt="end" delay="0">
                  <p:rtn val="all"/>
                </p:endSync>
                <p:childTnLst>
                  <p:par>
                    <p:cTn id="17" fill="hold">
                      <p:stCondLst>
                        <p:cond delay="0"/>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4" name="Tieng-ting-www_nhacchuongvui_com.wav"/>
                                        </p:tgtEl>
                                      </p:cMediaNode>
                                    </p:audio>
                                  </p:subTnLst>
                                </p:cTn>
                              </p:par>
                            </p:childTnLst>
                          </p:cTn>
                        </p:par>
                        <p:par>
                          <p:cTn id="22" fill="hold">
                            <p:stCondLst>
                              <p:cond delay="500"/>
                            </p:stCondLst>
                            <p:childTnLst>
                              <p:par>
                                <p:cTn id="23" presetID="31"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1000" fill="hold"/>
                                        <p:tgtEl>
                                          <p:spTgt spid="12"/>
                                        </p:tgtEl>
                                        <p:attrNameLst>
                                          <p:attrName>ppt_w</p:attrName>
                                        </p:attrNameLst>
                                      </p:cBhvr>
                                      <p:tavLst>
                                        <p:tav tm="0">
                                          <p:val>
                                            <p:fltVal val="0"/>
                                          </p:val>
                                        </p:tav>
                                        <p:tav tm="100000">
                                          <p:val>
                                            <p:strVal val="#ppt_w"/>
                                          </p:val>
                                        </p:tav>
                                      </p:tavLst>
                                    </p:anim>
                                    <p:anim calcmode="lin" valueType="num">
                                      <p:cBhvr>
                                        <p:cTn id="26" dur="1000" fill="hold"/>
                                        <p:tgtEl>
                                          <p:spTgt spid="12"/>
                                        </p:tgtEl>
                                        <p:attrNameLst>
                                          <p:attrName>ppt_h</p:attrName>
                                        </p:attrNameLst>
                                      </p:cBhvr>
                                      <p:tavLst>
                                        <p:tav tm="0">
                                          <p:val>
                                            <p:fltVal val="0"/>
                                          </p:val>
                                        </p:tav>
                                        <p:tav tm="100000">
                                          <p:val>
                                            <p:strVal val="#ppt_h"/>
                                          </p:val>
                                        </p:tav>
                                      </p:tavLst>
                                    </p:anim>
                                    <p:anim calcmode="lin" valueType="num">
                                      <p:cBhvr>
                                        <p:cTn id="27" dur="1000" fill="hold"/>
                                        <p:tgtEl>
                                          <p:spTgt spid="12"/>
                                        </p:tgtEl>
                                        <p:attrNameLst>
                                          <p:attrName>style.rotation</p:attrName>
                                        </p:attrNameLst>
                                      </p:cBhvr>
                                      <p:tavLst>
                                        <p:tav tm="0">
                                          <p:val>
                                            <p:fltVal val="90"/>
                                          </p:val>
                                        </p:tav>
                                        <p:tav tm="100000">
                                          <p:val>
                                            <p:fltVal val="0"/>
                                          </p:val>
                                        </p:tav>
                                      </p:tavLst>
                                    </p:anim>
                                    <p:animEffect transition="in" filter="fade">
                                      <p:cBhvr>
                                        <p:cTn id="28" dur="1000"/>
                                        <p:tgtEl>
                                          <p:spTgt spid="12"/>
                                        </p:tgtEl>
                                      </p:cBhvr>
                                    </p:animEffect>
                                  </p:childTnLst>
                                  <p:subTnLst>
                                    <p:audio>
                                      <p:cMediaNode>
                                        <p:cTn display="0" masterRel="sameClick">
                                          <p:stCondLst>
                                            <p:cond evt="begin" delay="0">
                                              <p:tn val="23"/>
                                            </p:cond>
                                          </p:stCondLst>
                                          <p:endCondLst>
                                            <p:cond evt="onStopAudio" delay="0">
                                              <p:tgtEl>
                                                <p:sldTgt/>
                                              </p:tgtEl>
                                            </p:cond>
                                          </p:endCondLst>
                                        </p:cTn>
                                        <p:tgtEl>
                                          <p:sndTgt r:embed="rId5" name="349201__hotlavaman__magic-mallet.wav"/>
                                        </p:tgtEl>
                                      </p:cMediaNode>
                                    </p:audio>
                                  </p:subTnLst>
                                </p:cTn>
                              </p:par>
                              <p:par>
                                <p:cTn id="29" presetID="42" presetClass="exit" presetSubtype="0" fill="hold" grpId="0" nodeType="withEffect">
                                  <p:stCondLst>
                                    <p:cond delay="0"/>
                                  </p:stCondLst>
                                  <p:childTnLst>
                                    <p:animEffect transition="out" filter="fade">
                                      <p:cBhvr>
                                        <p:cTn id="30" dur="1000"/>
                                        <p:tgtEl>
                                          <p:spTgt spid="13"/>
                                        </p:tgtEl>
                                      </p:cBhvr>
                                    </p:animEffect>
                                    <p:anim calcmode="lin" valueType="num">
                                      <p:cBhvr>
                                        <p:cTn id="31" dur="1000"/>
                                        <p:tgtEl>
                                          <p:spTgt spid="13"/>
                                        </p:tgtEl>
                                        <p:attrNameLst>
                                          <p:attrName>ppt_x</p:attrName>
                                        </p:attrNameLst>
                                      </p:cBhvr>
                                      <p:tavLst>
                                        <p:tav tm="0">
                                          <p:val>
                                            <p:strVal val="ppt_x"/>
                                          </p:val>
                                        </p:tav>
                                        <p:tav tm="100000">
                                          <p:val>
                                            <p:strVal val="ppt_x"/>
                                          </p:val>
                                        </p:tav>
                                      </p:tavLst>
                                    </p:anim>
                                    <p:anim calcmode="lin" valueType="num">
                                      <p:cBhvr>
                                        <p:cTn id="32" dur="1000"/>
                                        <p:tgtEl>
                                          <p:spTgt spid="13"/>
                                        </p:tgtEl>
                                        <p:attrNameLst>
                                          <p:attrName>ppt_y</p:attrName>
                                        </p:attrNameLst>
                                      </p:cBhvr>
                                      <p:tavLst>
                                        <p:tav tm="0">
                                          <p:val>
                                            <p:strVal val="ppt_y"/>
                                          </p:val>
                                        </p:tav>
                                        <p:tav tm="100000">
                                          <p:val>
                                            <p:strVal val="ppt_y+.1"/>
                                          </p:val>
                                        </p:tav>
                                      </p:tavLst>
                                    </p:anim>
                                    <p:set>
                                      <p:cBhvr>
                                        <p:cTn id="33" dur="1" fill="hold">
                                          <p:stCondLst>
                                            <p:cond delay="9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092038A-F310-699C-E9F3-40857B8191EB}"/>
              </a:ext>
            </a:extLst>
          </p:cNvPr>
          <p:cNvSpPr/>
          <p:nvPr/>
        </p:nvSpPr>
        <p:spPr>
          <a:xfrm>
            <a:off x="621250" y="132546"/>
            <a:ext cx="10928932" cy="1461764"/>
          </a:xfrm>
          <a:prstGeom prst="roundRect">
            <a:avLst/>
          </a:prstGeom>
          <a:solidFill>
            <a:srgbClr val="FFFFCC"/>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91" b="1" dirty="0">
              <a:solidFill>
                <a:schemeClr val="bg1">
                  <a:lumMod val="10000"/>
                </a:schemeClr>
              </a:solidFill>
            </a:endParaRPr>
          </a:p>
        </p:txBody>
      </p:sp>
      <p:sp>
        <p:nvSpPr>
          <p:cNvPr id="5" name="Rectangle: Rounded Corners 20">
            <a:extLst>
              <a:ext uri="{FF2B5EF4-FFF2-40B4-BE49-F238E27FC236}">
                <a16:creationId xmlns:a16="http://schemas.microsoft.com/office/drawing/2014/main" id="{A9B03392-CD21-E66F-7182-566ABB4DAEAE}"/>
              </a:ext>
            </a:extLst>
          </p:cNvPr>
          <p:cNvSpPr/>
          <p:nvPr/>
        </p:nvSpPr>
        <p:spPr>
          <a:xfrm>
            <a:off x="3401427" y="2253455"/>
            <a:ext cx="5475916" cy="1219883"/>
          </a:xfrm>
          <a:custGeom>
            <a:avLst/>
            <a:gdLst>
              <a:gd name="connsiteX0" fmla="*/ 0 w 9722448"/>
              <a:gd name="connsiteY0" fmla="*/ 246561 h 1479334"/>
              <a:gd name="connsiteX1" fmla="*/ 246561 w 9722448"/>
              <a:gd name="connsiteY1" fmla="*/ 0 h 1479334"/>
              <a:gd name="connsiteX2" fmla="*/ 998092 w 9722448"/>
              <a:gd name="connsiteY2" fmla="*/ 0 h 1479334"/>
              <a:gd name="connsiteX3" fmla="*/ 1749623 w 9722448"/>
              <a:gd name="connsiteY3" fmla="*/ 0 h 1479334"/>
              <a:gd name="connsiteX4" fmla="*/ 2408860 w 9722448"/>
              <a:gd name="connsiteY4" fmla="*/ 0 h 1479334"/>
              <a:gd name="connsiteX5" fmla="*/ 3160391 w 9722448"/>
              <a:gd name="connsiteY5" fmla="*/ 0 h 1479334"/>
              <a:gd name="connsiteX6" fmla="*/ 3911922 w 9722448"/>
              <a:gd name="connsiteY6" fmla="*/ 0 h 1479334"/>
              <a:gd name="connsiteX7" fmla="*/ 4755746 w 9722448"/>
              <a:gd name="connsiteY7" fmla="*/ 0 h 1479334"/>
              <a:gd name="connsiteX8" fmla="*/ 5599570 w 9722448"/>
              <a:gd name="connsiteY8" fmla="*/ 0 h 1479334"/>
              <a:gd name="connsiteX9" fmla="*/ 5981928 w 9722448"/>
              <a:gd name="connsiteY9" fmla="*/ 0 h 1479334"/>
              <a:gd name="connsiteX10" fmla="*/ 6548872 w 9722448"/>
              <a:gd name="connsiteY10" fmla="*/ 0 h 1479334"/>
              <a:gd name="connsiteX11" fmla="*/ 7023523 w 9722448"/>
              <a:gd name="connsiteY11" fmla="*/ 0 h 1479334"/>
              <a:gd name="connsiteX12" fmla="*/ 7867347 w 9722448"/>
              <a:gd name="connsiteY12" fmla="*/ 0 h 1479334"/>
              <a:gd name="connsiteX13" fmla="*/ 8711171 w 9722448"/>
              <a:gd name="connsiteY13" fmla="*/ 0 h 1479334"/>
              <a:gd name="connsiteX14" fmla="*/ 9475887 w 9722448"/>
              <a:gd name="connsiteY14" fmla="*/ 0 h 1479334"/>
              <a:gd name="connsiteX15" fmla="*/ 9722448 w 9722448"/>
              <a:gd name="connsiteY15" fmla="*/ 246561 h 1479334"/>
              <a:gd name="connsiteX16" fmla="*/ 9722448 w 9722448"/>
              <a:gd name="connsiteY16" fmla="*/ 749529 h 1479334"/>
              <a:gd name="connsiteX17" fmla="*/ 9722448 w 9722448"/>
              <a:gd name="connsiteY17" fmla="*/ 1232773 h 1479334"/>
              <a:gd name="connsiteX18" fmla="*/ 9475887 w 9722448"/>
              <a:gd name="connsiteY18" fmla="*/ 1479334 h 1479334"/>
              <a:gd name="connsiteX19" fmla="*/ 8816649 w 9722448"/>
              <a:gd name="connsiteY19" fmla="*/ 1479334 h 1479334"/>
              <a:gd name="connsiteX20" fmla="*/ 8065119 w 9722448"/>
              <a:gd name="connsiteY20" fmla="*/ 1479334 h 1479334"/>
              <a:gd name="connsiteX21" fmla="*/ 7498174 w 9722448"/>
              <a:gd name="connsiteY21" fmla="*/ 1479334 h 1479334"/>
              <a:gd name="connsiteX22" fmla="*/ 6746643 w 9722448"/>
              <a:gd name="connsiteY22" fmla="*/ 1479334 h 1479334"/>
              <a:gd name="connsiteX23" fmla="*/ 6179699 w 9722448"/>
              <a:gd name="connsiteY23" fmla="*/ 1479334 h 1479334"/>
              <a:gd name="connsiteX24" fmla="*/ 5335875 w 9722448"/>
              <a:gd name="connsiteY24" fmla="*/ 1479334 h 1479334"/>
              <a:gd name="connsiteX25" fmla="*/ 4676637 w 9722448"/>
              <a:gd name="connsiteY25" fmla="*/ 1479334 h 1479334"/>
              <a:gd name="connsiteX26" fmla="*/ 4294280 w 9722448"/>
              <a:gd name="connsiteY26" fmla="*/ 1479334 h 1479334"/>
              <a:gd name="connsiteX27" fmla="*/ 3635042 w 9722448"/>
              <a:gd name="connsiteY27" fmla="*/ 1479334 h 1479334"/>
              <a:gd name="connsiteX28" fmla="*/ 2791218 w 9722448"/>
              <a:gd name="connsiteY28" fmla="*/ 1479334 h 1479334"/>
              <a:gd name="connsiteX29" fmla="*/ 2039687 w 9722448"/>
              <a:gd name="connsiteY29" fmla="*/ 1479334 h 1479334"/>
              <a:gd name="connsiteX30" fmla="*/ 1472743 w 9722448"/>
              <a:gd name="connsiteY30" fmla="*/ 1479334 h 1479334"/>
              <a:gd name="connsiteX31" fmla="*/ 246561 w 9722448"/>
              <a:gd name="connsiteY31" fmla="*/ 1479334 h 1479334"/>
              <a:gd name="connsiteX32" fmla="*/ 0 w 9722448"/>
              <a:gd name="connsiteY32" fmla="*/ 1232773 h 1479334"/>
              <a:gd name="connsiteX33" fmla="*/ 0 w 9722448"/>
              <a:gd name="connsiteY33" fmla="*/ 769253 h 1479334"/>
              <a:gd name="connsiteX34" fmla="*/ 0 w 9722448"/>
              <a:gd name="connsiteY34" fmla="*/ 246561 h 1479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722448" h="1479334" fill="none" extrusionOk="0">
                <a:moveTo>
                  <a:pt x="0" y="246561"/>
                </a:moveTo>
                <a:cubicBezTo>
                  <a:pt x="17750" y="101160"/>
                  <a:pt x="112751" y="2630"/>
                  <a:pt x="246561" y="0"/>
                </a:cubicBezTo>
                <a:cubicBezTo>
                  <a:pt x="505371" y="-9916"/>
                  <a:pt x="681793" y="-31848"/>
                  <a:pt x="998092" y="0"/>
                </a:cubicBezTo>
                <a:cubicBezTo>
                  <a:pt x="1314391" y="31848"/>
                  <a:pt x="1441410" y="21079"/>
                  <a:pt x="1749623" y="0"/>
                </a:cubicBezTo>
                <a:cubicBezTo>
                  <a:pt x="2057836" y="-21079"/>
                  <a:pt x="2231578" y="9856"/>
                  <a:pt x="2408860" y="0"/>
                </a:cubicBezTo>
                <a:cubicBezTo>
                  <a:pt x="2586142" y="-9856"/>
                  <a:pt x="2893168" y="7096"/>
                  <a:pt x="3160391" y="0"/>
                </a:cubicBezTo>
                <a:cubicBezTo>
                  <a:pt x="3427614" y="-7096"/>
                  <a:pt x="3540252" y="-15738"/>
                  <a:pt x="3911922" y="0"/>
                </a:cubicBezTo>
                <a:cubicBezTo>
                  <a:pt x="4283592" y="15738"/>
                  <a:pt x="4338205" y="28867"/>
                  <a:pt x="4755746" y="0"/>
                </a:cubicBezTo>
                <a:cubicBezTo>
                  <a:pt x="5173287" y="-28867"/>
                  <a:pt x="5334843" y="-35023"/>
                  <a:pt x="5599570" y="0"/>
                </a:cubicBezTo>
                <a:cubicBezTo>
                  <a:pt x="5864297" y="35023"/>
                  <a:pt x="5813739" y="-11412"/>
                  <a:pt x="5981928" y="0"/>
                </a:cubicBezTo>
                <a:cubicBezTo>
                  <a:pt x="6150117" y="11412"/>
                  <a:pt x="6375719" y="-226"/>
                  <a:pt x="6548872" y="0"/>
                </a:cubicBezTo>
                <a:cubicBezTo>
                  <a:pt x="6722025" y="226"/>
                  <a:pt x="6809307" y="-12246"/>
                  <a:pt x="7023523" y="0"/>
                </a:cubicBezTo>
                <a:cubicBezTo>
                  <a:pt x="7237739" y="12246"/>
                  <a:pt x="7679152" y="8317"/>
                  <a:pt x="7867347" y="0"/>
                </a:cubicBezTo>
                <a:cubicBezTo>
                  <a:pt x="8055542" y="-8317"/>
                  <a:pt x="8459784" y="18623"/>
                  <a:pt x="8711171" y="0"/>
                </a:cubicBezTo>
                <a:cubicBezTo>
                  <a:pt x="8962558" y="-18623"/>
                  <a:pt x="9108322" y="25252"/>
                  <a:pt x="9475887" y="0"/>
                </a:cubicBezTo>
                <a:cubicBezTo>
                  <a:pt x="9613172" y="-8339"/>
                  <a:pt x="9708062" y="118771"/>
                  <a:pt x="9722448" y="246561"/>
                </a:cubicBezTo>
                <a:cubicBezTo>
                  <a:pt x="9742052" y="410336"/>
                  <a:pt x="9697711" y="514387"/>
                  <a:pt x="9722448" y="749529"/>
                </a:cubicBezTo>
                <a:cubicBezTo>
                  <a:pt x="9747185" y="984671"/>
                  <a:pt x="9713771" y="1107584"/>
                  <a:pt x="9722448" y="1232773"/>
                </a:cubicBezTo>
                <a:cubicBezTo>
                  <a:pt x="9711962" y="1386389"/>
                  <a:pt x="9628310" y="1450617"/>
                  <a:pt x="9475887" y="1479334"/>
                </a:cubicBezTo>
                <a:cubicBezTo>
                  <a:pt x="9325228" y="1489909"/>
                  <a:pt x="9130790" y="1463568"/>
                  <a:pt x="8816649" y="1479334"/>
                </a:cubicBezTo>
                <a:cubicBezTo>
                  <a:pt x="8502508" y="1495100"/>
                  <a:pt x="8276389" y="1457041"/>
                  <a:pt x="8065119" y="1479334"/>
                </a:cubicBezTo>
                <a:cubicBezTo>
                  <a:pt x="7853849" y="1501628"/>
                  <a:pt x="7763451" y="1502972"/>
                  <a:pt x="7498174" y="1479334"/>
                </a:cubicBezTo>
                <a:cubicBezTo>
                  <a:pt x="7232898" y="1455696"/>
                  <a:pt x="6910463" y="1481492"/>
                  <a:pt x="6746643" y="1479334"/>
                </a:cubicBezTo>
                <a:cubicBezTo>
                  <a:pt x="6582823" y="1477176"/>
                  <a:pt x="6336312" y="1488159"/>
                  <a:pt x="6179699" y="1479334"/>
                </a:cubicBezTo>
                <a:cubicBezTo>
                  <a:pt x="6023086" y="1470509"/>
                  <a:pt x="5606427" y="1514455"/>
                  <a:pt x="5335875" y="1479334"/>
                </a:cubicBezTo>
                <a:cubicBezTo>
                  <a:pt x="5065323" y="1444213"/>
                  <a:pt x="4955627" y="1496614"/>
                  <a:pt x="4676637" y="1479334"/>
                </a:cubicBezTo>
                <a:cubicBezTo>
                  <a:pt x="4397647" y="1462054"/>
                  <a:pt x="4412830" y="1489942"/>
                  <a:pt x="4294280" y="1479334"/>
                </a:cubicBezTo>
                <a:cubicBezTo>
                  <a:pt x="4175730" y="1468726"/>
                  <a:pt x="3923519" y="1491523"/>
                  <a:pt x="3635042" y="1479334"/>
                </a:cubicBezTo>
                <a:cubicBezTo>
                  <a:pt x="3346565" y="1467145"/>
                  <a:pt x="3124325" y="1470392"/>
                  <a:pt x="2791218" y="1479334"/>
                </a:cubicBezTo>
                <a:cubicBezTo>
                  <a:pt x="2458111" y="1488276"/>
                  <a:pt x="2194072" y="1488478"/>
                  <a:pt x="2039687" y="1479334"/>
                </a:cubicBezTo>
                <a:cubicBezTo>
                  <a:pt x="1885302" y="1470190"/>
                  <a:pt x="1740648" y="1459953"/>
                  <a:pt x="1472743" y="1479334"/>
                </a:cubicBezTo>
                <a:cubicBezTo>
                  <a:pt x="1204838" y="1498715"/>
                  <a:pt x="684271" y="1454053"/>
                  <a:pt x="246561" y="1479334"/>
                </a:cubicBezTo>
                <a:cubicBezTo>
                  <a:pt x="101883" y="1481837"/>
                  <a:pt x="-5561" y="1367030"/>
                  <a:pt x="0" y="1232773"/>
                </a:cubicBezTo>
                <a:cubicBezTo>
                  <a:pt x="-10373" y="1017682"/>
                  <a:pt x="-15510" y="977957"/>
                  <a:pt x="0" y="769253"/>
                </a:cubicBezTo>
                <a:cubicBezTo>
                  <a:pt x="15510" y="560549"/>
                  <a:pt x="16516" y="461022"/>
                  <a:pt x="0" y="246561"/>
                </a:cubicBezTo>
                <a:close/>
              </a:path>
              <a:path w="9722448" h="1479334" stroke="0" extrusionOk="0">
                <a:moveTo>
                  <a:pt x="0" y="246561"/>
                </a:moveTo>
                <a:cubicBezTo>
                  <a:pt x="7853" y="85452"/>
                  <a:pt x="91562" y="-456"/>
                  <a:pt x="246561" y="0"/>
                </a:cubicBezTo>
                <a:cubicBezTo>
                  <a:pt x="474627" y="24597"/>
                  <a:pt x="617887" y="-24886"/>
                  <a:pt x="813505" y="0"/>
                </a:cubicBezTo>
                <a:cubicBezTo>
                  <a:pt x="1009123" y="24886"/>
                  <a:pt x="1236776" y="812"/>
                  <a:pt x="1565036" y="0"/>
                </a:cubicBezTo>
                <a:cubicBezTo>
                  <a:pt x="1893296" y="-812"/>
                  <a:pt x="2003342" y="23906"/>
                  <a:pt x="2131980" y="0"/>
                </a:cubicBezTo>
                <a:cubicBezTo>
                  <a:pt x="2260618" y="-23906"/>
                  <a:pt x="2332136" y="-4080"/>
                  <a:pt x="2514338" y="0"/>
                </a:cubicBezTo>
                <a:cubicBezTo>
                  <a:pt x="2696540" y="4080"/>
                  <a:pt x="2840153" y="-19869"/>
                  <a:pt x="2988989" y="0"/>
                </a:cubicBezTo>
                <a:cubicBezTo>
                  <a:pt x="3137825" y="19869"/>
                  <a:pt x="3273865" y="18198"/>
                  <a:pt x="3555934" y="0"/>
                </a:cubicBezTo>
                <a:cubicBezTo>
                  <a:pt x="3838003" y="-18198"/>
                  <a:pt x="3954505" y="-18421"/>
                  <a:pt x="4215171" y="0"/>
                </a:cubicBezTo>
                <a:cubicBezTo>
                  <a:pt x="4475837" y="18421"/>
                  <a:pt x="4599302" y="-23766"/>
                  <a:pt x="4874409" y="0"/>
                </a:cubicBezTo>
                <a:cubicBezTo>
                  <a:pt x="5149516" y="23766"/>
                  <a:pt x="5083481" y="5468"/>
                  <a:pt x="5256767" y="0"/>
                </a:cubicBezTo>
                <a:cubicBezTo>
                  <a:pt x="5430053" y="-5468"/>
                  <a:pt x="5708355" y="-15860"/>
                  <a:pt x="5823711" y="0"/>
                </a:cubicBezTo>
                <a:cubicBezTo>
                  <a:pt x="5939067" y="15860"/>
                  <a:pt x="6312945" y="-30827"/>
                  <a:pt x="6575242" y="0"/>
                </a:cubicBezTo>
                <a:cubicBezTo>
                  <a:pt x="6837539" y="30827"/>
                  <a:pt x="6853871" y="22623"/>
                  <a:pt x="7049893" y="0"/>
                </a:cubicBezTo>
                <a:cubicBezTo>
                  <a:pt x="7245915" y="-22623"/>
                  <a:pt x="7564259" y="11148"/>
                  <a:pt x="7709130" y="0"/>
                </a:cubicBezTo>
                <a:cubicBezTo>
                  <a:pt x="7854001" y="-11148"/>
                  <a:pt x="7995911" y="2776"/>
                  <a:pt x="8276075" y="0"/>
                </a:cubicBezTo>
                <a:cubicBezTo>
                  <a:pt x="8556240" y="-2776"/>
                  <a:pt x="8971568" y="23896"/>
                  <a:pt x="9475887" y="0"/>
                </a:cubicBezTo>
                <a:cubicBezTo>
                  <a:pt x="9634995" y="-13895"/>
                  <a:pt x="9727513" y="77411"/>
                  <a:pt x="9722448" y="246561"/>
                </a:cubicBezTo>
                <a:cubicBezTo>
                  <a:pt x="9716543" y="423513"/>
                  <a:pt x="9725111" y="566710"/>
                  <a:pt x="9722448" y="710081"/>
                </a:cubicBezTo>
                <a:cubicBezTo>
                  <a:pt x="9719785" y="853452"/>
                  <a:pt x="9715797" y="1015107"/>
                  <a:pt x="9722448" y="1232773"/>
                </a:cubicBezTo>
                <a:cubicBezTo>
                  <a:pt x="9725082" y="1358977"/>
                  <a:pt x="9634347" y="1497798"/>
                  <a:pt x="9475887" y="1479334"/>
                </a:cubicBezTo>
                <a:cubicBezTo>
                  <a:pt x="9286883" y="1471229"/>
                  <a:pt x="8906611" y="1469779"/>
                  <a:pt x="8632063" y="1479334"/>
                </a:cubicBezTo>
                <a:cubicBezTo>
                  <a:pt x="8357515" y="1488889"/>
                  <a:pt x="8034471" y="1462274"/>
                  <a:pt x="7880532" y="1479334"/>
                </a:cubicBezTo>
                <a:cubicBezTo>
                  <a:pt x="7726593" y="1496394"/>
                  <a:pt x="7530132" y="1482696"/>
                  <a:pt x="7405881" y="1479334"/>
                </a:cubicBezTo>
                <a:cubicBezTo>
                  <a:pt x="7281630" y="1475972"/>
                  <a:pt x="6765005" y="1447156"/>
                  <a:pt x="6562057" y="1479334"/>
                </a:cubicBezTo>
                <a:cubicBezTo>
                  <a:pt x="6359109" y="1511512"/>
                  <a:pt x="6129296" y="1503004"/>
                  <a:pt x="5995113" y="1479334"/>
                </a:cubicBezTo>
                <a:cubicBezTo>
                  <a:pt x="5860930" y="1455664"/>
                  <a:pt x="5636777" y="1480418"/>
                  <a:pt x="5428168" y="1479334"/>
                </a:cubicBezTo>
                <a:cubicBezTo>
                  <a:pt x="5219559" y="1478250"/>
                  <a:pt x="4945217" y="1492001"/>
                  <a:pt x="4676637" y="1479334"/>
                </a:cubicBezTo>
                <a:cubicBezTo>
                  <a:pt x="4408057" y="1466667"/>
                  <a:pt x="4310247" y="1493055"/>
                  <a:pt x="4017400" y="1479334"/>
                </a:cubicBezTo>
                <a:cubicBezTo>
                  <a:pt x="3724553" y="1465613"/>
                  <a:pt x="3816832" y="1475569"/>
                  <a:pt x="3635042" y="1479334"/>
                </a:cubicBezTo>
                <a:cubicBezTo>
                  <a:pt x="3453252" y="1483099"/>
                  <a:pt x="3251575" y="1504385"/>
                  <a:pt x="2883511" y="1479334"/>
                </a:cubicBezTo>
                <a:cubicBezTo>
                  <a:pt x="2515447" y="1454283"/>
                  <a:pt x="2506905" y="1503980"/>
                  <a:pt x="2316567" y="1479334"/>
                </a:cubicBezTo>
                <a:cubicBezTo>
                  <a:pt x="2126229" y="1454688"/>
                  <a:pt x="1969926" y="1453543"/>
                  <a:pt x="1749623" y="1479334"/>
                </a:cubicBezTo>
                <a:cubicBezTo>
                  <a:pt x="1529320" y="1505125"/>
                  <a:pt x="1237952" y="1516435"/>
                  <a:pt x="905799" y="1479334"/>
                </a:cubicBezTo>
                <a:cubicBezTo>
                  <a:pt x="573646" y="1442233"/>
                  <a:pt x="455702" y="1454530"/>
                  <a:pt x="246561" y="1479334"/>
                </a:cubicBezTo>
                <a:cubicBezTo>
                  <a:pt x="106803" y="1447366"/>
                  <a:pt x="31973" y="1357599"/>
                  <a:pt x="0" y="1232773"/>
                </a:cubicBezTo>
                <a:cubicBezTo>
                  <a:pt x="-24381" y="1122216"/>
                  <a:pt x="-22509" y="886929"/>
                  <a:pt x="0" y="719943"/>
                </a:cubicBezTo>
                <a:cubicBezTo>
                  <a:pt x="22509" y="552957"/>
                  <a:pt x="-9311" y="398976"/>
                  <a:pt x="0" y="246561"/>
                </a:cubicBezTo>
                <a:close/>
              </a:path>
            </a:pathLst>
          </a:custGeom>
          <a:solidFill>
            <a:srgbClr val="D2F5F6"/>
          </a:solidFill>
          <a:ln>
            <a:solidFill>
              <a:schemeClr val="tx1"/>
            </a:solidFill>
            <a:extLst>
              <a:ext uri="{C807C97D-BFC1-408E-A445-0C87EB9F89A2}">
                <ask:lineSketchStyleProps xmlns:ask="http://schemas.microsoft.com/office/drawing/2018/sketchyshapes" sd="1640436001">
                  <a:custGeom>
                    <a:avLst/>
                    <a:gdLst>
                      <a:gd name="connsiteX0" fmla="*/ 0 w 5475916"/>
                      <a:gd name="connsiteY0" fmla="*/ 203318 h 1219883"/>
                      <a:gd name="connsiteX1" fmla="*/ 138869 w 5475916"/>
                      <a:gd name="connsiteY1" fmla="*/ 0 h 1219883"/>
                      <a:gd name="connsiteX2" fmla="*/ 562149 w 5475916"/>
                      <a:gd name="connsiteY2" fmla="*/ 0 h 1219883"/>
                      <a:gd name="connsiteX3" fmla="*/ 985429 w 5475916"/>
                      <a:gd name="connsiteY3" fmla="*/ 0 h 1219883"/>
                      <a:gd name="connsiteX4" fmla="*/ 1356727 w 5475916"/>
                      <a:gd name="connsiteY4" fmla="*/ 0 h 1219883"/>
                      <a:gd name="connsiteX5" fmla="*/ 1780008 w 5475916"/>
                      <a:gd name="connsiteY5" fmla="*/ 0 h 1219883"/>
                      <a:gd name="connsiteX6" fmla="*/ 2203288 w 5475916"/>
                      <a:gd name="connsiteY6" fmla="*/ 0 h 1219883"/>
                      <a:gd name="connsiteX7" fmla="*/ 2678550 w 5475916"/>
                      <a:gd name="connsiteY7" fmla="*/ 0 h 1219883"/>
                      <a:gd name="connsiteX8" fmla="*/ 3153812 w 5475916"/>
                      <a:gd name="connsiteY8" fmla="*/ 0 h 1219883"/>
                      <a:gd name="connsiteX9" fmla="*/ 3369165 w 5475916"/>
                      <a:gd name="connsiteY9" fmla="*/ 0 h 1219883"/>
                      <a:gd name="connsiteX10" fmla="*/ 3688481 w 5475916"/>
                      <a:gd name="connsiteY10" fmla="*/ 0 h 1219883"/>
                      <a:gd name="connsiteX11" fmla="*/ 3955816 w 5475916"/>
                      <a:gd name="connsiteY11" fmla="*/ 0 h 1219883"/>
                      <a:gd name="connsiteX12" fmla="*/ 4431078 w 5475916"/>
                      <a:gd name="connsiteY12" fmla="*/ 0 h 1219883"/>
                      <a:gd name="connsiteX13" fmla="*/ 4906340 w 5475916"/>
                      <a:gd name="connsiteY13" fmla="*/ 0 h 1219883"/>
                      <a:gd name="connsiteX14" fmla="*/ 5337046 w 5475916"/>
                      <a:gd name="connsiteY14" fmla="*/ 0 h 1219883"/>
                      <a:gd name="connsiteX15" fmla="*/ 5475916 w 5475916"/>
                      <a:gd name="connsiteY15" fmla="*/ 203318 h 1219883"/>
                      <a:gd name="connsiteX16" fmla="*/ 5475916 w 5475916"/>
                      <a:gd name="connsiteY16" fmla="*/ 618073 h 1219883"/>
                      <a:gd name="connsiteX17" fmla="*/ 5475916 w 5475916"/>
                      <a:gd name="connsiteY17" fmla="*/ 1016564 h 1219883"/>
                      <a:gd name="connsiteX18" fmla="*/ 5337046 w 5475916"/>
                      <a:gd name="connsiteY18" fmla="*/ 1219883 h 1219883"/>
                      <a:gd name="connsiteX19" fmla="*/ 4965748 w 5475916"/>
                      <a:gd name="connsiteY19" fmla="*/ 1219883 h 1219883"/>
                      <a:gd name="connsiteX20" fmla="*/ 4542468 w 5475916"/>
                      <a:gd name="connsiteY20" fmla="*/ 1219883 h 1219883"/>
                      <a:gd name="connsiteX21" fmla="*/ 4223151 w 5475916"/>
                      <a:gd name="connsiteY21" fmla="*/ 1219883 h 1219883"/>
                      <a:gd name="connsiteX22" fmla="*/ 3799871 w 5475916"/>
                      <a:gd name="connsiteY22" fmla="*/ 1219883 h 1219883"/>
                      <a:gd name="connsiteX23" fmla="*/ 3480554 w 5475916"/>
                      <a:gd name="connsiteY23" fmla="*/ 1219883 h 1219883"/>
                      <a:gd name="connsiteX24" fmla="*/ 3005292 w 5475916"/>
                      <a:gd name="connsiteY24" fmla="*/ 1219883 h 1219883"/>
                      <a:gd name="connsiteX25" fmla="*/ 2633994 w 5475916"/>
                      <a:gd name="connsiteY25" fmla="*/ 1219883 h 1219883"/>
                      <a:gd name="connsiteX26" fmla="*/ 2418641 w 5475916"/>
                      <a:gd name="connsiteY26" fmla="*/ 1219883 h 1219883"/>
                      <a:gd name="connsiteX27" fmla="*/ 2047342 w 5475916"/>
                      <a:gd name="connsiteY27" fmla="*/ 1219883 h 1219883"/>
                      <a:gd name="connsiteX28" fmla="*/ 1572080 w 5475916"/>
                      <a:gd name="connsiteY28" fmla="*/ 1219883 h 1219883"/>
                      <a:gd name="connsiteX29" fmla="*/ 1148800 w 5475916"/>
                      <a:gd name="connsiteY29" fmla="*/ 1219883 h 1219883"/>
                      <a:gd name="connsiteX30" fmla="*/ 829484 w 5475916"/>
                      <a:gd name="connsiteY30" fmla="*/ 1219883 h 1219883"/>
                      <a:gd name="connsiteX31" fmla="*/ 138869 w 5475916"/>
                      <a:gd name="connsiteY31" fmla="*/ 1219883 h 1219883"/>
                      <a:gd name="connsiteX32" fmla="*/ 0 w 5475916"/>
                      <a:gd name="connsiteY32" fmla="*/ 1016564 h 1219883"/>
                      <a:gd name="connsiteX33" fmla="*/ 0 w 5475916"/>
                      <a:gd name="connsiteY33" fmla="*/ 634338 h 1219883"/>
                      <a:gd name="connsiteX34" fmla="*/ 0 w 5475916"/>
                      <a:gd name="connsiteY34" fmla="*/ 203318 h 1219883"/>
                      <a:gd name="connsiteX0" fmla="*/ 0 w 5475916"/>
                      <a:gd name="connsiteY0" fmla="*/ 203318 h 1219883"/>
                      <a:gd name="connsiteX1" fmla="*/ 138869 w 5475916"/>
                      <a:gd name="connsiteY1" fmla="*/ 0 h 1219883"/>
                      <a:gd name="connsiteX2" fmla="*/ 458185 w 5475916"/>
                      <a:gd name="connsiteY2" fmla="*/ 0 h 1219883"/>
                      <a:gd name="connsiteX3" fmla="*/ 881465 w 5475916"/>
                      <a:gd name="connsiteY3" fmla="*/ 0 h 1219883"/>
                      <a:gd name="connsiteX4" fmla="*/ 1200782 w 5475916"/>
                      <a:gd name="connsiteY4" fmla="*/ 0 h 1219883"/>
                      <a:gd name="connsiteX5" fmla="*/ 1416135 w 5475916"/>
                      <a:gd name="connsiteY5" fmla="*/ 0 h 1219883"/>
                      <a:gd name="connsiteX6" fmla="*/ 1683470 w 5475916"/>
                      <a:gd name="connsiteY6" fmla="*/ 0 h 1219883"/>
                      <a:gd name="connsiteX7" fmla="*/ 2002787 w 5475916"/>
                      <a:gd name="connsiteY7" fmla="*/ 0 h 1219883"/>
                      <a:gd name="connsiteX8" fmla="*/ 2374085 w 5475916"/>
                      <a:gd name="connsiteY8" fmla="*/ 0 h 1219883"/>
                      <a:gd name="connsiteX9" fmla="*/ 2745384 w 5475916"/>
                      <a:gd name="connsiteY9" fmla="*/ 0 h 1219883"/>
                      <a:gd name="connsiteX10" fmla="*/ 2960737 w 5475916"/>
                      <a:gd name="connsiteY10" fmla="*/ 0 h 1219883"/>
                      <a:gd name="connsiteX11" fmla="*/ 3280053 w 5475916"/>
                      <a:gd name="connsiteY11" fmla="*/ 0 h 1219883"/>
                      <a:gd name="connsiteX12" fmla="*/ 3703334 w 5475916"/>
                      <a:gd name="connsiteY12" fmla="*/ 0 h 1219883"/>
                      <a:gd name="connsiteX13" fmla="*/ 3970668 w 5475916"/>
                      <a:gd name="connsiteY13" fmla="*/ 0 h 1219883"/>
                      <a:gd name="connsiteX14" fmla="*/ 4341966 w 5475916"/>
                      <a:gd name="connsiteY14" fmla="*/ 0 h 1219883"/>
                      <a:gd name="connsiteX15" fmla="*/ 4661284 w 5475916"/>
                      <a:gd name="connsiteY15" fmla="*/ 0 h 1219883"/>
                      <a:gd name="connsiteX16" fmla="*/ 5337046 w 5475916"/>
                      <a:gd name="connsiteY16" fmla="*/ 0 h 1219883"/>
                      <a:gd name="connsiteX17" fmla="*/ 5475916 w 5475916"/>
                      <a:gd name="connsiteY17" fmla="*/ 203318 h 1219883"/>
                      <a:gd name="connsiteX18" fmla="*/ 5475916 w 5475916"/>
                      <a:gd name="connsiteY18" fmla="*/ 585544 h 1219883"/>
                      <a:gd name="connsiteX19" fmla="*/ 5475916 w 5475916"/>
                      <a:gd name="connsiteY19" fmla="*/ 1016564 h 1219883"/>
                      <a:gd name="connsiteX20" fmla="*/ 5337046 w 5475916"/>
                      <a:gd name="connsiteY20" fmla="*/ 1219883 h 1219883"/>
                      <a:gd name="connsiteX21" fmla="*/ 4861785 w 5475916"/>
                      <a:gd name="connsiteY21" fmla="*/ 1219883 h 1219883"/>
                      <a:gd name="connsiteX22" fmla="*/ 4438504 w 5475916"/>
                      <a:gd name="connsiteY22" fmla="*/ 1219883 h 1219883"/>
                      <a:gd name="connsiteX23" fmla="*/ 4171169 w 5475916"/>
                      <a:gd name="connsiteY23" fmla="*/ 1219883 h 1219883"/>
                      <a:gd name="connsiteX24" fmla="*/ 3695907 w 5475916"/>
                      <a:gd name="connsiteY24" fmla="*/ 1219883 h 1219883"/>
                      <a:gd name="connsiteX25" fmla="*/ 3376591 w 5475916"/>
                      <a:gd name="connsiteY25" fmla="*/ 1219883 h 1219883"/>
                      <a:gd name="connsiteX26" fmla="*/ 3057274 w 5475916"/>
                      <a:gd name="connsiteY26" fmla="*/ 1219883 h 1219883"/>
                      <a:gd name="connsiteX27" fmla="*/ 2633994 w 5475916"/>
                      <a:gd name="connsiteY27" fmla="*/ 1219883 h 1219883"/>
                      <a:gd name="connsiteX28" fmla="*/ 2262696 w 5475916"/>
                      <a:gd name="connsiteY28" fmla="*/ 1219883 h 1219883"/>
                      <a:gd name="connsiteX29" fmla="*/ 2047342 w 5475916"/>
                      <a:gd name="connsiteY29" fmla="*/ 1219883 h 1219883"/>
                      <a:gd name="connsiteX30" fmla="*/ 1624062 w 5475916"/>
                      <a:gd name="connsiteY30" fmla="*/ 1219883 h 1219883"/>
                      <a:gd name="connsiteX31" fmla="*/ 1304746 w 5475916"/>
                      <a:gd name="connsiteY31" fmla="*/ 1219883 h 1219883"/>
                      <a:gd name="connsiteX32" fmla="*/ 985429 w 5475916"/>
                      <a:gd name="connsiteY32" fmla="*/ 1219883 h 1219883"/>
                      <a:gd name="connsiteX33" fmla="*/ 510167 w 5475916"/>
                      <a:gd name="connsiteY33" fmla="*/ 1219883 h 1219883"/>
                      <a:gd name="connsiteX34" fmla="*/ 138869 w 5475916"/>
                      <a:gd name="connsiteY34" fmla="*/ 1219883 h 1219883"/>
                      <a:gd name="connsiteX35" fmla="*/ 0 w 5475916"/>
                      <a:gd name="connsiteY35" fmla="*/ 1016564 h 1219883"/>
                      <a:gd name="connsiteX36" fmla="*/ 0 w 5475916"/>
                      <a:gd name="connsiteY36" fmla="*/ 593676 h 1219883"/>
                      <a:gd name="connsiteX37" fmla="*/ 0 w 5475916"/>
                      <a:gd name="connsiteY37" fmla="*/ 203318 h 12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475916" h="1219883" fill="none" extrusionOk="0">
                        <a:moveTo>
                          <a:pt x="0" y="203318"/>
                        </a:moveTo>
                        <a:cubicBezTo>
                          <a:pt x="-6933" y="86464"/>
                          <a:pt x="65717" y="129"/>
                          <a:pt x="138869" y="0"/>
                        </a:cubicBezTo>
                        <a:cubicBezTo>
                          <a:pt x="265471" y="2447"/>
                          <a:pt x="393203" y="-15178"/>
                          <a:pt x="562149" y="0"/>
                        </a:cubicBezTo>
                        <a:cubicBezTo>
                          <a:pt x="741803" y="29299"/>
                          <a:pt x="820299" y="28353"/>
                          <a:pt x="985429" y="0"/>
                        </a:cubicBezTo>
                        <a:cubicBezTo>
                          <a:pt x="1148745" y="-9763"/>
                          <a:pt x="1260077" y="7679"/>
                          <a:pt x="1356727" y="0"/>
                        </a:cubicBezTo>
                        <a:cubicBezTo>
                          <a:pt x="1465128" y="-1508"/>
                          <a:pt x="1629983" y="-7379"/>
                          <a:pt x="1780008" y="0"/>
                        </a:cubicBezTo>
                        <a:cubicBezTo>
                          <a:pt x="1921881" y="-13984"/>
                          <a:pt x="1983938" y="-4447"/>
                          <a:pt x="2203288" y="0"/>
                        </a:cubicBezTo>
                        <a:cubicBezTo>
                          <a:pt x="2411397" y="13220"/>
                          <a:pt x="2444119" y="16077"/>
                          <a:pt x="2678550" y="0"/>
                        </a:cubicBezTo>
                        <a:cubicBezTo>
                          <a:pt x="2924220" y="-6889"/>
                          <a:pt x="2995517" y="-31190"/>
                          <a:pt x="3153812" y="0"/>
                        </a:cubicBezTo>
                        <a:cubicBezTo>
                          <a:pt x="3303985" y="20845"/>
                          <a:pt x="3269731" y="-6669"/>
                          <a:pt x="3369165" y="0"/>
                        </a:cubicBezTo>
                        <a:cubicBezTo>
                          <a:pt x="3452904" y="13630"/>
                          <a:pt x="3580847" y="-13277"/>
                          <a:pt x="3688481" y="0"/>
                        </a:cubicBezTo>
                        <a:cubicBezTo>
                          <a:pt x="3793711" y="3671"/>
                          <a:pt x="3829270" y="-17878"/>
                          <a:pt x="3955816" y="0"/>
                        </a:cubicBezTo>
                        <a:cubicBezTo>
                          <a:pt x="4068476" y="23393"/>
                          <a:pt x="4331727" y="-4885"/>
                          <a:pt x="4431078" y="0"/>
                        </a:cubicBezTo>
                        <a:cubicBezTo>
                          <a:pt x="4531319" y="-36540"/>
                          <a:pt x="4766685" y="-9880"/>
                          <a:pt x="4906340" y="0"/>
                        </a:cubicBezTo>
                        <a:cubicBezTo>
                          <a:pt x="5047757" y="-29401"/>
                          <a:pt x="5125816" y="18675"/>
                          <a:pt x="5337046" y="0"/>
                        </a:cubicBezTo>
                        <a:cubicBezTo>
                          <a:pt x="5405315" y="-2650"/>
                          <a:pt x="5461626" y="90034"/>
                          <a:pt x="5475916" y="203318"/>
                        </a:cubicBezTo>
                        <a:cubicBezTo>
                          <a:pt x="5501076" y="349726"/>
                          <a:pt x="5473677" y="415329"/>
                          <a:pt x="5475916" y="618073"/>
                        </a:cubicBezTo>
                        <a:cubicBezTo>
                          <a:pt x="5489552" y="828731"/>
                          <a:pt x="5479917" y="910240"/>
                          <a:pt x="5475916" y="1016564"/>
                        </a:cubicBezTo>
                        <a:cubicBezTo>
                          <a:pt x="5463287" y="1154656"/>
                          <a:pt x="5411027" y="1191206"/>
                          <a:pt x="5337046" y="1219883"/>
                        </a:cubicBezTo>
                        <a:cubicBezTo>
                          <a:pt x="5259991" y="1232556"/>
                          <a:pt x="5125971" y="1219101"/>
                          <a:pt x="4965748" y="1219883"/>
                        </a:cubicBezTo>
                        <a:cubicBezTo>
                          <a:pt x="4788190" y="1228832"/>
                          <a:pt x="4645984" y="1220513"/>
                          <a:pt x="4542468" y="1219883"/>
                        </a:cubicBezTo>
                        <a:cubicBezTo>
                          <a:pt x="4424460" y="1243935"/>
                          <a:pt x="4369292" y="1231603"/>
                          <a:pt x="4223151" y="1219883"/>
                        </a:cubicBezTo>
                        <a:cubicBezTo>
                          <a:pt x="4062338" y="1189990"/>
                          <a:pt x="3907244" y="1222967"/>
                          <a:pt x="3799871" y="1219883"/>
                        </a:cubicBezTo>
                        <a:cubicBezTo>
                          <a:pt x="3690220" y="1205668"/>
                          <a:pt x="3577153" y="1237341"/>
                          <a:pt x="3480554" y="1219883"/>
                        </a:cubicBezTo>
                        <a:cubicBezTo>
                          <a:pt x="3384186" y="1175408"/>
                          <a:pt x="3163529" y="1214137"/>
                          <a:pt x="3005292" y="1219883"/>
                        </a:cubicBezTo>
                        <a:cubicBezTo>
                          <a:pt x="2866470" y="1202306"/>
                          <a:pt x="2803570" y="1224328"/>
                          <a:pt x="2633994" y="1219883"/>
                        </a:cubicBezTo>
                        <a:cubicBezTo>
                          <a:pt x="2473695" y="1203794"/>
                          <a:pt x="2482128" y="1225309"/>
                          <a:pt x="2418641" y="1219883"/>
                        </a:cubicBezTo>
                        <a:cubicBezTo>
                          <a:pt x="2375560" y="1198818"/>
                          <a:pt x="2196122" y="1241728"/>
                          <a:pt x="2047342" y="1219883"/>
                        </a:cubicBezTo>
                        <a:cubicBezTo>
                          <a:pt x="1881836" y="1226855"/>
                          <a:pt x="1765501" y="1205829"/>
                          <a:pt x="1572080" y="1219883"/>
                        </a:cubicBezTo>
                        <a:cubicBezTo>
                          <a:pt x="1380351" y="1219018"/>
                          <a:pt x="1233065" y="1243859"/>
                          <a:pt x="1148800" y="1219883"/>
                        </a:cubicBezTo>
                        <a:cubicBezTo>
                          <a:pt x="1061902" y="1217524"/>
                          <a:pt x="975500" y="1194644"/>
                          <a:pt x="829484" y="1219883"/>
                        </a:cubicBezTo>
                        <a:cubicBezTo>
                          <a:pt x="662979" y="1216138"/>
                          <a:pt x="380262" y="1178576"/>
                          <a:pt x="138869" y="1219883"/>
                        </a:cubicBezTo>
                        <a:cubicBezTo>
                          <a:pt x="38447" y="1205771"/>
                          <a:pt x="-16699" y="1112469"/>
                          <a:pt x="0" y="1016564"/>
                        </a:cubicBezTo>
                        <a:cubicBezTo>
                          <a:pt x="-4441" y="840192"/>
                          <a:pt x="-16537" y="807551"/>
                          <a:pt x="0" y="634338"/>
                        </a:cubicBezTo>
                        <a:cubicBezTo>
                          <a:pt x="2421" y="460358"/>
                          <a:pt x="24458" y="373609"/>
                          <a:pt x="0" y="203318"/>
                        </a:cubicBezTo>
                        <a:close/>
                      </a:path>
                      <a:path w="5475916" h="1219883" stroke="0" extrusionOk="0">
                        <a:moveTo>
                          <a:pt x="0" y="203318"/>
                        </a:moveTo>
                        <a:cubicBezTo>
                          <a:pt x="-5630" y="56831"/>
                          <a:pt x="30707" y="-764"/>
                          <a:pt x="138869" y="0"/>
                        </a:cubicBezTo>
                        <a:cubicBezTo>
                          <a:pt x="274781" y="3818"/>
                          <a:pt x="362821" y="-21008"/>
                          <a:pt x="458185" y="0"/>
                        </a:cubicBezTo>
                        <a:cubicBezTo>
                          <a:pt x="571840" y="4676"/>
                          <a:pt x="690805" y="-2837"/>
                          <a:pt x="881465" y="0"/>
                        </a:cubicBezTo>
                        <a:cubicBezTo>
                          <a:pt x="1066530" y="-9459"/>
                          <a:pt x="1125291" y="22672"/>
                          <a:pt x="1200782" y="0"/>
                        </a:cubicBezTo>
                        <a:cubicBezTo>
                          <a:pt x="1281989" y="-15683"/>
                          <a:pt x="1318117" y="-2087"/>
                          <a:pt x="1416135" y="0"/>
                        </a:cubicBezTo>
                        <a:cubicBezTo>
                          <a:pt x="1499765" y="-4439"/>
                          <a:pt x="1609625" y="-32474"/>
                          <a:pt x="1683470" y="0"/>
                        </a:cubicBezTo>
                        <a:cubicBezTo>
                          <a:pt x="1770302" y="21157"/>
                          <a:pt x="1845101" y="22471"/>
                          <a:pt x="2002787" y="0"/>
                        </a:cubicBezTo>
                        <a:cubicBezTo>
                          <a:pt x="2149752" y="-24666"/>
                          <a:pt x="2214785" y="-12512"/>
                          <a:pt x="2374085" y="0"/>
                        </a:cubicBezTo>
                        <a:cubicBezTo>
                          <a:pt x="2519940" y="25581"/>
                          <a:pt x="2592290" y="-15151"/>
                          <a:pt x="2745384" y="0"/>
                        </a:cubicBezTo>
                        <a:cubicBezTo>
                          <a:pt x="2903868" y="27552"/>
                          <a:pt x="2854405" y="5304"/>
                          <a:pt x="2960737" y="0"/>
                        </a:cubicBezTo>
                        <a:cubicBezTo>
                          <a:pt x="3052040" y="-1871"/>
                          <a:pt x="3207181" y="-10575"/>
                          <a:pt x="3280053" y="0"/>
                        </a:cubicBezTo>
                        <a:cubicBezTo>
                          <a:pt x="3310513" y="22834"/>
                          <a:pt x="3563928" y="-27539"/>
                          <a:pt x="3703334" y="0"/>
                        </a:cubicBezTo>
                        <a:cubicBezTo>
                          <a:pt x="3849595" y="27785"/>
                          <a:pt x="3860943" y="19221"/>
                          <a:pt x="3970668" y="0"/>
                        </a:cubicBezTo>
                        <a:cubicBezTo>
                          <a:pt x="4083458" y="-15677"/>
                          <a:pt x="4263728" y="5490"/>
                          <a:pt x="4341966" y="0"/>
                        </a:cubicBezTo>
                        <a:cubicBezTo>
                          <a:pt x="4428310" y="-12182"/>
                          <a:pt x="4515099" y="-879"/>
                          <a:pt x="4661284" y="0"/>
                        </a:cubicBezTo>
                        <a:cubicBezTo>
                          <a:pt x="4813847" y="16581"/>
                          <a:pt x="5022940" y="-2233"/>
                          <a:pt x="5337046" y="0"/>
                        </a:cubicBezTo>
                        <a:cubicBezTo>
                          <a:pt x="5435664" y="-13517"/>
                          <a:pt x="5479332" y="57765"/>
                          <a:pt x="5475916" y="203318"/>
                        </a:cubicBezTo>
                        <a:cubicBezTo>
                          <a:pt x="5455181" y="333510"/>
                          <a:pt x="5481547" y="445719"/>
                          <a:pt x="5475916" y="585544"/>
                        </a:cubicBezTo>
                        <a:cubicBezTo>
                          <a:pt x="5480794" y="677987"/>
                          <a:pt x="5461754" y="832626"/>
                          <a:pt x="5475916" y="1016564"/>
                        </a:cubicBezTo>
                        <a:cubicBezTo>
                          <a:pt x="5465954" y="1120888"/>
                          <a:pt x="5406980" y="1244082"/>
                          <a:pt x="5337046" y="1219883"/>
                        </a:cubicBezTo>
                        <a:cubicBezTo>
                          <a:pt x="5254977" y="1227192"/>
                          <a:pt x="4999625" y="1193449"/>
                          <a:pt x="4861785" y="1219883"/>
                        </a:cubicBezTo>
                        <a:cubicBezTo>
                          <a:pt x="4703890" y="1227865"/>
                          <a:pt x="4514192" y="1204541"/>
                          <a:pt x="4438504" y="1219883"/>
                        </a:cubicBezTo>
                        <a:cubicBezTo>
                          <a:pt x="4348393" y="1235980"/>
                          <a:pt x="4235869" y="1227402"/>
                          <a:pt x="4171169" y="1219883"/>
                        </a:cubicBezTo>
                        <a:cubicBezTo>
                          <a:pt x="4081773" y="1212986"/>
                          <a:pt x="3804376" y="1205376"/>
                          <a:pt x="3695907" y="1219883"/>
                        </a:cubicBezTo>
                        <a:cubicBezTo>
                          <a:pt x="3577627" y="1245136"/>
                          <a:pt x="3441244" y="1225587"/>
                          <a:pt x="3376591" y="1219883"/>
                        </a:cubicBezTo>
                        <a:cubicBezTo>
                          <a:pt x="3313368" y="1223584"/>
                          <a:pt x="3146843" y="1219920"/>
                          <a:pt x="3057274" y="1219883"/>
                        </a:cubicBezTo>
                        <a:cubicBezTo>
                          <a:pt x="2943744" y="1230309"/>
                          <a:pt x="2795413" y="1240768"/>
                          <a:pt x="2633994" y="1219883"/>
                        </a:cubicBezTo>
                        <a:cubicBezTo>
                          <a:pt x="2484705" y="1207939"/>
                          <a:pt x="2427467" y="1241776"/>
                          <a:pt x="2262696" y="1219883"/>
                        </a:cubicBezTo>
                        <a:cubicBezTo>
                          <a:pt x="2094920" y="1211029"/>
                          <a:pt x="2146362" y="1217670"/>
                          <a:pt x="2047342" y="1219883"/>
                        </a:cubicBezTo>
                        <a:cubicBezTo>
                          <a:pt x="1944106" y="1219326"/>
                          <a:pt x="1853375" y="1241844"/>
                          <a:pt x="1624062" y="1219883"/>
                        </a:cubicBezTo>
                        <a:cubicBezTo>
                          <a:pt x="1420455" y="1195815"/>
                          <a:pt x="1413534" y="1235174"/>
                          <a:pt x="1304746" y="1219883"/>
                        </a:cubicBezTo>
                        <a:cubicBezTo>
                          <a:pt x="1197053" y="1197623"/>
                          <a:pt x="1101458" y="1217705"/>
                          <a:pt x="985429" y="1219883"/>
                        </a:cubicBezTo>
                        <a:cubicBezTo>
                          <a:pt x="869858" y="1233655"/>
                          <a:pt x="690562" y="1243050"/>
                          <a:pt x="510167" y="1219883"/>
                        </a:cubicBezTo>
                        <a:cubicBezTo>
                          <a:pt x="332376" y="1182752"/>
                          <a:pt x="257307" y="1190989"/>
                          <a:pt x="138869" y="1219883"/>
                        </a:cubicBezTo>
                        <a:cubicBezTo>
                          <a:pt x="56792" y="1185770"/>
                          <a:pt x="21736" y="1126611"/>
                          <a:pt x="0" y="1016564"/>
                        </a:cubicBezTo>
                        <a:cubicBezTo>
                          <a:pt x="-42231" y="915150"/>
                          <a:pt x="4823" y="744789"/>
                          <a:pt x="0" y="593676"/>
                        </a:cubicBezTo>
                        <a:cubicBezTo>
                          <a:pt x="35165" y="474250"/>
                          <a:pt x="-7898" y="332964"/>
                          <a:pt x="0" y="203318"/>
                        </a:cubicBezTo>
                        <a:close/>
                      </a:path>
                      <a:path w="5475916" h="1219883" fill="none" stroke="0" extrusionOk="0">
                        <a:moveTo>
                          <a:pt x="0" y="203318"/>
                        </a:moveTo>
                        <a:cubicBezTo>
                          <a:pt x="14854" y="67996"/>
                          <a:pt x="58750" y="2053"/>
                          <a:pt x="138869" y="0"/>
                        </a:cubicBezTo>
                        <a:cubicBezTo>
                          <a:pt x="306705" y="-638"/>
                          <a:pt x="389324" y="-35333"/>
                          <a:pt x="562149" y="0"/>
                        </a:cubicBezTo>
                        <a:cubicBezTo>
                          <a:pt x="739150" y="23701"/>
                          <a:pt x="809400" y="25786"/>
                          <a:pt x="985429" y="0"/>
                        </a:cubicBezTo>
                        <a:cubicBezTo>
                          <a:pt x="1149350" y="-10547"/>
                          <a:pt x="1275515" y="-3049"/>
                          <a:pt x="1356727" y="0"/>
                        </a:cubicBezTo>
                        <a:cubicBezTo>
                          <a:pt x="1459023" y="2944"/>
                          <a:pt x="1623591" y="31128"/>
                          <a:pt x="1780008" y="0"/>
                        </a:cubicBezTo>
                        <a:cubicBezTo>
                          <a:pt x="1935025" y="-8492"/>
                          <a:pt x="2006237" y="-14193"/>
                          <a:pt x="2203288" y="0"/>
                        </a:cubicBezTo>
                        <a:cubicBezTo>
                          <a:pt x="2413522" y="6935"/>
                          <a:pt x="2442915" y="24814"/>
                          <a:pt x="2678550" y="0"/>
                        </a:cubicBezTo>
                        <a:cubicBezTo>
                          <a:pt x="2918850" y="-3006"/>
                          <a:pt x="2994564" y="-20579"/>
                          <a:pt x="3153812" y="0"/>
                        </a:cubicBezTo>
                        <a:cubicBezTo>
                          <a:pt x="3298858" y="29464"/>
                          <a:pt x="3273691" y="-10538"/>
                          <a:pt x="3369165" y="0"/>
                        </a:cubicBezTo>
                        <a:cubicBezTo>
                          <a:pt x="3463235" y="16021"/>
                          <a:pt x="3594890" y="3684"/>
                          <a:pt x="3688481" y="0"/>
                        </a:cubicBezTo>
                        <a:cubicBezTo>
                          <a:pt x="3790639" y="4366"/>
                          <a:pt x="3840648" y="-5950"/>
                          <a:pt x="3955816" y="0"/>
                        </a:cubicBezTo>
                        <a:cubicBezTo>
                          <a:pt x="4064072" y="4800"/>
                          <a:pt x="4335572" y="3313"/>
                          <a:pt x="4431078" y="0"/>
                        </a:cubicBezTo>
                        <a:cubicBezTo>
                          <a:pt x="4533510" y="24700"/>
                          <a:pt x="4740873" y="-557"/>
                          <a:pt x="4906340" y="0"/>
                        </a:cubicBezTo>
                        <a:cubicBezTo>
                          <a:pt x="5058618" y="-2893"/>
                          <a:pt x="5137086" y="34333"/>
                          <a:pt x="5337046" y="0"/>
                        </a:cubicBezTo>
                        <a:cubicBezTo>
                          <a:pt x="5394800" y="-23534"/>
                          <a:pt x="5471360" y="80545"/>
                          <a:pt x="5475916" y="203318"/>
                        </a:cubicBezTo>
                        <a:cubicBezTo>
                          <a:pt x="5480765" y="333121"/>
                          <a:pt x="5446340" y="411133"/>
                          <a:pt x="5475916" y="618073"/>
                        </a:cubicBezTo>
                        <a:cubicBezTo>
                          <a:pt x="5489954" y="808832"/>
                          <a:pt x="5465177" y="907987"/>
                          <a:pt x="5475916" y="1016564"/>
                        </a:cubicBezTo>
                        <a:cubicBezTo>
                          <a:pt x="5472804" y="1141750"/>
                          <a:pt x="5415090" y="1202321"/>
                          <a:pt x="5337046" y="1219883"/>
                        </a:cubicBezTo>
                        <a:cubicBezTo>
                          <a:pt x="5258378" y="1229205"/>
                          <a:pt x="5157695" y="1199016"/>
                          <a:pt x="4965748" y="1219883"/>
                        </a:cubicBezTo>
                        <a:cubicBezTo>
                          <a:pt x="4802820" y="1245496"/>
                          <a:pt x="4673128" y="1219152"/>
                          <a:pt x="4542468" y="1219883"/>
                        </a:cubicBezTo>
                        <a:cubicBezTo>
                          <a:pt x="4422846" y="1230699"/>
                          <a:pt x="4367813" y="1237826"/>
                          <a:pt x="4223151" y="1219883"/>
                        </a:cubicBezTo>
                        <a:cubicBezTo>
                          <a:pt x="4068645" y="1208085"/>
                          <a:pt x="3908605" y="1229806"/>
                          <a:pt x="3799871" y="1219883"/>
                        </a:cubicBezTo>
                        <a:cubicBezTo>
                          <a:pt x="3725776" y="1222950"/>
                          <a:pt x="3564170" y="1232427"/>
                          <a:pt x="3480554" y="1219883"/>
                        </a:cubicBezTo>
                        <a:cubicBezTo>
                          <a:pt x="3399628" y="1200162"/>
                          <a:pt x="3145975" y="1284585"/>
                          <a:pt x="3005292" y="1219883"/>
                        </a:cubicBezTo>
                        <a:cubicBezTo>
                          <a:pt x="2850181" y="1193839"/>
                          <a:pt x="2794150" y="1221357"/>
                          <a:pt x="2633994" y="1219883"/>
                        </a:cubicBezTo>
                        <a:cubicBezTo>
                          <a:pt x="2480205" y="1205637"/>
                          <a:pt x="2487285" y="1229164"/>
                          <a:pt x="2418641" y="1219883"/>
                        </a:cubicBezTo>
                        <a:cubicBezTo>
                          <a:pt x="2353933" y="1206555"/>
                          <a:pt x="2221212" y="1228014"/>
                          <a:pt x="2047342" y="1219883"/>
                        </a:cubicBezTo>
                        <a:cubicBezTo>
                          <a:pt x="1882530" y="1180285"/>
                          <a:pt x="1758310" y="1209854"/>
                          <a:pt x="1572080" y="1219883"/>
                        </a:cubicBezTo>
                        <a:cubicBezTo>
                          <a:pt x="1395620" y="1221718"/>
                          <a:pt x="1224481" y="1222730"/>
                          <a:pt x="1148800" y="1219883"/>
                        </a:cubicBezTo>
                        <a:cubicBezTo>
                          <a:pt x="1056303" y="1212836"/>
                          <a:pt x="999281" y="1207980"/>
                          <a:pt x="829484" y="1219883"/>
                        </a:cubicBezTo>
                        <a:cubicBezTo>
                          <a:pt x="684155" y="1240473"/>
                          <a:pt x="388433" y="1182049"/>
                          <a:pt x="138869" y="1219883"/>
                        </a:cubicBezTo>
                        <a:cubicBezTo>
                          <a:pt x="69008" y="1220363"/>
                          <a:pt x="1480" y="1126513"/>
                          <a:pt x="0" y="1016564"/>
                        </a:cubicBezTo>
                        <a:cubicBezTo>
                          <a:pt x="-4576" y="836467"/>
                          <a:pt x="-10677" y="808709"/>
                          <a:pt x="0" y="634338"/>
                        </a:cubicBezTo>
                        <a:cubicBezTo>
                          <a:pt x="2344" y="476258"/>
                          <a:pt x="26981" y="376954"/>
                          <a:pt x="0" y="20331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5400" dirty="0">
                <a:solidFill>
                  <a:schemeClr val="bg1">
                    <a:lumMod val="10000"/>
                  </a:schemeClr>
                </a:solidFill>
              </a:rPr>
              <a:t>A</a:t>
            </a:r>
            <a:r>
              <a:rPr lang="vi-VN" sz="5400">
                <a:solidFill>
                  <a:schemeClr val="bg1">
                    <a:lumMod val="10000"/>
                  </a:schemeClr>
                </a:solidFill>
              </a:rPr>
              <a:t>. </a:t>
            </a:r>
            <a:r>
              <a:rPr lang="en-US" sz="5400">
                <a:solidFill>
                  <a:schemeClr val="bg1">
                    <a:lumMod val="10000"/>
                  </a:schemeClr>
                </a:solidFill>
              </a:rPr>
              <a:t>&gt;</a:t>
            </a:r>
            <a:endParaRPr lang="en-US" sz="5400" dirty="0">
              <a:solidFill>
                <a:schemeClr val="bg1">
                  <a:lumMod val="10000"/>
                </a:schemeClr>
              </a:solidFill>
            </a:endParaRPr>
          </a:p>
        </p:txBody>
      </p:sp>
      <p:sp>
        <p:nvSpPr>
          <p:cNvPr id="6" name="Rectangle: Rounded Corners 21">
            <a:extLst>
              <a:ext uri="{FF2B5EF4-FFF2-40B4-BE49-F238E27FC236}">
                <a16:creationId xmlns:a16="http://schemas.microsoft.com/office/drawing/2014/main" id="{070DB2DA-40EC-DFC0-4D04-B2D5ECBEDF1A}"/>
              </a:ext>
            </a:extLst>
          </p:cNvPr>
          <p:cNvSpPr/>
          <p:nvPr/>
        </p:nvSpPr>
        <p:spPr>
          <a:xfrm>
            <a:off x="3401427" y="5272580"/>
            <a:ext cx="5475917" cy="1219883"/>
          </a:xfrm>
          <a:custGeom>
            <a:avLst/>
            <a:gdLst>
              <a:gd name="connsiteX0" fmla="*/ 0 w 9722449"/>
              <a:gd name="connsiteY0" fmla="*/ 246561 h 1479334"/>
              <a:gd name="connsiteX1" fmla="*/ 246561 w 9722449"/>
              <a:gd name="connsiteY1" fmla="*/ 0 h 1479334"/>
              <a:gd name="connsiteX2" fmla="*/ 905799 w 9722449"/>
              <a:gd name="connsiteY2" fmla="*/ 0 h 1479334"/>
              <a:gd name="connsiteX3" fmla="*/ 1380450 w 9722449"/>
              <a:gd name="connsiteY3" fmla="*/ 0 h 1479334"/>
              <a:gd name="connsiteX4" fmla="*/ 2131981 w 9722449"/>
              <a:gd name="connsiteY4" fmla="*/ 0 h 1479334"/>
              <a:gd name="connsiteX5" fmla="*/ 2698925 w 9722449"/>
              <a:gd name="connsiteY5" fmla="*/ 0 h 1479334"/>
              <a:gd name="connsiteX6" fmla="*/ 3173576 w 9722449"/>
              <a:gd name="connsiteY6" fmla="*/ 0 h 1479334"/>
              <a:gd name="connsiteX7" fmla="*/ 3925107 w 9722449"/>
              <a:gd name="connsiteY7" fmla="*/ 0 h 1479334"/>
              <a:gd name="connsiteX8" fmla="*/ 4584345 w 9722449"/>
              <a:gd name="connsiteY8" fmla="*/ 0 h 1479334"/>
              <a:gd name="connsiteX9" fmla="*/ 5058996 w 9722449"/>
              <a:gd name="connsiteY9" fmla="*/ 0 h 1479334"/>
              <a:gd name="connsiteX10" fmla="*/ 5441354 w 9722449"/>
              <a:gd name="connsiteY10" fmla="*/ 0 h 1479334"/>
              <a:gd name="connsiteX11" fmla="*/ 6285178 w 9722449"/>
              <a:gd name="connsiteY11" fmla="*/ 0 h 1479334"/>
              <a:gd name="connsiteX12" fmla="*/ 7036709 w 9722449"/>
              <a:gd name="connsiteY12" fmla="*/ 0 h 1479334"/>
              <a:gd name="connsiteX13" fmla="*/ 7511360 w 9722449"/>
              <a:gd name="connsiteY13" fmla="*/ 0 h 1479334"/>
              <a:gd name="connsiteX14" fmla="*/ 7986011 w 9722449"/>
              <a:gd name="connsiteY14" fmla="*/ 0 h 1479334"/>
              <a:gd name="connsiteX15" fmla="*/ 8368369 w 9722449"/>
              <a:gd name="connsiteY15" fmla="*/ 0 h 1479334"/>
              <a:gd name="connsiteX16" fmla="*/ 9475888 w 9722449"/>
              <a:gd name="connsiteY16" fmla="*/ 0 h 1479334"/>
              <a:gd name="connsiteX17" fmla="*/ 9722449 w 9722449"/>
              <a:gd name="connsiteY17" fmla="*/ 246561 h 1479334"/>
              <a:gd name="connsiteX18" fmla="*/ 9722449 w 9722449"/>
              <a:gd name="connsiteY18" fmla="*/ 739667 h 1479334"/>
              <a:gd name="connsiteX19" fmla="*/ 9722449 w 9722449"/>
              <a:gd name="connsiteY19" fmla="*/ 1232773 h 1479334"/>
              <a:gd name="connsiteX20" fmla="*/ 9475888 w 9722449"/>
              <a:gd name="connsiteY20" fmla="*/ 1479334 h 1479334"/>
              <a:gd name="connsiteX21" fmla="*/ 8816650 w 9722449"/>
              <a:gd name="connsiteY21" fmla="*/ 1479334 h 1479334"/>
              <a:gd name="connsiteX22" fmla="*/ 8065119 w 9722449"/>
              <a:gd name="connsiteY22" fmla="*/ 1479334 h 1479334"/>
              <a:gd name="connsiteX23" fmla="*/ 7590468 w 9722449"/>
              <a:gd name="connsiteY23" fmla="*/ 1479334 h 1479334"/>
              <a:gd name="connsiteX24" fmla="*/ 7023524 w 9722449"/>
              <a:gd name="connsiteY24" fmla="*/ 1479334 h 1479334"/>
              <a:gd name="connsiteX25" fmla="*/ 6641166 w 9722449"/>
              <a:gd name="connsiteY25" fmla="*/ 1479334 h 1479334"/>
              <a:gd name="connsiteX26" fmla="*/ 5797342 w 9722449"/>
              <a:gd name="connsiteY26" fmla="*/ 1479334 h 1479334"/>
              <a:gd name="connsiteX27" fmla="*/ 5414984 w 9722449"/>
              <a:gd name="connsiteY27" fmla="*/ 1479334 h 1479334"/>
              <a:gd name="connsiteX28" fmla="*/ 4940333 w 9722449"/>
              <a:gd name="connsiteY28" fmla="*/ 1479334 h 1479334"/>
              <a:gd name="connsiteX29" fmla="*/ 4373389 w 9722449"/>
              <a:gd name="connsiteY29" fmla="*/ 1479334 h 1479334"/>
              <a:gd name="connsiteX30" fmla="*/ 3529564 w 9722449"/>
              <a:gd name="connsiteY30" fmla="*/ 1479334 h 1479334"/>
              <a:gd name="connsiteX31" fmla="*/ 2870327 w 9722449"/>
              <a:gd name="connsiteY31" fmla="*/ 1479334 h 1479334"/>
              <a:gd name="connsiteX32" fmla="*/ 2395676 w 9722449"/>
              <a:gd name="connsiteY32" fmla="*/ 1479334 h 1479334"/>
              <a:gd name="connsiteX33" fmla="*/ 1644145 w 9722449"/>
              <a:gd name="connsiteY33" fmla="*/ 1479334 h 1479334"/>
              <a:gd name="connsiteX34" fmla="*/ 1077200 w 9722449"/>
              <a:gd name="connsiteY34" fmla="*/ 1479334 h 1479334"/>
              <a:gd name="connsiteX35" fmla="*/ 246561 w 9722449"/>
              <a:gd name="connsiteY35" fmla="*/ 1479334 h 1479334"/>
              <a:gd name="connsiteX36" fmla="*/ 0 w 9722449"/>
              <a:gd name="connsiteY36" fmla="*/ 1232773 h 1479334"/>
              <a:gd name="connsiteX37" fmla="*/ 0 w 9722449"/>
              <a:gd name="connsiteY37" fmla="*/ 749529 h 1479334"/>
              <a:gd name="connsiteX38" fmla="*/ 0 w 9722449"/>
              <a:gd name="connsiteY38" fmla="*/ 246561 h 1479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722449" h="1479334" fill="none" extrusionOk="0">
                <a:moveTo>
                  <a:pt x="0" y="246561"/>
                </a:moveTo>
                <a:cubicBezTo>
                  <a:pt x="22584" y="91632"/>
                  <a:pt x="110894" y="3858"/>
                  <a:pt x="246561" y="0"/>
                </a:cubicBezTo>
                <a:cubicBezTo>
                  <a:pt x="446825" y="28686"/>
                  <a:pt x="680921" y="28800"/>
                  <a:pt x="905799" y="0"/>
                </a:cubicBezTo>
                <a:cubicBezTo>
                  <a:pt x="1130677" y="-28800"/>
                  <a:pt x="1184931" y="-23194"/>
                  <a:pt x="1380450" y="0"/>
                </a:cubicBezTo>
                <a:cubicBezTo>
                  <a:pt x="1575969" y="23194"/>
                  <a:pt x="1822585" y="16068"/>
                  <a:pt x="2131981" y="0"/>
                </a:cubicBezTo>
                <a:cubicBezTo>
                  <a:pt x="2441377" y="-16068"/>
                  <a:pt x="2467026" y="-23691"/>
                  <a:pt x="2698925" y="0"/>
                </a:cubicBezTo>
                <a:cubicBezTo>
                  <a:pt x="2930824" y="23691"/>
                  <a:pt x="2995654" y="-14451"/>
                  <a:pt x="3173576" y="0"/>
                </a:cubicBezTo>
                <a:cubicBezTo>
                  <a:pt x="3351498" y="14451"/>
                  <a:pt x="3739632" y="-20752"/>
                  <a:pt x="3925107" y="0"/>
                </a:cubicBezTo>
                <a:cubicBezTo>
                  <a:pt x="4110582" y="20752"/>
                  <a:pt x="4369842" y="24754"/>
                  <a:pt x="4584345" y="0"/>
                </a:cubicBezTo>
                <a:cubicBezTo>
                  <a:pt x="4798848" y="-24754"/>
                  <a:pt x="4935173" y="-2986"/>
                  <a:pt x="5058996" y="0"/>
                </a:cubicBezTo>
                <a:cubicBezTo>
                  <a:pt x="5182819" y="2986"/>
                  <a:pt x="5306986" y="-302"/>
                  <a:pt x="5441354" y="0"/>
                </a:cubicBezTo>
                <a:cubicBezTo>
                  <a:pt x="5575722" y="302"/>
                  <a:pt x="6050113" y="-40104"/>
                  <a:pt x="6285178" y="0"/>
                </a:cubicBezTo>
                <a:cubicBezTo>
                  <a:pt x="6520243" y="40104"/>
                  <a:pt x="6865565" y="-881"/>
                  <a:pt x="7036709" y="0"/>
                </a:cubicBezTo>
                <a:cubicBezTo>
                  <a:pt x="7207853" y="881"/>
                  <a:pt x="7370860" y="-15295"/>
                  <a:pt x="7511360" y="0"/>
                </a:cubicBezTo>
                <a:cubicBezTo>
                  <a:pt x="7651860" y="15295"/>
                  <a:pt x="7850915" y="18044"/>
                  <a:pt x="7986011" y="0"/>
                </a:cubicBezTo>
                <a:cubicBezTo>
                  <a:pt x="8121107" y="-18044"/>
                  <a:pt x="8219850" y="-909"/>
                  <a:pt x="8368369" y="0"/>
                </a:cubicBezTo>
                <a:cubicBezTo>
                  <a:pt x="8516888" y="909"/>
                  <a:pt x="9004131" y="-19597"/>
                  <a:pt x="9475888" y="0"/>
                </a:cubicBezTo>
                <a:cubicBezTo>
                  <a:pt x="9634458" y="-21157"/>
                  <a:pt x="9723367" y="97141"/>
                  <a:pt x="9722449" y="246561"/>
                </a:cubicBezTo>
                <a:cubicBezTo>
                  <a:pt x="9740769" y="455342"/>
                  <a:pt x="9740560" y="545396"/>
                  <a:pt x="9722449" y="739667"/>
                </a:cubicBezTo>
                <a:cubicBezTo>
                  <a:pt x="9704338" y="933938"/>
                  <a:pt x="9705815" y="1058132"/>
                  <a:pt x="9722449" y="1232773"/>
                </a:cubicBezTo>
                <a:cubicBezTo>
                  <a:pt x="9719407" y="1378526"/>
                  <a:pt x="9619433" y="1456904"/>
                  <a:pt x="9475888" y="1479334"/>
                </a:cubicBezTo>
                <a:cubicBezTo>
                  <a:pt x="9250541" y="1465077"/>
                  <a:pt x="8981893" y="1465090"/>
                  <a:pt x="8816650" y="1479334"/>
                </a:cubicBezTo>
                <a:cubicBezTo>
                  <a:pt x="8651407" y="1493578"/>
                  <a:pt x="8438897" y="1464651"/>
                  <a:pt x="8065119" y="1479334"/>
                </a:cubicBezTo>
                <a:cubicBezTo>
                  <a:pt x="7691341" y="1494017"/>
                  <a:pt x="7765765" y="1464763"/>
                  <a:pt x="7590468" y="1479334"/>
                </a:cubicBezTo>
                <a:cubicBezTo>
                  <a:pt x="7415171" y="1493905"/>
                  <a:pt x="7171463" y="1461783"/>
                  <a:pt x="7023524" y="1479334"/>
                </a:cubicBezTo>
                <a:cubicBezTo>
                  <a:pt x="6875585" y="1496885"/>
                  <a:pt x="6820177" y="1469129"/>
                  <a:pt x="6641166" y="1479334"/>
                </a:cubicBezTo>
                <a:cubicBezTo>
                  <a:pt x="6462155" y="1489539"/>
                  <a:pt x="5981119" y="1501639"/>
                  <a:pt x="5797342" y="1479334"/>
                </a:cubicBezTo>
                <a:cubicBezTo>
                  <a:pt x="5613565" y="1457029"/>
                  <a:pt x="5512366" y="1469546"/>
                  <a:pt x="5414984" y="1479334"/>
                </a:cubicBezTo>
                <a:cubicBezTo>
                  <a:pt x="5317602" y="1489122"/>
                  <a:pt x="5116741" y="1493532"/>
                  <a:pt x="4940333" y="1479334"/>
                </a:cubicBezTo>
                <a:cubicBezTo>
                  <a:pt x="4763925" y="1465136"/>
                  <a:pt x="4611035" y="1452386"/>
                  <a:pt x="4373389" y="1479334"/>
                </a:cubicBezTo>
                <a:cubicBezTo>
                  <a:pt x="4135743" y="1506282"/>
                  <a:pt x="3837419" y="1495335"/>
                  <a:pt x="3529564" y="1479334"/>
                </a:cubicBezTo>
                <a:cubicBezTo>
                  <a:pt x="3221710" y="1463333"/>
                  <a:pt x="3018590" y="1509492"/>
                  <a:pt x="2870327" y="1479334"/>
                </a:cubicBezTo>
                <a:cubicBezTo>
                  <a:pt x="2722064" y="1449176"/>
                  <a:pt x="2594417" y="1482913"/>
                  <a:pt x="2395676" y="1479334"/>
                </a:cubicBezTo>
                <a:cubicBezTo>
                  <a:pt x="2196935" y="1475755"/>
                  <a:pt x="1950318" y="1478500"/>
                  <a:pt x="1644145" y="1479334"/>
                </a:cubicBezTo>
                <a:cubicBezTo>
                  <a:pt x="1337972" y="1480168"/>
                  <a:pt x="1265886" y="1500260"/>
                  <a:pt x="1077200" y="1479334"/>
                </a:cubicBezTo>
                <a:cubicBezTo>
                  <a:pt x="888515" y="1458408"/>
                  <a:pt x="594689" y="1519631"/>
                  <a:pt x="246561" y="1479334"/>
                </a:cubicBezTo>
                <a:cubicBezTo>
                  <a:pt x="111817" y="1511679"/>
                  <a:pt x="-9896" y="1372596"/>
                  <a:pt x="0" y="1232773"/>
                </a:cubicBezTo>
                <a:cubicBezTo>
                  <a:pt x="12034" y="993674"/>
                  <a:pt x="-6510" y="847009"/>
                  <a:pt x="0" y="749529"/>
                </a:cubicBezTo>
                <a:cubicBezTo>
                  <a:pt x="6510" y="652049"/>
                  <a:pt x="11317" y="430664"/>
                  <a:pt x="0" y="246561"/>
                </a:cubicBezTo>
                <a:close/>
              </a:path>
              <a:path w="9722449" h="1479334" stroke="0" extrusionOk="0">
                <a:moveTo>
                  <a:pt x="0" y="246561"/>
                </a:moveTo>
                <a:cubicBezTo>
                  <a:pt x="-23709" y="86863"/>
                  <a:pt x="107534" y="-15536"/>
                  <a:pt x="246561" y="0"/>
                </a:cubicBezTo>
                <a:cubicBezTo>
                  <a:pt x="637646" y="-27046"/>
                  <a:pt x="814835" y="21852"/>
                  <a:pt x="1090385" y="0"/>
                </a:cubicBezTo>
                <a:cubicBezTo>
                  <a:pt x="1365935" y="-21852"/>
                  <a:pt x="1399716" y="-8752"/>
                  <a:pt x="1565036" y="0"/>
                </a:cubicBezTo>
                <a:cubicBezTo>
                  <a:pt x="1730356" y="8752"/>
                  <a:pt x="1805550" y="13229"/>
                  <a:pt x="1947394" y="0"/>
                </a:cubicBezTo>
                <a:cubicBezTo>
                  <a:pt x="2089238" y="-13229"/>
                  <a:pt x="2429039" y="31823"/>
                  <a:pt x="2791218" y="0"/>
                </a:cubicBezTo>
                <a:cubicBezTo>
                  <a:pt x="3153397" y="-31823"/>
                  <a:pt x="3048218" y="-5427"/>
                  <a:pt x="3173576" y="0"/>
                </a:cubicBezTo>
                <a:cubicBezTo>
                  <a:pt x="3298934" y="5427"/>
                  <a:pt x="3383147" y="-737"/>
                  <a:pt x="3555934" y="0"/>
                </a:cubicBezTo>
                <a:cubicBezTo>
                  <a:pt x="3728721" y="737"/>
                  <a:pt x="3992193" y="4573"/>
                  <a:pt x="4122878" y="0"/>
                </a:cubicBezTo>
                <a:cubicBezTo>
                  <a:pt x="4253563" y="-4573"/>
                  <a:pt x="4375465" y="16298"/>
                  <a:pt x="4505236" y="0"/>
                </a:cubicBezTo>
                <a:cubicBezTo>
                  <a:pt x="4635007" y="-16298"/>
                  <a:pt x="4847221" y="-468"/>
                  <a:pt x="5072181" y="0"/>
                </a:cubicBezTo>
                <a:cubicBezTo>
                  <a:pt x="5297141" y="468"/>
                  <a:pt x="5651547" y="-197"/>
                  <a:pt x="5823711" y="0"/>
                </a:cubicBezTo>
                <a:cubicBezTo>
                  <a:pt x="5995875" y="197"/>
                  <a:pt x="6133562" y="-20443"/>
                  <a:pt x="6298363" y="0"/>
                </a:cubicBezTo>
                <a:cubicBezTo>
                  <a:pt x="6463164" y="20443"/>
                  <a:pt x="6599452" y="15865"/>
                  <a:pt x="6680720" y="0"/>
                </a:cubicBezTo>
                <a:cubicBezTo>
                  <a:pt x="6761988" y="-15865"/>
                  <a:pt x="7072067" y="-14330"/>
                  <a:pt x="7432251" y="0"/>
                </a:cubicBezTo>
                <a:cubicBezTo>
                  <a:pt x="7792435" y="14330"/>
                  <a:pt x="7659524" y="3818"/>
                  <a:pt x="7814609" y="0"/>
                </a:cubicBezTo>
                <a:cubicBezTo>
                  <a:pt x="7969694" y="-3818"/>
                  <a:pt x="8047205" y="-8190"/>
                  <a:pt x="8196967" y="0"/>
                </a:cubicBezTo>
                <a:cubicBezTo>
                  <a:pt x="8346729" y="8190"/>
                  <a:pt x="8527168" y="-9311"/>
                  <a:pt x="8671618" y="0"/>
                </a:cubicBezTo>
                <a:cubicBezTo>
                  <a:pt x="8816068" y="9311"/>
                  <a:pt x="9156696" y="14892"/>
                  <a:pt x="9475888" y="0"/>
                </a:cubicBezTo>
                <a:cubicBezTo>
                  <a:pt x="9615284" y="-942"/>
                  <a:pt x="9733614" y="86857"/>
                  <a:pt x="9722449" y="246561"/>
                </a:cubicBezTo>
                <a:cubicBezTo>
                  <a:pt x="9736863" y="358552"/>
                  <a:pt x="9712134" y="482284"/>
                  <a:pt x="9722449" y="710081"/>
                </a:cubicBezTo>
                <a:cubicBezTo>
                  <a:pt x="9732764" y="937878"/>
                  <a:pt x="9703335" y="1085987"/>
                  <a:pt x="9722449" y="1232773"/>
                </a:cubicBezTo>
                <a:cubicBezTo>
                  <a:pt x="9731509" y="1373400"/>
                  <a:pt x="9601152" y="1470731"/>
                  <a:pt x="9475888" y="1479334"/>
                </a:cubicBezTo>
                <a:cubicBezTo>
                  <a:pt x="9083143" y="1456217"/>
                  <a:pt x="8948406" y="1484216"/>
                  <a:pt x="8632064" y="1479334"/>
                </a:cubicBezTo>
                <a:cubicBezTo>
                  <a:pt x="8315722" y="1474452"/>
                  <a:pt x="8344395" y="1501414"/>
                  <a:pt x="8157413" y="1479334"/>
                </a:cubicBezTo>
                <a:cubicBezTo>
                  <a:pt x="7970431" y="1457254"/>
                  <a:pt x="7851555" y="1490209"/>
                  <a:pt x="7775055" y="1479334"/>
                </a:cubicBezTo>
                <a:cubicBezTo>
                  <a:pt x="7698555" y="1468459"/>
                  <a:pt x="7438950" y="1474923"/>
                  <a:pt x="7300404" y="1479334"/>
                </a:cubicBezTo>
                <a:cubicBezTo>
                  <a:pt x="7161858" y="1483745"/>
                  <a:pt x="6995656" y="1471381"/>
                  <a:pt x="6918046" y="1479334"/>
                </a:cubicBezTo>
                <a:cubicBezTo>
                  <a:pt x="6840436" y="1487287"/>
                  <a:pt x="6519043" y="1447922"/>
                  <a:pt x="6166515" y="1479334"/>
                </a:cubicBezTo>
                <a:cubicBezTo>
                  <a:pt x="5813987" y="1510746"/>
                  <a:pt x="5642680" y="1463945"/>
                  <a:pt x="5507277" y="1479334"/>
                </a:cubicBezTo>
                <a:cubicBezTo>
                  <a:pt x="5371874" y="1494723"/>
                  <a:pt x="5222813" y="1464383"/>
                  <a:pt x="4940333" y="1479334"/>
                </a:cubicBezTo>
                <a:cubicBezTo>
                  <a:pt x="4657853" y="1494285"/>
                  <a:pt x="4639337" y="1488411"/>
                  <a:pt x="4557975" y="1479334"/>
                </a:cubicBezTo>
                <a:cubicBezTo>
                  <a:pt x="4476613" y="1470257"/>
                  <a:pt x="4163010" y="1453458"/>
                  <a:pt x="3991031" y="1479334"/>
                </a:cubicBezTo>
                <a:cubicBezTo>
                  <a:pt x="3819052" y="1505210"/>
                  <a:pt x="3556246" y="1452759"/>
                  <a:pt x="3239500" y="1479334"/>
                </a:cubicBezTo>
                <a:cubicBezTo>
                  <a:pt x="2922754" y="1505909"/>
                  <a:pt x="2824158" y="1468821"/>
                  <a:pt x="2580262" y="1479334"/>
                </a:cubicBezTo>
                <a:cubicBezTo>
                  <a:pt x="2336366" y="1489847"/>
                  <a:pt x="2260072" y="1493999"/>
                  <a:pt x="2105611" y="1479334"/>
                </a:cubicBezTo>
                <a:cubicBezTo>
                  <a:pt x="1951150" y="1464669"/>
                  <a:pt x="1808870" y="1465456"/>
                  <a:pt x="1723253" y="1479334"/>
                </a:cubicBezTo>
                <a:cubicBezTo>
                  <a:pt x="1637636" y="1493212"/>
                  <a:pt x="1271812" y="1511133"/>
                  <a:pt x="971722" y="1479334"/>
                </a:cubicBezTo>
                <a:cubicBezTo>
                  <a:pt x="671632" y="1447535"/>
                  <a:pt x="439701" y="1473089"/>
                  <a:pt x="246561" y="1479334"/>
                </a:cubicBezTo>
                <a:cubicBezTo>
                  <a:pt x="115461" y="1471082"/>
                  <a:pt x="20014" y="1345114"/>
                  <a:pt x="0" y="1232773"/>
                </a:cubicBezTo>
                <a:cubicBezTo>
                  <a:pt x="-12979" y="1096574"/>
                  <a:pt x="7624" y="855259"/>
                  <a:pt x="0" y="719943"/>
                </a:cubicBezTo>
                <a:cubicBezTo>
                  <a:pt x="-7624" y="584627"/>
                  <a:pt x="2606" y="348414"/>
                  <a:pt x="0" y="246561"/>
                </a:cubicBezTo>
                <a:close/>
              </a:path>
            </a:pathLst>
          </a:custGeom>
          <a:solidFill>
            <a:schemeClr val="accent1">
              <a:lumMod val="20000"/>
              <a:lumOff val="80000"/>
            </a:schemeClr>
          </a:solidFill>
          <a:ln>
            <a:solidFill>
              <a:schemeClr val="tx1"/>
            </a:solidFill>
            <a:extLst>
              <a:ext uri="{C807C97D-BFC1-408E-A445-0C87EB9F89A2}">
                <ask:lineSketchStyleProps xmlns:ask="http://schemas.microsoft.com/office/drawing/2018/sketchyshapes" sd="2893542790">
                  <a:custGeom>
                    <a:avLst/>
                    <a:gdLst>
                      <a:gd name="connsiteX0" fmla="*/ 0 w 5475917"/>
                      <a:gd name="connsiteY0" fmla="*/ 203318 h 1219883"/>
                      <a:gd name="connsiteX1" fmla="*/ 138869 w 5475917"/>
                      <a:gd name="connsiteY1" fmla="*/ 0 h 1219883"/>
                      <a:gd name="connsiteX2" fmla="*/ 510167 w 5475917"/>
                      <a:gd name="connsiteY2" fmla="*/ 0 h 1219883"/>
                      <a:gd name="connsiteX3" fmla="*/ 777502 w 5475917"/>
                      <a:gd name="connsiteY3" fmla="*/ 0 h 1219883"/>
                      <a:gd name="connsiteX4" fmla="*/ 1200782 w 5475917"/>
                      <a:gd name="connsiteY4" fmla="*/ 0 h 1219883"/>
                      <a:gd name="connsiteX5" fmla="*/ 1520099 w 5475917"/>
                      <a:gd name="connsiteY5" fmla="*/ 0 h 1219883"/>
                      <a:gd name="connsiteX6" fmla="*/ 1787434 w 5475917"/>
                      <a:gd name="connsiteY6" fmla="*/ 0 h 1219883"/>
                      <a:gd name="connsiteX7" fmla="*/ 2210714 w 5475917"/>
                      <a:gd name="connsiteY7" fmla="*/ 0 h 1219883"/>
                      <a:gd name="connsiteX8" fmla="*/ 2582013 w 5475917"/>
                      <a:gd name="connsiteY8" fmla="*/ 0 h 1219883"/>
                      <a:gd name="connsiteX9" fmla="*/ 2849348 w 5475917"/>
                      <a:gd name="connsiteY9" fmla="*/ 0 h 1219883"/>
                      <a:gd name="connsiteX10" fmla="*/ 3064701 w 5475917"/>
                      <a:gd name="connsiteY10" fmla="*/ 0 h 1219883"/>
                      <a:gd name="connsiteX11" fmla="*/ 3539963 w 5475917"/>
                      <a:gd name="connsiteY11" fmla="*/ 0 h 1219883"/>
                      <a:gd name="connsiteX12" fmla="*/ 3963243 w 5475917"/>
                      <a:gd name="connsiteY12" fmla="*/ 0 h 1219883"/>
                      <a:gd name="connsiteX13" fmla="*/ 4230578 w 5475917"/>
                      <a:gd name="connsiteY13" fmla="*/ 0 h 1219883"/>
                      <a:gd name="connsiteX14" fmla="*/ 4497913 w 5475917"/>
                      <a:gd name="connsiteY14" fmla="*/ 0 h 1219883"/>
                      <a:gd name="connsiteX15" fmla="*/ 4713266 w 5475917"/>
                      <a:gd name="connsiteY15" fmla="*/ 0 h 1219883"/>
                      <a:gd name="connsiteX16" fmla="*/ 5337047 w 5475917"/>
                      <a:gd name="connsiteY16" fmla="*/ 0 h 1219883"/>
                      <a:gd name="connsiteX17" fmla="*/ 5475917 w 5475917"/>
                      <a:gd name="connsiteY17" fmla="*/ 203318 h 1219883"/>
                      <a:gd name="connsiteX18" fmla="*/ 5475917 w 5475917"/>
                      <a:gd name="connsiteY18" fmla="*/ 609941 h 1219883"/>
                      <a:gd name="connsiteX19" fmla="*/ 5475917 w 5475917"/>
                      <a:gd name="connsiteY19" fmla="*/ 1016564 h 1219883"/>
                      <a:gd name="connsiteX20" fmla="*/ 5337047 w 5475917"/>
                      <a:gd name="connsiteY20" fmla="*/ 1219883 h 1219883"/>
                      <a:gd name="connsiteX21" fmla="*/ 4965749 w 5475917"/>
                      <a:gd name="connsiteY21" fmla="*/ 1219883 h 1219883"/>
                      <a:gd name="connsiteX22" fmla="*/ 4542468 w 5475917"/>
                      <a:gd name="connsiteY22" fmla="*/ 1219883 h 1219883"/>
                      <a:gd name="connsiteX23" fmla="*/ 4275134 w 5475917"/>
                      <a:gd name="connsiteY23" fmla="*/ 1219883 h 1219883"/>
                      <a:gd name="connsiteX24" fmla="*/ 3955817 w 5475917"/>
                      <a:gd name="connsiteY24" fmla="*/ 1219883 h 1219883"/>
                      <a:gd name="connsiteX25" fmla="*/ 3740464 w 5475917"/>
                      <a:gd name="connsiteY25" fmla="*/ 1219883 h 1219883"/>
                      <a:gd name="connsiteX26" fmla="*/ 3265202 w 5475917"/>
                      <a:gd name="connsiteY26" fmla="*/ 1219883 h 1219883"/>
                      <a:gd name="connsiteX27" fmla="*/ 3049849 w 5475917"/>
                      <a:gd name="connsiteY27" fmla="*/ 1219883 h 1219883"/>
                      <a:gd name="connsiteX28" fmla="*/ 2782514 w 5475917"/>
                      <a:gd name="connsiteY28" fmla="*/ 1219883 h 1219883"/>
                      <a:gd name="connsiteX29" fmla="*/ 2463197 w 5475917"/>
                      <a:gd name="connsiteY29" fmla="*/ 1219883 h 1219883"/>
                      <a:gd name="connsiteX30" fmla="*/ 1987935 w 5475917"/>
                      <a:gd name="connsiteY30" fmla="*/ 1219883 h 1219883"/>
                      <a:gd name="connsiteX31" fmla="*/ 1616637 w 5475917"/>
                      <a:gd name="connsiteY31" fmla="*/ 1219883 h 1219883"/>
                      <a:gd name="connsiteX32" fmla="*/ 1349302 w 5475917"/>
                      <a:gd name="connsiteY32" fmla="*/ 1219883 h 1219883"/>
                      <a:gd name="connsiteX33" fmla="*/ 926021 w 5475917"/>
                      <a:gd name="connsiteY33" fmla="*/ 1219883 h 1219883"/>
                      <a:gd name="connsiteX34" fmla="*/ 606704 w 5475917"/>
                      <a:gd name="connsiteY34" fmla="*/ 1219883 h 1219883"/>
                      <a:gd name="connsiteX35" fmla="*/ 138869 w 5475917"/>
                      <a:gd name="connsiteY35" fmla="*/ 1219883 h 1219883"/>
                      <a:gd name="connsiteX36" fmla="*/ 0 w 5475917"/>
                      <a:gd name="connsiteY36" fmla="*/ 1016564 h 1219883"/>
                      <a:gd name="connsiteX37" fmla="*/ 0 w 5475917"/>
                      <a:gd name="connsiteY37" fmla="*/ 618073 h 1219883"/>
                      <a:gd name="connsiteX38" fmla="*/ 0 w 5475917"/>
                      <a:gd name="connsiteY38" fmla="*/ 203318 h 1219883"/>
                      <a:gd name="connsiteX0" fmla="*/ 0 w 5475917"/>
                      <a:gd name="connsiteY0" fmla="*/ 203318 h 1219883"/>
                      <a:gd name="connsiteX1" fmla="*/ 138869 w 5475917"/>
                      <a:gd name="connsiteY1" fmla="*/ 0 h 1219883"/>
                      <a:gd name="connsiteX2" fmla="*/ 614131 w 5475917"/>
                      <a:gd name="connsiteY2" fmla="*/ 0 h 1219883"/>
                      <a:gd name="connsiteX3" fmla="*/ 881465 w 5475917"/>
                      <a:gd name="connsiteY3" fmla="*/ 0 h 1219883"/>
                      <a:gd name="connsiteX4" fmla="*/ 1096819 w 5475917"/>
                      <a:gd name="connsiteY4" fmla="*/ 0 h 1219883"/>
                      <a:gd name="connsiteX5" fmla="*/ 1572081 w 5475917"/>
                      <a:gd name="connsiteY5" fmla="*/ 0 h 1219883"/>
                      <a:gd name="connsiteX6" fmla="*/ 1787434 w 5475917"/>
                      <a:gd name="connsiteY6" fmla="*/ 0 h 1219883"/>
                      <a:gd name="connsiteX7" fmla="*/ 2002787 w 5475917"/>
                      <a:gd name="connsiteY7" fmla="*/ 0 h 1219883"/>
                      <a:gd name="connsiteX8" fmla="*/ 2322104 w 5475917"/>
                      <a:gd name="connsiteY8" fmla="*/ 0 h 1219883"/>
                      <a:gd name="connsiteX9" fmla="*/ 2537457 w 5475917"/>
                      <a:gd name="connsiteY9" fmla="*/ 0 h 1219883"/>
                      <a:gd name="connsiteX10" fmla="*/ 2856774 w 5475917"/>
                      <a:gd name="connsiteY10" fmla="*/ 0 h 1219883"/>
                      <a:gd name="connsiteX11" fmla="*/ 3280054 w 5475917"/>
                      <a:gd name="connsiteY11" fmla="*/ 0 h 1219883"/>
                      <a:gd name="connsiteX12" fmla="*/ 3547389 w 5475917"/>
                      <a:gd name="connsiteY12" fmla="*/ 0 h 1219883"/>
                      <a:gd name="connsiteX13" fmla="*/ 3762742 w 5475917"/>
                      <a:gd name="connsiteY13" fmla="*/ 0 h 1219883"/>
                      <a:gd name="connsiteX14" fmla="*/ 4186022 w 5475917"/>
                      <a:gd name="connsiteY14" fmla="*/ 0 h 1219883"/>
                      <a:gd name="connsiteX15" fmla="*/ 4401375 w 5475917"/>
                      <a:gd name="connsiteY15" fmla="*/ 0 h 1219883"/>
                      <a:gd name="connsiteX16" fmla="*/ 4616728 w 5475917"/>
                      <a:gd name="connsiteY16" fmla="*/ 0 h 1219883"/>
                      <a:gd name="connsiteX17" fmla="*/ 4884063 w 5475917"/>
                      <a:gd name="connsiteY17" fmla="*/ 0 h 1219883"/>
                      <a:gd name="connsiteX18" fmla="*/ 5337047 w 5475917"/>
                      <a:gd name="connsiteY18" fmla="*/ 0 h 1219883"/>
                      <a:gd name="connsiteX19" fmla="*/ 5475917 w 5475917"/>
                      <a:gd name="connsiteY19" fmla="*/ 203318 h 1219883"/>
                      <a:gd name="connsiteX20" fmla="*/ 5475917 w 5475917"/>
                      <a:gd name="connsiteY20" fmla="*/ 585544 h 1219883"/>
                      <a:gd name="connsiteX21" fmla="*/ 5475917 w 5475917"/>
                      <a:gd name="connsiteY21" fmla="*/ 1016564 h 1219883"/>
                      <a:gd name="connsiteX22" fmla="*/ 5337047 w 5475917"/>
                      <a:gd name="connsiteY22" fmla="*/ 1219883 h 1219883"/>
                      <a:gd name="connsiteX23" fmla="*/ 4861785 w 5475917"/>
                      <a:gd name="connsiteY23" fmla="*/ 1219883 h 1219883"/>
                      <a:gd name="connsiteX24" fmla="*/ 4594451 w 5475917"/>
                      <a:gd name="connsiteY24" fmla="*/ 1219883 h 1219883"/>
                      <a:gd name="connsiteX25" fmla="*/ 4379097 w 5475917"/>
                      <a:gd name="connsiteY25" fmla="*/ 1219883 h 1219883"/>
                      <a:gd name="connsiteX26" fmla="*/ 4111763 w 5475917"/>
                      <a:gd name="connsiteY26" fmla="*/ 1219883 h 1219883"/>
                      <a:gd name="connsiteX27" fmla="*/ 3896409 w 5475917"/>
                      <a:gd name="connsiteY27" fmla="*/ 1219883 h 1219883"/>
                      <a:gd name="connsiteX28" fmla="*/ 3473129 w 5475917"/>
                      <a:gd name="connsiteY28" fmla="*/ 1219883 h 1219883"/>
                      <a:gd name="connsiteX29" fmla="*/ 3101830 w 5475917"/>
                      <a:gd name="connsiteY29" fmla="*/ 1219883 h 1219883"/>
                      <a:gd name="connsiteX30" fmla="*/ 2782514 w 5475917"/>
                      <a:gd name="connsiteY30" fmla="*/ 1219883 h 1219883"/>
                      <a:gd name="connsiteX31" fmla="*/ 2567161 w 5475917"/>
                      <a:gd name="connsiteY31" fmla="*/ 1219883 h 1219883"/>
                      <a:gd name="connsiteX32" fmla="*/ 2247844 w 5475917"/>
                      <a:gd name="connsiteY32" fmla="*/ 1219883 h 1219883"/>
                      <a:gd name="connsiteX33" fmla="*/ 1824564 w 5475917"/>
                      <a:gd name="connsiteY33" fmla="*/ 1219883 h 1219883"/>
                      <a:gd name="connsiteX34" fmla="*/ 1453265 w 5475917"/>
                      <a:gd name="connsiteY34" fmla="*/ 1219883 h 1219883"/>
                      <a:gd name="connsiteX35" fmla="*/ 1185930 w 5475917"/>
                      <a:gd name="connsiteY35" fmla="*/ 1219883 h 1219883"/>
                      <a:gd name="connsiteX36" fmla="*/ 970577 w 5475917"/>
                      <a:gd name="connsiteY36" fmla="*/ 1219883 h 1219883"/>
                      <a:gd name="connsiteX37" fmla="*/ 547297 w 5475917"/>
                      <a:gd name="connsiteY37" fmla="*/ 1219883 h 1219883"/>
                      <a:gd name="connsiteX38" fmla="*/ 138869 w 5475917"/>
                      <a:gd name="connsiteY38" fmla="*/ 1219883 h 1219883"/>
                      <a:gd name="connsiteX39" fmla="*/ 0 w 5475917"/>
                      <a:gd name="connsiteY39" fmla="*/ 1016564 h 1219883"/>
                      <a:gd name="connsiteX40" fmla="*/ 0 w 5475917"/>
                      <a:gd name="connsiteY40" fmla="*/ 593676 h 1219883"/>
                      <a:gd name="connsiteX41" fmla="*/ 0 w 5475917"/>
                      <a:gd name="connsiteY41" fmla="*/ 203318 h 12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475917" h="1219883" fill="none" extrusionOk="0">
                        <a:moveTo>
                          <a:pt x="0" y="203318"/>
                        </a:moveTo>
                        <a:cubicBezTo>
                          <a:pt x="17794" y="70497"/>
                          <a:pt x="60784" y="5046"/>
                          <a:pt x="138869" y="0"/>
                        </a:cubicBezTo>
                        <a:cubicBezTo>
                          <a:pt x="254653" y="22663"/>
                          <a:pt x="398636" y="36308"/>
                          <a:pt x="510167" y="0"/>
                        </a:cubicBezTo>
                        <a:cubicBezTo>
                          <a:pt x="634389" y="-27358"/>
                          <a:pt x="667918" y="-16773"/>
                          <a:pt x="777502" y="0"/>
                        </a:cubicBezTo>
                        <a:cubicBezTo>
                          <a:pt x="862511" y="13853"/>
                          <a:pt x="1021941" y="-15394"/>
                          <a:pt x="1200782" y="0"/>
                        </a:cubicBezTo>
                        <a:cubicBezTo>
                          <a:pt x="1375569" y="-12297"/>
                          <a:pt x="1389751" y="-20656"/>
                          <a:pt x="1520099" y="0"/>
                        </a:cubicBezTo>
                        <a:cubicBezTo>
                          <a:pt x="1655708" y="15262"/>
                          <a:pt x="1677836" y="-18481"/>
                          <a:pt x="1787434" y="0"/>
                        </a:cubicBezTo>
                        <a:cubicBezTo>
                          <a:pt x="1884011" y="15575"/>
                          <a:pt x="2086057" y="-12182"/>
                          <a:pt x="2210714" y="0"/>
                        </a:cubicBezTo>
                        <a:cubicBezTo>
                          <a:pt x="2330619" y="16733"/>
                          <a:pt x="2462144" y="11871"/>
                          <a:pt x="2582013" y="0"/>
                        </a:cubicBezTo>
                        <a:cubicBezTo>
                          <a:pt x="2708314" y="-23485"/>
                          <a:pt x="2790560" y="-12809"/>
                          <a:pt x="2849348" y="0"/>
                        </a:cubicBezTo>
                        <a:cubicBezTo>
                          <a:pt x="2919939" y="-9821"/>
                          <a:pt x="2991643" y="-12049"/>
                          <a:pt x="3064701" y="0"/>
                        </a:cubicBezTo>
                        <a:cubicBezTo>
                          <a:pt x="3136814" y="-2806"/>
                          <a:pt x="3401569" y="-30122"/>
                          <a:pt x="3539963" y="0"/>
                        </a:cubicBezTo>
                        <a:cubicBezTo>
                          <a:pt x="3654890" y="24036"/>
                          <a:pt x="3864199" y="7625"/>
                          <a:pt x="3963243" y="0"/>
                        </a:cubicBezTo>
                        <a:cubicBezTo>
                          <a:pt x="4060251" y="-1144"/>
                          <a:pt x="4139713" y="-19003"/>
                          <a:pt x="4230578" y="0"/>
                        </a:cubicBezTo>
                        <a:cubicBezTo>
                          <a:pt x="4304438" y="25438"/>
                          <a:pt x="4411276" y="19391"/>
                          <a:pt x="4497913" y="0"/>
                        </a:cubicBezTo>
                        <a:cubicBezTo>
                          <a:pt x="4575713" y="-24713"/>
                          <a:pt x="4624000" y="9092"/>
                          <a:pt x="4713266" y="0"/>
                        </a:cubicBezTo>
                        <a:cubicBezTo>
                          <a:pt x="4755959" y="30100"/>
                          <a:pt x="5013715" y="-47911"/>
                          <a:pt x="5337047" y="0"/>
                        </a:cubicBezTo>
                        <a:cubicBezTo>
                          <a:pt x="5443958" y="-22448"/>
                          <a:pt x="5462167" y="64433"/>
                          <a:pt x="5475917" y="203318"/>
                        </a:cubicBezTo>
                        <a:cubicBezTo>
                          <a:pt x="5492742" y="376684"/>
                          <a:pt x="5495540" y="453563"/>
                          <a:pt x="5475917" y="609941"/>
                        </a:cubicBezTo>
                        <a:cubicBezTo>
                          <a:pt x="5458556" y="776448"/>
                          <a:pt x="5468786" y="874577"/>
                          <a:pt x="5475917" y="1016564"/>
                        </a:cubicBezTo>
                        <a:cubicBezTo>
                          <a:pt x="5483513" y="1122535"/>
                          <a:pt x="5429940" y="1201763"/>
                          <a:pt x="5337047" y="1219883"/>
                        </a:cubicBezTo>
                        <a:cubicBezTo>
                          <a:pt x="5205002" y="1193231"/>
                          <a:pt x="5078460" y="1207390"/>
                          <a:pt x="4965749" y="1219883"/>
                        </a:cubicBezTo>
                        <a:cubicBezTo>
                          <a:pt x="4871798" y="1222343"/>
                          <a:pt x="4769472" y="1213176"/>
                          <a:pt x="4542468" y="1219883"/>
                        </a:cubicBezTo>
                        <a:cubicBezTo>
                          <a:pt x="4333414" y="1239529"/>
                          <a:pt x="4379732" y="1210175"/>
                          <a:pt x="4275134" y="1219883"/>
                        </a:cubicBezTo>
                        <a:cubicBezTo>
                          <a:pt x="4163917" y="1218849"/>
                          <a:pt x="4029570" y="1202177"/>
                          <a:pt x="3955817" y="1219883"/>
                        </a:cubicBezTo>
                        <a:cubicBezTo>
                          <a:pt x="3873718" y="1233471"/>
                          <a:pt x="3837681" y="1215516"/>
                          <a:pt x="3740464" y="1219883"/>
                        </a:cubicBezTo>
                        <a:cubicBezTo>
                          <a:pt x="3625319" y="1230048"/>
                          <a:pt x="3363641" y="1231850"/>
                          <a:pt x="3265202" y="1219883"/>
                        </a:cubicBezTo>
                        <a:cubicBezTo>
                          <a:pt x="3168013" y="1199471"/>
                          <a:pt x="3103864" y="1212756"/>
                          <a:pt x="3049849" y="1219883"/>
                        </a:cubicBezTo>
                        <a:cubicBezTo>
                          <a:pt x="2998021" y="1229108"/>
                          <a:pt x="2883547" y="1247270"/>
                          <a:pt x="2782514" y="1219883"/>
                        </a:cubicBezTo>
                        <a:cubicBezTo>
                          <a:pt x="2698491" y="1197423"/>
                          <a:pt x="2592016" y="1203988"/>
                          <a:pt x="2463197" y="1219883"/>
                        </a:cubicBezTo>
                        <a:cubicBezTo>
                          <a:pt x="2323385" y="1261667"/>
                          <a:pt x="2134259" y="1229807"/>
                          <a:pt x="1987935" y="1219883"/>
                        </a:cubicBezTo>
                        <a:cubicBezTo>
                          <a:pt x="1822849" y="1193015"/>
                          <a:pt x="1695937" y="1236408"/>
                          <a:pt x="1616637" y="1219883"/>
                        </a:cubicBezTo>
                        <a:cubicBezTo>
                          <a:pt x="1534632" y="1188337"/>
                          <a:pt x="1447916" y="1218779"/>
                          <a:pt x="1349302" y="1219883"/>
                        </a:cubicBezTo>
                        <a:cubicBezTo>
                          <a:pt x="1213790" y="1200466"/>
                          <a:pt x="1083043" y="1213486"/>
                          <a:pt x="926021" y="1219883"/>
                        </a:cubicBezTo>
                        <a:cubicBezTo>
                          <a:pt x="762730" y="1219736"/>
                          <a:pt x="714202" y="1244627"/>
                          <a:pt x="606704" y="1219883"/>
                        </a:cubicBezTo>
                        <a:cubicBezTo>
                          <a:pt x="522988" y="1218381"/>
                          <a:pt x="331961" y="1284051"/>
                          <a:pt x="138869" y="1219883"/>
                        </a:cubicBezTo>
                        <a:cubicBezTo>
                          <a:pt x="75756" y="1244217"/>
                          <a:pt x="-25500" y="1121082"/>
                          <a:pt x="0" y="1016564"/>
                        </a:cubicBezTo>
                        <a:cubicBezTo>
                          <a:pt x="10937" y="805970"/>
                          <a:pt x="-9957" y="692456"/>
                          <a:pt x="0" y="618073"/>
                        </a:cubicBezTo>
                        <a:cubicBezTo>
                          <a:pt x="-2710" y="540552"/>
                          <a:pt x="29602" y="335075"/>
                          <a:pt x="0" y="203318"/>
                        </a:cubicBezTo>
                        <a:close/>
                      </a:path>
                      <a:path w="5475917" h="1219883" stroke="0" extrusionOk="0">
                        <a:moveTo>
                          <a:pt x="0" y="203318"/>
                        </a:moveTo>
                        <a:cubicBezTo>
                          <a:pt x="-21145" y="79274"/>
                          <a:pt x="53307" y="-2258"/>
                          <a:pt x="138869" y="0"/>
                        </a:cubicBezTo>
                        <a:cubicBezTo>
                          <a:pt x="359402" y="4089"/>
                          <a:pt x="453064" y="14553"/>
                          <a:pt x="614131" y="0"/>
                        </a:cubicBezTo>
                        <a:cubicBezTo>
                          <a:pt x="772705" y="-16017"/>
                          <a:pt x="785378" y="-7394"/>
                          <a:pt x="881465" y="0"/>
                        </a:cubicBezTo>
                        <a:cubicBezTo>
                          <a:pt x="982552" y="10991"/>
                          <a:pt x="1024187" y="13908"/>
                          <a:pt x="1096819" y="0"/>
                        </a:cubicBezTo>
                        <a:cubicBezTo>
                          <a:pt x="1177467" y="14779"/>
                          <a:pt x="1350566" y="12394"/>
                          <a:pt x="1572081" y="0"/>
                        </a:cubicBezTo>
                        <a:cubicBezTo>
                          <a:pt x="1780136" y="-32703"/>
                          <a:pt x="1716265" y="-19382"/>
                          <a:pt x="1787434" y="0"/>
                        </a:cubicBezTo>
                        <a:cubicBezTo>
                          <a:pt x="1860918" y="-2559"/>
                          <a:pt x="1901630" y="-9059"/>
                          <a:pt x="2002787" y="0"/>
                        </a:cubicBezTo>
                        <a:cubicBezTo>
                          <a:pt x="2096143" y="2671"/>
                          <a:pt x="2261383" y="16589"/>
                          <a:pt x="2322104" y="0"/>
                        </a:cubicBezTo>
                        <a:cubicBezTo>
                          <a:pt x="2397484" y="1638"/>
                          <a:pt x="2464777" y="11831"/>
                          <a:pt x="2537457" y="0"/>
                        </a:cubicBezTo>
                        <a:cubicBezTo>
                          <a:pt x="2619704" y="-13415"/>
                          <a:pt x="2730809" y="12250"/>
                          <a:pt x="2856774" y="0"/>
                        </a:cubicBezTo>
                        <a:cubicBezTo>
                          <a:pt x="3036376" y="19505"/>
                          <a:pt x="3130266" y="5645"/>
                          <a:pt x="3280054" y="0"/>
                        </a:cubicBezTo>
                        <a:cubicBezTo>
                          <a:pt x="3374710" y="-2570"/>
                          <a:pt x="3465769" y="-20068"/>
                          <a:pt x="3547389" y="0"/>
                        </a:cubicBezTo>
                        <a:cubicBezTo>
                          <a:pt x="3641924" y="27398"/>
                          <a:pt x="3707894" y="20496"/>
                          <a:pt x="3762742" y="0"/>
                        </a:cubicBezTo>
                        <a:cubicBezTo>
                          <a:pt x="3811603" y="-8782"/>
                          <a:pt x="3988794" y="-10683"/>
                          <a:pt x="4186022" y="0"/>
                        </a:cubicBezTo>
                        <a:cubicBezTo>
                          <a:pt x="4383977" y="15221"/>
                          <a:pt x="4310619" y="5225"/>
                          <a:pt x="4401375" y="0"/>
                        </a:cubicBezTo>
                        <a:cubicBezTo>
                          <a:pt x="4490200" y="-870"/>
                          <a:pt x="4526529" y="-5893"/>
                          <a:pt x="4616728" y="0"/>
                        </a:cubicBezTo>
                        <a:cubicBezTo>
                          <a:pt x="4694149" y="3791"/>
                          <a:pt x="4812205" y="-2322"/>
                          <a:pt x="4884063" y="0"/>
                        </a:cubicBezTo>
                        <a:cubicBezTo>
                          <a:pt x="4979572" y="1502"/>
                          <a:pt x="5171771" y="-1509"/>
                          <a:pt x="5337047" y="0"/>
                        </a:cubicBezTo>
                        <a:cubicBezTo>
                          <a:pt x="5411569" y="-2761"/>
                          <a:pt x="5466522" y="66253"/>
                          <a:pt x="5475917" y="203318"/>
                        </a:cubicBezTo>
                        <a:cubicBezTo>
                          <a:pt x="5508368" y="302137"/>
                          <a:pt x="5458206" y="400026"/>
                          <a:pt x="5475917" y="585544"/>
                        </a:cubicBezTo>
                        <a:cubicBezTo>
                          <a:pt x="5486818" y="785478"/>
                          <a:pt x="5462759" y="886738"/>
                          <a:pt x="5475917" y="1016564"/>
                        </a:cubicBezTo>
                        <a:cubicBezTo>
                          <a:pt x="5486747" y="1125975"/>
                          <a:pt x="5404026" y="1214245"/>
                          <a:pt x="5337047" y="1219883"/>
                        </a:cubicBezTo>
                        <a:cubicBezTo>
                          <a:pt x="5097547" y="1204234"/>
                          <a:pt x="5026211" y="1231144"/>
                          <a:pt x="4861785" y="1219883"/>
                        </a:cubicBezTo>
                        <a:cubicBezTo>
                          <a:pt x="4681453" y="1216369"/>
                          <a:pt x="4701213" y="1237555"/>
                          <a:pt x="4594451" y="1219883"/>
                        </a:cubicBezTo>
                        <a:cubicBezTo>
                          <a:pt x="4496857" y="1204059"/>
                          <a:pt x="4424434" y="1232687"/>
                          <a:pt x="4379097" y="1219883"/>
                        </a:cubicBezTo>
                        <a:cubicBezTo>
                          <a:pt x="4339819" y="1211418"/>
                          <a:pt x="4194153" y="1210762"/>
                          <a:pt x="4111763" y="1219883"/>
                        </a:cubicBezTo>
                        <a:cubicBezTo>
                          <a:pt x="4041360" y="1215825"/>
                          <a:pt x="3932696" y="1205666"/>
                          <a:pt x="3896409" y="1219883"/>
                        </a:cubicBezTo>
                        <a:cubicBezTo>
                          <a:pt x="3820985" y="1200451"/>
                          <a:pt x="3680849" y="1186773"/>
                          <a:pt x="3473129" y="1219883"/>
                        </a:cubicBezTo>
                        <a:cubicBezTo>
                          <a:pt x="3280096" y="1240452"/>
                          <a:pt x="3175738" y="1196609"/>
                          <a:pt x="3101830" y="1219883"/>
                        </a:cubicBezTo>
                        <a:cubicBezTo>
                          <a:pt x="3012897" y="1230459"/>
                          <a:pt x="2954170" y="1207051"/>
                          <a:pt x="2782514" y="1219883"/>
                        </a:cubicBezTo>
                        <a:cubicBezTo>
                          <a:pt x="2624159" y="1231254"/>
                          <a:pt x="2612875" y="1227716"/>
                          <a:pt x="2567161" y="1219883"/>
                        </a:cubicBezTo>
                        <a:cubicBezTo>
                          <a:pt x="2535415" y="1200441"/>
                          <a:pt x="2347525" y="1205407"/>
                          <a:pt x="2247844" y="1219883"/>
                        </a:cubicBezTo>
                        <a:cubicBezTo>
                          <a:pt x="2144531" y="1255882"/>
                          <a:pt x="2005694" y="1203540"/>
                          <a:pt x="1824564" y="1219883"/>
                        </a:cubicBezTo>
                        <a:cubicBezTo>
                          <a:pt x="1638535" y="1235136"/>
                          <a:pt x="1586536" y="1204646"/>
                          <a:pt x="1453265" y="1219883"/>
                        </a:cubicBezTo>
                        <a:cubicBezTo>
                          <a:pt x="1315994" y="1230746"/>
                          <a:pt x="1273378" y="1233427"/>
                          <a:pt x="1185930" y="1219883"/>
                        </a:cubicBezTo>
                        <a:cubicBezTo>
                          <a:pt x="1092570" y="1205444"/>
                          <a:pt x="1018142" y="1212689"/>
                          <a:pt x="970577" y="1219883"/>
                        </a:cubicBezTo>
                        <a:cubicBezTo>
                          <a:pt x="960955" y="1236723"/>
                          <a:pt x="726310" y="1255475"/>
                          <a:pt x="547297" y="1219883"/>
                        </a:cubicBezTo>
                        <a:cubicBezTo>
                          <a:pt x="373521" y="1196932"/>
                          <a:pt x="232151" y="1231501"/>
                          <a:pt x="138869" y="1219883"/>
                        </a:cubicBezTo>
                        <a:cubicBezTo>
                          <a:pt x="65908" y="1231154"/>
                          <a:pt x="32863" y="1115396"/>
                          <a:pt x="0" y="1016564"/>
                        </a:cubicBezTo>
                        <a:cubicBezTo>
                          <a:pt x="-5081" y="912938"/>
                          <a:pt x="11026" y="701436"/>
                          <a:pt x="0" y="593676"/>
                        </a:cubicBezTo>
                        <a:cubicBezTo>
                          <a:pt x="-3245" y="479431"/>
                          <a:pt x="-4200" y="286063"/>
                          <a:pt x="0" y="203318"/>
                        </a:cubicBezTo>
                        <a:close/>
                      </a:path>
                      <a:path w="5475917" h="1219883" fill="none" stroke="0" extrusionOk="0">
                        <a:moveTo>
                          <a:pt x="0" y="203318"/>
                        </a:moveTo>
                        <a:cubicBezTo>
                          <a:pt x="9823" y="72687"/>
                          <a:pt x="59123" y="-14968"/>
                          <a:pt x="138869" y="0"/>
                        </a:cubicBezTo>
                        <a:cubicBezTo>
                          <a:pt x="261578" y="9624"/>
                          <a:pt x="384912" y="2032"/>
                          <a:pt x="510167" y="0"/>
                        </a:cubicBezTo>
                        <a:cubicBezTo>
                          <a:pt x="639674" y="-22736"/>
                          <a:pt x="662696" y="-24261"/>
                          <a:pt x="777502" y="0"/>
                        </a:cubicBezTo>
                        <a:cubicBezTo>
                          <a:pt x="904656" y="-2788"/>
                          <a:pt x="1015044" y="22147"/>
                          <a:pt x="1200782" y="0"/>
                        </a:cubicBezTo>
                        <a:cubicBezTo>
                          <a:pt x="1374925" y="-16140"/>
                          <a:pt x="1389003" y="-18530"/>
                          <a:pt x="1520099" y="0"/>
                        </a:cubicBezTo>
                        <a:cubicBezTo>
                          <a:pt x="1647253" y="24989"/>
                          <a:pt x="1684635" y="-16842"/>
                          <a:pt x="1787434" y="0"/>
                        </a:cubicBezTo>
                        <a:cubicBezTo>
                          <a:pt x="1909330" y="7084"/>
                          <a:pt x="2085914" y="-31562"/>
                          <a:pt x="2210714" y="0"/>
                        </a:cubicBezTo>
                        <a:cubicBezTo>
                          <a:pt x="2318340" y="22846"/>
                          <a:pt x="2478514" y="40794"/>
                          <a:pt x="2582013" y="0"/>
                        </a:cubicBezTo>
                        <a:cubicBezTo>
                          <a:pt x="2707635" y="-19590"/>
                          <a:pt x="2779244" y="-174"/>
                          <a:pt x="2849348" y="0"/>
                        </a:cubicBezTo>
                        <a:cubicBezTo>
                          <a:pt x="2932969" y="-4271"/>
                          <a:pt x="2985755" y="3602"/>
                          <a:pt x="3064701" y="0"/>
                        </a:cubicBezTo>
                        <a:cubicBezTo>
                          <a:pt x="3136074" y="-8225"/>
                          <a:pt x="3430366" y="-54390"/>
                          <a:pt x="3539963" y="0"/>
                        </a:cubicBezTo>
                        <a:cubicBezTo>
                          <a:pt x="3671380" y="23982"/>
                          <a:pt x="3859015" y="-7043"/>
                          <a:pt x="3963243" y="0"/>
                        </a:cubicBezTo>
                        <a:cubicBezTo>
                          <a:pt x="4056001" y="-18438"/>
                          <a:pt x="4157491" y="-18210"/>
                          <a:pt x="4230578" y="0"/>
                        </a:cubicBezTo>
                        <a:cubicBezTo>
                          <a:pt x="4319271" y="4067"/>
                          <a:pt x="4420594" y="10757"/>
                          <a:pt x="4497913" y="0"/>
                        </a:cubicBezTo>
                        <a:cubicBezTo>
                          <a:pt x="4585749" y="-20193"/>
                          <a:pt x="4641747" y="3750"/>
                          <a:pt x="4713266" y="0"/>
                        </a:cubicBezTo>
                        <a:cubicBezTo>
                          <a:pt x="4780297" y="-31028"/>
                          <a:pt x="5030657" y="-64874"/>
                          <a:pt x="5337047" y="0"/>
                        </a:cubicBezTo>
                        <a:cubicBezTo>
                          <a:pt x="5405580" y="-6558"/>
                          <a:pt x="5499826" y="69857"/>
                          <a:pt x="5475917" y="203318"/>
                        </a:cubicBezTo>
                        <a:cubicBezTo>
                          <a:pt x="5501428" y="375912"/>
                          <a:pt x="5492601" y="451553"/>
                          <a:pt x="5475917" y="609941"/>
                        </a:cubicBezTo>
                        <a:cubicBezTo>
                          <a:pt x="5469868" y="785132"/>
                          <a:pt x="5458003" y="859693"/>
                          <a:pt x="5475917" y="1016564"/>
                        </a:cubicBezTo>
                        <a:cubicBezTo>
                          <a:pt x="5475554" y="1132502"/>
                          <a:pt x="5422288" y="1195235"/>
                          <a:pt x="5337047" y="1219883"/>
                        </a:cubicBezTo>
                        <a:cubicBezTo>
                          <a:pt x="5215337" y="1198458"/>
                          <a:pt x="5055211" y="1193161"/>
                          <a:pt x="4965749" y="1219883"/>
                        </a:cubicBezTo>
                        <a:cubicBezTo>
                          <a:pt x="4886215" y="1227398"/>
                          <a:pt x="4768975" y="1232643"/>
                          <a:pt x="4542468" y="1219883"/>
                        </a:cubicBezTo>
                        <a:cubicBezTo>
                          <a:pt x="4328432" y="1227270"/>
                          <a:pt x="4380376" y="1210548"/>
                          <a:pt x="4275134" y="1219883"/>
                        </a:cubicBezTo>
                        <a:cubicBezTo>
                          <a:pt x="4183595" y="1222080"/>
                          <a:pt x="4033277" y="1187814"/>
                          <a:pt x="3955817" y="1219883"/>
                        </a:cubicBezTo>
                        <a:cubicBezTo>
                          <a:pt x="3869688" y="1231557"/>
                          <a:pt x="3842679" y="1218644"/>
                          <a:pt x="3740464" y="1219883"/>
                        </a:cubicBezTo>
                        <a:cubicBezTo>
                          <a:pt x="3657282" y="1212208"/>
                          <a:pt x="3364906" y="1228262"/>
                          <a:pt x="3265202" y="1219883"/>
                        </a:cubicBezTo>
                        <a:cubicBezTo>
                          <a:pt x="3164886" y="1195279"/>
                          <a:pt x="3098891" y="1204641"/>
                          <a:pt x="3049849" y="1219883"/>
                        </a:cubicBezTo>
                        <a:cubicBezTo>
                          <a:pt x="2995999" y="1230435"/>
                          <a:pt x="2875278" y="1225922"/>
                          <a:pt x="2782514" y="1219883"/>
                        </a:cubicBezTo>
                        <a:cubicBezTo>
                          <a:pt x="2669034" y="1205844"/>
                          <a:pt x="2607808" y="1204794"/>
                          <a:pt x="2463197" y="1219883"/>
                        </a:cubicBezTo>
                        <a:cubicBezTo>
                          <a:pt x="2333659" y="1239550"/>
                          <a:pt x="2154839" y="1212510"/>
                          <a:pt x="1987935" y="1219883"/>
                        </a:cubicBezTo>
                        <a:cubicBezTo>
                          <a:pt x="1813995" y="1189959"/>
                          <a:pt x="1700961" y="1252165"/>
                          <a:pt x="1616637" y="1219883"/>
                        </a:cubicBezTo>
                        <a:cubicBezTo>
                          <a:pt x="1530958" y="1187569"/>
                          <a:pt x="1465955" y="1217153"/>
                          <a:pt x="1349302" y="1219883"/>
                        </a:cubicBezTo>
                        <a:cubicBezTo>
                          <a:pt x="1246702" y="1197668"/>
                          <a:pt x="1104717" y="1222865"/>
                          <a:pt x="926021" y="1219883"/>
                        </a:cubicBezTo>
                        <a:cubicBezTo>
                          <a:pt x="748437" y="1221122"/>
                          <a:pt x="712605" y="1240864"/>
                          <a:pt x="606704" y="1219883"/>
                        </a:cubicBezTo>
                        <a:cubicBezTo>
                          <a:pt x="494008" y="1206363"/>
                          <a:pt x="332112" y="1248655"/>
                          <a:pt x="138869" y="1219883"/>
                        </a:cubicBezTo>
                        <a:cubicBezTo>
                          <a:pt x="77445" y="1243714"/>
                          <a:pt x="-28352" y="1130107"/>
                          <a:pt x="0" y="1016564"/>
                        </a:cubicBezTo>
                        <a:cubicBezTo>
                          <a:pt x="-6124" y="828946"/>
                          <a:pt x="-7575" y="698806"/>
                          <a:pt x="0" y="618073"/>
                        </a:cubicBezTo>
                        <a:cubicBezTo>
                          <a:pt x="-476" y="524261"/>
                          <a:pt x="2657" y="348132"/>
                          <a:pt x="0" y="20331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5400">
                <a:solidFill>
                  <a:schemeClr val="bg1">
                    <a:lumMod val="10000"/>
                  </a:schemeClr>
                </a:solidFill>
              </a:rPr>
              <a:t>C</a:t>
            </a:r>
            <a:r>
              <a:rPr lang="vi-VN" sz="5400">
                <a:solidFill>
                  <a:schemeClr val="bg1">
                    <a:lumMod val="10000"/>
                  </a:schemeClr>
                </a:solidFill>
              </a:rPr>
              <a:t>. </a:t>
            </a:r>
            <a:r>
              <a:rPr lang="en-US" sz="5400">
                <a:solidFill>
                  <a:schemeClr val="bg1">
                    <a:lumMod val="10000"/>
                  </a:schemeClr>
                </a:solidFill>
              </a:rPr>
              <a:t>=</a:t>
            </a:r>
            <a:endParaRPr lang="en-US" sz="5400" dirty="0">
              <a:solidFill>
                <a:schemeClr val="bg1">
                  <a:lumMod val="10000"/>
                </a:schemeClr>
              </a:solidFill>
            </a:endParaRPr>
          </a:p>
        </p:txBody>
      </p:sp>
      <p:pic>
        <p:nvPicPr>
          <p:cNvPr id="7" name="Picture 2" descr="True And False PNG Free Download - PNG All">
            <a:extLst>
              <a:ext uri="{FF2B5EF4-FFF2-40B4-BE49-F238E27FC236}">
                <a16:creationId xmlns:a16="http://schemas.microsoft.com/office/drawing/2014/main" id="{FB96A737-02C3-E157-30BF-705B10BDB82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6702" t="890" r="-5636"/>
          <a:stretch/>
        </p:blipFill>
        <p:spPr bwMode="auto">
          <a:xfrm>
            <a:off x="8418429" y="2076567"/>
            <a:ext cx="1316193" cy="166745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24">
            <a:extLst>
              <a:ext uri="{FF2B5EF4-FFF2-40B4-BE49-F238E27FC236}">
                <a16:creationId xmlns:a16="http://schemas.microsoft.com/office/drawing/2014/main" id="{58BD464B-5F5E-2CFB-85E3-27B1BF7D0D3C}"/>
              </a:ext>
            </a:extLst>
          </p:cNvPr>
          <p:cNvSpPr/>
          <p:nvPr/>
        </p:nvSpPr>
        <p:spPr>
          <a:xfrm>
            <a:off x="3401427" y="3744019"/>
            <a:ext cx="5475916" cy="1219883"/>
          </a:xfrm>
          <a:custGeom>
            <a:avLst/>
            <a:gdLst>
              <a:gd name="connsiteX0" fmla="*/ 0 w 9722448"/>
              <a:gd name="connsiteY0" fmla="*/ 246561 h 1479334"/>
              <a:gd name="connsiteX1" fmla="*/ 246561 w 9722448"/>
              <a:gd name="connsiteY1" fmla="*/ 0 h 1479334"/>
              <a:gd name="connsiteX2" fmla="*/ 628919 w 9722448"/>
              <a:gd name="connsiteY2" fmla="*/ 0 h 1479334"/>
              <a:gd name="connsiteX3" fmla="*/ 1288156 w 9722448"/>
              <a:gd name="connsiteY3" fmla="*/ 0 h 1479334"/>
              <a:gd name="connsiteX4" fmla="*/ 1762807 w 9722448"/>
              <a:gd name="connsiteY4" fmla="*/ 0 h 1479334"/>
              <a:gd name="connsiteX5" fmla="*/ 2606632 w 9722448"/>
              <a:gd name="connsiteY5" fmla="*/ 0 h 1479334"/>
              <a:gd name="connsiteX6" fmla="*/ 3081283 w 9722448"/>
              <a:gd name="connsiteY6" fmla="*/ 0 h 1479334"/>
              <a:gd name="connsiteX7" fmla="*/ 3925107 w 9722448"/>
              <a:gd name="connsiteY7" fmla="*/ 0 h 1479334"/>
              <a:gd name="connsiteX8" fmla="*/ 4307464 w 9722448"/>
              <a:gd name="connsiteY8" fmla="*/ 0 h 1479334"/>
              <a:gd name="connsiteX9" fmla="*/ 4874409 w 9722448"/>
              <a:gd name="connsiteY9" fmla="*/ 0 h 1479334"/>
              <a:gd name="connsiteX10" fmla="*/ 5349060 w 9722448"/>
              <a:gd name="connsiteY10" fmla="*/ 0 h 1479334"/>
              <a:gd name="connsiteX11" fmla="*/ 6192884 w 9722448"/>
              <a:gd name="connsiteY11" fmla="*/ 0 h 1479334"/>
              <a:gd name="connsiteX12" fmla="*/ 7036708 w 9722448"/>
              <a:gd name="connsiteY12" fmla="*/ 0 h 1479334"/>
              <a:gd name="connsiteX13" fmla="*/ 7788239 w 9722448"/>
              <a:gd name="connsiteY13" fmla="*/ 0 h 1479334"/>
              <a:gd name="connsiteX14" fmla="*/ 8447476 w 9722448"/>
              <a:gd name="connsiteY14" fmla="*/ 0 h 1479334"/>
              <a:gd name="connsiteX15" fmla="*/ 9475887 w 9722448"/>
              <a:gd name="connsiteY15" fmla="*/ 0 h 1479334"/>
              <a:gd name="connsiteX16" fmla="*/ 9722448 w 9722448"/>
              <a:gd name="connsiteY16" fmla="*/ 246561 h 1479334"/>
              <a:gd name="connsiteX17" fmla="*/ 9722448 w 9722448"/>
              <a:gd name="connsiteY17" fmla="*/ 710081 h 1479334"/>
              <a:gd name="connsiteX18" fmla="*/ 9722448 w 9722448"/>
              <a:gd name="connsiteY18" fmla="*/ 1232773 h 1479334"/>
              <a:gd name="connsiteX19" fmla="*/ 9475887 w 9722448"/>
              <a:gd name="connsiteY19" fmla="*/ 1479334 h 1479334"/>
              <a:gd name="connsiteX20" fmla="*/ 9001236 w 9722448"/>
              <a:gd name="connsiteY20" fmla="*/ 1479334 h 1479334"/>
              <a:gd name="connsiteX21" fmla="*/ 8249705 w 9722448"/>
              <a:gd name="connsiteY21" fmla="*/ 1479334 h 1479334"/>
              <a:gd name="connsiteX22" fmla="*/ 7867347 w 9722448"/>
              <a:gd name="connsiteY22" fmla="*/ 1479334 h 1479334"/>
              <a:gd name="connsiteX23" fmla="*/ 7115816 w 9722448"/>
              <a:gd name="connsiteY23" fmla="*/ 1479334 h 1479334"/>
              <a:gd name="connsiteX24" fmla="*/ 6641165 w 9722448"/>
              <a:gd name="connsiteY24" fmla="*/ 1479334 h 1479334"/>
              <a:gd name="connsiteX25" fmla="*/ 5981928 w 9722448"/>
              <a:gd name="connsiteY25" fmla="*/ 1479334 h 1479334"/>
              <a:gd name="connsiteX26" fmla="*/ 5599570 w 9722448"/>
              <a:gd name="connsiteY26" fmla="*/ 1479334 h 1479334"/>
              <a:gd name="connsiteX27" fmla="*/ 5217212 w 9722448"/>
              <a:gd name="connsiteY27" fmla="*/ 1479334 h 1479334"/>
              <a:gd name="connsiteX28" fmla="*/ 4834854 w 9722448"/>
              <a:gd name="connsiteY28" fmla="*/ 1479334 h 1479334"/>
              <a:gd name="connsiteX29" fmla="*/ 4452497 w 9722448"/>
              <a:gd name="connsiteY29" fmla="*/ 1479334 h 1479334"/>
              <a:gd name="connsiteX30" fmla="*/ 3885552 w 9722448"/>
              <a:gd name="connsiteY30" fmla="*/ 1479334 h 1479334"/>
              <a:gd name="connsiteX31" fmla="*/ 3041728 w 9722448"/>
              <a:gd name="connsiteY31" fmla="*/ 1479334 h 1479334"/>
              <a:gd name="connsiteX32" fmla="*/ 2382491 w 9722448"/>
              <a:gd name="connsiteY32" fmla="*/ 1479334 h 1479334"/>
              <a:gd name="connsiteX33" fmla="*/ 1538667 w 9722448"/>
              <a:gd name="connsiteY33" fmla="*/ 1479334 h 1479334"/>
              <a:gd name="connsiteX34" fmla="*/ 1156309 w 9722448"/>
              <a:gd name="connsiteY34" fmla="*/ 1479334 h 1479334"/>
              <a:gd name="connsiteX35" fmla="*/ 246561 w 9722448"/>
              <a:gd name="connsiteY35" fmla="*/ 1479334 h 1479334"/>
              <a:gd name="connsiteX36" fmla="*/ 0 w 9722448"/>
              <a:gd name="connsiteY36" fmla="*/ 1232773 h 1479334"/>
              <a:gd name="connsiteX37" fmla="*/ 0 w 9722448"/>
              <a:gd name="connsiteY37" fmla="*/ 729805 h 1479334"/>
              <a:gd name="connsiteX38" fmla="*/ 0 w 9722448"/>
              <a:gd name="connsiteY38" fmla="*/ 246561 h 1479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722448" h="1479334" fill="none" extrusionOk="0">
                <a:moveTo>
                  <a:pt x="0" y="246561"/>
                </a:moveTo>
                <a:cubicBezTo>
                  <a:pt x="-30501" y="100455"/>
                  <a:pt x="99268" y="-28580"/>
                  <a:pt x="246561" y="0"/>
                </a:cubicBezTo>
                <a:cubicBezTo>
                  <a:pt x="354064" y="4523"/>
                  <a:pt x="469898" y="17110"/>
                  <a:pt x="628919" y="0"/>
                </a:cubicBezTo>
                <a:cubicBezTo>
                  <a:pt x="787940" y="-17110"/>
                  <a:pt x="1136080" y="-29158"/>
                  <a:pt x="1288156" y="0"/>
                </a:cubicBezTo>
                <a:cubicBezTo>
                  <a:pt x="1440232" y="29158"/>
                  <a:pt x="1663277" y="-461"/>
                  <a:pt x="1762807" y="0"/>
                </a:cubicBezTo>
                <a:cubicBezTo>
                  <a:pt x="1862337" y="461"/>
                  <a:pt x="2421748" y="28203"/>
                  <a:pt x="2606632" y="0"/>
                </a:cubicBezTo>
                <a:cubicBezTo>
                  <a:pt x="2791516" y="-28203"/>
                  <a:pt x="2882728" y="-10598"/>
                  <a:pt x="3081283" y="0"/>
                </a:cubicBezTo>
                <a:cubicBezTo>
                  <a:pt x="3279838" y="10598"/>
                  <a:pt x="3527326" y="14561"/>
                  <a:pt x="3925107" y="0"/>
                </a:cubicBezTo>
                <a:cubicBezTo>
                  <a:pt x="4322888" y="-14561"/>
                  <a:pt x="4123362" y="7453"/>
                  <a:pt x="4307464" y="0"/>
                </a:cubicBezTo>
                <a:cubicBezTo>
                  <a:pt x="4491566" y="-7453"/>
                  <a:pt x="4603678" y="14676"/>
                  <a:pt x="4874409" y="0"/>
                </a:cubicBezTo>
                <a:cubicBezTo>
                  <a:pt x="5145141" y="-14676"/>
                  <a:pt x="5218667" y="-3516"/>
                  <a:pt x="5349060" y="0"/>
                </a:cubicBezTo>
                <a:cubicBezTo>
                  <a:pt x="5479453" y="3516"/>
                  <a:pt x="5893380" y="31635"/>
                  <a:pt x="6192884" y="0"/>
                </a:cubicBezTo>
                <a:cubicBezTo>
                  <a:pt x="6492388" y="-31635"/>
                  <a:pt x="6797279" y="-21611"/>
                  <a:pt x="7036708" y="0"/>
                </a:cubicBezTo>
                <a:cubicBezTo>
                  <a:pt x="7276137" y="21611"/>
                  <a:pt x="7475170" y="12906"/>
                  <a:pt x="7788239" y="0"/>
                </a:cubicBezTo>
                <a:cubicBezTo>
                  <a:pt x="8101308" y="-12906"/>
                  <a:pt x="8262899" y="1752"/>
                  <a:pt x="8447476" y="0"/>
                </a:cubicBezTo>
                <a:cubicBezTo>
                  <a:pt x="8632053" y="-1752"/>
                  <a:pt x="9027981" y="-21252"/>
                  <a:pt x="9475887" y="0"/>
                </a:cubicBezTo>
                <a:cubicBezTo>
                  <a:pt x="9591092" y="14181"/>
                  <a:pt x="9690537" y="108002"/>
                  <a:pt x="9722448" y="246561"/>
                </a:cubicBezTo>
                <a:cubicBezTo>
                  <a:pt x="9719637" y="372095"/>
                  <a:pt x="9712264" y="485420"/>
                  <a:pt x="9722448" y="710081"/>
                </a:cubicBezTo>
                <a:cubicBezTo>
                  <a:pt x="9732632" y="934742"/>
                  <a:pt x="9727100" y="1053945"/>
                  <a:pt x="9722448" y="1232773"/>
                </a:cubicBezTo>
                <a:cubicBezTo>
                  <a:pt x="9755112" y="1369270"/>
                  <a:pt x="9630724" y="1481352"/>
                  <a:pt x="9475887" y="1479334"/>
                </a:cubicBezTo>
                <a:cubicBezTo>
                  <a:pt x="9269126" y="1461006"/>
                  <a:pt x="9155137" y="1468730"/>
                  <a:pt x="9001236" y="1479334"/>
                </a:cubicBezTo>
                <a:cubicBezTo>
                  <a:pt x="8847335" y="1489938"/>
                  <a:pt x="8566935" y="1501260"/>
                  <a:pt x="8249705" y="1479334"/>
                </a:cubicBezTo>
                <a:cubicBezTo>
                  <a:pt x="7932475" y="1457408"/>
                  <a:pt x="7983226" y="1472361"/>
                  <a:pt x="7867347" y="1479334"/>
                </a:cubicBezTo>
                <a:cubicBezTo>
                  <a:pt x="7751468" y="1486307"/>
                  <a:pt x="7439713" y="1467235"/>
                  <a:pt x="7115816" y="1479334"/>
                </a:cubicBezTo>
                <a:cubicBezTo>
                  <a:pt x="6791919" y="1491433"/>
                  <a:pt x="6819091" y="1479081"/>
                  <a:pt x="6641165" y="1479334"/>
                </a:cubicBezTo>
                <a:cubicBezTo>
                  <a:pt x="6463239" y="1479587"/>
                  <a:pt x="6287180" y="1461235"/>
                  <a:pt x="5981928" y="1479334"/>
                </a:cubicBezTo>
                <a:cubicBezTo>
                  <a:pt x="5676676" y="1497433"/>
                  <a:pt x="5750391" y="1490516"/>
                  <a:pt x="5599570" y="1479334"/>
                </a:cubicBezTo>
                <a:cubicBezTo>
                  <a:pt x="5448749" y="1468152"/>
                  <a:pt x="5309516" y="1473332"/>
                  <a:pt x="5217212" y="1479334"/>
                </a:cubicBezTo>
                <a:cubicBezTo>
                  <a:pt x="5124908" y="1485336"/>
                  <a:pt x="4979206" y="1495597"/>
                  <a:pt x="4834854" y="1479334"/>
                </a:cubicBezTo>
                <a:cubicBezTo>
                  <a:pt x="4690502" y="1463071"/>
                  <a:pt x="4579962" y="1484076"/>
                  <a:pt x="4452497" y="1479334"/>
                </a:cubicBezTo>
                <a:cubicBezTo>
                  <a:pt x="4325032" y="1474592"/>
                  <a:pt x="4140040" y="1478131"/>
                  <a:pt x="3885552" y="1479334"/>
                </a:cubicBezTo>
                <a:cubicBezTo>
                  <a:pt x="3631065" y="1480537"/>
                  <a:pt x="3342618" y="1518948"/>
                  <a:pt x="3041728" y="1479334"/>
                </a:cubicBezTo>
                <a:cubicBezTo>
                  <a:pt x="2740838" y="1439720"/>
                  <a:pt x="2700938" y="1490426"/>
                  <a:pt x="2382491" y="1479334"/>
                </a:cubicBezTo>
                <a:cubicBezTo>
                  <a:pt x="2064044" y="1468242"/>
                  <a:pt x="1867955" y="1485907"/>
                  <a:pt x="1538667" y="1479334"/>
                </a:cubicBezTo>
                <a:cubicBezTo>
                  <a:pt x="1209379" y="1472761"/>
                  <a:pt x="1341705" y="1486238"/>
                  <a:pt x="1156309" y="1479334"/>
                </a:cubicBezTo>
                <a:cubicBezTo>
                  <a:pt x="970913" y="1472430"/>
                  <a:pt x="682134" y="1471251"/>
                  <a:pt x="246561" y="1479334"/>
                </a:cubicBezTo>
                <a:cubicBezTo>
                  <a:pt x="96981" y="1494330"/>
                  <a:pt x="-15191" y="1359810"/>
                  <a:pt x="0" y="1232773"/>
                </a:cubicBezTo>
                <a:cubicBezTo>
                  <a:pt x="-10839" y="989266"/>
                  <a:pt x="-11799" y="860273"/>
                  <a:pt x="0" y="729805"/>
                </a:cubicBezTo>
                <a:cubicBezTo>
                  <a:pt x="11799" y="599337"/>
                  <a:pt x="-12005" y="445529"/>
                  <a:pt x="0" y="246561"/>
                </a:cubicBezTo>
                <a:close/>
              </a:path>
              <a:path w="9722448" h="1479334" stroke="0" extrusionOk="0">
                <a:moveTo>
                  <a:pt x="0" y="246561"/>
                </a:moveTo>
                <a:cubicBezTo>
                  <a:pt x="13046" y="111012"/>
                  <a:pt x="104001" y="-15945"/>
                  <a:pt x="246561" y="0"/>
                </a:cubicBezTo>
                <a:cubicBezTo>
                  <a:pt x="430292" y="-11007"/>
                  <a:pt x="540630" y="11328"/>
                  <a:pt x="628919" y="0"/>
                </a:cubicBezTo>
                <a:cubicBezTo>
                  <a:pt x="717208" y="-11328"/>
                  <a:pt x="1118220" y="-1946"/>
                  <a:pt x="1380450" y="0"/>
                </a:cubicBezTo>
                <a:cubicBezTo>
                  <a:pt x="1642680" y="1946"/>
                  <a:pt x="2041888" y="11690"/>
                  <a:pt x="2224274" y="0"/>
                </a:cubicBezTo>
                <a:cubicBezTo>
                  <a:pt x="2406660" y="-11690"/>
                  <a:pt x="2712850" y="-8937"/>
                  <a:pt x="2975805" y="0"/>
                </a:cubicBezTo>
                <a:cubicBezTo>
                  <a:pt x="3238760" y="8937"/>
                  <a:pt x="3535020" y="38169"/>
                  <a:pt x="3819629" y="0"/>
                </a:cubicBezTo>
                <a:cubicBezTo>
                  <a:pt x="4104238" y="-38169"/>
                  <a:pt x="4205520" y="6067"/>
                  <a:pt x="4386573" y="0"/>
                </a:cubicBezTo>
                <a:cubicBezTo>
                  <a:pt x="4567626" y="-6067"/>
                  <a:pt x="4633535" y="-10933"/>
                  <a:pt x="4861224" y="0"/>
                </a:cubicBezTo>
                <a:cubicBezTo>
                  <a:pt x="5088913" y="10933"/>
                  <a:pt x="5118687" y="-2251"/>
                  <a:pt x="5243582" y="0"/>
                </a:cubicBezTo>
                <a:cubicBezTo>
                  <a:pt x="5368477" y="2251"/>
                  <a:pt x="5689476" y="14076"/>
                  <a:pt x="5902819" y="0"/>
                </a:cubicBezTo>
                <a:cubicBezTo>
                  <a:pt x="6116162" y="-14076"/>
                  <a:pt x="6494551" y="9531"/>
                  <a:pt x="6746643" y="0"/>
                </a:cubicBezTo>
                <a:cubicBezTo>
                  <a:pt x="6998735" y="-9531"/>
                  <a:pt x="7048994" y="-218"/>
                  <a:pt x="7313588" y="0"/>
                </a:cubicBezTo>
                <a:cubicBezTo>
                  <a:pt x="7578183" y="218"/>
                  <a:pt x="7873089" y="4075"/>
                  <a:pt x="8157412" y="0"/>
                </a:cubicBezTo>
                <a:cubicBezTo>
                  <a:pt x="8441735" y="-4075"/>
                  <a:pt x="8547675" y="34265"/>
                  <a:pt x="8908943" y="0"/>
                </a:cubicBezTo>
                <a:cubicBezTo>
                  <a:pt x="9270211" y="-34265"/>
                  <a:pt x="9278898" y="9025"/>
                  <a:pt x="9475887" y="0"/>
                </a:cubicBezTo>
                <a:cubicBezTo>
                  <a:pt x="9611805" y="4469"/>
                  <a:pt x="9725972" y="108068"/>
                  <a:pt x="9722448" y="246561"/>
                </a:cubicBezTo>
                <a:cubicBezTo>
                  <a:pt x="9721806" y="422328"/>
                  <a:pt x="9700244" y="534632"/>
                  <a:pt x="9722448" y="749529"/>
                </a:cubicBezTo>
                <a:cubicBezTo>
                  <a:pt x="9744652" y="964426"/>
                  <a:pt x="9720364" y="1065698"/>
                  <a:pt x="9722448" y="1232773"/>
                </a:cubicBezTo>
                <a:cubicBezTo>
                  <a:pt x="9714969" y="1357529"/>
                  <a:pt x="9608869" y="1475461"/>
                  <a:pt x="9475887" y="1479334"/>
                </a:cubicBezTo>
                <a:cubicBezTo>
                  <a:pt x="9262395" y="1489683"/>
                  <a:pt x="9235459" y="1492959"/>
                  <a:pt x="9001236" y="1479334"/>
                </a:cubicBezTo>
                <a:cubicBezTo>
                  <a:pt x="8767013" y="1465709"/>
                  <a:pt x="8593538" y="1449929"/>
                  <a:pt x="8341998" y="1479334"/>
                </a:cubicBezTo>
                <a:cubicBezTo>
                  <a:pt x="8090458" y="1508739"/>
                  <a:pt x="7810421" y="1502314"/>
                  <a:pt x="7590468" y="1479334"/>
                </a:cubicBezTo>
                <a:cubicBezTo>
                  <a:pt x="7370515" y="1456355"/>
                  <a:pt x="7282505" y="1501113"/>
                  <a:pt x="7023523" y="1479334"/>
                </a:cubicBezTo>
                <a:cubicBezTo>
                  <a:pt x="6764541" y="1457555"/>
                  <a:pt x="6745438" y="1480884"/>
                  <a:pt x="6641165" y="1479334"/>
                </a:cubicBezTo>
                <a:cubicBezTo>
                  <a:pt x="6536892" y="1477784"/>
                  <a:pt x="6247777" y="1478678"/>
                  <a:pt x="5981928" y="1479334"/>
                </a:cubicBezTo>
                <a:cubicBezTo>
                  <a:pt x="5716079" y="1479990"/>
                  <a:pt x="5739977" y="1470242"/>
                  <a:pt x="5507277" y="1479334"/>
                </a:cubicBezTo>
                <a:cubicBezTo>
                  <a:pt x="5274577" y="1488426"/>
                  <a:pt x="5292738" y="1462510"/>
                  <a:pt x="5124919" y="1479334"/>
                </a:cubicBezTo>
                <a:cubicBezTo>
                  <a:pt x="4957100" y="1496158"/>
                  <a:pt x="4841545" y="1469874"/>
                  <a:pt x="4650268" y="1479334"/>
                </a:cubicBezTo>
                <a:cubicBezTo>
                  <a:pt x="4458991" y="1488794"/>
                  <a:pt x="4434762" y="1486583"/>
                  <a:pt x="4267910" y="1479334"/>
                </a:cubicBezTo>
                <a:cubicBezTo>
                  <a:pt x="4101058" y="1472085"/>
                  <a:pt x="4064442" y="1493658"/>
                  <a:pt x="3885552" y="1479334"/>
                </a:cubicBezTo>
                <a:cubicBezTo>
                  <a:pt x="3706662" y="1465010"/>
                  <a:pt x="3526292" y="1466831"/>
                  <a:pt x="3410901" y="1479334"/>
                </a:cubicBezTo>
                <a:cubicBezTo>
                  <a:pt x="3295510" y="1491837"/>
                  <a:pt x="3008435" y="1495510"/>
                  <a:pt x="2751664" y="1479334"/>
                </a:cubicBezTo>
                <a:cubicBezTo>
                  <a:pt x="2494893" y="1463158"/>
                  <a:pt x="2463963" y="1475909"/>
                  <a:pt x="2369306" y="1479334"/>
                </a:cubicBezTo>
                <a:cubicBezTo>
                  <a:pt x="2274649" y="1482759"/>
                  <a:pt x="1780991" y="1487051"/>
                  <a:pt x="1525482" y="1479334"/>
                </a:cubicBezTo>
                <a:cubicBezTo>
                  <a:pt x="1269973" y="1471617"/>
                  <a:pt x="790295" y="1537609"/>
                  <a:pt x="246561" y="1479334"/>
                </a:cubicBezTo>
                <a:cubicBezTo>
                  <a:pt x="91379" y="1495056"/>
                  <a:pt x="5260" y="1349529"/>
                  <a:pt x="0" y="1232773"/>
                </a:cubicBezTo>
                <a:cubicBezTo>
                  <a:pt x="1417" y="1125563"/>
                  <a:pt x="-1754" y="962059"/>
                  <a:pt x="0" y="729805"/>
                </a:cubicBezTo>
                <a:cubicBezTo>
                  <a:pt x="1754" y="497551"/>
                  <a:pt x="21661" y="443072"/>
                  <a:pt x="0" y="246561"/>
                </a:cubicBezTo>
                <a:close/>
              </a:path>
            </a:pathLst>
          </a:custGeom>
          <a:solidFill>
            <a:schemeClr val="accent1">
              <a:lumMod val="20000"/>
              <a:lumOff val="80000"/>
            </a:schemeClr>
          </a:solidFill>
          <a:ln>
            <a:solidFill>
              <a:schemeClr val="tx1"/>
            </a:solidFill>
            <a:extLst>
              <a:ext uri="{C807C97D-BFC1-408E-A445-0C87EB9F89A2}">
                <ask:lineSketchStyleProps xmlns:ask="http://schemas.microsoft.com/office/drawing/2018/sketchyshapes" sd="398765014">
                  <a:custGeom>
                    <a:avLst/>
                    <a:gdLst>
                      <a:gd name="connsiteX0" fmla="*/ 0 w 5475916"/>
                      <a:gd name="connsiteY0" fmla="*/ 203318 h 1219883"/>
                      <a:gd name="connsiteX1" fmla="*/ 138869 w 5475916"/>
                      <a:gd name="connsiteY1" fmla="*/ 0 h 1219883"/>
                      <a:gd name="connsiteX2" fmla="*/ 354222 w 5475916"/>
                      <a:gd name="connsiteY2" fmla="*/ 0 h 1219883"/>
                      <a:gd name="connsiteX3" fmla="*/ 725520 w 5475916"/>
                      <a:gd name="connsiteY3" fmla="*/ 0 h 1219883"/>
                      <a:gd name="connsiteX4" fmla="*/ 992855 w 5475916"/>
                      <a:gd name="connsiteY4" fmla="*/ 0 h 1219883"/>
                      <a:gd name="connsiteX5" fmla="*/ 1468117 w 5475916"/>
                      <a:gd name="connsiteY5" fmla="*/ 0 h 1219883"/>
                      <a:gd name="connsiteX6" fmla="*/ 1735452 w 5475916"/>
                      <a:gd name="connsiteY6" fmla="*/ 0 h 1219883"/>
                      <a:gd name="connsiteX7" fmla="*/ 2210714 w 5475916"/>
                      <a:gd name="connsiteY7" fmla="*/ 0 h 1219883"/>
                      <a:gd name="connsiteX8" fmla="*/ 2426067 w 5475916"/>
                      <a:gd name="connsiteY8" fmla="*/ 0 h 1219883"/>
                      <a:gd name="connsiteX9" fmla="*/ 2745384 w 5475916"/>
                      <a:gd name="connsiteY9" fmla="*/ 0 h 1219883"/>
                      <a:gd name="connsiteX10" fmla="*/ 3012718 w 5475916"/>
                      <a:gd name="connsiteY10" fmla="*/ 0 h 1219883"/>
                      <a:gd name="connsiteX11" fmla="*/ 3487980 w 5475916"/>
                      <a:gd name="connsiteY11" fmla="*/ 0 h 1219883"/>
                      <a:gd name="connsiteX12" fmla="*/ 3963242 w 5475916"/>
                      <a:gd name="connsiteY12" fmla="*/ 0 h 1219883"/>
                      <a:gd name="connsiteX13" fmla="*/ 4386523 w 5475916"/>
                      <a:gd name="connsiteY13" fmla="*/ 0 h 1219883"/>
                      <a:gd name="connsiteX14" fmla="*/ 4757821 w 5475916"/>
                      <a:gd name="connsiteY14" fmla="*/ 0 h 1219883"/>
                      <a:gd name="connsiteX15" fmla="*/ 5337046 w 5475916"/>
                      <a:gd name="connsiteY15" fmla="*/ 0 h 1219883"/>
                      <a:gd name="connsiteX16" fmla="*/ 5475916 w 5475916"/>
                      <a:gd name="connsiteY16" fmla="*/ 203318 h 1219883"/>
                      <a:gd name="connsiteX17" fmla="*/ 5475916 w 5475916"/>
                      <a:gd name="connsiteY17" fmla="*/ 585544 h 1219883"/>
                      <a:gd name="connsiteX18" fmla="*/ 5475916 w 5475916"/>
                      <a:gd name="connsiteY18" fmla="*/ 1016564 h 1219883"/>
                      <a:gd name="connsiteX19" fmla="*/ 5337046 w 5475916"/>
                      <a:gd name="connsiteY19" fmla="*/ 1219883 h 1219883"/>
                      <a:gd name="connsiteX20" fmla="*/ 5069712 w 5475916"/>
                      <a:gd name="connsiteY20" fmla="*/ 1219883 h 1219883"/>
                      <a:gd name="connsiteX21" fmla="*/ 4646431 w 5475916"/>
                      <a:gd name="connsiteY21" fmla="*/ 1219883 h 1219883"/>
                      <a:gd name="connsiteX22" fmla="*/ 4431078 w 5475916"/>
                      <a:gd name="connsiteY22" fmla="*/ 1219883 h 1219883"/>
                      <a:gd name="connsiteX23" fmla="*/ 4007798 w 5475916"/>
                      <a:gd name="connsiteY23" fmla="*/ 1219883 h 1219883"/>
                      <a:gd name="connsiteX24" fmla="*/ 3740463 w 5475916"/>
                      <a:gd name="connsiteY24" fmla="*/ 1219883 h 1219883"/>
                      <a:gd name="connsiteX25" fmla="*/ 3369165 w 5475916"/>
                      <a:gd name="connsiteY25" fmla="*/ 1219883 h 1219883"/>
                      <a:gd name="connsiteX26" fmla="*/ 3153812 w 5475916"/>
                      <a:gd name="connsiteY26" fmla="*/ 1219883 h 1219883"/>
                      <a:gd name="connsiteX27" fmla="*/ 2938458 w 5475916"/>
                      <a:gd name="connsiteY27" fmla="*/ 1219883 h 1219883"/>
                      <a:gd name="connsiteX28" fmla="*/ 2723105 w 5475916"/>
                      <a:gd name="connsiteY28" fmla="*/ 1219883 h 1219883"/>
                      <a:gd name="connsiteX29" fmla="*/ 2507753 w 5475916"/>
                      <a:gd name="connsiteY29" fmla="*/ 1219883 h 1219883"/>
                      <a:gd name="connsiteX30" fmla="*/ 2188436 w 5475916"/>
                      <a:gd name="connsiteY30" fmla="*/ 1219883 h 1219883"/>
                      <a:gd name="connsiteX31" fmla="*/ 1713174 w 5475916"/>
                      <a:gd name="connsiteY31" fmla="*/ 1219883 h 1219883"/>
                      <a:gd name="connsiteX32" fmla="*/ 1341876 w 5475916"/>
                      <a:gd name="connsiteY32" fmla="*/ 1219883 h 1219883"/>
                      <a:gd name="connsiteX33" fmla="*/ 866614 w 5475916"/>
                      <a:gd name="connsiteY33" fmla="*/ 1219883 h 1219883"/>
                      <a:gd name="connsiteX34" fmla="*/ 651260 w 5475916"/>
                      <a:gd name="connsiteY34" fmla="*/ 1219883 h 1219883"/>
                      <a:gd name="connsiteX35" fmla="*/ 138869 w 5475916"/>
                      <a:gd name="connsiteY35" fmla="*/ 1219883 h 1219883"/>
                      <a:gd name="connsiteX36" fmla="*/ 0 w 5475916"/>
                      <a:gd name="connsiteY36" fmla="*/ 1016564 h 1219883"/>
                      <a:gd name="connsiteX37" fmla="*/ 0 w 5475916"/>
                      <a:gd name="connsiteY37" fmla="*/ 601809 h 1219883"/>
                      <a:gd name="connsiteX38" fmla="*/ 0 w 5475916"/>
                      <a:gd name="connsiteY38" fmla="*/ 203318 h 1219883"/>
                      <a:gd name="connsiteX0" fmla="*/ 0 w 5475916"/>
                      <a:gd name="connsiteY0" fmla="*/ 203318 h 1219883"/>
                      <a:gd name="connsiteX1" fmla="*/ 138869 w 5475916"/>
                      <a:gd name="connsiteY1" fmla="*/ 0 h 1219883"/>
                      <a:gd name="connsiteX2" fmla="*/ 354222 w 5475916"/>
                      <a:gd name="connsiteY2" fmla="*/ 0 h 1219883"/>
                      <a:gd name="connsiteX3" fmla="*/ 777502 w 5475916"/>
                      <a:gd name="connsiteY3" fmla="*/ 0 h 1219883"/>
                      <a:gd name="connsiteX4" fmla="*/ 1252764 w 5475916"/>
                      <a:gd name="connsiteY4" fmla="*/ 0 h 1219883"/>
                      <a:gd name="connsiteX5" fmla="*/ 1676044 w 5475916"/>
                      <a:gd name="connsiteY5" fmla="*/ 0 h 1219883"/>
                      <a:gd name="connsiteX6" fmla="*/ 2151306 w 5475916"/>
                      <a:gd name="connsiteY6" fmla="*/ 0 h 1219883"/>
                      <a:gd name="connsiteX7" fmla="*/ 2470623 w 5475916"/>
                      <a:gd name="connsiteY7" fmla="*/ 0 h 1219883"/>
                      <a:gd name="connsiteX8" fmla="*/ 2737958 w 5475916"/>
                      <a:gd name="connsiteY8" fmla="*/ 0 h 1219883"/>
                      <a:gd name="connsiteX9" fmla="*/ 2953311 w 5475916"/>
                      <a:gd name="connsiteY9" fmla="*/ 0 h 1219883"/>
                      <a:gd name="connsiteX10" fmla="*/ 3324609 w 5475916"/>
                      <a:gd name="connsiteY10" fmla="*/ 0 h 1219883"/>
                      <a:gd name="connsiteX11" fmla="*/ 3799871 w 5475916"/>
                      <a:gd name="connsiteY11" fmla="*/ 0 h 1219883"/>
                      <a:gd name="connsiteX12" fmla="*/ 4119188 w 5475916"/>
                      <a:gd name="connsiteY12" fmla="*/ 0 h 1219883"/>
                      <a:gd name="connsiteX13" fmla="*/ 4594450 w 5475916"/>
                      <a:gd name="connsiteY13" fmla="*/ 0 h 1219883"/>
                      <a:gd name="connsiteX14" fmla="*/ 5017730 w 5475916"/>
                      <a:gd name="connsiteY14" fmla="*/ 0 h 1219883"/>
                      <a:gd name="connsiteX15" fmla="*/ 5337046 w 5475916"/>
                      <a:gd name="connsiteY15" fmla="*/ 0 h 1219883"/>
                      <a:gd name="connsiteX16" fmla="*/ 5475916 w 5475916"/>
                      <a:gd name="connsiteY16" fmla="*/ 203318 h 1219883"/>
                      <a:gd name="connsiteX17" fmla="*/ 5475916 w 5475916"/>
                      <a:gd name="connsiteY17" fmla="*/ 618073 h 1219883"/>
                      <a:gd name="connsiteX18" fmla="*/ 5475916 w 5475916"/>
                      <a:gd name="connsiteY18" fmla="*/ 1016564 h 1219883"/>
                      <a:gd name="connsiteX19" fmla="*/ 5337046 w 5475916"/>
                      <a:gd name="connsiteY19" fmla="*/ 1219883 h 1219883"/>
                      <a:gd name="connsiteX20" fmla="*/ 5069712 w 5475916"/>
                      <a:gd name="connsiteY20" fmla="*/ 1219883 h 1219883"/>
                      <a:gd name="connsiteX21" fmla="*/ 4698413 w 5475916"/>
                      <a:gd name="connsiteY21" fmla="*/ 1219883 h 1219883"/>
                      <a:gd name="connsiteX22" fmla="*/ 4275133 w 5475916"/>
                      <a:gd name="connsiteY22" fmla="*/ 1219883 h 1219883"/>
                      <a:gd name="connsiteX23" fmla="*/ 3955816 w 5475916"/>
                      <a:gd name="connsiteY23" fmla="*/ 1219883 h 1219883"/>
                      <a:gd name="connsiteX24" fmla="*/ 3740463 w 5475916"/>
                      <a:gd name="connsiteY24" fmla="*/ 1219883 h 1219883"/>
                      <a:gd name="connsiteX25" fmla="*/ 3369165 w 5475916"/>
                      <a:gd name="connsiteY25" fmla="*/ 1219883 h 1219883"/>
                      <a:gd name="connsiteX26" fmla="*/ 3101830 w 5475916"/>
                      <a:gd name="connsiteY26" fmla="*/ 1219883 h 1219883"/>
                      <a:gd name="connsiteX27" fmla="*/ 2886477 w 5475916"/>
                      <a:gd name="connsiteY27" fmla="*/ 1219883 h 1219883"/>
                      <a:gd name="connsiteX28" fmla="*/ 2619142 w 5475916"/>
                      <a:gd name="connsiteY28" fmla="*/ 1219883 h 1219883"/>
                      <a:gd name="connsiteX29" fmla="*/ 2403789 w 5475916"/>
                      <a:gd name="connsiteY29" fmla="*/ 1219883 h 1219883"/>
                      <a:gd name="connsiteX30" fmla="*/ 2188436 w 5475916"/>
                      <a:gd name="connsiteY30" fmla="*/ 1219883 h 1219883"/>
                      <a:gd name="connsiteX31" fmla="*/ 1921101 w 5475916"/>
                      <a:gd name="connsiteY31" fmla="*/ 1219883 h 1219883"/>
                      <a:gd name="connsiteX32" fmla="*/ 1549803 w 5475916"/>
                      <a:gd name="connsiteY32" fmla="*/ 1219883 h 1219883"/>
                      <a:gd name="connsiteX33" fmla="*/ 1334449 w 5475916"/>
                      <a:gd name="connsiteY33" fmla="*/ 1219883 h 1219883"/>
                      <a:gd name="connsiteX34" fmla="*/ 859188 w 5475916"/>
                      <a:gd name="connsiteY34" fmla="*/ 1219883 h 1219883"/>
                      <a:gd name="connsiteX35" fmla="*/ 138869 w 5475916"/>
                      <a:gd name="connsiteY35" fmla="*/ 1219883 h 1219883"/>
                      <a:gd name="connsiteX36" fmla="*/ 0 w 5475916"/>
                      <a:gd name="connsiteY36" fmla="*/ 1016564 h 1219883"/>
                      <a:gd name="connsiteX37" fmla="*/ 0 w 5475916"/>
                      <a:gd name="connsiteY37" fmla="*/ 601809 h 1219883"/>
                      <a:gd name="connsiteX38" fmla="*/ 0 w 5475916"/>
                      <a:gd name="connsiteY38" fmla="*/ 203318 h 12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475916" h="1219883" fill="none" extrusionOk="0">
                        <a:moveTo>
                          <a:pt x="0" y="203318"/>
                        </a:moveTo>
                        <a:cubicBezTo>
                          <a:pt x="-32678" y="80945"/>
                          <a:pt x="60804" y="-33491"/>
                          <a:pt x="138869" y="0"/>
                        </a:cubicBezTo>
                        <a:cubicBezTo>
                          <a:pt x="205367" y="10251"/>
                          <a:pt x="259090" y="25440"/>
                          <a:pt x="354222" y="0"/>
                        </a:cubicBezTo>
                        <a:cubicBezTo>
                          <a:pt x="458920" y="-27015"/>
                          <a:pt x="637490" y="-33729"/>
                          <a:pt x="725520" y="0"/>
                        </a:cubicBezTo>
                        <a:cubicBezTo>
                          <a:pt x="804145" y="22119"/>
                          <a:pt x="944313" y="7600"/>
                          <a:pt x="992855" y="0"/>
                        </a:cubicBezTo>
                        <a:cubicBezTo>
                          <a:pt x="1051512" y="11391"/>
                          <a:pt x="1353275" y="13984"/>
                          <a:pt x="1468117" y="0"/>
                        </a:cubicBezTo>
                        <a:cubicBezTo>
                          <a:pt x="1562480" y="-14457"/>
                          <a:pt x="1620960" y="-6940"/>
                          <a:pt x="1735452" y="0"/>
                        </a:cubicBezTo>
                        <a:cubicBezTo>
                          <a:pt x="1838067" y="8050"/>
                          <a:pt x="1965580" y="21598"/>
                          <a:pt x="2210714" y="0"/>
                        </a:cubicBezTo>
                        <a:cubicBezTo>
                          <a:pt x="2439148" y="-7968"/>
                          <a:pt x="2329297" y="-3751"/>
                          <a:pt x="2426067" y="0"/>
                        </a:cubicBezTo>
                        <a:cubicBezTo>
                          <a:pt x="2524936" y="-8731"/>
                          <a:pt x="2595336" y="12126"/>
                          <a:pt x="2745384" y="0"/>
                        </a:cubicBezTo>
                        <a:cubicBezTo>
                          <a:pt x="2900758" y="-11790"/>
                          <a:pt x="2936693" y="1141"/>
                          <a:pt x="3012718" y="0"/>
                        </a:cubicBezTo>
                        <a:cubicBezTo>
                          <a:pt x="3098070" y="6975"/>
                          <a:pt x="3319317" y="67256"/>
                          <a:pt x="3487980" y="0"/>
                        </a:cubicBezTo>
                        <a:cubicBezTo>
                          <a:pt x="3652311" y="-28395"/>
                          <a:pt x="3840404" y="2684"/>
                          <a:pt x="3963242" y="0"/>
                        </a:cubicBezTo>
                        <a:cubicBezTo>
                          <a:pt x="4106601" y="-1929"/>
                          <a:pt x="4188661" y="13472"/>
                          <a:pt x="4386523" y="0"/>
                        </a:cubicBezTo>
                        <a:cubicBezTo>
                          <a:pt x="4577002" y="-23157"/>
                          <a:pt x="4651992" y="5472"/>
                          <a:pt x="4757821" y="0"/>
                        </a:cubicBezTo>
                        <a:cubicBezTo>
                          <a:pt x="4880699" y="50252"/>
                          <a:pt x="5103181" y="-1905"/>
                          <a:pt x="5337046" y="0"/>
                        </a:cubicBezTo>
                        <a:cubicBezTo>
                          <a:pt x="5421500" y="16425"/>
                          <a:pt x="5455102" y="99145"/>
                          <a:pt x="5475916" y="203318"/>
                        </a:cubicBezTo>
                        <a:cubicBezTo>
                          <a:pt x="5493235" y="295259"/>
                          <a:pt x="5466476" y="385859"/>
                          <a:pt x="5475916" y="585544"/>
                        </a:cubicBezTo>
                        <a:cubicBezTo>
                          <a:pt x="5489932" y="758893"/>
                          <a:pt x="5495729" y="885810"/>
                          <a:pt x="5475916" y="1016564"/>
                        </a:cubicBezTo>
                        <a:cubicBezTo>
                          <a:pt x="5511774" y="1130695"/>
                          <a:pt x="5422907" y="1227872"/>
                          <a:pt x="5337046" y="1219883"/>
                        </a:cubicBezTo>
                        <a:cubicBezTo>
                          <a:pt x="5222348" y="1207937"/>
                          <a:pt x="5159055" y="1218061"/>
                          <a:pt x="5069712" y="1219883"/>
                        </a:cubicBezTo>
                        <a:cubicBezTo>
                          <a:pt x="4988794" y="1233778"/>
                          <a:pt x="4817147" y="1235614"/>
                          <a:pt x="4646431" y="1219883"/>
                        </a:cubicBezTo>
                        <a:cubicBezTo>
                          <a:pt x="4474056" y="1205971"/>
                          <a:pt x="4490101" y="1209491"/>
                          <a:pt x="4431078" y="1219883"/>
                        </a:cubicBezTo>
                        <a:cubicBezTo>
                          <a:pt x="4352014" y="1241065"/>
                          <a:pt x="4181431" y="1204617"/>
                          <a:pt x="4007798" y="1219883"/>
                        </a:cubicBezTo>
                        <a:cubicBezTo>
                          <a:pt x="3823461" y="1229206"/>
                          <a:pt x="3842960" y="1218381"/>
                          <a:pt x="3740463" y="1219883"/>
                        </a:cubicBezTo>
                        <a:cubicBezTo>
                          <a:pt x="3630984" y="1217297"/>
                          <a:pt x="3539003" y="1189353"/>
                          <a:pt x="3369165" y="1219883"/>
                        </a:cubicBezTo>
                        <a:cubicBezTo>
                          <a:pt x="3204081" y="1232451"/>
                          <a:pt x="3236881" y="1225230"/>
                          <a:pt x="3153812" y="1219883"/>
                        </a:cubicBezTo>
                        <a:cubicBezTo>
                          <a:pt x="3068152" y="1207177"/>
                          <a:pt x="2998821" y="1219513"/>
                          <a:pt x="2938458" y="1219883"/>
                        </a:cubicBezTo>
                        <a:cubicBezTo>
                          <a:pt x="2895149" y="1227682"/>
                          <a:pt x="2812952" y="1240325"/>
                          <a:pt x="2723105" y="1219883"/>
                        </a:cubicBezTo>
                        <a:cubicBezTo>
                          <a:pt x="2640223" y="1213486"/>
                          <a:pt x="2575694" y="1221223"/>
                          <a:pt x="2507753" y="1219883"/>
                        </a:cubicBezTo>
                        <a:cubicBezTo>
                          <a:pt x="2414799" y="1213436"/>
                          <a:pt x="2325987" y="1224423"/>
                          <a:pt x="2188436" y="1219883"/>
                        </a:cubicBezTo>
                        <a:cubicBezTo>
                          <a:pt x="2023875" y="1214463"/>
                          <a:pt x="1885803" y="1255671"/>
                          <a:pt x="1713174" y="1219883"/>
                        </a:cubicBezTo>
                        <a:cubicBezTo>
                          <a:pt x="1549375" y="1180655"/>
                          <a:pt x="1512972" y="1220644"/>
                          <a:pt x="1341876" y="1219883"/>
                        </a:cubicBezTo>
                        <a:cubicBezTo>
                          <a:pt x="1151840" y="1229488"/>
                          <a:pt x="1063531" y="1218142"/>
                          <a:pt x="866614" y="1219883"/>
                        </a:cubicBezTo>
                        <a:cubicBezTo>
                          <a:pt x="670883" y="1226780"/>
                          <a:pt x="764294" y="1240727"/>
                          <a:pt x="651260" y="1219883"/>
                        </a:cubicBezTo>
                        <a:cubicBezTo>
                          <a:pt x="528056" y="1245967"/>
                          <a:pt x="350683" y="1235386"/>
                          <a:pt x="138869" y="1219883"/>
                        </a:cubicBezTo>
                        <a:cubicBezTo>
                          <a:pt x="63908" y="1239346"/>
                          <a:pt x="-16859" y="1129859"/>
                          <a:pt x="0" y="1016564"/>
                        </a:cubicBezTo>
                        <a:cubicBezTo>
                          <a:pt x="3808" y="795181"/>
                          <a:pt x="-3462" y="702319"/>
                          <a:pt x="0" y="601809"/>
                        </a:cubicBezTo>
                        <a:cubicBezTo>
                          <a:pt x="-5834" y="504178"/>
                          <a:pt x="-34774" y="378796"/>
                          <a:pt x="0" y="203318"/>
                        </a:cubicBezTo>
                        <a:close/>
                      </a:path>
                      <a:path w="5475916" h="1219883" stroke="0" extrusionOk="0">
                        <a:moveTo>
                          <a:pt x="0" y="203318"/>
                        </a:moveTo>
                        <a:cubicBezTo>
                          <a:pt x="3238" y="89135"/>
                          <a:pt x="59059" y="-8268"/>
                          <a:pt x="138869" y="0"/>
                        </a:cubicBezTo>
                        <a:cubicBezTo>
                          <a:pt x="241625" y="-3742"/>
                          <a:pt x="303000" y="8999"/>
                          <a:pt x="354222" y="0"/>
                        </a:cubicBezTo>
                        <a:cubicBezTo>
                          <a:pt x="407082" y="905"/>
                          <a:pt x="594766" y="286"/>
                          <a:pt x="777502" y="0"/>
                        </a:cubicBezTo>
                        <a:cubicBezTo>
                          <a:pt x="930782" y="7409"/>
                          <a:pt x="1150048" y="15316"/>
                          <a:pt x="1252764" y="0"/>
                        </a:cubicBezTo>
                        <a:cubicBezTo>
                          <a:pt x="1383851" y="-371"/>
                          <a:pt x="1564113" y="-126"/>
                          <a:pt x="1676044" y="0"/>
                        </a:cubicBezTo>
                        <a:cubicBezTo>
                          <a:pt x="1816743" y="-2171"/>
                          <a:pt x="1998013" y="26882"/>
                          <a:pt x="2151306" y="0"/>
                        </a:cubicBezTo>
                        <a:cubicBezTo>
                          <a:pt x="2319687" y="-19008"/>
                          <a:pt x="2355528" y="15523"/>
                          <a:pt x="2470623" y="0"/>
                        </a:cubicBezTo>
                        <a:cubicBezTo>
                          <a:pt x="2568942" y="-1198"/>
                          <a:pt x="2617415" y="-13130"/>
                          <a:pt x="2737958" y="0"/>
                        </a:cubicBezTo>
                        <a:cubicBezTo>
                          <a:pt x="2868751" y="10959"/>
                          <a:pt x="2883080" y="-2482"/>
                          <a:pt x="2953311" y="0"/>
                        </a:cubicBezTo>
                        <a:cubicBezTo>
                          <a:pt x="3022328" y="-2003"/>
                          <a:pt x="3194504" y="33648"/>
                          <a:pt x="3324609" y="0"/>
                        </a:cubicBezTo>
                        <a:cubicBezTo>
                          <a:pt x="3470508" y="-12732"/>
                          <a:pt x="3666139" y="12132"/>
                          <a:pt x="3799871" y="0"/>
                        </a:cubicBezTo>
                        <a:cubicBezTo>
                          <a:pt x="3937940" y="-6034"/>
                          <a:pt x="3970324" y="-1207"/>
                          <a:pt x="4119188" y="0"/>
                        </a:cubicBezTo>
                        <a:cubicBezTo>
                          <a:pt x="4324130" y="-9324"/>
                          <a:pt x="4380456" y="-8561"/>
                          <a:pt x="4594450" y="0"/>
                        </a:cubicBezTo>
                        <a:cubicBezTo>
                          <a:pt x="4751748" y="-3533"/>
                          <a:pt x="4824109" y="30955"/>
                          <a:pt x="5017730" y="0"/>
                        </a:cubicBezTo>
                        <a:cubicBezTo>
                          <a:pt x="5216156" y="-32298"/>
                          <a:pt x="5224005" y="8062"/>
                          <a:pt x="5337046" y="0"/>
                        </a:cubicBezTo>
                        <a:cubicBezTo>
                          <a:pt x="5403313" y="18583"/>
                          <a:pt x="5463289" y="77911"/>
                          <a:pt x="5475916" y="203318"/>
                        </a:cubicBezTo>
                        <a:cubicBezTo>
                          <a:pt x="5461505" y="348932"/>
                          <a:pt x="5449011" y="424509"/>
                          <a:pt x="5475916" y="618073"/>
                        </a:cubicBezTo>
                        <a:cubicBezTo>
                          <a:pt x="5472624" y="788294"/>
                          <a:pt x="5473685" y="874262"/>
                          <a:pt x="5475916" y="1016564"/>
                        </a:cubicBezTo>
                        <a:cubicBezTo>
                          <a:pt x="5485929" y="1128125"/>
                          <a:pt x="5420055" y="1222565"/>
                          <a:pt x="5337046" y="1219883"/>
                        </a:cubicBezTo>
                        <a:cubicBezTo>
                          <a:pt x="5218701" y="1229517"/>
                          <a:pt x="5201210" y="1232688"/>
                          <a:pt x="5069712" y="1219883"/>
                        </a:cubicBezTo>
                        <a:cubicBezTo>
                          <a:pt x="4936272" y="1224391"/>
                          <a:pt x="4863652" y="1196198"/>
                          <a:pt x="4698413" y="1219883"/>
                        </a:cubicBezTo>
                        <a:cubicBezTo>
                          <a:pt x="4536936" y="1259481"/>
                          <a:pt x="4424788" y="1238723"/>
                          <a:pt x="4275133" y="1219883"/>
                        </a:cubicBezTo>
                        <a:cubicBezTo>
                          <a:pt x="4161664" y="1210870"/>
                          <a:pt x="4106927" y="1248634"/>
                          <a:pt x="3955816" y="1219883"/>
                        </a:cubicBezTo>
                        <a:cubicBezTo>
                          <a:pt x="3808650" y="1200561"/>
                          <a:pt x="3796704" y="1220923"/>
                          <a:pt x="3740463" y="1219883"/>
                        </a:cubicBezTo>
                        <a:cubicBezTo>
                          <a:pt x="3660901" y="1213704"/>
                          <a:pt x="3521418" y="1216016"/>
                          <a:pt x="3369165" y="1219883"/>
                        </a:cubicBezTo>
                        <a:cubicBezTo>
                          <a:pt x="3217983" y="1218702"/>
                          <a:pt x="3235032" y="1210216"/>
                          <a:pt x="3101830" y="1219883"/>
                        </a:cubicBezTo>
                        <a:cubicBezTo>
                          <a:pt x="2971682" y="1229888"/>
                          <a:pt x="2979646" y="1202956"/>
                          <a:pt x="2886477" y="1219883"/>
                        </a:cubicBezTo>
                        <a:cubicBezTo>
                          <a:pt x="2784652" y="1247066"/>
                          <a:pt x="2711848" y="1205881"/>
                          <a:pt x="2619142" y="1219883"/>
                        </a:cubicBezTo>
                        <a:cubicBezTo>
                          <a:pt x="2511358" y="1228155"/>
                          <a:pt x="2498477" y="1223715"/>
                          <a:pt x="2403789" y="1219883"/>
                        </a:cubicBezTo>
                        <a:cubicBezTo>
                          <a:pt x="2308657" y="1212476"/>
                          <a:pt x="2289341" y="1235943"/>
                          <a:pt x="2188436" y="1219883"/>
                        </a:cubicBezTo>
                        <a:cubicBezTo>
                          <a:pt x="2087490" y="1212152"/>
                          <a:pt x="1995820" y="1207334"/>
                          <a:pt x="1921101" y="1219883"/>
                        </a:cubicBezTo>
                        <a:cubicBezTo>
                          <a:pt x="1853132" y="1223576"/>
                          <a:pt x="1690548" y="1224983"/>
                          <a:pt x="1549803" y="1219883"/>
                        </a:cubicBezTo>
                        <a:cubicBezTo>
                          <a:pt x="1405529" y="1207465"/>
                          <a:pt x="1386604" y="1216952"/>
                          <a:pt x="1334449" y="1219883"/>
                        </a:cubicBezTo>
                        <a:cubicBezTo>
                          <a:pt x="1282316" y="1240405"/>
                          <a:pt x="1002366" y="1240503"/>
                          <a:pt x="859188" y="1219883"/>
                        </a:cubicBezTo>
                        <a:cubicBezTo>
                          <a:pt x="708254" y="1205697"/>
                          <a:pt x="401695" y="1311981"/>
                          <a:pt x="138869" y="1219883"/>
                        </a:cubicBezTo>
                        <a:cubicBezTo>
                          <a:pt x="56365" y="1230130"/>
                          <a:pt x="-15583" y="1118629"/>
                          <a:pt x="0" y="1016564"/>
                        </a:cubicBezTo>
                        <a:cubicBezTo>
                          <a:pt x="5295" y="895660"/>
                          <a:pt x="-3351" y="800706"/>
                          <a:pt x="0" y="601809"/>
                        </a:cubicBezTo>
                        <a:cubicBezTo>
                          <a:pt x="3380" y="409476"/>
                          <a:pt x="15565" y="364431"/>
                          <a:pt x="0" y="203318"/>
                        </a:cubicBezTo>
                        <a:close/>
                      </a:path>
                      <a:path w="5475916" h="1219883" fill="none" stroke="0" extrusionOk="0">
                        <a:moveTo>
                          <a:pt x="0" y="203318"/>
                        </a:moveTo>
                        <a:cubicBezTo>
                          <a:pt x="-8585" y="83246"/>
                          <a:pt x="50152" y="-37941"/>
                          <a:pt x="138869" y="0"/>
                        </a:cubicBezTo>
                        <a:cubicBezTo>
                          <a:pt x="204823" y="963"/>
                          <a:pt x="272196" y="26301"/>
                          <a:pt x="354222" y="0"/>
                        </a:cubicBezTo>
                        <a:cubicBezTo>
                          <a:pt x="446844" y="-19926"/>
                          <a:pt x="634631" y="-6604"/>
                          <a:pt x="725520" y="0"/>
                        </a:cubicBezTo>
                        <a:cubicBezTo>
                          <a:pt x="805762" y="26211"/>
                          <a:pt x="932070" y="622"/>
                          <a:pt x="992855" y="0"/>
                        </a:cubicBezTo>
                        <a:cubicBezTo>
                          <a:pt x="1045350" y="1115"/>
                          <a:pt x="1368934" y="40944"/>
                          <a:pt x="1468117" y="0"/>
                        </a:cubicBezTo>
                        <a:cubicBezTo>
                          <a:pt x="1582781" y="-15748"/>
                          <a:pt x="1615879" y="-10556"/>
                          <a:pt x="1735452" y="0"/>
                        </a:cubicBezTo>
                        <a:cubicBezTo>
                          <a:pt x="1845249" y="37319"/>
                          <a:pt x="2005944" y="4584"/>
                          <a:pt x="2210714" y="0"/>
                        </a:cubicBezTo>
                        <a:cubicBezTo>
                          <a:pt x="2451224" y="941"/>
                          <a:pt x="2344311" y="-6988"/>
                          <a:pt x="2426067" y="0"/>
                        </a:cubicBezTo>
                        <a:cubicBezTo>
                          <a:pt x="2541713" y="-2025"/>
                          <a:pt x="2588555" y="-1613"/>
                          <a:pt x="2745384" y="0"/>
                        </a:cubicBezTo>
                        <a:cubicBezTo>
                          <a:pt x="2897915" y="-13282"/>
                          <a:pt x="2938241" y="-2534"/>
                          <a:pt x="3012718" y="0"/>
                        </a:cubicBezTo>
                        <a:cubicBezTo>
                          <a:pt x="3105246" y="8606"/>
                          <a:pt x="3318218" y="-14395"/>
                          <a:pt x="3487980" y="0"/>
                        </a:cubicBezTo>
                        <a:cubicBezTo>
                          <a:pt x="3661863" y="-36845"/>
                          <a:pt x="3824394" y="-16616"/>
                          <a:pt x="3963242" y="0"/>
                        </a:cubicBezTo>
                        <a:cubicBezTo>
                          <a:pt x="4097595" y="26598"/>
                          <a:pt x="4218766" y="4996"/>
                          <a:pt x="4386523" y="0"/>
                        </a:cubicBezTo>
                        <a:cubicBezTo>
                          <a:pt x="4565430" y="-33324"/>
                          <a:pt x="4662953" y="-5714"/>
                          <a:pt x="4757821" y="0"/>
                        </a:cubicBezTo>
                        <a:cubicBezTo>
                          <a:pt x="4834654" y="-28355"/>
                          <a:pt x="5064828" y="-12683"/>
                          <a:pt x="5337046" y="0"/>
                        </a:cubicBezTo>
                        <a:cubicBezTo>
                          <a:pt x="5398638" y="6663"/>
                          <a:pt x="5450127" y="79573"/>
                          <a:pt x="5475916" y="203318"/>
                        </a:cubicBezTo>
                        <a:cubicBezTo>
                          <a:pt x="5482210" y="302150"/>
                          <a:pt x="5464384" y="422678"/>
                          <a:pt x="5475916" y="585544"/>
                        </a:cubicBezTo>
                        <a:cubicBezTo>
                          <a:pt x="5492492" y="769996"/>
                          <a:pt x="5491022" y="866429"/>
                          <a:pt x="5475916" y="1016564"/>
                        </a:cubicBezTo>
                        <a:cubicBezTo>
                          <a:pt x="5482292" y="1128130"/>
                          <a:pt x="5424435" y="1228233"/>
                          <a:pt x="5337046" y="1219883"/>
                        </a:cubicBezTo>
                        <a:cubicBezTo>
                          <a:pt x="5229962" y="1217500"/>
                          <a:pt x="5144652" y="1208203"/>
                          <a:pt x="5069712" y="1219883"/>
                        </a:cubicBezTo>
                        <a:cubicBezTo>
                          <a:pt x="4959119" y="1228982"/>
                          <a:pt x="4809067" y="1242540"/>
                          <a:pt x="4646431" y="1219883"/>
                        </a:cubicBezTo>
                        <a:cubicBezTo>
                          <a:pt x="4467501" y="1203476"/>
                          <a:pt x="4495969" y="1212160"/>
                          <a:pt x="4431078" y="1219883"/>
                        </a:cubicBezTo>
                        <a:cubicBezTo>
                          <a:pt x="4324306" y="1222989"/>
                          <a:pt x="4157018" y="1186938"/>
                          <a:pt x="4007798" y="1219883"/>
                        </a:cubicBezTo>
                        <a:cubicBezTo>
                          <a:pt x="3825506" y="1230327"/>
                          <a:pt x="3844451" y="1217324"/>
                          <a:pt x="3740463" y="1219883"/>
                        </a:cubicBezTo>
                        <a:cubicBezTo>
                          <a:pt x="3630155" y="1200321"/>
                          <a:pt x="3547823" y="1207814"/>
                          <a:pt x="3369165" y="1219883"/>
                        </a:cubicBezTo>
                        <a:cubicBezTo>
                          <a:pt x="3194666" y="1235374"/>
                          <a:pt x="3237558" y="1223558"/>
                          <a:pt x="3153812" y="1219883"/>
                        </a:cubicBezTo>
                        <a:cubicBezTo>
                          <a:pt x="3079131" y="1210451"/>
                          <a:pt x="2998080" y="1222412"/>
                          <a:pt x="2938458" y="1219883"/>
                        </a:cubicBezTo>
                        <a:cubicBezTo>
                          <a:pt x="2885198" y="1233005"/>
                          <a:pt x="2814616" y="1236941"/>
                          <a:pt x="2723105" y="1219883"/>
                        </a:cubicBezTo>
                        <a:cubicBezTo>
                          <a:pt x="2640428" y="1207376"/>
                          <a:pt x="2570488" y="1231283"/>
                          <a:pt x="2507753" y="1219883"/>
                        </a:cubicBezTo>
                        <a:cubicBezTo>
                          <a:pt x="2440730" y="1198371"/>
                          <a:pt x="2315948" y="1213164"/>
                          <a:pt x="2188436" y="1219883"/>
                        </a:cubicBezTo>
                        <a:cubicBezTo>
                          <a:pt x="2050421" y="1223725"/>
                          <a:pt x="1895837" y="1227400"/>
                          <a:pt x="1713174" y="1219883"/>
                        </a:cubicBezTo>
                        <a:cubicBezTo>
                          <a:pt x="1537031" y="1183854"/>
                          <a:pt x="1512324" y="1226127"/>
                          <a:pt x="1341876" y="1219883"/>
                        </a:cubicBezTo>
                        <a:cubicBezTo>
                          <a:pt x="1153271" y="1186970"/>
                          <a:pt x="1042839" y="1219954"/>
                          <a:pt x="866614" y="1219883"/>
                        </a:cubicBezTo>
                        <a:cubicBezTo>
                          <a:pt x="670544" y="1210317"/>
                          <a:pt x="765123" y="1227458"/>
                          <a:pt x="651260" y="1219883"/>
                        </a:cubicBezTo>
                        <a:cubicBezTo>
                          <a:pt x="552070" y="1196072"/>
                          <a:pt x="389273" y="1205103"/>
                          <a:pt x="138869" y="1219883"/>
                        </a:cubicBezTo>
                        <a:cubicBezTo>
                          <a:pt x="61737" y="1233124"/>
                          <a:pt x="-24155" y="1114146"/>
                          <a:pt x="0" y="1016564"/>
                        </a:cubicBezTo>
                        <a:cubicBezTo>
                          <a:pt x="-3950" y="789773"/>
                          <a:pt x="-17039" y="693990"/>
                          <a:pt x="0" y="601809"/>
                        </a:cubicBezTo>
                        <a:cubicBezTo>
                          <a:pt x="14188" y="469704"/>
                          <a:pt x="16711" y="376218"/>
                          <a:pt x="0" y="20331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5400">
                <a:solidFill>
                  <a:schemeClr val="bg1">
                    <a:lumMod val="10000"/>
                  </a:schemeClr>
                </a:solidFill>
              </a:rPr>
              <a:t>B</a:t>
            </a:r>
            <a:r>
              <a:rPr lang="vi-VN" sz="5400">
                <a:solidFill>
                  <a:schemeClr val="bg1">
                    <a:lumMod val="10000"/>
                  </a:schemeClr>
                </a:solidFill>
              </a:rPr>
              <a:t>. </a:t>
            </a:r>
            <a:r>
              <a:rPr lang="en-US" sz="5400">
                <a:solidFill>
                  <a:schemeClr val="bg1">
                    <a:lumMod val="10000"/>
                  </a:schemeClr>
                </a:solidFill>
              </a:rPr>
              <a:t>&lt;</a:t>
            </a:r>
            <a:endParaRPr lang="en-US" sz="5400" dirty="0">
              <a:solidFill>
                <a:schemeClr val="bg1">
                  <a:lumMod val="10000"/>
                </a:schemeClr>
              </a:solidFill>
            </a:endParaRPr>
          </a:p>
        </p:txBody>
      </p:sp>
      <p:pic>
        <p:nvPicPr>
          <p:cNvPr id="9" name="Picture 2" descr="True And False PNG Free Download - PNG All">
            <a:extLst>
              <a:ext uri="{FF2B5EF4-FFF2-40B4-BE49-F238E27FC236}">
                <a16:creationId xmlns:a16="http://schemas.microsoft.com/office/drawing/2014/main" id="{C7FE1B7A-EE44-BB30-879B-64449257BA2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6702" t="890" r="-5636"/>
          <a:stretch/>
        </p:blipFill>
        <p:spPr bwMode="auto">
          <a:xfrm>
            <a:off x="8302143" y="5151946"/>
            <a:ext cx="1316193" cy="166745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True And False PNG Free Download - PNG All">
            <a:extLst>
              <a:ext uri="{FF2B5EF4-FFF2-40B4-BE49-F238E27FC236}">
                <a16:creationId xmlns:a16="http://schemas.microsoft.com/office/drawing/2014/main" id="{58198AD9-5976-E45A-0BCA-A092F21F76B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51066" b="890"/>
          <a:stretch/>
        </p:blipFill>
        <p:spPr bwMode="auto">
          <a:xfrm>
            <a:off x="8302143" y="3614257"/>
            <a:ext cx="1316193" cy="166745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Pin by ANGELA MAE HOLLARS POND on DAVID LEE WEST JUNIOR | Animated  emoticons, Star gif, Cartoon clip art">
            <a:extLst>
              <a:ext uri="{FF2B5EF4-FFF2-40B4-BE49-F238E27FC236}">
                <a16:creationId xmlns:a16="http://schemas.microsoft.com/office/drawing/2014/main" id="{B4C4D77E-53E7-5A27-9F2C-9D759153EBE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1509" y="4614576"/>
            <a:ext cx="1371096" cy="137109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Pin by ANGELA MAE HOLLARS POND on DAVID LEE WEST JUNIOR | Animated  emoticons, Star gif, Cartoon clip art">
            <a:extLst>
              <a:ext uri="{FF2B5EF4-FFF2-40B4-BE49-F238E27FC236}">
                <a16:creationId xmlns:a16="http://schemas.microsoft.com/office/drawing/2014/main" id="{F31B43B9-F721-1D03-9FA7-E49F98248D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1230" y="3452436"/>
            <a:ext cx="1371096" cy="137109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hlinkClick r:id="rId8" action="ppaction://hlinksldjump"/>
            <a:extLst>
              <a:ext uri="{FF2B5EF4-FFF2-40B4-BE49-F238E27FC236}">
                <a16:creationId xmlns:a16="http://schemas.microsoft.com/office/drawing/2014/main" id="{3736367A-8E54-4B21-1474-CAD4046F2B9A}"/>
              </a:ext>
            </a:extLst>
          </p:cNvPr>
          <p:cNvPicPr>
            <a:picLocks noChangeAspect="1"/>
          </p:cNvPicPr>
          <p:nvPr/>
        </p:nvPicPr>
        <p:blipFill>
          <a:blip r:embed="rId9"/>
          <a:stretch>
            <a:fillRect/>
          </a:stretch>
        </p:blipFill>
        <p:spPr>
          <a:xfrm>
            <a:off x="11079202" y="5974452"/>
            <a:ext cx="1094945" cy="875956"/>
          </a:xfrm>
          <a:prstGeom prst="rect">
            <a:avLst/>
          </a:prstGeom>
        </p:spPr>
      </p:pic>
      <p:sp>
        <p:nvSpPr>
          <p:cNvPr id="15" name="TextBox 14">
            <a:extLst>
              <a:ext uri="{FF2B5EF4-FFF2-40B4-BE49-F238E27FC236}">
                <a16:creationId xmlns:a16="http://schemas.microsoft.com/office/drawing/2014/main" id="{78002948-8FB5-2C77-985A-8366D7B4975D}"/>
              </a:ext>
            </a:extLst>
          </p:cNvPr>
          <p:cNvSpPr txBox="1"/>
          <p:nvPr/>
        </p:nvSpPr>
        <p:spPr>
          <a:xfrm>
            <a:off x="1561385" y="326610"/>
            <a:ext cx="8861710" cy="1015663"/>
          </a:xfrm>
          <a:prstGeom prst="rect">
            <a:avLst/>
          </a:prstGeom>
          <a:solidFill>
            <a:srgbClr val="FFFFCC"/>
          </a:solidFill>
        </p:spPr>
        <p:txBody>
          <a:bodyPr wrap="square" rtlCol="0">
            <a:spAutoFit/>
          </a:bodyPr>
          <a:lstStyle/>
          <a:p>
            <a:pPr algn="ctr"/>
            <a:r>
              <a:rPr lang="en-US" sz="6000"/>
              <a:t> b) 8 905         8 955</a:t>
            </a:r>
          </a:p>
        </p:txBody>
      </p:sp>
      <p:sp>
        <p:nvSpPr>
          <p:cNvPr id="16" name="Rectangle: Rounded Corners 15">
            <a:extLst>
              <a:ext uri="{FF2B5EF4-FFF2-40B4-BE49-F238E27FC236}">
                <a16:creationId xmlns:a16="http://schemas.microsoft.com/office/drawing/2014/main" id="{6D12009D-9287-81DC-30CF-B00A0A56DBEF}"/>
              </a:ext>
            </a:extLst>
          </p:cNvPr>
          <p:cNvSpPr/>
          <p:nvPr/>
        </p:nvSpPr>
        <p:spPr>
          <a:xfrm>
            <a:off x="6022643" y="385325"/>
            <a:ext cx="995783" cy="995783"/>
          </a:xfrm>
          <a:prstGeom prst="roundRec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solidFill>
                  <a:srgbClr val="FF0000"/>
                </a:solidFill>
              </a:rPr>
              <a:t>&lt;</a:t>
            </a:r>
          </a:p>
        </p:txBody>
      </p:sp>
      <p:sp>
        <p:nvSpPr>
          <p:cNvPr id="17" name="Rectangle: Rounded Corners 16">
            <a:extLst>
              <a:ext uri="{FF2B5EF4-FFF2-40B4-BE49-F238E27FC236}">
                <a16:creationId xmlns:a16="http://schemas.microsoft.com/office/drawing/2014/main" id="{F53F0BF2-D521-E63E-ABA0-328963FF9420}"/>
              </a:ext>
            </a:extLst>
          </p:cNvPr>
          <p:cNvSpPr/>
          <p:nvPr/>
        </p:nvSpPr>
        <p:spPr>
          <a:xfrm>
            <a:off x="6034396" y="365537"/>
            <a:ext cx="995783" cy="995783"/>
          </a:xfrm>
          <a:prstGeom prst="roundRect">
            <a:avLst/>
          </a:prstGeom>
          <a:solidFill>
            <a:srgbClr val="FFFFCC"/>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solidFill>
                  <a:schemeClr val="tx1"/>
                </a:solidFill>
              </a:rPr>
              <a:t>?</a:t>
            </a:r>
          </a:p>
        </p:txBody>
      </p:sp>
    </p:spTree>
    <p:extLst>
      <p:ext uri="{BB962C8B-B14F-4D97-AF65-F5344CB8AC3E}">
        <p14:creationId xmlns:p14="http://schemas.microsoft.com/office/powerpoint/2010/main" val="14394562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3" presetClass="entr" presetSubtype="3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50" fill="hold"/>
                                        <p:tgtEl>
                                          <p:spTgt spid="7"/>
                                        </p:tgtEl>
                                        <p:attrNameLst>
                                          <p:attrName>ppt_w</p:attrName>
                                        </p:attrNameLst>
                                      </p:cBhvr>
                                      <p:tavLst>
                                        <p:tav tm="0">
                                          <p:val>
                                            <p:strVal val="4*#ppt_w"/>
                                          </p:val>
                                        </p:tav>
                                        <p:tav tm="100000">
                                          <p:val>
                                            <p:strVal val="#ppt_w"/>
                                          </p:val>
                                        </p:tav>
                                      </p:tavLst>
                                    </p:anim>
                                    <p:anim calcmode="lin" valueType="num">
                                      <p:cBhvr>
                                        <p:cTn id="8" dur="250" fill="hold"/>
                                        <p:tgtEl>
                                          <p:spTgt spid="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5"/>
                  </p:tgtEl>
                </p:cond>
              </p:nextCondLst>
            </p:seq>
            <p:seq concurrent="1" nextAc="seek">
              <p:cTn id="9" restart="whenNotActive" fill="hold" evtFilter="cancelBubble" nodeType="interactiveSeq">
                <p:stCondLst>
                  <p:cond evt="onClick" delay="0">
                    <p:tgtEl>
                      <p:spTgt spid="6"/>
                    </p:tgtEl>
                  </p:cond>
                </p:stCondLst>
                <p:endSync evt="end" delay="0">
                  <p:rtn val="all"/>
                </p:endSync>
                <p:childTnLst>
                  <p:par>
                    <p:cTn id="10" fill="hold">
                      <p:stCondLst>
                        <p:cond delay="0"/>
                      </p:stCondLst>
                      <p:childTnLst>
                        <p:par>
                          <p:cTn id="11" fill="hold">
                            <p:stCondLst>
                              <p:cond delay="0"/>
                            </p:stCondLst>
                            <p:childTnLst>
                              <p:par>
                                <p:cTn id="12" presetID="23" presetClass="entr" presetSubtype="32"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250" fill="hold"/>
                                        <p:tgtEl>
                                          <p:spTgt spid="9"/>
                                        </p:tgtEl>
                                        <p:attrNameLst>
                                          <p:attrName>ppt_w</p:attrName>
                                        </p:attrNameLst>
                                      </p:cBhvr>
                                      <p:tavLst>
                                        <p:tav tm="0">
                                          <p:val>
                                            <p:strVal val="4*#ppt_w"/>
                                          </p:val>
                                        </p:tav>
                                        <p:tav tm="100000">
                                          <p:val>
                                            <p:strVal val="#ppt_w"/>
                                          </p:val>
                                        </p:tav>
                                      </p:tavLst>
                                    </p:anim>
                                    <p:anim calcmode="lin" valueType="num">
                                      <p:cBhvr>
                                        <p:cTn id="15" dur="250" fill="hold"/>
                                        <p:tgtEl>
                                          <p:spTgt spid="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6"/>
                  </p:tgtEl>
                </p:cond>
              </p:nextCondLst>
            </p:seq>
            <p:seq concurrent="1" nextAc="seek">
              <p:cTn id="16" restart="whenNotActive" fill="hold" evtFilter="cancelBubble" nodeType="interactiveSeq">
                <p:stCondLst>
                  <p:cond evt="onClick" delay="0">
                    <p:tgtEl>
                      <p:spTgt spid="8"/>
                    </p:tgtEl>
                  </p:cond>
                </p:stCondLst>
                <p:endSync evt="end" delay="0">
                  <p:rtn val="all"/>
                </p:endSync>
                <p:childTnLst>
                  <p:par>
                    <p:cTn id="17" fill="hold">
                      <p:stCondLst>
                        <p:cond delay="0"/>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subTnLst>
                                    <p:audio>
                                      <p:cMediaNode>
                                        <p:cTn display="0" masterRel="sameClick">
                                          <p:stCondLst>
                                            <p:cond evt="begin" delay="0">
                                              <p:tn val="19"/>
                                            </p:cond>
                                          </p:stCondLst>
                                          <p:endCondLst>
                                            <p:cond evt="onStopAudio" delay="0">
                                              <p:tgtEl>
                                                <p:sldTgt/>
                                              </p:tgtEl>
                                            </p:cond>
                                          </p:endCondLst>
                                        </p:cTn>
                                        <p:tgtEl>
                                          <p:sndTgt r:embed="rId4" name="Tieng-ting-www_nhacchuongvui_com.wav"/>
                                        </p:tgtEl>
                                      </p:cMediaNode>
                                    </p:audio>
                                  </p:subTnLst>
                                </p:cTn>
                              </p:par>
                            </p:childTnLst>
                          </p:cTn>
                        </p:par>
                        <p:par>
                          <p:cTn id="22" fill="hold">
                            <p:stCondLst>
                              <p:cond delay="500"/>
                            </p:stCondLst>
                            <p:childTnLst>
                              <p:par>
                                <p:cTn id="23" presetID="31"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1000" fill="hold"/>
                                        <p:tgtEl>
                                          <p:spTgt spid="12"/>
                                        </p:tgtEl>
                                        <p:attrNameLst>
                                          <p:attrName>ppt_w</p:attrName>
                                        </p:attrNameLst>
                                      </p:cBhvr>
                                      <p:tavLst>
                                        <p:tav tm="0">
                                          <p:val>
                                            <p:fltVal val="0"/>
                                          </p:val>
                                        </p:tav>
                                        <p:tav tm="100000">
                                          <p:val>
                                            <p:strVal val="#ppt_w"/>
                                          </p:val>
                                        </p:tav>
                                      </p:tavLst>
                                    </p:anim>
                                    <p:anim calcmode="lin" valueType="num">
                                      <p:cBhvr>
                                        <p:cTn id="26" dur="1000" fill="hold"/>
                                        <p:tgtEl>
                                          <p:spTgt spid="12"/>
                                        </p:tgtEl>
                                        <p:attrNameLst>
                                          <p:attrName>ppt_h</p:attrName>
                                        </p:attrNameLst>
                                      </p:cBhvr>
                                      <p:tavLst>
                                        <p:tav tm="0">
                                          <p:val>
                                            <p:fltVal val="0"/>
                                          </p:val>
                                        </p:tav>
                                        <p:tav tm="100000">
                                          <p:val>
                                            <p:strVal val="#ppt_h"/>
                                          </p:val>
                                        </p:tav>
                                      </p:tavLst>
                                    </p:anim>
                                    <p:anim calcmode="lin" valueType="num">
                                      <p:cBhvr>
                                        <p:cTn id="27" dur="1000" fill="hold"/>
                                        <p:tgtEl>
                                          <p:spTgt spid="12"/>
                                        </p:tgtEl>
                                        <p:attrNameLst>
                                          <p:attrName>style.rotation</p:attrName>
                                        </p:attrNameLst>
                                      </p:cBhvr>
                                      <p:tavLst>
                                        <p:tav tm="0">
                                          <p:val>
                                            <p:fltVal val="90"/>
                                          </p:val>
                                        </p:tav>
                                        <p:tav tm="100000">
                                          <p:val>
                                            <p:fltVal val="0"/>
                                          </p:val>
                                        </p:tav>
                                      </p:tavLst>
                                    </p:anim>
                                    <p:animEffect transition="in" filter="fade">
                                      <p:cBhvr>
                                        <p:cTn id="28" dur="1000"/>
                                        <p:tgtEl>
                                          <p:spTgt spid="12"/>
                                        </p:tgtEl>
                                      </p:cBhvr>
                                    </p:animEffect>
                                  </p:childTnLst>
                                </p:cTn>
                              </p:par>
                              <p:par>
                                <p:cTn id="29" presetID="31"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1000" fill="hold"/>
                                        <p:tgtEl>
                                          <p:spTgt spid="2"/>
                                        </p:tgtEl>
                                        <p:attrNameLst>
                                          <p:attrName>ppt_w</p:attrName>
                                        </p:attrNameLst>
                                      </p:cBhvr>
                                      <p:tavLst>
                                        <p:tav tm="0">
                                          <p:val>
                                            <p:fltVal val="0"/>
                                          </p:val>
                                        </p:tav>
                                        <p:tav tm="100000">
                                          <p:val>
                                            <p:strVal val="#ppt_w"/>
                                          </p:val>
                                        </p:tav>
                                      </p:tavLst>
                                    </p:anim>
                                    <p:anim calcmode="lin" valueType="num">
                                      <p:cBhvr>
                                        <p:cTn id="32" dur="1000" fill="hold"/>
                                        <p:tgtEl>
                                          <p:spTgt spid="2"/>
                                        </p:tgtEl>
                                        <p:attrNameLst>
                                          <p:attrName>ppt_h</p:attrName>
                                        </p:attrNameLst>
                                      </p:cBhvr>
                                      <p:tavLst>
                                        <p:tav tm="0">
                                          <p:val>
                                            <p:fltVal val="0"/>
                                          </p:val>
                                        </p:tav>
                                        <p:tav tm="100000">
                                          <p:val>
                                            <p:strVal val="#ppt_h"/>
                                          </p:val>
                                        </p:tav>
                                      </p:tavLst>
                                    </p:anim>
                                    <p:anim calcmode="lin" valueType="num">
                                      <p:cBhvr>
                                        <p:cTn id="33" dur="1000" fill="hold"/>
                                        <p:tgtEl>
                                          <p:spTgt spid="2"/>
                                        </p:tgtEl>
                                        <p:attrNameLst>
                                          <p:attrName>style.rotation</p:attrName>
                                        </p:attrNameLst>
                                      </p:cBhvr>
                                      <p:tavLst>
                                        <p:tav tm="0">
                                          <p:val>
                                            <p:fltVal val="90"/>
                                          </p:val>
                                        </p:tav>
                                        <p:tav tm="100000">
                                          <p:val>
                                            <p:fltVal val="0"/>
                                          </p:val>
                                        </p:tav>
                                      </p:tavLst>
                                    </p:anim>
                                    <p:animEffect transition="in" filter="fade">
                                      <p:cBhvr>
                                        <p:cTn id="34" dur="1000"/>
                                        <p:tgtEl>
                                          <p:spTgt spid="2"/>
                                        </p:tgtEl>
                                      </p:cBhvr>
                                    </p:animEffect>
                                  </p:childTnLst>
                                  <p:subTnLst>
                                    <p:audio>
                                      <p:cMediaNode>
                                        <p:cTn display="0" masterRel="sameClick">
                                          <p:stCondLst>
                                            <p:cond evt="begin" delay="0">
                                              <p:tn val="29"/>
                                            </p:cond>
                                          </p:stCondLst>
                                          <p:endCondLst>
                                            <p:cond evt="onStopAudio" delay="0">
                                              <p:tgtEl>
                                                <p:sldTgt/>
                                              </p:tgtEl>
                                            </p:cond>
                                          </p:endCondLst>
                                        </p:cTn>
                                        <p:tgtEl>
                                          <p:sndTgt r:embed="rId5" name="349201__hotlavaman__magic-mallet.wav"/>
                                        </p:tgtEl>
                                      </p:cMediaNode>
                                    </p:audio>
                                  </p:subTnLst>
                                </p:cTn>
                              </p:par>
                              <p:par>
                                <p:cTn id="35" presetID="42" presetClass="exit" presetSubtype="0" fill="hold" grpId="0" nodeType="withEffect">
                                  <p:stCondLst>
                                    <p:cond delay="0"/>
                                  </p:stCondLst>
                                  <p:childTnLst>
                                    <p:animEffect transition="out" filter="fade">
                                      <p:cBhvr>
                                        <p:cTn id="36" dur="1000"/>
                                        <p:tgtEl>
                                          <p:spTgt spid="17"/>
                                        </p:tgtEl>
                                      </p:cBhvr>
                                    </p:animEffect>
                                    <p:anim calcmode="lin" valueType="num">
                                      <p:cBhvr>
                                        <p:cTn id="37" dur="1000"/>
                                        <p:tgtEl>
                                          <p:spTgt spid="17"/>
                                        </p:tgtEl>
                                        <p:attrNameLst>
                                          <p:attrName>ppt_x</p:attrName>
                                        </p:attrNameLst>
                                      </p:cBhvr>
                                      <p:tavLst>
                                        <p:tav tm="0">
                                          <p:val>
                                            <p:strVal val="ppt_x"/>
                                          </p:val>
                                        </p:tav>
                                        <p:tav tm="100000">
                                          <p:val>
                                            <p:strVal val="ppt_x"/>
                                          </p:val>
                                        </p:tav>
                                      </p:tavLst>
                                    </p:anim>
                                    <p:anim calcmode="lin" valueType="num">
                                      <p:cBhvr>
                                        <p:cTn id="38" dur="1000"/>
                                        <p:tgtEl>
                                          <p:spTgt spid="17"/>
                                        </p:tgtEl>
                                        <p:attrNameLst>
                                          <p:attrName>ppt_y</p:attrName>
                                        </p:attrNameLst>
                                      </p:cBhvr>
                                      <p:tavLst>
                                        <p:tav tm="0">
                                          <p:val>
                                            <p:strVal val="ppt_y"/>
                                          </p:val>
                                        </p:tav>
                                        <p:tav tm="100000">
                                          <p:val>
                                            <p:strVal val="ppt_y+.1"/>
                                          </p:val>
                                        </p:tav>
                                      </p:tavLst>
                                    </p:anim>
                                    <p:set>
                                      <p:cBhvr>
                                        <p:cTn id="39"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INAL_ĐỒNG HỒ ĐẾM NGƯỢC 30s FINAL">
            <a:hlinkClick r:id="" action="ppaction://media"/>
            <a:extLst>
              <a:ext uri="{FF2B5EF4-FFF2-40B4-BE49-F238E27FC236}">
                <a16:creationId xmlns:a16="http://schemas.microsoft.com/office/drawing/2014/main" id="{E8A43EF0-8A91-4898-E8D8-AF3801E45D9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4546" y="8483"/>
            <a:ext cx="12111163" cy="6841034"/>
          </a:xfrm>
          <a:prstGeom prst="rect">
            <a:avLst/>
          </a:prstGeom>
        </p:spPr>
      </p:pic>
      <p:sp>
        <p:nvSpPr>
          <p:cNvPr id="2" name="Title 1">
            <a:extLst>
              <a:ext uri="{FF2B5EF4-FFF2-40B4-BE49-F238E27FC236}">
                <a16:creationId xmlns:a16="http://schemas.microsoft.com/office/drawing/2014/main" id="{0955DD76-9603-E513-1F0F-625C89BEEACC}"/>
              </a:ext>
            </a:extLst>
          </p:cNvPr>
          <p:cNvSpPr>
            <a:spLocks noGrp="1"/>
          </p:cNvSpPr>
          <p:nvPr>
            <p:ph type="title"/>
          </p:nvPr>
        </p:nvSpPr>
        <p:spPr/>
        <p:txBody>
          <a:bodyPr/>
          <a:lstStyle/>
          <a:p>
            <a:endParaRPr lang="en-US"/>
          </a:p>
        </p:txBody>
      </p:sp>
      <p:sp>
        <p:nvSpPr>
          <p:cNvPr id="4" name="Subtitle 3">
            <a:extLst>
              <a:ext uri="{FF2B5EF4-FFF2-40B4-BE49-F238E27FC236}">
                <a16:creationId xmlns:a16="http://schemas.microsoft.com/office/drawing/2014/main" id="{D86D5B88-77D6-5BD4-C493-6689890938D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01350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2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2" name="TextBox 1">
            <a:extLst>
              <a:ext uri="{FF2B5EF4-FFF2-40B4-BE49-F238E27FC236}">
                <a16:creationId xmlns:a16="http://schemas.microsoft.com/office/drawing/2014/main" id="{0DD31E4E-21D0-107A-1404-236E68E4B29A}"/>
              </a:ext>
            </a:extLst>
          </p:cNvPr>
          <p:cNvSpPr txBox="1"/>
          <p:nvPr/>
        </p:nvSpPr>
        <p:spPr>
          <a:xfrm>
            <a:off x="1359276" y="2139709"/>
            <a:ext cx="4721643" cy="707886"/>
          </a:xfrm>
          <a:prstGeom prst="rect">
            <a:avLst/>
          </a:prstGeom>
          <a:solidFill>
            <a:srgbClr val="F7E9A1"/>
          </a:solidFill>
        </p:spPr>
        <p:txBody>
          <a:bodyPr wrap="square" rtlCol="0">
            <a:spAutoFit/>
          </a:bodyPr>
          <a:lstStyle/>
          <a:p>
            <a:pPr algn="just"/>
            <a:r>
              <a:rPr lang="en-US" sz="4000"/>
              <a:t>a) 856        7 560</a:t>
            </a:r>
          </a:p>
        </p:txBody>
      </p:sp>
      <p:sp>
        <p:nvSpPr>
          <p:cNvPr id="4" name="Rectangle: Rounded Corners 3">
            <a:extLst>
              <a:ext uri="{FF2B5EF4-FFF2-40B4-BE49-F238E27FC236}">
                <a16:creationId xmlns:a16="http://schemas.microsoft.com/office/drawing/2014/main" id="{8AC70040-BCD0-45C8-9E65-43DF1821F7D4}"/>
              </a:ext>
            </a:extLst>
          </p:cNvPr>
          <p:cNvSpPr/>
          <p:nvPr/>
        </p:nvSpPr>
        <p:spPr>
          <a:xfrm>
            <a:off x="3080024" y="2099449"/>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FF0000"/>
                </a:solidFill>
              </a:rPr>
              <a:t>&lt;</a:t>
            </a:r>
          </a:p>
        </p:txBody>
      </p:sp>
      <p:grpSp>
        <p:nvGrpSpPr>
          <p:cNvPr id="6" name="Group 5">
            <a:extLst>
              <a:ext uri="{FF2B5EF4-FFF2-40B4-BE49-F238E27FC236}">
                <a16:creationId xmlns:a16="http://schemas.microsoft.com/office/drawing/2014/main" id="{641DDFC2-857E-64AA-BE4C-6A7AA4A52AF7}"/>
              </a:ext>
            </a:extLst>
          </p:cNvPr>
          <p:cNvGrpSpPr/>
          <p:nvPr/>
        </p:nvGrpSpPr>
        <p:grpSpPr>
          <a:xfrm>
            <a:off x="986619" y="668988"/>
            <a:ext cx="9123861" cy="909883"/>
            <a:chOff x="906178" y="518160"/>
            <a:chExt cx="9169173" cy="914400"/>
          </a:xfrm>
        </p:grpSpPr>
        <p:grpSp>
          <p:nvGrpSpPr>
            <p:cNvPr id="7" name="Group 6">
              <a:extLst>
                <a:ext uri="{FF2B5EF4-FFF2-40B4-BE49-F238E27FC236}">
                  <a16:creationId xmlns:a16="http://schemas.microsoft.com/office/drawing/2014/main" id="{86CF066D-6CCC-30E7-7BF6-78938E411ABB}"/>
                </a:ext>
              </a:extLst>
            </p:cNvPr>
            <p:cNvGrpSpPr/>
            <p:nvPr/>
          </p:nvGrpSpPr>
          <p:grpSpPr>
            <a:xfrm>
              <a:off x="906178" y="518160"/>
              <a:ext cx="914400" cy="914400"/>
              <a:chOff x="715678" y="2423160"/>
              <a:chExt cx="914400" cy="914400"/>
            </a:xfrm>
          </p:grpSpPr>
          <p:sp>
            <p:nvSpPr>
              <p:cNvPr id="9" name="Oval 8">
                <a:extLst>
                  <a:ext uri="{FF2B5EF4-FFF2-40B4-BE49-F238E27FC236}">
                    <a16:creationId xmlns:a16="http://schemas.microsoft.com/office/drawing/2014/main" id="{27E9ABB5-E2EE-2504-0E80-E9D376E078B9}"/>
                  </a:ext>
                </a:extLst>
              </p:cNvPr>
              <p:cNvSpPr/>
              <p:nvPr/>
            </p:nvSpPr>
            <p:spPr>
              <a:xfrm>
                <a:off x="742950" y="2514600"/>
                <a:ext cx="731520" cy="731520"/>
              </a:xfrm>
              <a:prstGeom prst="ellipse">
                <a:avLst/>
              </a:prstGeom>
              <a:solidFill>
                <a:srgbClr val="F44461"/>
              </a:solidFill>
              <a:ln>
                <a:solidFill>
                  <a:srgbClr val="F444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790">
                  <a:solidFill>
                    <a:srgbClr val="F44461"/>
                  </a:solidFill>
                </a:endParaRPr>
              </a:p>
            </p:txBody>
          </p:sp>
          <p:sp>
            <p:nvSpPr>
              <p:cNvPr id="10" name="Oval 9">
                <a:extLst>
                  <a:ext uri="{FF2B5EF4-FFF2-40B4-BE49-F238E27FC236}">
                    <a16:creationId xmlns:a16="http://schemas.microsoft.com/office/drawing/2014/main" id="{7394399A-7175-0303-7B22-773C94427105}"/>
                  </a:ext>
                </a:extLst>
              </p:cNvPr>
              <p:cNvSpPr/>
              <p:nvPr/>
            </p:nvSpPr>
            <p:spPr>
              <a:xfrm>
                <a:off x="715678" y="2423160"/>
                <a:ext cx="9144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981">
                    <a:ln w="57150">
                      <a:solidFill>
                        <a:schemeClr val="accent1"/>
                      </a:solidFill>
                    </a:ln>
                    <a:solidFill>
                      <a:schemeClr val="accent1"/>
                    </a:solidFill>
                    <a:latin typeface="+mj-lt"/>
                  </a:rPr>
                  <a:t>1</a:t>
                </a:r>
              </a:p>
            </p:txBody>
          </p:sp>
        </p:grpSp>
        <p:sp>
          <p:nvSpPr>
            <p:cNvPr id="8" name="TextBox 7">
              <a:extLst>
                <a:ext uri="{FF2B5EF4-FFF2-40B4-BE49-F238E27FC236}">
                  <a16:creationId xmlns:a16="http://schemas.microsoft.com/office/drawing/2014/main" id="{39D7E957-E36D-7688-DBE5-6B6560DAB033}"/>
                </a:ext>
              </a:extLst>
            </p:cNvPr>
            <p:cNvSpPr txBox="1"/>
            <p:nvPr/>
          </p:nvSpPr>
          <p:spPr>
            <a:xfrm>
              <a:off x="1692242" y="664931"/>
              <a:ext cx="8383109" cy="649540"/>
            </a:xfrm>
            <a:prstGeom prst="rect">
              <a:avLst/>
            </a:prstGeom>
            <a:solidFill>
              <a:srgbClr val="F7E9A1"/>
            </a:solidFill>
          </p:spPr>
          <p:txBody>
            <a:bodyPr wrap="square" rtlCol="0">
              <a:spAutoFit/>
            </a:bodyPr>
            <a:lstStyle/>
            <a:p>
              <a:pPr algn="just"/>
              <a:r>
                <a:rPr lang="en-US" sz="3600"/>
                <a:t>&gt;, &lt;, = ?</a:t>
              </a:r>
            </a:p>
          </p:txBody>
        </p:sp>
      </p:grpSp>
      <p:sp>
        <p:nvSpPr>
          <p:cNvPr id="5" name="TextBox 4">
            <a:extLst>
              <a:ext uri="{FF2B5EF4-FFF2-40B4-BE49-F238E27FC236}">
                <a16:creationId xmlns:a16="http://schemas.microsoft.com/office/drawing/2014/main" id="{20723094-05E3-0BE1-365F-34C6510357D1}"/>
              </a:ext>
            </a:extLst>
          </p:cNvPr>
          <p:cNvSpPr txBox="1"/>
          <p:nvPr/>
        </p:nvSpPr>
        <p:spPr>
          <a:xfrm>
            <a:off x="1359276" y="3303005"/>
            <a:ext cx="4721643" cy="707886"/>
          </a:xfrm>
          <a:prstGeom prst="rect">
            <a:avLst/>
          </a:prstGeom>
          <a:solidFill>
            <a:srgbClr val="F7E9A1"/>
          </a:solidFill>
        </p:spPr>
        <p:txBody>
          <a:bodyPr wrap="square" rtlCol="0">
            <a:spAutoFit/>
          </a:bodyPr>
          <a:lstStyle/>
          <a:p>
            <a:pPr algn="just"/>
            <a:r>
              <a:rPr lang="en-US" sz="4000"/>
              <a:t> 5 831         5 381</a:t>
            </a:r>
          </a:p>
        </p:txBody>
      </p:sp>
      <p:sp>
        <p:nvSpPr>
          <p:cNvPr id="11" name="Rectangle: Rounded Corners 10">
            <a:extLst>
              <a:ext uri="{FF2B5EF4-FFF2-40B4-BE49-F238E27FC236}">
                <a16:creationId xmlns:a16="http://schemas.microsoft.com/office/drawing/2014/main" id="{5F0965B0-E4FE-E017-6AF2-5D870E26D251}"/>
              </a:ext>
            </a:extLst>
          </p:cNvPr>
          <p:cNvSpPr/>
          <p:nvPr/>
        </p:nvSpPr>
        <p:spPr>
          <a:xfrm>
            <a:off x="3113274" y="3262745"/>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FF0000"/>
                </a:solidFill>
              </a:rPr>
              <a:t>&gt;</a:t>
            </a:r>
          </a:p>
        </p:txBody>
      </p:sp>
      <p:sp>
        <p:nvSpPr>
          <p:cNvPr id="15" name="TextBox 14">
            <a:extLst>
              <a:ext uri="{FF2B5EF4-FFF2-40B4-BE49-F238E27FC236}">
                <a16:creationId xmlns:a16="http://schemas.microsoft.com/office/drawing/2014/main" id="{51F9965C-A589-2C2F-FD5E-631447600693}"/>
              </a:ext>
            </a:extLst>
          </p:cNvPr>
          <p:cNvSpPr txBox="1"/>
          <p:nvPr/>
        </p:nvSpPr>
        <p:spPr>
          <a:xfrm>
            <a:off x="6682192" y="2159497"/>
            <a:ext cx="4721643" cy="707886"/>
          </a:xfrm>
          <a:prstGeom prst="rect">
            <a:avLst/>
          </a:prstGeom>
          <a:solidFill>
            <a:srgbClr val="F7E9A1"/>
          </a:solidFill>
        </p:spPr>
        <p:txBody>
          <a:bodyPr wrap="square" rtlCol="0">
            <a:spAutoFit/>
          </a:bodyPr>
          <a:lstStyle/>
          <a:p>
            <a:pPr algn="just"/>
            <a:r>
              <a:rPr lang="en-US" sz="4000"/>
              <a:t>b) 6 742         7 642</a:t>
            </a:r>
          </a:p>
        </p:txBody>
      </p:sp>
      <p:sp>
        <p:nvSpPr>
          <p:cNvPr id="18" name="Rectangle: Rounded Corners 17">
            <a:extLst>
              <a:ext uri="{FF2B5EF4-FFF2-40B4-BE49-F238E27FC236}">
                <a16:creationId xmlns:a16="http://schemas.microsoft.com/office/drawing/2014/main" id="{441FDD97-9BAA-6216-B16D-2782F9AF7141}"/>
              </a:ext>
            </a:extLst>
          </p:cNvPr>
          <p:cNvSpPr/>
          <p:nvPr/>
        </p:nvSpPr>
        <p:spPr>
          <a:xfrm>
            <a:off x="8951571" y="2119237"/>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FF0000"/>
                </a:solidFill>
              </a:rPr>
              <a:t>&lt;</a:t>
            </a:r>
          </a:p>
        </p:txBody>
      </p:sp>
      <p:sp>
        <p:nvSpPr>
          <p:cNvPr id="22" name="TextBox 21">
            <a:extLst>
              <a:ext uri="{FF2B5EF4-FFF2-40B4-BE49-F238E27FC236}">
                <a16:creationId xmlns:a16="http://schemas.microsoft.com/office/drawing/2014/main" id="{468ADC91-8FD6-1110-F66A-DB26E4F0A5B9}"/>
              </a:ext>
            </a:extLst>
          </p:cNvPr>
          <p:cNvSpPr txBox="1"/>
          <p:nvPr/>
        </p:nvSpPr>
        <p:spPr>
          <a:xfrm>
            <a:off x="7214198" y="3322793"/>
            <a:ext cx="4721643" cy="707886"/>
          </a:xfrm>
          <a:prstGeom prst="rect">
            <a:avLst/>
          </a:prstGeom>
          <a:solidFill>
            <a:srgbClr val="F7E9A1"/>
          </a:solidFill>
        </p:spPr>
        <p:txBody>
          <a:bodyPr wrap="square" rtlCol="0">
            <a:spAutoFit/>
          </a:bodyPr>
          <a:lstStyle/>
          <a:p>
            <a:pPr algn="just"/>
            <a:r>
              <a:rPr lang="en-US" sz="4000"/>
              <a:t> 8 905         8 955</a:t>
            </a:r>
          </a:p>
        </p:txBody>
      </p:sp>
      <p:sp>
        <p:nvSpPr>
          <p:cNvPr id="23" name="Rectangle: Rounded Corners 22">
            <a:extLst>
              <a:ext uri="{FF2B5EF4-FFF2-40B4-BE49-F238E27FC236}">
                <a16:creationId xmlns:a16="http://schemas.microsoft.com/office/drawing/2014/main" id="{5DA2A2DE-E504-60C7-F50B-4EB91F79A8A7}"/>
              </a:ext>
            </a:extLst>
          </p:cNvPr>
          <p:cNvSpPr/>
          <p:nvPr/>
        </p:nvSpPr>
        <p:spPr>
          <a:xfrm>
            <a:off x="8968196" y="3282533"/>
            <a:ext cx="748146" cy="74814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FF0000"/>
                </a:solidFill>
              </a:rPr>
              <a:t>&lt;</a:t>
            </a:r>
          </a:p>
        </p:txBody>
      </p:sp>
      <p:sp>
        <p:nvSpPr>
          <p:cNvPr id="12" name="TextBox 11">
            <a:extLst>
              <a:ext uri="{FF2B5EF4-FFF2-40B4-BE49-F238E27FC236}">
                <a16:creationId xmlns:a16="http://schemas.microsoft.com/office/drawing/2014/main" id="{FEE9D351-2EAD-A55D-99A2-B734BE6FC96A}"/>
              </a:ext>
            </a:extLst>
          </p:cNvPr>
          <p:cNvSpPr txBox="1"/>
          <p:nvPr/>
        </p:nvSpPr>
        <p:spPr>
          <a:xfrm>
            <a:off x="1898579" y="6309455"/>
            <a:ext cx="8364679" cy="523220"/>
          </a:xfrm>
          <a:prstGeom prst="rect">
            <a:avLst/>
          </a:prstGeom>
          <a:solidFill>
            <a:srgbClr val="F7E9A1"/>
          </a:solidFill>
        </p:spPr>
        <p:txBody>
          <a:bodyPr wrap="square" rtlCol="0">
            <a:spAutoFit/>
          </a:bodyPr>
          <a:lstStyle/>
          <a:p>
            <a:pPr algn="ctr"/>
            <a:r>
              <a:rPr lang="en-US" sz="2800"/>
              <a:t>Chúc mừng các bạn đã hoàn thành thử thách 1!</a:t>
            </a:r>
          </a:p>
        </p:txBody>
      </p:sp>
    </p:spTree>
    <p:extLst>
      <p:ext uri="{BB962C8B-B14F-4D97-AF65-F5344CB8AC3E}">
        <p14:creationId xmlns:p14="http://schemas.microsoft.com/office/powerpoint/2010/main" val="19000295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grpSp>
        <p:nvGrpSpPr>
          <p:cNvPr id="6" name="Group 5">
            <a:extLst>
              <a:ext uri="{FF2B5EF4-FFF2-40B4-BE49-F238E27FC236}">
                <a16:creationId xmlns:a16="http://schemas.microsoft.com/office/drawing/2014/main" id="{641DDFC2-857E-64AA-BE4C-6A7AA4A52AF7}"/>
              </a:ext>
            </a:extLst>
          </p:cNvPr>
          <p:cNvGrpSpPr/>
          <p:nvPr/>
        </p:nvGrpSpPr>
        <p:grpSpPr>
          <a:xfrm>
            <a:off x="183243" y="122607"/>
            <a:ext cx="11768214" cy="5302701"/>
            <a:chOff x="906178" y="518160"/>
            <a:chExt cx="11826658" cy="5329025"/>
          </a:xfrm>
        </p:grpSpPr>
        <p:grpSp>
          <p:nvGrpSpPr>
            <p:cNvPr id="7" name="Group 6">
              <a:extLst>
                <a:ext uri="{FF2B5EF4-FFF2-40B4-BE49-F238E27FC236}">
                  <a16:creationId xmlns:a16="http://schemas.microsoft.com/office/drawing/2014/main" id="{86CF066D-6CCC-30E7-7BF6-78938E411ABB}"/>
                </a:ext>
              </a:extLst>
            </p:cNvPr>
            <p:cNvGrpSpPr/>
            <p:nvPr/>
          </p:nvGrpSpPr>
          <p:grpSpPr>
            <a:xfrm>
              <a:off x="906178" y="518160"/>
              <a:ext cx="914400" cy="914400"/>
              <a:chOff x="715678" y="2423160"/>
              <a:chExt cx="914400" cy="914400"/>
            </a:xfrm>
          </p:grpSpPr>
          <p:sp>
            <p:nvSpPr>
              <p:cNvPr id="9" name="Oval 8">
                <a:extLst>
                  <a:ext uri="{FF2B5EF4-FFF2-40B4-BE49-F238E27FC236}">
                    <a16:creationId xmlns:a16="http://schemas.microsoft.com/office/drawing/2014/main" id="{27E9ABB5-E2EE-2504-0E80-E9D376E078B9}"/>
                  </a:ext>
                </a:extLst>
              </p:cNvPr>
              <p:cNvSpPr/>
              <p:nvPr/>
            </p:nvSpPr>
            <p:spPr>
              <a:xfrm>
                <a:off x="742950" y="2514600"/>
                <a:ext cx="731520" cy="731520"/>
              </a:xfrm>
              <a:prstGeom prst="ellipse">
                <a:avLst/>
              </a:prstGeom>
              <a:solidFill>
                <a:srgbClr val="F44461"/>
              </a:solidFill>
              <a:ln>
                <a:solidFill>
                  <a:srgbClr val="F444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790">
                  <a:solidFill>
                    <a:srgbClr val="F44461"/>
                  </a:solidFill>
                </a:endParaRPr>
              </a:p>
            </p:txBody>
          </p:sp>
          <p:sp>
            <p:nvSpPr>
              <p:cNvPr id="10" name="Oval 9">
                <a:extLst>
                  <a:ext uri="{FF2B5EF4-FFF2-40B4-BE49-F238E27FC236}">
                    <a16:creationId xmlns:a16="http://schemas.microsoft.com/office/drawing/2014/main" id="{7394399A-7175-0303-7B22-773C94427105}"/>
                  </a:ext>
                </a:extLst>
              </p:cNvPr>
              <p:cNvSpPr/>
              <p:nvPr/>
            </p:nvSpPr>
            <p:spPr>
              <a:xfrm>
                <a:off x="715678" y="2423160"/>
                <a:ext cx="9144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981">
                    <a:ln w="57150">
                      <a:solidFill>
                        <a:schemeClr val="accent1"/>
                      </a:solidFill>
                    </a:ln>
                    <a:solidFill>
                      <a:schemeClr val="accent1"/>
                    </a:solidFill>
                    <a:latin typeface="+mj-lt"/>
                  </a:rPr>
                  <a:t>2</a:t>
                </a:r>
              </a:p>
            </p:txBody>
          </p:sp>
        </p:grpSp>
        <p:sp>
          <p:nvSpPr>
            <p:cNvPr id="8" name="TextBox 7">
              <a:extLst>
                <a:ext uri="{FF2B5EF4-FFF2-40B4-BE49-F238E27FC236}">
                  <a16:creationId xmlns:a16="http://schemas.microsoft.com/office/drawing/2014/main" id="{39D7E957-E36D-7688-DBE5-6B6560DAB033}"/>
                </a:ext>
              </a:extLst>
            </p:cNvPr>
            <p:cNvSpPr txBox="1"/>
            <p:nvPr/>
          </p:nvSpPr>
          <p:spPr>
            <a:xfrm>
              <a:off x="1692240" y="664931"/>
              <a:ext cx="11040596" cy="2319783"/>
            </a:xfrm>
            <a:prstGeom prst="rect">
              <a:avLst/>
            </a:prstGeom>
            <a:solidFill>
              <a:srgbClr val="F7E9A1"/>
            </a:solidFill>
          </p:spPr>
          <p:txBody>
            <a:bodyPr wrap="square" rtlCol="0">
              <a:spAutoFit/>
            </a:bodyPr>
            <a:lstStyle/>
            <a:p>
              <a:pPr algn="just"/>
              <a:r>
                <a:rPr lang="en-US" sz="3600"/>
                <a:t>Các bạn Mai, Nam và Việt đang ở trong mê cũng (như hình vẽ).</a:t>
              </a:r>
            </a:p>
            <a:p>
              <a:pPr algn="just"/>
              <a:r>
                <a:rPr lang="en-US" sz="3600"/>
                <a:t>Hỏi:</a:t>
              </a:r>
            </a:p>
            <a:p>
              <a:pPr algn="just"/>
              <a:endParaRPr lang="en-US" sz="3600"/>
            </a:p>
          </p:txBody>
        </p:sp>
        <p:sp>
          <p:nvSpPr>
            <p:cNvPr id="16" name="TextBox 15">
              <a:extLst>
                <a:ext uri="{FF2B5EF4-FFF2-40B4-BE49-F238E27FC236}">
                  <a16:creationId xmlns:a16="http://schemas.microsoft.com/office/drawing/2014/main" id="{39A7F218-F19A-A203-A026-33C64CD19549}"/>
                </a:ext>
              </a:extLst>
            </p:cNvPr>
            <p:cNvSpPr txBox="1"/>
            <p:nvPr/>
          </p:nvSpPr>
          <p:spPr>
            <a:xfrm>
              <a:off x="1692237" y="2413905"/>
              <a:ext cx="5963616" cy="3433280"/>
            </a:xfrm>
            <a:prstGeom prst="rect">
              <a:avLst/>
            </a:prstGeom>
            <a:solidFill>
              <a:srgbClr val="F7E9A1"/>
            </a:solidFill>
          </p:spPr>
          <p:txBody>
            <a:bodyPr wrap="square" rtlCol="0">
              <a:spAutoFit/>
            </a:bodyPr>
            <a:lstStyle/>
            <a:p>
              <a:pPr algn="just"/>
              <a:r>
                <a:rPr lang="en-US" sz="3600"/>
                <a:t>a) Mỗi bạn ra khỏi mê cung qua cửa ghi số  nào?</a:t>
              </a:r>
            </a:p>
            <a:p>
              <a:pPr algn="just"/>
              <a:r>
                <a:rPr lang="en-US" sz="3600"/>
                <a:t>b) Bạn nào ra khỏi mê cung qua cửa ghi số lớn nhất?</a:t>
              </a:r>
            </a:p>
            <a:p>
              <a:pPr algn="just"/>
              <a:r>
                <a:rPr lang="en-US" sz="3600"/>
                <a:t>c) Bạn nào ra khỏi mê cũng qua cửa ghi số bé nhất? </a:t>
              </a:r>
            </a:p>
          </p:txBody>
        </p:sp>
      </p:grpSp>
      <p:pic>
        <p:nvPicPr>
          <p:cNvPr id="14" name="Picture 13">
            <a:extLst>
              <a:ext uri="{FF2B5EF4-FFF2-40B4-BE49-F238E27FC236}">
                <a16:creationId xmlns:a16="http://schemas.microsoft.com/office/drawing/2014/main" id="{1148244D-8BA5-C50E-516A-3AC1CCE8CF2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6926699" y="1316108"/>
            <a:ext cx="5051894" cy="4272747"/>
          </a:xfrm>
          <a:prstGeom prst="rect">
            <a:avLst/>
          </a:prstGeom>
          <a:ln>
            <a:noFill/>
          </a:ln>
          <a:effectLst>
            <a:softEdge rad="112500"/>
          </a:effectLst>
        </p:spPr>
      </p:pic>
    </p:spTree>
    <p:extLst>
      <p:ext uri="{BB962C8B-B14F-4D97-AF65-F5344CB8AC3E}">
        <p14:creationId xmlns:p14="http://schemas.microsoft.com/office/powerpoint/2010/main" val="4280548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grpSp>
        <p:nvGrpSpPr>
          <p:cNvPr id="6" name="Group 5">
            <a:extLst>
              <a:ext uri="{FF2B5EF4-FFF2-40B4-BE49-F238E27FC236}">
                <a16:creationId xmlns:a16="http://schemas.microsoft.com/office/drawing/2014/main" id="{641DDFC2-857E-64AA-BE4C-6A7AA4A52AF7}"/>
              </a:ext>
            </a:extLst>
          </p:cNvPr>
          <p:cNvGrpSpPr/>
          <p:nvPr/>
        </p:nvGrpSpPr>
        <p:grpSpPr>
          <a:xfrm>
            <a:off x="183243" y="122607"/>
            <a:ext cx="11768214" cy="3086710"/>
            <a:chOff x="906178" y="518160"/>
            <a:chExt cx="11826658" cy="3102033"/>
          </a:xfrm>
        </p:grpSpPr>
        <p:grpSp>
          <p:nvGrpSpPr>
            <p:cNvPr id="7" name="Group 6">
              <a:extLst>
                <a:ext uri="{FF2B5EF4-FFF2-40B4-BE49-F238E27FC236}">
                  <a16:creationId xmlns:a16="http://schemas.microsoft.com/office/drawing/2014/main" id="{86CF066D-6CCC-30E7-7BF6-78938E411ABB}"/>
                </a:ext>
              </a:extLst>
            </p:cNvPr>
            <p:cNvGrpSpPr/>
            <p:nvPr/>
          </p:nvGrpSpPr>
          <p:grpSpPr>
            <a:xfrm>
              <a:off x="906178" y="518160"/>
              <a:ext cx="914400" cy="914400"/>
              <a:chOff x="715678" y="2423160"/>
              <a:chExt cx="914400" cy="914400"/>
            </a:xfrm>
          </p:grpSpPr>
          <p:sp>
            <p:nvSpPr>
              <p:cNvPr id="9" name="Oval 8">
                <a:extLst>
                  <a:ext uri="{FF2B5EF4-FFF2-40B4-BE49-F238E27FC236}">
                    <a16:creationId xmlns:a16="http://schemas.microsoft.com/office/drawing/2014/main" id="{27E9ABB5-E2EE-2504-0E80-E9D376E078B9}"/>
                  </a:ext>
                </a:extLst>
              </p:cNvPr>
              <p:cNvSpPr/>
              <p:nvPr/>
            </p:nvSpPr>
            <p:spPr>
              <a:xfrm>
                <a:off x="742950" y="2514600"/>
                <a:ext cx="731520" cy="731520"/>
              </a:xfrm>
              <a:prstGeom prst="ellipse">
                <a:avLst/>
              </a:prstGeom>
              <a:solidFill>
                <a:srgbClr val="F44461"/>
              </a:solidFill>
              <a:ln>
                <a:solidFill>
                  <a:srgbClr val="F444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790">
                  <a:solidFill>
                    <a:srgbClr val="F44461"/>
                  </a:solidFill>
                </a:endParaRPr>
              </a:p>
            </p:txBody>
          </p:sp>
          <p:sp>
            <p:nvSpPr>
              <p:cNvPr id="10" name="Oval 9">
                <a:extLst>
                  <a:ext uri="{FF2B5EF4-FFF2-40B4-BE49-F238E27FC236}">
                    <a16:creationId xmlns:a16="http://schemas.microsoft.com/office/drawing/2014/main" id="{7394399A-7175-0303-7B22-773C94427105}"/>
                  </a:ext>
                </a:extLst>
              </p:cNvPr>
              <p:cNvSpPr/>
              <p:nvPr/>
            </p:nvSpPr>
            <p:spPr>
              <a:xfrm>
                <a:off x="715678" y="2423160"/>
                <a:ext cx="9144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981">
                    <a:ln w="57150">
                      <a:solidFill>
                        <a:schemeClr val="accent1"/>
                      </a:solidFill>
                    </a:ln>
                    <a:solidFill>
                      <a:schemeClr val="accent1"/>
                    </a:solidFill>
                    <a:latin typeface="+mj-lt"/>
                  </a:rPr>
                  <a:t>2</a:t>
                </a:r>
              </a:p>
            </p:txBody>
          </p:sp>
        </p:grpSp>
        <p:sp>
          <p:nvSpPr>
            <p:cNvPr id="8" name="TextBox 7">
              <a:extLst>
                <a:ext uri="{FF2B5EF4-FFF2-40B4-BE49-F238E27FC236}">
                  <a16:creationId xmlns:a16="http://schemas.microsoft.com/office/drawing/2014/main" id="{39D7E957-E36D-7688-DBE5-6B6560DAB033}"/>
                </a:ext>
              </a:extLst>
            </p:cNvPr>
            <p:cNvSpPr txBox="1"/>
            <p:nvPr/>
          </p:nvSpPr>
          <p:spPr>
            <a:xfrm>
              <a:off x="1692240" y="664931"/>
              <a:ext cx="11040596" cy="2319783"/>
            </a:xfrm>
            <a:prstGeom prst="rect">
              <a:avLst/>
            </a:prstGeom>
            <a:solidFill>
              <a:srgbClr val="F7E9A1"/>
            </a:solidFill>
          </p:spPr>
          <p:txBody>
            <a:bodyPr wrap="square" rtlCol="0">
              <a:spAutoFit/>
            </a:bodyPr>
            <a:lstStyle/>
            <a:p>
              <a:pPr algn="just"/>
              <a:r>
                <a:rPr lang="en-US" sz="3600"/>
                <a:t>Các bạn Mai, Nam và Việt đang ở trong mê cũng (như hình vẽ).</a:t>
              </a:r>
            </a:p>
            <a:p>
              <a:pPr algn="just"/>
              <a:r>
                <a:rPr lang="en-US" sz="3600"/>
                <a:t>Hỏi:</a:t>
              </a:r>
            </a:p>
            <a:p>
              <a:pPr algn="just"/>
              <a:endParaRPr lang="en-US" sz="3600"/>
            </a:p>
          </p:txBody>
        </p:sp>
        <p:sp>
          <p:nvSpPr>
            <p:cNvPr id="16" name="TextBox 15">
              <a:extLst>
                <a:ext uri="{FF2B5EF4-FFF2-40B4-BE49-F238E27FC236}">
                  <a16:creationId xmlns:a16="http://schemas.microsoft.com/office/drawing/2014/main" id="{39A7F218-F19A-A203-A026-33C64CD19549}"/>
                </a:ext>
              </a:extLst>
            </p:cNvPr>
            <p:cNvSpPr txBox="1"/>
            <p:nvPr/>
          </p:nvSpPr>
          <p:spPr>
            <a:xfrm>
              <a:off x="1692237" y="2413905"/>
              <a:ext cx="5963616" cy="1206288"/>
            </a:xfrm>
            <a:prstGeom prst="rect">
              <a:avLst/>
            </a:prstGeom>
            <a:solidFill>
              <a:srgbClr val="F7E9A1"/>
            </a:solidFill>
          </p:spPr>
          <p:txBody>
            <a:bodyPr wrap="square" rtlCol="0">
              <a:spAutoFit/>
            </a:bodyPr>
            <a:lstStyle/>
            <a:p>
              <a:pPr algn="just"/>
              <a:r>
                <a:rPr lang="en-US" sz="3600"/>
                <a:t>a) Mỗi bạn ra khỏi mê cung qua cửa ghi số nào?</a:t>
              </a:r>
            </a:p>
          </p:txBody>
        </p:sp>
      </p:grpSp>
      <p:pic>
        <p:nvPicPr>
          <p:cNvPr id="14" name="Picture 13">
            <a:extLst>
              <a:ext uri="{FF2B5EF4-FFF2-40B4-BE49-F238E27FC236}">
                <a16:creationId xmlns:a16="http://schemas.microsoft.com/office/drawing/2014/main" id="{1148244D-8BA5-C50E-516A-3AC1CCE8CF24}"/>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6926699" y="1316108"/>
            <a:ext cx="5051894" cy="4272747"/>
          </a:xfrm>
          <a:prstGeom prst="rect">
            <a:avLst/>
          </a:prstGeom>
          <a:ln>
            <a:noFill/>
          </a:ln>
          <a:effectLst>
            <a:softEdge rad="112500"/>
          </a:effectLst>
        </p:spPr>
      </p:pic>
      <p:sp>
        <p:nvSpPr>
          <p:cNvPr id="2" name="TextBox 1">
            <a:extLst>
              <a:ext uri="{FF2B5EF4-FFF2-40B4-BE49-F238E27FC236}">
                <a16:creationId xmlns:a16="http://schemas.microsoft.com/office/drawing/2014/main" id="{B5C3EB93-47E8-91CA-94E8-94DDA84787C7}"/>
              </a:ext>
            </a:extLst>
          </p:cNvPr>
          <p:cNvSpPr txBox="1"/>
          <p:nvPr/>
        </p:nvSpPr>
        <p:spPr>
          <a:xfrm>
            <a:off x="1021744" y="3429000"/>
            <a:ext cx="5436695" cy="646331"/>
          </a:xfrm>
          <a:prstGeom prst="rect">
            <a:avLst/>
          </a:prstGeom>
          <a:solidFill>
            <a:srgbClr val="F7E9A1"/>
          </a:solidFill>
        </p:spPr>
        <p:txBody>
          <a:bodyPr wrap="square" rtlCol="0">
            <a:spAutoFit/>
          </a:bodyPr>
          <a:lstStyle/>
          <a:p>
            <a:pPr algn="just"/>
            <a:r>
              <a:rPr lang="en-US" sz="3600"/>
              <a:t>- Mai: cửa ghi số 1 420.</a:t>
            </a:r>
          </a:p>
        </p:txBody>
      </p:sp>
      <p:sp>
        <p:nvSpPr>
          <p:cNvPr id="3" name="TextBox 2">
            <a:extLst>
              <a:ext uri="{FF2B5EF4-FFF2-40B4-BE49-F238E27FC236}">
                <a16:creationId xmlns:a16="http://schemas.microsoft.com/office/drawing/2014/main" id="{5471BE54-0155-40FD-66B1-2546E0130E1A}"/>
              </a:ext>
            </a:extLst>
          </p:cNvPr>
          <p:cNvSpPr txBox="1"/>
          <p:nvPr/>
        </p:nvSpPr>
        <p:spPr>
          <a:xfrm>
            <a:off x="1021744" y="4317312"/>
            <a:ext cx="5436695" cy="646331"/>
          </a:xfrm>
          <a:prstGeom prst="rect">
            <a:avLst/>
          </a:prstGeom>
          <a:solidFill>
            <a:srgbClr val="F7E9A1"/>
          </a:solidFill>
        </p:spPr>
        <p:txBody>
          <a:bodyPr wrap="square" rtlCol="0">
            <a:spAutoFit/>
          </a:bodyPr>
          <a:lstStyle/>
          <a:p>
            <a:pPr algn="just"/>
            <a:r>
              <a:rPr lang="en-US" sz="3600"/>
              <a:t>- Nam: cửa ghi số 2 401.</a:t>
            </a:r>
          </a:p>
        </p:txBody>
      </p:sp>
      <p:sp>
        <p:nvSpPr>
          <p:cNvPr id="4" name="TextBox 3">
            <a:extLst>
              <a:ext uri="{FF2B5EF4-FFF2-40B4-BE49-F238E27FC236}">
                <a16:creationId xmlns:a16="http://schemas.microsoft.com/office/drawing/2014/main" id="{01B04DB3-C200-0201-0A27-11381365BB2C}"/>
              </a:ext>
            </a:extLst>
          </p:cNvPr>
          <p:cNvSpPr txBox="1"/>
          <p:nvPr/>
        </p:nvSpPr>
        <p:spPr>
          <a:xfrm>
            <a:off x="1021744" y="5205624"/>
            <a:ext cx="5436695" cy="646331"/>
          </a:xfrm>
          <a:prstGeom prst="rect">
            <a:avLst/>
          </a:prstGeom>
          <a:solidFill>
            <a:srgbClr val="F7E9A1"/>
          </a:solidFill>
        </p:spPr>
        <p:txBody>
          <a:bodyPr wrap="square" rtlCol="0">
            <a:spAutoFit/>
          </a:bodyPr>
          <a:lstStyle/>
          <a:p>
            <a:pPr algn="just"/>
            <a:r>
              <a:rPr lang="en-US" sz="3600"/>
              <a:t>- Việt: cửa ghi số 1 240.</a:t>
            </a:r>
          </a:p>
        </p:txBody>
      </p:sp>
    </p:spTree>
    <p:extLst>
      <p:ext uri="{BB962C8B-B14F-4D97-AF65-F5344CB8AC3E}">
        <p14:creationId xmlns:p14="http://schemas.microsoft.com/office/powerpoint/2010/main" val="25474276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grpSp>
        <p:nvGrpSpPr>
          <p:cNvPr id="6" name="Group 5">
            <a:extLst>
              <a:ext uri="{FF2B5EF4-FFF2-40B4-BE49-F238E27FC236}">
                <a16:creationId xmlns:a16="http://schemas.microsoft.com/office/drawing/2014/main" id="{641DDFC2-857E-64AA-BE4C-6A7AA4A52AF7}"/>
              </a:ext>
            </a:extLst>
          </p:cNvPr>
          <p:cNvGrpSpPr/>
          <p:nvPr/>
        </p:nvGrpSpPr>
        <p:grpSpPr>
          <a:xfrm>
            <a:off x="183243" y="122607"/>
            <a:ext cx="11768214" cy="3086710"/>
            <a:chOff x="906178" y="518160"/>
            <a:chExt cx="11826658" cy="3102033"/>
          </a:xfrm>
        </p:grpSpPr>
        <p:grpSp>
          <p:nvGrpSpPr>
            <p:cNvPr id="7" name="Group 6">
              <a:extLst>
                <a:ext uri="{FF2B5EF4-FFF2-40B4-BE49-F238E27FC236}">
                  <a16:creationId xmlns:a16="http://schemas.microsoft.com/office/drawing/2014/main" id="{86CF066D-6CCC-30E7-7BF6-78938E411ABB}"/>
                </a:ext>
              </a:extLst>
            </p:cNvPr>
            <p:cNvGrpSpPr/>
            <p:nvPr/>
          </p:nvGrpSpPr>
          <p:grpSpPr>
            <a:xfrm>
              <a:off x="906178" y="518160"/>
              <a:ext cx="914400" cy="914400"/>
              <a:chOff x="715678" y="2423160"/>
              <a:chExt cx="914400" cy="914400"/>
            </a:xfrm>
          </p:grpSpPr>
          <p:sp>
            <p:nvSpPr>
              <p:cNvPr id="9" name="Oval 8">
                <a:extLst>
                  <a:ext uri="{FF2B5EF4-FFF2-40B4-BE49-F238E27FC236}">
                    <a16:creationId xmlns:a16="http://schemas.microsoft.com/office/drawing/2014/main" id="{27E9ABB5-E2EE-2504-0E80-E9D376E078B9}"/>
                  </a:ext>
                </a:extLst>
              </p:cNvPr>
              <p:cNvSpPr/>
              <p:nvPr/>
            </p:nvSpPr>
            <p:spPr>
              <a:xfrm>
                <a:off x="742950" y="2514600"/>
                <a:ext cx="731520" cy="731520"/>
              </a:xfrm>
              <a:prstGeom prst="ellipse">
                <a:avLst/>
              </a:prstGeom>
              <a:solidFill>
                <a:srgbClr val="F44461"/>
              </a:solidFill>
              <a:ln>
                <a:solidFill>
                  <a:srgbClr val="F444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790">
                  <a:solidFill>
                    <a:srgbClr val="F44461"/>
                  </a:solidFill>
                </a:endParaRPr>
              </a:p>
            </p:txBody>
          </p:sp>
          <p:sp>
            <p:nvSpPr>
              <p:cNvPr id="10" name="Oval 9">
                <a:extLst>
                  <a:ext uri="{FF2B5EF4-FFF2-40B4-BE49-F238E27FC236}">
                    <a16:creationId xmlns:a16="http://schemas.microsoft.com/office/drawing/2014/main" id="{7394399A-7175-0303-7B22-773C94427105}"/>
                  </a:ext>
                </a:extLst>
              </p:cNvPr>
              <p:cNvSpPr/>
              <p:nvPr/>
            </p:nvSpPr>
            <p:spPr>
              <a:xfrm>
                <a:off x="715678" y="2423160"/>
                <a:ext cx="9144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981">
                    <a:ln w="57150">
                      <a:solidFill>
                        <a:schemeClr val="accent1"/>
                      </a:solidFill>
                    </a:ln>
                    <a:solidFill>
                      <a:schemeClr val="accent1"/>
                    </a:solidFill>
                    <a:latin typeface="+mj-lt"/>
                  </a:rPr>
                  <a:t>2</a:t>
                </a:r>
              </a:p>
            </p:txBody>
          </p:sp>
        </p:grpSp>
        <p:sp>
          <p:nvSpPr>
            <p:cNvPr id="8" name="TextBox 7">
              <a:extLst>
                <a:ext uri="{FF2B5EF4-FFF2-40B4-BE49-F238E27FC236}">
                  <a16:creationId xmlns:a16="http://schemas.microsoft.com/office/drawing/2014/main" id="{39D7E957-E36D-7688-DBE5-6B6560DAB033}"/>
                </a:ext>
              </a:extLst>
            </p:cNvPr>
            <p:cNvSpPr txBox="1"/>
            <p:nvPr/>
          </p:nvSpPr>
          <p:spPr>
            <a:xfrm>
              <a:off x="1692240" y="664931"/>
              <a:ext cx="11040596" cy="2319783"/>
            </a:xfrm>
            <a:prstGeom prst="rect">
              <a:avLst/>
            </a:prstGeom>
            <a:solidFill>
              <a:srgbClr val="F7E9A1"/>
            </a:solidFill>
          </p:spPr>
          <p:txBody>
            <a:bodyPr wrap="square" rtlCol="0">
              <a:spAutoFit/>
            </a:bodyPr>
            <a:lstStyle/>
            <a:p>
              <a:pPr algn="just"/>
              <a:r>
                <a:rPr lang="en-US" sz="3600"/>
                <a:t>Các bạn Mai, Nam và Việt đang ở trong mê cũng (như hình vẽ).</a:t>
              </a:r>
            </a:p>
            <a:p>
              <a:pPr algn="just"/>
              <a:r>
                <a:rPr lang="en-US" sz="3600"/>
                <a:t>Hỏi:</a:t>
              </a:r>
            </a:p>
            <a:p>
              <a:pPr algn="just"/>
              <a:endParaRPr lang="en-US" sz="3600"/>
            </a:p>
          </p:txBody>
        </p:sp>
        <p:sp>
          <p:nvSpPr>
            <p:cNvPr id="16" name="TextBox 15">
              <a:extLst>
                <a:ext uri="{FF2B5EF4-FFF2-40B4-BE49-F238E27FC236}">
                  <a16:creationId xmlns:a16="http://schemas.microsoft.com/office/drawing/2014/main" id="{39A7F218-F19A-A203-A026-33C64CD19549}"/>
                </a:ext>
              </a:extLst>
            </p:cNvPr>
            <p:cNvSpPr txBox="1"/>
            <p:nvPr/>
          </p:nvSpPr>
          <p:spPr>
            <a:xfrm>
              <a:off x="1692237" y="2413905"/>
              <a:ext cx="5963616" cy="1206288"/>
            </a:xfrm>
            <a:prstGeom prst="rect">
              <a:avLst/>
            </a:prstGeom>
            <a:solidFill>
              <a:srgbClr val="F7E9A1"/>
            </a:solidFill>
          </p:spPr>
          <p:txBody>
            <a:bodyPr wrap="square" rtlCol="0">
              <a:spAutoFit/>
            </a:bodyPr>
            <a:lstStyle/>
            <a:p>
              <a:pPr algn="just"/>
              <a:r>
                <a:rPr lang="en-US" sz="3600"/>
                <a:t>b) Bạn nào ra khỏi mê cung qua cửa ghi số lớn nhất?</a:t>
              </a:r>
            </a:p>
          </p:txBody>
        </p:sp>
      </p:grpSp>
      <p:pic>
        <p:nvPicPr>
          <p:cNvPr id="14" name="Picture 13">
            <a:extLst>
              <a:ext uri="{FF2B5EF4-FFF2-40B4-BE49-F238E27FC236}">
                <a16:creationId xmlns:a16="http://schemas.microsoft.com/office/drawing/2014/main" id="{1148244D-8BA5-C50E-516A-3AC1CCE8CF24}"/>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6926699" y="1316108"/>
            <a:ext cx="5051894" cy="4272747"/>
          </a:xfrm>
          <a:prstGeom prst="rect">
            <a:avLst/>
          </a:prstGeom>
          <a:ln>
            <a:noFill/>
          </a:ln>
          <a:effectLst>
            <a:softEdge rad="112500"/>
          </a:effectLst>
        </p:spPr>
      </p:pic>
      <p:sp>
        <p:nvSpPr>
          <p:cNvPr id="2" name="TextBox 1">
            <a:extLst>
              <a:ext uri="{FF2B5EF4-FFF2-40B4-BE49-F238E27FC236}">
                <a16:creationId xmlns:a16="http://schemas.microsoft.com/office/drawing/2014/main" id="{B5C3EB93-47E8-91CA-94E8-94DDA84787C7}"/>
              </a:ext>
            </a:extLst>
          </p:cNvPr>
          <p:cNvSpPr txBox="1"/>
          <p:nvPr/>
        </p:nvSpPr>
        <p:spPr>
          <a:xfrm>
            <a:off x="1021744" y="3429000"/>
            <a:ext cx="5436695" cy="646331"/>
          </a:xfrm>
          <a:prstGeom prst="rect">
            <a:avLst/>
          </a:prstGeom>
          <a:solidFill>
            <a:srgbClr val="F7E9A1"/>
          </a:solidFill>
        </p:spPr>
        <p:txBody>
          <a:bodyPr wrap="square" rtlCol="0">
            <a:spAutoFit/>
          </a:bodyPr>
          <a:lstStyle/>
          <a:p>
            <a:pPr algn="just"/>
            <a:r>
              <a:rPr lang="en-US" sz="3600"/>
              <a:t>- Mai: cửa ghi số 1 420.</a:t>
            </a:r>
          </a:p>
        </p:txBody>
      </p:sp>
      <p:sp>
        <p:nvSpPr>
          <p:cNvPr id="3" name="TextBox 2">
            <a:extLst>
              <a:ext uri="{FF2B5EF4-FFF2-40B4-BE49-F238E27FC236}">
                <a16:creationId xmlns:a16="http://schemas.microsoft.com/office/drawing/2014/main" id="{5471BE54-0155-40FD-66B1-2546E0130E1A}"/>
              </a:ext>
            </a:extLst>
          </p:cNvPr>
          <p:cNvSpPr txBox="1"/>
          <p:nvPr/>
        </p:nvSpPr>
        <p:spPr>
          <a:xfrm>
            <a:off x="1021744" y="4317312"/>
            <a:ext cx="5436695" cy="646331"/>
          </a:xfrm>
          <a:prstGeom prst="rect">
            <a:avLst/>
          </a:prstGeom>
          <a:solidFill>
            <a:srgbClr val="F7E9A1"/>
          </a:solidFill>
        </p:spPr>
        <p:txBody>
          <a:bodyPr wrap="square" rtlCol="0">
            <a:spAutoFit/>
          </a:bodyPr>
          <a:lstStyle/>
          <a:p>
            <a:pPr algn="just"/>
            <a:r>
              <a:rPr lang="en-US" sz="3600"/>
              <a:t>- Nam: cửa ghi số 2 401.</a:t>
            </a:r>
          </a:p>
        </p:txBody>
      </p:sp>
      <p:sp>
        <p:nvSpPr>
          <p:cNvPr id="4" name="TextBox 3">
            <a:extLst>
              <a:ext uri="{FF2B5EF4-FFF2-40B4-BE49-F238E27FC236}">
                <a16:creationId xmlns:a16="http://schemas.microsoft.com/office/drawing/2014/main" id="{01B04DB3-C200-0201-0A27-11381365BB2C}"/>
              </a:ext>
            </a:extLst>
          </p:cNvPr>
          <p:cNvSpPr txBox="1"/>
          <p:nvPr/>
        </p:nvSpPr>
        <p:spPr>
          <a:xfrm>
            <a:off x="1021744" y="5205624"/>
            <a:ext cx="5436695" cy="646331"/>
          </a:xfrm>
          <a:prstGeom prst="rect">
            <a:avLst/>
          </a:prstGeom>
          <a:solidFill>
            <a:srgbClr val="F7E9A1"/>
          </a:solidFill>
        </p:spPr>
        <p:txBody>
          <a:bodyPr wrap="square" rtlCol="0">
            <a:spAutoFit/>
          </a:bodyPr>
          <a:lstStyle/>
          <a:p>
            <a:pPr algn="just"/>
            <a:r>
              <a:rPr lang="en-US" sz="3600"/>
              <a:t>- Việt: cửa ghi số 1 240.</a:t>
            </a:r>
          </a:p>
        </p:txBody>
      </p:sp>
    </p:spTree>
    <p:extLst>
      <p:ext uri="{BB962C8B-B14F-4D97-AF65-F5344CB8AC3E}">
        <p14:creationId xmlns:p14="http://schemas.microsoft.com/office/powerpoint/2010/main" val="24532720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3"/>
                                        </p:tgtEl>
                                        <p:attrNameLst>
                                          <p:attrName>fillcolor</p:attrName>
                                        </p:attrNameLst>
                                      </p:cBhvr>
                                      <p:to>
                                        <a:srgbClr val="FFFF00"/>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grpSp>
        <p:nvGrpSpPr>
          <p:cNvPr id="6" name="Group 5">
            <a:extLst>
              <a:ext uri="{FF2B5EF4-FFF2-40B4-BE49-F238E27FC236}">
                <a16:creationId xmlns:a16="http://schemas.microsoft.com/office/drawing/2014/main" id="{641DDFC2-857E-64AA-BE4C-6A7AA4A52AF7}"/>
              </a:ext>
            </a:extLst>
          </p:cNvPr>
          <p:cNvGrpSpPr/>
          <p:nvPr/>
        </p:nvGrpSpPr>
        <p:grpSpPr>
          <a:xfrm>
            <a:off x="183243" y="122607"/>
            <a:ext cx="11768214" cy="3086710"/>
            <a:chOff x="906178" y="518160"/>
            <a:chExt cx="11826658" cy="3102033"/>
          </a:xfrm>
        </p:grpSpPr>
        <p:grpSp>
          <p:nvGrpSpPr>
            <p:cNvPr id="7" name="Group 6">
              <a:extLst>
                <a:ext uri="{FF2B5EF4-FFF2-40B4-BE49-F238E27FC236}">
                  <a16:creationId xmlns:a16="http://schemas.microsoft.com/office/drawing/2014/main" id="{86CF066D-6CCC-30E7-7BF6-78938E411ABB}"/>
                </a:ext>
              </a:extLst>
            </p:cNvPr>
            <p:cNvGrpSpPr/>
            <p:nvPr/>
          </p:nvGrpSpPr>
          <p:grpSpPr>
            <a:xfrm>
              <a:off x="906178" y="518160"/>
              <a:ext cx="914400" cy="914400"/>
              <a:chOff x="715678" y="2423160"/>
              <a:chExt cx="914400" cy="914400"/>
            </a:xfrm>
          </p:grpSpPr>
          <p:sp>
            <p:nvSpPr>
              <p:cNvPr id="9" name="Oval 8">
                <a:extLst>
                  <a:ext uri="{FF2B5EF4-FFF2-40B4-BE49-F238E27FC236}">
                    <a16:creationId xmlns:a16="http://schemas.microsoft.com/office/drawing/2014/main" id="{27E9ABB5-E2EE-2504-0E80-E9D376E078B9}"/>
                  </a:ext>
                </a:extLst>
              </p:cNvPr>
              <p:cNvSpPr/>
              <p:nvPr/>
            </p:nvSpPr>
            <p:spPr>
              <a:xfrm>
                <a:off x="742950" y="2514600"/>
                <a:ext cx="731520" cy="731520"/>
              </a:xfrm>
              <a:prstGeom prst="ellipse">
                <a:avLst/>
              </a:prstGeom>
              <a:solidFill>
                <a:srgbClr val="F44461"/>
              </a:solidFill>
              <a:ln>
                <a:solidFill>
                  <a:srgbClr val="F444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790">
                  <a:solidFill>
                    <a:srgbClr val="F44461"/>
                  </a:solidFill>
                </a:endParaRPr>
              </a:p>
            </p:txBody>
          </p:sp>
          <p:sp>
            <p:nvSpPr>
              <p:cNvPr id="10" name="Oval 9">
                <a:extLst>
                  <a:ext uri="{FF2B5EF4-FFF2-40B4-BE49-F238E27FC236}">
                    <a16:creationId xmlns:a16="http://schemas.microsoft.com/office/drawing/2014/main" id="{7394399A-7175-0303-7B22-773C94427105}"/>
                  </a:ext>
                </a:extLst>
              </p:cNvPr>
              <p:cNvSpPr/>
              <p:nvPr/>
            </p:nvSpPr>
            <p:spPr>
              <a:xfrm>
                <a:off x="715678" y="2423160"/>
                <a:ext cx="9144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981">
                    <a:ln w="57150">
                      <a:solidFill>
                        <a:schemeClr val="accent1"/>
                      </a:solidFill>
                    </a:ln>
                    <a:solidFill>
                      <a:schemeClr val="accent1"/>
                    </a:solidFill>
                    <a:latin typeface="+mj-lt"/>
                  </a:rPr>
                  <a:t>2</a:t>
                </a:r>
              </a:p>
            </p:txBody>
          </p:sp>
        </p:grpSp>
        <p:sp>
          <p:nvSpPr>
            <p:cNvPr id="8" name="TextBox 7">
              <a:extLst>
                <a:ext uri="{FF2B5EF4-FFF2-40B4-BE49-F238E27FC236}">
                  <a16:creationId xmlns:a16="http://schemas.microsoft.com/office/drawing/2014/main" id="{39D7E957-E36D-7688-DBE5-6B6560DAB033}"/>
                </a:ext>
              </a:extLst>
            </p:cNvPr>
            <p:cNvSpPr txBox="1"/>
            <p:nvPr/>
          </p:nvSpPr>
          <p:spPr>
            <a:xfrm>
              <a:off x="1692240" y="664931"/>
              <a:ext cx="11040596" cy="2319783"/>
            </a:xfrm>
            <a:prstGeom prst="rect">
              <a:avLst/>
            </a:prstGeom>
            <a:solidFill>
              <a:srgbClr val="F7E9A1"/>
            </a:solidFill>
          </p:spPr>
          <p:txBody>
            <a:bodyPr wrap="square" rtlCol="0">
              <a:spAutoFit/>
            </a:bodyPr>
            <a:lstStyle/>
            <a:p>
              <a:pPr algn="just"/>
              <a:r>
                <a:rPr lang="en-US" sz="3600"/>
                <a:t>Các bạn Mai, Nam và Việt đang ở trong mê cũng (như hình vẽ).</a:t>
              </a:r>
            </a:p>
            <a:p>
              <a:pPr algn="just"/>
              <a:r>
                <a:rPr lang="en-US" sz="3600"/>
                <a:t>Hỏi:</a:t>
              </a:r>
            </a:p>
            <a:p>
              <a:pPr algn="just"/>
              <a:endParaRPr lang="en-US" sz="3600"/>
            </a:p>
          </p:txBody>
        </p:sp>
        <p:sp>
          <p:nvSpPr>
            <p:cNvPr id="16" name="TextBox 15">
              <a:extLst>
                <a:ext uri="{FF2B5EF4-FFF2-40B4-BE49-F238E27FC236}">
                  <a16:creationId xmlns:a16="http://schemas.microsoft.com/office/drawing/2014/main" id="{39A7F218-F19A-A203-A026-33C64CD19549}"/>
                </a:ext>
              </a:extLst>
            </p:cNvPr>
            <p:cNvSpPr txBox="1"/>
            <p:nvPr/>
          </p:nvSpPr>
          <p:spPr>
            <a:xfrm>
              <a:off x="1692237" y="2413905"/>
              <a:ext cx="5963616" cy="1206288"/>
            </a:xfrm>
            <a:prstGeom prst="rect">
              <a:avLst/>
            </a:prstGeom>
            <a:solidFill>
              <a:srgbClr val="F7E9A1"/>
            </a:solidFill>
          </p:spPr>
          <p:txBody>
            <a:bodyPr wrap="square" rtlCol="0">
              <a:spAutoFit/>
            </a:bodyPr>
            <a:lstStyle/>
            <a:p>
              <a:pPr algn="just"/>
              <a:r>
                <a:rPr lang="en-US" sz="3600"/>
                <a:t>c) Bạn nào ra khỏi mê cũng qua cửa ghi số bé nhất? </a:t>
              </a:r>
            </a:p>
          </p:txBody>
        </p:sp>
      </p:grpSp>
      <p:pic>
        <p:nvPicPr>
          <p:cNvPr id="14" name="Picture 13">
            <a:extLst>
              <a:ext uri="{FF2B5EF4-FFF2-40B4-BE49-F238E27FC236}">
                <a16:creationId xmlns:a16="http://schemas.microsoft.com/office/drawing/2014/main" id="{1148244D-8BA5-C50E-516A-3AC1CCE8CF24}"/>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6926699" y="1316108"/>
            <a:ext cx="5051894" cy="4272747"/>
          </a:xfrm>
          <a:prstGeom prst="rect">
            <a:avLst/>
          </a:prstGeom>
          <a:ln>
            <a:noFill/>
          </a:ln>
          <a:effectLst>
            <a:softEdge rad="112500"/>
          </a:effectLst>
        </p:spPr>
      </p:pic>
      <p:sp>
        <p:nvSpPr>
          <p:cNvPr id="2" name="TextBox 1">
            <a:extLst>
              <a:ext uri="{FF2B5EF4-FFF2-40B4-BE49-F238E27FC236}">
                <a16:creationId xmlns:a16="http://schemas.microsoft.com/office/drawing/2014/main" id="{B5C3EB93-47E8-91CA-94E8-94DDA84787C7}"/>
              </a:ext>
            </a:extLst>
          </p:cNvPr>
          <p:cNvSpPr txBox="1"/>
          <p:nvPr/>
        </p:nvSpPr>
        <p:spPr>
          <a:xfrm>
            <a:off x="1021744" y="3429000"/>
            <a:ext cx="5436695" cy="646331"/>
          </a:xfrm>
          <a:prstGeom prst="rect">
            <a:avLst/>
          </a:prstGeom>
          <a:solidFill>
            <a:srgbClr val="F7E9A1"/>
          </a:solidFill>
        </p:spPr>
        <p:txBody>
          <a:bodyPr wrap="square" rtlCol="0">
            <a:spAutoFit/>
          </a:bodyPr>
          <a:lstStyle/>
          <a:p>
            <a:pPr algn="just"/>
            <a:r>
              <a:rPr lang="en-US" sz="3600"/>
              <a:t>- Mai: cửa ghi số 1 420.</a:t>
            </a:r>
          </a:p>
        </p:txBody>
      </p:sp>
      <p:sp>
        <p:nvSpPr>
          <p:cNvPr id="3" name="TextBox 2">
            <a:extLst>
              <a:ext uri="{FF2B5EF4-FFF2-40B4-BE49-F238E27FC236}">
                <a16:creationId xmlns:a16="http://schemas.microsoft.com/office/drawing/2014/main" id="{5471BE54-0155-40FD-66B1-2546E0130E1A}"/>
              </a:ext>
            </a:extLst>
          </p:cNvPr>
          <p:cNvSpPr txBox="1"/>
          <p:nvPr/>
        </p:nvSpPr>
        <p:spPr>
          <a:xfrm>
            <a:off x="1021744" y="4317312"/>
            <a:ext cx="5436695" cy="646331"/>
          </a:xfrm>
          <a:prstGeom prst="rect">
            <a:avLst/>
          </a:prstGeom>
          <a:solidFill>
            <a:srgbClr val="F7E9A1"/>
          </a:solidFill>
        </p:spPr>
        <p:txBody>
          <a:bodyPr wrap="square" rtlCol="0">
            <a:spAutoFit/>
          </a:bodyPr>
          <a:lstStyle/>
          <a:p>
            <a:pPr algn="just"/>
            <a:r>
              <a:rPr lang="en-US" sz="3600"/>
              <a:t>- Nam: cửa ghi số 2 401.</a:t>
            </a:r>
          </a:p>
        </p:txBody>
      </p:sp>
      <p:sp>
        <p:nvSpPr>
          <p:cNvPr id="4" name="TextBox 3">
            <a:extLst>
              <a:ext uri="{FF2B5EF4-FFF2-40B4-BE49-F238E27FC236}">
                <a16:creationId xmlns:a16="http://schemas.microsoft.com/office/drawing/2014/main" id="{01B04DB3-C200-0201-0A27-11381365BB2C}"/>
              </a:ext>
            </a:extLst>
          </p:cNvPr>
          <p:cNvSpPr txBox="1"/>
          <p:nvPr/>
        </p:nvSpPr>
        <p:spPr>
          <a:xfrm>
            <a:off x="1021744" y="5205624"/>
            <a:ext cx="5436695" cy="646331"/>
          </a:xfrm>
          <a:prstGeom prst="rect">
            <a:avLst/>
          </a:prstGeom>
          <a:solidFill>
            <a:srgbClr val="F7E9A1"/>
          </a:solidFill>
        </p:spPr>
        <p:txBody>
          <a:bodyPr wrap="square" rtlCol="0">
            <a:spAutoFit/>
          </a:bodyPr>
          <a:lstStyle/>
          <a:p>
            <a:pPr algn="just"/>
            <a:r>
              <a:rPr lang="en-US" sz="3600"/>
              <a:t>- Việt: cửa ghi số 1 240.</a:t>
            </a:r>
          </a:p>
        </p:txBody>
      </p:sp>
    </p:spTree>
    <p:extLst>
      <p:ext uri="{BB962C8B-B14F-4D97-AF65-F5344CB8AC3E}">
        <p14:creationId xmlns:p14="http://schemas.microsoft.com/office/powerpoint/2010/main" val="6669383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rgbClr val="FFFF00"/>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grpSp>
        <p:nvGrpSpPr>
          <p:cNvPr id="6" name="Group 5">
            <a:extLst>
              <a:ext uri="{FF2B5EF4-FFF2-40B4-BE49-F238E27FC236}">
                <a16:creationId xmlns:a16="http://schemas.microsoft.com/office/drawing/2014/main" id="{641DDFC2-857E-64AA-BE4C-6A7AA4A52AF7}"/>
              </a:ext>
            </a:extLst>
          </p:cNvPr>
          <p:cNvGrpSpPr/>
          <p:nvPr/>
        </p:nvGrpSpPr>
        <p:grpSpPr>
          <a:xfrm>
            <a:off x="414081" y="0"/>
            <a:ext cx="11333674" cy="909883"/>
            <a:chOff x="906178" y="518160"/>
            <a:chExt cx="11389959" cy="914400"/>
          </a:xfrm>
        </p:grpSpPr>
        <p:grpSp>
          <p:nvGrpSpPr>
            <p:cNvPr id="7" name="Group 6">
              <a:extLst>
                <a:ext uri="{FF2B5EF4-FFF2-40B4-BE49-F238E27FC236}">
                  <a16:creationId xmlns:a16="http://schemas.microsoft.com/office/drawing/2014/main" id="{86CF066D-6CCC-30E7-7BF6-78938E411ABB}"/>
                </a:ext>
              </a:extLst>
            </p:cNvPr>
            <p:cNvGrpSpPr/>
            <p:nvPr/>
          </p:nvGrpSpPr>
          <p:grpSpPr>
            <a:xfrm>
              <a:off x="906178" y="518160"/>
              <a:ext cx="914400" cy="914400"/>
              <a:chOff x="715678" y="2423160"/>
              <a:chExt cx="914400" cy="914400"/>
            </a:xfrm>
          </p:grpSpPr>
          <p:sp>
            <p:nvSpPr>
              <p:cNvPr id="9" name="Oval 8">
                <a:extLst>
                  <a:ext uri="{FF2B5EF4-FFF2-40B4-BE49-F238E27FC236}">
                    <a16:creationId xmlns:a16="http://schemas.microsoft.com/office/drawing/2014/main" id="{27E9ABB5-E2EE-2504-0E80-E9D376E078B9}"/>
                  </a:ext>
                </a:extLst>
              </p:cNvPr>
              <p:cNvSpPr/>
              <p:nvPr/>
            </p:nvSpPr>
            <p:spPr>
              <a:xfrm>
                <a:off x="742950" y="2514600"/>
                <a:ext cx="731520" cy="731520"/>
              </a:xfrm>
              <a:prstGeom prst="ellipse">
                <a:avLst/>
              </a:prstGeom>
              <a:solidFill>
                <a:srgbClr val="F44461"/>
              </a:solidFill>
              <a:ln>
                <a:solidFill>
                  <a:srgbClr val="F444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790">
                  <a:solidFill>
                    <a:srgbClr val="F44461"/>
                  </a:solidFill>
                </a:endParaRPr>
              </a:p>
            </p:txBody>
          </p:sp>
          <p:sp>
            <p:nvSpPr>
              <p:cNvPr id="10" name="Oval 9">
                <a:extLst>
                  <a:ext uri="{FF2B5EF4-FFF2-40B4-BE49-F238E27FC236}">
                    <a16:creationId xmlns:a16="http://schemas.microsoft.com/office/drawing/2014/main" id="{7394399A-7175-0303-7B22-773C94427105}"/>
                  </a:ext>
                </a:extLst>
              </p:cNvPr>
              <p:cNvSpPr/>
              <p:nvPr/>
            </p:nvSpPr>
            <p:spPr>
              <a:xfrm>
                <a:off x="715678" y="2423160"/>
                <a:ext cx="9144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981">
                    <a:ln w="57150">
                      <a:solidFill>
                        <a:schemeClr val="accent1"/>
                      </a:solidFill>
                    </a:ln>
                    <a:solidFill>
                      <a:schemeClr val="accent1"/>
                    </a:solidFill>
                    <a:latin typeface="+mj-lt"/>
                  </a:rPr>
                  <a:t>3</a:t>
                </a:r>
              </a:p>
            </p:txBody>
          </p:sp>
        </p:grpSp>
        <p:sp>
          <p:nvSpPr>
            <p:cNvPr id="8" name="TextBox 7">
              <a:extLst>
                <a:ext uri="{FF2B5EF4-FFF2-40B4-BE49-F238E27FC236}">
                  <a16:creationId xmlns:a16="http://schemas.microsoft.com/office/drawing/2014/main" id="{39D7E957-E36D-7688-DBE5-6B6560DAB033}"/>
                </a:ext>
              </a:extLst>
            </p:cNvPr>
            <p:cNvSpPr txBox="1"/>
            <p:nvPr/>
          </p:nvSpPr>
          <p:spPr>
            <a:xfrm>
              <a:off x="1692241" y="739317"/>
              <a:ext cx="10603896" cy="525817"/>
            </a:xfrm>
            <a:prstGeom prst="rect">
              <a:avLst/>
            </a:prstGeom>
            <a:solidFill>
              <a:srgbClr val="F7E9A1"/>
            </a:solidFill>
          </p:spPr>
          <p:txBody>
            <a:bodyPr wrap="square" rtlCol="0">
              <a:spAutoFit/>
            </a:bodyPr>
            <a:lstStyle/>
            <a:p>
              <a:pPr algn="just"/>
              <a:r>
                <a:rPr lang="en-US" sz="2800"/>
                <a:t>Rô-bốt từng đi qua bốn cây cầu có chiều dài như sau:</a:t>
              </a:r>
            </a:p>
          </p:txBody>
        </p:sp>
      </p:grpSp>
      <p:pic>
        <p:nvPicPr>
          <p:cNvPr id="3" name="Picture 2">
            <a:extLst>
              <a:ext uri="{FF2B5EF4-FFF2-40B4-BE49-F238E27FC236}">
                <a16:creationId xmlns:a16="http://schemas.microsoft.com/office/drawing/2014/main" id="{1C35272B-7BBB-26AC-F345-757AF98A729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1540093" y="721715"/>
            <a:ext cx="8551558" cy="5114665"/>
          </a:xfrm>
          <a:prstGeom prst="rect">
            <a:avLst/>
          </a:prstGeom>
          <a:ln>
            <a:noFill/>
          </a:ln>
          <a:effectLst>
            <a:softEdge rad="112500"/>
          </a:effectLst>
        </p:spPr>
      </p:pic>
      <p:sp>
        <p:nvSpPr>
          <p:cNvPr id="5" name="TextBox 4">
            <a:extLst>
              <a:ext uri="{FF2B5EF4-FFF2-40B4-BE49-F238E27FC236}">
                <a16:creationId xmlns:a16="http://schemas.microsoft.com/office/drawing/2014/main" id="{7113DCD7-5E6E-8A66-937D-44D73D3CFF39}"/>
              </a:ext>
            </a:extLst>
          </p:cNvPr>
          <p:cNvSpPr txBox="1"/>
          <p:nvPr/>
        </p:nvSpPr>
        <p:spPr>
          <a:xfrm>
            <a:off x="182880" y="5758681"/>
            <a:ext cx="11978958" cy="523220"/>
          </a:xfrm>
          <a:prstGeom prst="rect">
            <a:avLst/>
          </a:prstGeom>
          <a:solidFill>
            <a:srgbClr val="F7E9A1"/>
          </a:solidFill>
        </p:spPr>
        <p:txBody>
          <a:bodyPr wrap="square" rtlCol="0">
            <a:spAutoFit/>
          </a:bodyPr>
          <a:lstStyle/>
          <a:p>
            <a:pPr algn="just"/>
            <a:r>
              <a:rPr lang="en-US" sz="2800"/>
              <a:t>a) Trong những cây cầu đó, cây cầu nào dài nhất, cây cầu nào ngắn nhất? </a:t>
            </a:r>
          </a:p>
        </p:txBody>
      </p:sp>
      <p:sp>
        <p:nvSpPr>
          <p:cNvPr id="11" name="TextBox 10">
            <a:extLst>
              <a:ext uri="{FF2B5EF4-FFF2-40B4-BE49-F238E27FC236}">
                <a16:creationId xmlns:a16="http://schemas.microsoft.com/office/drawing/2014/main" id="{A10CE1CB-50E6-ED10-371A-8C8DFC65486A}"/>
              </a:ext>
            </a:extLst>
          </p:cNvPr>
          <p:cNvSpPr txBox="1"/>
          <p:nvPr/>
        </p:nvSpPr>
        <p:spPr>
          <a:xfrm>
            <a:off x="182880" y="6309825"/>
            <a:ext cx="11978958" cy="523220"/>
          </a:xfrm>
          <a:prstGeom prst="rect">
            <a:avLst/>
          </a:prstGeom>
          <a:solidFill>
            <a:srgbClr val="F7E9A1"/>
          </a:solidFill>
        </p:spPr>
        <p:txBody>
          <a:bodyPr wrap="square" rtlCol="0">
            <a:spAutoFit/>
          </a:bodyPr>
          <a:lstStyle/>
          <a:p>
            <a:pPr algn="just"/>
            <a:r>
              <a:rPr lang="en-US" sz="2800"/>
              <a:t>b) Nêu tên những cây cầu trên theo thứ tự từ dài nhất đến ngắn nhất. </a:t>
            </a:r>
          </a:p>
        </p:txBody>
      </p:sp>
    </p:spTree>
    <p:extLst>
      <p:ext uri="{BB962C8B-B14F-4D97-AF65-F5344CB8AC3E}">
        <p14:creationId xmlns:p14="http://schemas.microsoft.com/office/powerpoint/2010/main" val="28653628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grpSp>
        <p:nvGrpSpPr>
          <p:cNvPr id="6" name="Group 5">
            <a:extLst>
              <a:ext uri="{FF2B5EF4-FFF2-40B4-BE49-F238E27FC236}">
                <a16:creationId xmlns:a16="http://schemas.microsoft.com/office/drawing/2014/main" id="{641DDFC2-857E-64AA-BE4C-6A7AA4A52AF7}"/>
              </a:ext>
            </a:extLst>
          </p:cNvPr>
          <p:cNvGrpSpPr/>
          <p:nvPr/>
        </p:nvGrpSpPr>
        <p:grpSpPr>
          <a:xfrm>
            <a:off x="414081" y="0"/>
            <a:ext cx="11333674" cy="909883"/>
            <a:chOff x="906178" y="518160"/>
            <a:chExt cx="11389959" cy="914400"/>
          </a:xfrm>
        </p:grpSpPr>
        <p:grpSp>
          <p:nvGrpSpPr>
            <p:cNvPr id="7" name="Group 6">
              <a:extLst>
                <a:ext uri="{FF2B5EF4-FFF2-40B4-BE49-F238E27FC236}">
                  <a16:creationId xmlns:a16="http://schemas.microsoft.com/office/drawing/2014/main" id="{86CF066D-6CCC-30E7-7BF6-78938E411ABB}"/>
                </a:ext>
              </a:extLst>
            </p:cNvPr>
            <p:cNvGrpSpPr/>
            <p:nvPr/>
          </p:nvGrpSpPr>
          <p:grpSpPr>
            <a:xfrm>
              <a:off x="906178" y="518160"/>
              <a:ext cx="914400" cy="914400"/>
              <a:chOff x="715678" y="2423160"/>
              <a:chExt cx="914400" cy="914400"/>
            </a:xfrm>
          </p:grpSpPr>
          <p:sp>
            <p:nvSpPr>
              <p:cNvPr id="9" name="Oval 8">
                <a:extLst>
                  <a:ext uri="{FF2B5EF4-FFF2-40B4-BE49-F238E27FC236}">
                    <a16:creationId xmlns:a16="http://schemas.microsoft.com/office/drawing/2014/main" id="{27E9ABB5-E2EE-2504-0E80-E9D376E078B9}"/>
                  </a:ext>
                </a:extLst>
              </p:cNvPr>
              <p:cNvSpPr/>
              <p:nvPr/>
            </p:nvSpPr>
            <p:spPr>
              <a:xfrm>
                <a:off x="742950" y="2514600"/>
                <a:ext cx="731520" cy="731520"/>
              </a:xfrm>
              <a:prstGeom prst="ellipse">
                <a:avLst/>
              </a:prstGeom>
              <a:solidFill>
                <a:srgbClr val="F44461"/>
              </a:solidFill>
              <a:ln>
                <a:solidFill>
                  <a:srgbClr val="F444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790">
                  <a:solidFill>
                    <a:srgbClr val="F44461"/>
                  </a:solidFill>
                </a:endParaRPr>
              </a:p>
            </p:txBody>
          </p:sp>
          <p:sp>
            <p:nvSpPr>
              <p:cNvPr id="10" name="Oval 9">
                <a:extLst>
                  <a:ext uri="{FF2B5EF4-FFF2-40B4-BE49-F238E27FC236}">
                    <a16:creationId xmlns:a16="http://schemas.microsoft.com/office/drawing/2014/main" id="{7394399A-7175-0303-7B22-773C94427105}"/>
                  </a:ext>
                </a:extLst>
              </p:cNvPr>
              <p:cNvSpPr/>
              <p:nvPr/>
            </p:nvSpPr>
            <p:spPr>
              <a:xfrm>
                <a:off x="715678" y="2423160"/>
                <a:ext cx="9144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981">
                    <a:ln w="57150">
                      <a:solidFill>
                        <a:schemeClr val="accent1"/>
                      </a:solidFill>
                    </a:ln>
                    <a:solidFill>
                      <a:schemeClr val="accent1"/>
                    </a:solidFill>
                    <a:latin typeface="+mj-lt"/>
                  </a:rPr>
                  <a:t>3</a:t>
                </a:r>
              </a:p>
            </p:txBody>
          </p:sp>
        </p:grpSp>
        <p:sp>
          <p:nvSpPr>
            <p:cNvPr id="8" name="TextBox 7">
              <a:extLst>
                <a:ext uri="{FF2B5EF4-FFF2-40B4-BE49-F238E27FC236}">
                  <a16:creationId xmlns:a16="http://schemas.microsoft.com/office/drawing/2014/main" id="{39D7E957-E36D-7688-DBE5-6B6560DAB033}"/>
                </a:ext>
              </a:extLst>
            </p:cNvPr>
            <p:cNvSpPr txBox="1"/>
            <p:nvPr/>
          </p:nvSpPr>
          <p:spPr>
            <a:xfrm>
              <a:off x="1692241" y="739317"/>
              <a:ext cx="10603896" cy="525817"/>
            </a:xfrm>
            <a:prstGeom prst="rect">
              <a:avLst/>
            </a:prstGeom>
            <a:solidFill>
              <a:srgbClr val="F7E9A1"/>
            </a:solidFill>
          </p:spPr>
          <p:txBody>
            <a:bodyPr wrap="square" rtlCol="0">
              <a:spAutoFit/>
            </a:bodyPr>
            <a:lstStyle/>
            <a:p>
              <a:pPr algn="just"/>
              <a:r>
                <a:rPr lang="en-US" sz="2800"/>
                <a:t>Rô-bốt từng đi qua bốn cây cầu có chiều dài như sau:</a:t>
              </a:r>
            </a:p>
          </p:txBody>
        </p:sp>
      </p:grpSp>
      <p:pic>
        <p:nvPicPr>
          <p:cNvPr id="3" name="Picture 2">
            <a:extLst>
              <a:ext uri="{FF2B5EF4-FFF2-40B4-BE49-F238E27FC236}">
                <a16:creationId xmlns:a16="http://schemas.microsoft.com/office/drawing/2014/main" id="{1C35272B-7BBB-26AC-F345-757AF98A729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4387694" y="771209"/>
            <a:ext cx="7774144" cy="4649695"/>
          </a:xfrm>
          <a:prstGeom prst="rect">
            <a:avLst/>
          </a:prstGeom>
          <a:ln>
            <a:noFill/>
          </a:ln>
          <a:effectLst>
            <a:softEdge rad="112500"/>
          </a:effectLst>
        </p:spPr>
      </p:pic>
      <p:sp>
        <p:nvSpPr>
          <p:cNvPr id="5" name="TextBox 4">
            <a:extLst>
              <a:ext uri="{FF2B5EF4-FFF2-40B4-BE49-F238E27FC236}">
                <a16:creationId xmlns:a16="http://schemas.microsoft.com/office/drawing/2014/main" id="{7113DCD7-5E6E-8A66-937D-44D73D3CFF39}"/>
              </a:ext>
            </a:extLst>
          </p:cNvPr>
          <p:cNvSpPr txBox="1"/>
          <p:nvPr/>
        </p:nvSpPr>
        <p:spPr>
          <a:xfrm>
            <a:off x="482528" y="1184595"/>
            <a:ext cx="3673836" cy="1815882"/>
          </a:xfrm>
          <a:prstGeom prst="rect">
            <a:avLst/>
          </a:prstGeom>
          <a:solidFill>
            <a:srgbClr val="F7E9A1"/>
          </a:solidFill>
        </p:spPr>
        <p:txBody>
          <a:bodyPr wrap="square" rtlCol="0">
            <a:spAutoFit/>
          </a:bodyPr>
          <a:lstStyle/>
          <a:p>
            <a:pPr algn="just"/>
            <a:r>
              <a:rPr lang="en-US" sz="2800"/>
              <a:t>a) Trong những cây cầu đó, cây cầu nào dài nhất, cây cầu nào ngắn nhất? </a:t>
            </a:r>
          </a:p>
        </p:txBody>
      </p:sp>
      <p:sp>
        <p:nvSpPr>
          <p:cNvPr id="11" name="TextBox 10">
            <a:extLst>
              <a:ext uri="{FF2B5EF4-FFF2-40B4-BE49-F238E27FC236}">
                <a16:creationId xmlns:a16="http://schemas.microsoft.com/office/drawing/2014/main" id="{A10CE1CB-50E6-ED10-371A-8C8DFC65486A}"/>
              </a:ext>
            </a:extLst>
          </p:cNvPr>
          <p:cNvSpPr txBox="1"/>
          <p:nvPr/>
        </p:nvSpPr>
        <p:spPr>
          <a:xfrm>
            <a:off x="332704" y="3180177"/>
            <a:ext cx="3973484" cy="954107"/>
          </a:xfrm>
          <a:prstGeom prst="rect">
            <a:avLst/>
          </a:prstGeom>
          <a:solidFill>
            <a:srgbClr val="F7E9A1"/>
          </a:solidFill>
        </p:spPr>
        <p:txBody>
          <a:bodyPr wrap="square" rtlCol="0">
            <a:spAutoFit/>
          </a:bodyPr>
          <a:lstStyle/>
          <a:p>
            <a:pPr algn="just"/>
            <a:r>
              <a:rPr lang="en-US" sz="2800"/>
              <a:t>- Cây cầu dài nhất là:</a:t>
            </a:r>
          </a:p>
          <a:p>
            <a:pPr algn="just"/>
            <a:r>
              <a:rPr lang="en-US" sz="2800"/>
              <a:t>Cầu Đình Vũ – Cát Hải. </a:t>
            </a:r>
          </a:p>
        </p:txBody>
      </p:sp>
      <p:sp>
        <p:nvSpPr>
          <p:cNvPr id="2" name="TextBox 1">
            <a:extLst>
              <a:ext uri="{FF2B5EF4-FFF2-40B4-BE49-F238E27FC236}">
                <a16:creationId xmlns:a16="http://schemas.microsoft.com/office/drawing/2014/main" id="{FFD06811-EDC5-8284-F956-916EC372B8EF}"/>
              </a:ext>
            </a:extLst>
          </p:cNvPr>
          <p:cNvSpPr txBox="1"/>
          <p:nvPr/>
        </p:nvSpPr>
        <p:spPr>
          <a:xfrm>
            <a:off x="414081" y="4220076"/>
            <a:ext cx="3973484" cy="954107"/>
          </a:xfrm>
          <a:prstGeom prst="rect">
            <a:avLst/>
          </a:prstGeom>
          <a:solidFill>
            <a:srgbClr val="F7E9A1"/>
          </a:solidFill>
        </p:spPr>
        <p:txBody>
          <a:bodyPr wrap="square" rtlCol="0">
            <a:spAutoFit/>
          </a:bodyPr>
          <a:lstStyle/>
          <a:p>
            <a:pPr algn="just"/>
            <a:r>
              <a:rPr lang="en-US" sz="2800"/>
              <a:t>- Cây cầu ngắn nhất là:</a:t>
            </a:r>
          </a:p>
          <a:p>
            <a:pPr algn="just"/>
            <a:r>
              <a:rPr lang="en-US" sz="2800"/>
              <a:t>Cầu Cần Thơ. </a:t>
            </a:r>
          </a:p>
        </p:txBody>
      </p:sp>
    </p:spTree>
    <p:extLst>
      <p:ext uri="{BB962C8B-B14F-4D97-AF65-F5344CB8AC3E}">
        <p14:creationId xmlns:p14="http://schemas.microsoft.com/office/powerpoint/2010/main" val="2061777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grpSp>
        <p:nvGrpSpPr>
          <p:cNvPr id="6" name="Group 5">
            <a:extLst>
              <a:ext uri="{FF2B5EF4-FFF2-40B4-BE49-F238E27FC236}">
                <a16:creationId xmlns:a16="http://schemas.microsoft.com/office/drawing/2014/main" id="{641DDFC2-857E-64AA-BE4C-6A7AA4A52AF7}"/>
              </a:ext>
            </a:extLst>
          </p:cNvPr>
          <p:cNvGrpSpPr/>
          <p:nvPr/>
        </p:nvGrpSpPr>
        <p:grpSpPr>
          <a:xfrm>
            <a:off x="414081" y="0"/>
            <a:ext cx="11333674" cy="909883"/>
            <a:chOff x="906178" y="518160"/>
            <a:chExt cx="11389959" cy="914400"/>
          </a:xfrm>
        </p:grpSpPr>
        <p:grpSp>
          <p:nvGrpSpPr>
            <p:cNvPr id="7" name="Group 6">
              <a:extLst>
                <a:ext uri="{FF2B5EF4-FFF2-40B4-BE49-F238E27FC236}">
                  <a16:creationId xmlns:a16="http://schemas.microsoft.com/office/drawing/2014/main" id="{86CF066D-6CCC-30E7-7BF6-78938E411ABB}"/>
                </a:ext>
              </a:extLst>
            </p:cNvPr>
            <p:cNvGrpSpPr/>
            <p:nvPr/>
          </p:nvGrpSpPr>
          <p:grpSpPr>
            <a:xfrm>
              <a:off x="906178" y="518160"/>
              <a:ext cx="914400" cy="914400"/>
              <a:chOff x="715678" y="2423160"/>
              <a:chExt cx="914400" cy="914400"/>
            </a:xfrm>
          </p:grpSpPr>
          <p:sp>
            <p:nvSpPr>
              <p:cNvPr id="9" name="Oval 8">
                <a:extLst>
                  <a:ext uri="{FF2B5EF4-FFF2-40B4-BE49-F238E27FC236}">
                    <a16:creationId xmlns:a16="http://schemas.microsoft.com/office/drawing/2014/main" id="{27E9ABB5-E2EE-2504-0E80-E9D376E078B9}"/>
                  </a:ext>
                </a:extLst>
              </p:cNvPr>
              <p:cNvSpPr/>
              <p:nvPr/>
            </p:nvSpPr>
            <p:spPr>
              <a:xfrm>
                <a:off x="742950" y="2514600"/>
                <a:ext cx="731520" cy="731520"/>
              </a:xfrm>
              <a:prstGeom prst="ellipse">
                <a:avLst/>
              </a:prstGeom>
              <a:solidFill>
                <a:srgbClr val="F44461"/>
              </a:solidFill>
              <a:ln>
                <a:solidFill>
                  <a:srgbClr val="F444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790">
                  <a:solidFill>
                    <a:srgbClr val="F44461"/>
                  </a:solidFill>
                </a:endParaRPr>
              </a:p>
            </p:txBody>
          </p:sp>
          <p:sp>
            <p:nvSpPr>
              <p:cNvPr id="10" name="Oval 9">
                <a:extLst>
                  <a:ext uri="{FF2B5EF4-FFF2-40B4-BE49-F238E27FC236}">
                    <a16:creationId xmlns:a16="http://schemas.microsoft.com/office/drawing/2014/main" id="{7394399A-7175-0303-7B22-773C94427105}"/>
                  </a:ext>
                </a:extLst>
              </p:cNvPr>
              <p:cNvSpPr/>
              <p:nvPr/>
            </p:nvSpPr>
            <p:spPr>
              <a:xfrm>
                <a:off x="715678" y="2423160"/>
                <a:ext cx="914400"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981">
                    <a:ln w="57150">
                      <a:solidFill>
                        <a:schemeClr val="accent1"/>
                      </a:solidFill>
                    </a:ln>
                    <a:solidFill>
                      <a:schemeClr val="accent1"/>
                    </a:solidFill>
                    <a:latin typeface="+mj-lt"/>
                  </a:rPr>
                  <a:t>3</a:t>
                </a:r>
              </a:p>
            </p:txBody>
          </p:sp>
        </p:grpSp>
        <p:sp>
          <p:nvSpPr>
            <p:cNvPr id="8" name="TextBox 7">
              <a:extLst>
                <a:ext uri="{FF2B5EF4-FFF2-40B4-BE49-F238E27FC236}">
                  <a16:creationId xmlns:a16="http://schemas.microsoft.com/office/drawing/2014/main" id="{39D7E957-E36D-7688-DBE5-6B6560DAB033}"/>
                </a:ext>
              </a:extLst>
            </p:cNvPr>
            <p:cNvSpPr txBox="1"/>
            <p:nvPr/>
          </p:nvSpPr>
          <p:spPr>
            <a:xfrm>
              <a:off x="1692241" y="739317"/>
              <a:ext cx="10603896" cy="525817"/>
            </a:xfrm>
            <a:prstGeom prst="rect">
              <a:avLst/>
            </a:prstGeom>
            <a:solidFill>
              <a:srgbClr val="F7E9A1"/>
            </a:solidFill>
          </p:spPr>
          <p:txBody>
            <a:bodyPr wrap="square" rtlCol="0">
              <a:spAutoFit/>
            </a:bodyPr>
            <a:lstStyle/>
            <a:p>
              <a:pPr algn="just"/>
              <a:r>
                <a:rPr lang="en-US" sz="2800"/>
                <a:t>Rô-bốt từng đi qua bốn cây cầu có chiều dài như sau:</a:t>
              </a:r>
            </a:p>
          </p:txBody>
        </p:sp>
      </p:grpSp>
      <p:pic>
        <p:nvPicPr>
          <p:cNvPr id="3" name="Picture 2">
            <a:extLst>
              <a:ext uri="{FF2B5EF4-FFF2-40B4-BE49-F238E27FC236}">
                <a16:creationId xmlns:a16="http://schemas.microsoft.com/office/drawing/2014/main" id="{1C35272B-7BBB-26AC-F345-757AF98A729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4387694" y="771209"/>
            <a:ext cx="7774144" cy="4649695"/>
          </a:xfrm>
          <a:prstGeom prst="rect">
            <a:avLst/>
          </a:prstGeom>
          <a:ln>
            <a:noFill/>
          </a:ln>
          <a:effectLst>
            <a:softEdge rad="112500"/>
          </a:effectLst>
        </p:spPr>
      </p:pic>
      <p:sp>
        <p:nvSpPr>
          <p:cNvPr id="5" name="TextBox 4">
            <a:extLst>
              <a:ext uri="{FF2B5EF4-FFF2-40B4-BE49-F238E27FC236}">
                <a16:creationId xmlns:a16="http://schemas.microsoft.com/office/drawing/2014/main" id="{7113DCD7-5E6E-8A66-937D-44D73D3CFF39}"/>
              </a:ext>
            </a:extLst>
          </p:cNvPr>
          <p:cNvSpPr txBox="1"/>
          <p:nvPr/>
        </p:nvSpPr>
        <p:spPr>
          <a:xfrm>
            <a:off x="482528" y="1184595"/>
            <a:ext cx="3673836" cy="1815882"/>
          </a:xfrm>
          <a:prstGeom prst="rect">
            <a:avLst/>
          </a:prstGeom>
          <a:solidFill>
            <a:srgbClr val="F7E9A1"/>
          </a:solidFill>
        </p:spPr>
        <p:txBody>
          <a:bodyPr wrap="square" rtlCol="0">
            <a:spAutoFit/>
          </a:bodyPr>
          <a:lstStyle/>
          <a:p>
            <a:pPr algn="just"/>
            <a:r>
              <a:rPr lang="en-US" sz="2800"/>
              <a:t>b) Nêu tên những cây cầu trên theo thứ tự từ dài nhất đến ngắn nhất. </a:t>
            </a:r>
          </a:p>
        </p:txBody>
      </p:sp>
      <p:sp>
        <p:nvSpPr>
          <p:cNvPr id="11" name="TextBox 10">
            <a:extLst>
              <a:ext uri="{FF2B5EF4-FFF2-40B4-BE49-F238E27FC236}">
                <a16:creationId xmlns:a16="http://schemas.microsoft.com/office/drawing/2014/main" id="{A10CE1CB-50E6-ED10-371A-8C8DFC65486A}"/>
              </a:ext>
            </a:extLst>
          </p:cNvPr>
          <p:cNvSpPr txBox="1"/>
          <p:nvPr/>
        </p:nvSpPr>
        <p:spPr>
          <a:xfrm>
            <a:off x="332704" y="3180177"/>
            <a:ext cx="3973484" cy="2246769"/>
          </a:xfrm>
          <a:prstGeom prst="rect">
            <a:avLst/>
          </a:prstGeom>
          <a:solidFill>
            <a:srgbClr val="F7E9A1"/>
          </a:solidFill>
        </p:spPr>
        <p:txBody>
          <a:bodyPr wrap="square" rtlCol="0">
            <a:spAutoFit/>
          </a:bodyPr>
          <a:lstStyle/>
          <a:p>
            <a:pPr algn="just"/>
            <a:r>
              <a:rPr lang="en-US" sz="2800"/>
              <a:t>Thứ tự những cây cầu là: cầu Đình Vũ – Cát Hải; cầu Vĩnh Thịnh; cầu Nhật Tân; cầu Cần Thơ.</a:t>
            </a:r>
          </a:p>
        </p:txBody>
      </p:sp>
    </p:spTree>
    <p:extLst>
      <p:ext uri="{BB962C8B-B14F-4D97-AF65-F5344CB8AC3E}">
        <p14:creationId xmlns:p14="http://schemas.microsoft.com/office/powerpoint/2010/main" val="41027038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0B719CA-AA76-7209-6CF4-77FE58C2BEB8}"/>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0901" t="21686" r="17029" b="22128"/>
          <a:stretch/>
        </p:blipFill>
        <p:spPr>
          <a:xfrm>
            <a:off x="3032647" y="3169920"/>
            <a:ext cx="6096544" cy="3236620"/>
          </a:xfrm>
          <a:prstGeom prst="ellipse">
            <a:avLst/>
          </a:prstGeom>
        </p:spPr>
      </p:pic>
      <p:sp>
        <p:nvSpPr>
          <p:cNvPr id="5" name="TextBox 4">
            <a:extLst>
              <a:ext uri="{FF2B5EF4-FFF2-40B4-BE49-F238E27FC236}">
                <a16:creationId xmlns:a16="http://schemas.microsoft.com/office/drawing/2014/main" id="{2A22C6B8-C07A-C1E0-8EA8-977AA2E70D72}"/>
              </a:ext>
            </a:extLst>
          </p:cNvPr>
          <p:cNvSpPr txBox="1"/>
          <p:nvPr/>
        </p:nvSpPr>
        <p:spPr>
          <a:xfrm>
            <a:off x="77764" y="6858000"/>
            <a:ext cx="12005187" cy="2215991"/>
          </a:xfrm>
          <a:prstGeom prst="rect">
            <a:avLst/>
          </a:prstGeom>
          <a:noFill/>
        </p:spPr>
        <p:txBody>
          <a:bodyPr wrap="square" rtlCol="0">
            <a:spAutoFit/>
          </a:bodyPr>
          <a:lstStyle/>
          <a:p>
            <a:pPr algn="ctr"/>
            <a:r>
              <a:rPr lang="en-US" sz="13800">
                <a:ln w="76200">
                  <a:solidFill>
                    <a:srgbClr val="F44461"/>
                  </a:solidFill>
                </a:ln>
                <a:solidFill>
                  <a:schemeClr val="accent1"/>
                </a:solidFill>
                <a:effectLst>
                  <a:glow rad="101600">
                    <a:srgbClr val="7030A0">
                      <a:alpha val="60000"/>
                    </a:srgbClr>
                  </a:glow>
                </a:effectLst>
                <a:latin typeface="SVN-Billo" panose="00000400000000000000" pitchFamily="2" charset="0"/>
              </a:rPr>
              <a:t>Vận dụng</a:t>
            </a:r>
          </a:p>
        </p:txBody>
      </p:sp>
      <p:pic>
        <p:nvPicPr>
          <p:cNvPr id="6" name="Picture 5">
            <a:extLst>
              <a:ext uri="{FF2B5EF4-FFF2-40B4-BE49-F238E27FC236}">
                <a16:creationId xmlns:a16="http://schemas.microsoft.com/office/drawing/2014/main" id="{F6297235-AB00-88B2-7435-DFF5AF16354A}"/>
              </a:ext>
            </a:extLst>
          </p:cNvPr>
          <p:cNvPicPr>
            <a:picLocks noChangeAspect="1"/>
          </p:cNvPicPr>
          <p:nvPr/>
        </p:nvPicPr>
        <p:blipFill>
          <a:blip r:embed="rId5"/>
          <a:stretch>
            <a:fillRect/>
          </a:stretch>
        </p:blipFill>
        <p:spPr>
          <a:xfrm>
            <a:off x="0" y="895915"/>
            <a:ext cx="12004064" cy="2274005"/>
          </a:xfrm>
          <a:prstGeom prst="rect">
            <a:avLst/>
          </a:prstGeom>
        </p:spPr>
      </p:pic>
    </p:spTree>
    <p:extLst>
      <p:ext uri="{BB962C8B-B14F-4D97-AF65-F5344CB8AC3E}">
        <p14:creationId xmlns:p14="http://schemas.microsoft.com/office/powerpoint/2010/main" val="22510886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B5AA9-32D6-8893-7A0D-B30A33D91277}"/>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F753D1C9-D9A1-060F-8240-3240DA40AA79}"/>
              </a:ext>
            </a:extLst>
          </p:cNvPr>
          <p:cNvSpPr>
            <a:spLocks noGrp="1"/>
          </p:cNvSpPr>
          <p:nvPr>
            <p:ph type="subTitle" idx="1"/>
          </p:nvPr>
        </p:nvSpPr>
        <p:spPr/>
        <p:txBody>
          <a:bodyPr/>
          <a:lstStyle/>
          <a:p>
            <a:endParaRPr lang="en-US"/>
          </a:p>
        </p:txBody>
      </p:sp>
      <p:pic>
        <p:nvPicPr>
          <p:cNvPr id="1026" name="Picture 2" descr="Vẻ đẹp về đêm Cầu Nhật Tân - Cầu dây văng lớn nhất Việt Nam | Vres tv -  YouTube">
            <a:extLst>
              <a:ext uri="{FF2B5EF4-FFF2-40B4-BE49-F238E27FC236}">
                <a16:creationId xmlns:a16="http://schemas.microsoft.com/office/drawing/2014/main" id="{87CE0C2A-1EBE-449C-BA47-1A2CC5C984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38"/>
            <a:ext cx="12161838" cy="68405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D66A215-E31C-3DF7-7726-76DD7D7610A6}"/>
              </a:ext>
            </a:extLst>
          </p:cNvPr>
          <p:cNvSpPr txBox="1"/>
          <p:nvPr/>
        </p:nvSpPr>
        <p:spPr>
          <a:xfrm>
            <a:off x="2390274" y="92587"/>
            <a:ext cx="6384758" cy="646331"/>
          </a:xfrm>
          <a:prstGeom prst="rect">
            <a:avLst/>
          </a:prstGeom>
          <a:noFill/>
        </p:spPr>
        <p:txBody>
          <a:bodyPr wrap="square" rtlCol="0">
            <a:spAutoFit/>
          </a:bodyPr>
          <a:lstStyle/>
          <a:p>
            <a:r>
              <a:rPr lang="en-US" sz="3600" b="1">
                <a:solidFill>
                  <a:schemeClr val="accent1"/>
                </a:solidFill>
              </a:rPr>
              <a:t>Cầu Nhật Tân – Hà Nội</a:t>
            </a:r>
          </a:p>
        </p:txBody>
      </p:sp>
    </p:spTree>
    <p:extLst>
      <p:ext uri="{BB962C8B-B14F-4D97-AF65-F5344CB8AC3E}">
        <p14:creationId xmlns:p14="http://schemas.microsoft.com/office/powerpoint/2010/main" val="3064079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55" name="Picture 2" descr="Bộ SGK Lớp 6 - Kết nối tri thức với cuộc sống - Công ty Cổ phần Đầu tư và  Phát triển Giáo dục Phương Nam">
            <a:extLst>
              <a:ext uri="{FF2B5EF4-FFF2-40B4-BE49-F238E27FC236}">
                <a16:creationId xmlns:a16="http://schemas.microsoft.com/office/drawing/2014/main" id="{6FFDC38A-1D2D-5D04-C2C7-A01DF11E636B}"/>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t="8333"/>
          <a:stretch/>
        </p:blipFill>
        <p:spPr bwMode="auto">
          <a:xfrm>
            <a:off x="9928414" y="375824"/>
            <a:ext cx="1880186" cy="173632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78DA9B67-3733-D8BC-58C0-3BEC85AF4A3F}"/>
              </a:ext>
            </a:extLst>
          </p:cNvPr>
          <p:cNvPicPr>
            <a:picLocks noChangeAspect="1"/>
          </p:cNvPicPr>
          <p:nvPr/>
        </p:nvPicPr>
        <p:blipFill>
          <a:blip r:embed="rId5"/>
          <a:stretch>
            <a:fillRect/>
          </a:stretch>
        </p:blipFill>
        <p:spPr>
          <a:xfrm>
            <a:off x="3636177" y="3944484"/>
            <a:ext cx="5502733" cy="2509310"/>
          </a:xfrm>
          <a:prstGeom prst="rect">
            <a:avLst/>
          </a:prstGeom>
        </p:spPr>
      </p:pic>
      <p:pic>
        <p:nvPicPr>
          <p:cNvPr id="2" name="Picture 1">
            <a:extLst>
              <a:ext uri="{FF2B5EF4-FFF2-40B4-BE49-F238E27FC236}">
                <a16:creationId xmlns:a16="http://schemas.microsoft.com/office/drawing/2014/main" id="{72FD6FD1-D1BB-4F12-A6E5-ADC908D7CC08}"/>
              </a:ext>
            </a:extLst>
          </p:cNvPr>
          <p:cNvPicPr>
            <a:picLocks noChangeAspect="1"/>
          </p:cNvPicPr>
          <p:nvPr/>
        </p:nvPicPr>
        <p:blipFill>
          <a:blip r:embed="rId6"/>
          <a:stretch>
            <a:fillRect/>
          </a:stretch>
        </p:blipFill>
        <p:spPr>
          <a:xfrm>
            <a:off x="1908433" y="675294"/>
            <a:ext cx="8960073" cy="4070555"/>
          </a:xfrm>
          <a:prstGeom prst="rect">
            <a:avLst/>
          </a:prstGeom>
        </p:spPr>
      </p:pic>
      <p:sp>
        <p:nvSpPr>
          <p:cNvPr id="3" name="Title 2">
            <a:extLst>
              <a:ext uri="{FF2B5EF4-FFF2-40B4-BE49-F238E27FC236}">
                <a16:creationId xmlns:a16="http://schemas.microsoft.com/office/drawing/2014/main" id="{CA6CB495-345A-A21E-1EC1-5FF800AF9911}"/>
              </a:ext>
            </a:extLst>
          </p:cNvPr>
          <p:cNvSpPr>
            <a:spLocks noGrp="1"/>
          </p:cNvSpPr>
          <p:nvPr>
            <p:ph type="title"/>
          </p:nvPr>
        </p:nvSpPr>
        <p:spPr/>
        <p:txBody>
          <a:bodyPr/>
          <a:lstStyle/>
          <a:p>
            <a:endParaRPr lang="en-US"/>
          </a:p>
        </p:txBody>
      </p:sp>
      <p:sp>
        <p:nvSpPr>
          <p:cNvPr id="4" name="Subtitle 3">
            <a:extLst>
              <a:ext uri="{FF2B5EF4-FFF2-40B4-BE49-F238E27FC236}">
                <a16:creationId xmlns:a16="http://schemas.microsoft.com/office/drawing/2014/main" id="{C94D43D7-2645-DA14-D686-902AA2B08349}"/>
              </a:ext>
            </a:extLst>
          </p:cNvPr>
          <p:cNvSpPr>
            <a:spLocks noGrp="1"/>
          </p:cNvSpPr>
          <p:nvPr>
            <p:ph type="subTitle" idx="1"/>
          </p:nvPr>
        </p:nvSpPr>
        <p:spPr/>
        <p:txBody>
          <a:bodyP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578EA-C1FC-85B4-E782-6F5D13C787A4}"/>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EAF0FEBC-0423-0DB9-7A13-5405F7B2B784}"/>
              </a:ext>
            </a:extLst>
          </p:cNvPr>
          <p:cNvSpPr>
            <a:spLocks noGrp="1"/>
          </p:cNvSpPr>
          <p:nvPr>
            <p:ph type="subTitle" idx="1"/>
          </p:nvPr>
        </p:nvSpPr>
        <p:spPr/>
        <p:txBody>
          <a:bodyPr/>
          <a:lstStyle/>
          <a:p>
            <a:endParaRPr lang="en-US"/>
          </a:p>
        </p:txBody>
      </p:sp>
      <p:pic>
        <p:nvPicPr>
          <p:cNvPr id="2050" name="Picture 2" descr="VĐV giải chạy Marathon sẽ chinh phục cầu Nhật Tân - Báo Người lao động">
            <a:extLst>
              <a:ext uri="{FF2B5EF4-FFF2-40B4-BE49-F238E27FC236}">
                <a16:creationId xmlns:a16="http://schemas.microsoft.com/office/drawing/2014/main" id="{900908CF-2A75-A9BD-7F9C-B3AD55AEB3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38"/>
            <a:ext cx="12161838" cy="68405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FAA9F2E-F7F4-950C-6258-81EC862B5795}"/>
              </a:ext>
            </a:extLst>
          </p:cNvPr>
          <p:cNvSpPr txBox="1"/>
          <p:nvPr/>
        </p:nvSpPr>
        <p:spPr>
          <a:xfrm>
            <a:off x="2390274" y="92587"/>
            <a:ext cx="6384758" cy="646331"/>
          </a:xfrm>
          <a:prstGeom prst="rect">
            <a:avLst/>
          </a:prstGeom>
          <a:noFill/>
        </p:spPr>
        <p:txBody>
          <a:bodyPr wrap="square" rtlCol="0">
            <a:spAutoFit/>
          </a:bodyPr>
          <a:lstStyle/>
          <a:p>
            <a:r>
              <a:rPr lang="en-US" sz="3600" b="1">
                <a:solidFill>
                  <a:schemeClr val="tx1"/>
                </a:solidFill>
              </a:rPr>
              <a:t>Cầu Nhật Tân – Hà Nội</a:t>
            </a:r>
          </a:p>
        </p:txBody>
      </p:sp>
    </p:spTree>
    <p:extLst>
      <p:ext uri="{BB962C8B-B14F-4D97-AF65-F5344CB8AC3E}">
        <p14:creationId xmlns:p14="http://schemas.microsoft.com/office/powerpoint/2010/main" val="35547769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29CE4-AB00-6B4A-DD41-A9CA97CD069F}"/>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4F32DCC8-2D23-BE86-BB37-99B22372FACB}"/>
              </a:ext>
            </a:extLst>
          </p:cNvPr>
          <p:cNvSpPr>
            <a:spLocks noGrp="1"/>
          </p:cNvSpPr>
          <p:nvPr>
            <p:ph type="subTitle" idx="1"/>
          </p:nvPr>
        </p:nvSpPr>
        <p:spPr/>
        <p:txBody>
          <a:bodyPr/>
          <a:lstStyle/>
          <a:p>
            <a:endParaRPr lang="en-US"/>
          </a:p>
        </p:txBody>
      </p:sp>
      <p:pic>
        <p:nvPicPr>
          <p:cNvPr id="3074" name="Picture 2">
            <a:extLst>
              <a:ext uri="{FF2B5EF4-FFF2-40B4-BE49-F238E27FC236}">
                <a16:creationId xmlns:a16="http://schemas.microsoft.com/office/drawing/2014/main" id="{08A87CB6-6961-3FA9-A474-E1A5C182BE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20738"/>
            <a:ext cx="12161838" cy="52165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EF1F52C-52C3-FE41-D63F-7496B30FDD69}"/>
              </a:ext>
            </a:extLst>
          </p:cNvPr>
          <p:cNvSpPr txBox="1"/>
          <p:nvPr/>
        </p:nvSpPr>
        <p:spPr>
          <a:xfrm>
            <a:off x="2390274" y="92587"/>
            <a:ext cx="6384758" cy="646331"/>
          </a:xfrm>
          <a:prstGeom prst="rect">
            <a:avLst/>
          </a:prstGeom>
          <a:noFill/>
        </p:spPr>
        <p:txBody>
          <a:bodyPr wrap="square" rtlCol="0">
            <a:spAutoFit/>
          </a:bodyPr>
          <a:lstStyle/>
          <a:p>
            <a:r>
              <a:rPr lang="en-US" sz="3600" b="1">
                <a:solidFill>
                  <a:schemeClr val="tx1"/>
                </a:solidFill>
              </a:rPr>
              <a:t>Cầu Nhật Tân – Hà Nội</a:t>
            </a:r>
          </a:p>
        </p:txBody>
      </p:sp>
    </p:spTree>
    <p:extLst>
      <p:ext uri="{BB962C8B-B14F-4D97-AF65-F5344CB8AC3E}">
        <p14:creationId xmlns:p14="http://schemas.microsoft.com/office/powerpoint/2010/main" val="16115636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Khám phá Cầu Đình Vũ Hải Phòng dài nhất Đông Nam Á tại đất Cảng">
            <a:extLst>
              <a:ext uri="{FF2B5EF4-FFF2-40B4-BE49-F238E27FC236}">
                <a16:creationId xmlns:a16="http://schemas.microsoft.com/office/drawing/2014/main" id="{969D9128-95B0-85BD-37E2-64359F9B5A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1863" y="0"/>
            <a:ext cx="102965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EF1F52C-52C3-FE41-D63F-7496B30FDD69}"/>
              </a:ext>
            </a:extLst>
          </p:cNvPr>
          <p:cNvSpPr txBox="1"/>
          <p:nvPr/>
        </p:nvSpPr>
        <p:spPr>
          <a:xfrm>
            <a:off x="2026987" y="171450"/>
            <a:ext cx="8106276" cy="646331"/>
          </a:xfrm>
          <a:prstGeom prst="rect">
            <a:avLst/>
          </a:prstGeom>
          <a:noFill/>
        </p:spPr>
        <p:txBody>
          <a:bodyPr wrap="square" rtlCol="0">
            <a:spAutoFit/>
          </a:bodyPr>
          <a:lstStyle/>
          <a:p>
            <a:r>
              <a:rPr lang="en-US" sz="3600" b="1">
                <a:solidFill>
                  <a:schemeClr val="accent1"/>
                </a:solidFill>
              </a:rPr>
              <a:t>Cầu Đình Vũ – Cát Hải – Hải Phòng</a:t>
            </a:r>
          </a:p>
        </p:txBody>
      </p:sp>
    </p:spTree>
    <p:extLst>
      <p:ext uri="{BB962C8B-B14F-4D97-AF65-F5344CB8AC3E}">
        <p14:creationId xmlns:p14="http://schemas.microsoft.com/office/powerpoint/2010/main" val="7667669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F1F52C-52C3-FE41-D63F-7496B30FDD69}"/>
              </a:ext>
            </a:extLst>
          </p:cNvPr>
          <p:cNvSpPr txBox="1"/>
          <p:nvPr/>
        </p:nvSpPr>
        <p:spPr>
          <a:xfrm>
            <a:off x="2026987" y="171450"/>
            <a:ext cx="8106276" cy="646331"/>
          </a:xfrm>
          <a:prstGeom prst="rect">
            <a:avLst/>
          </a:prstGeom>
          <a:solidFill>
            <a:schemeClr val="bg1"/>
          </a:solidFill>
        </p:spPr>
        <p:txBody>
          <a:bodyPr wrap="square" rtlCol="0">
            <a:spAutoFit/>
          </a:bodyPr>
          <a:lstStyle/>
          <a:p>
            <a:r>
              <a:rPr lang="en-US" sz="3600" b="1">
                <a:solidFill>
                  <a:schemeClr val="tx1"/>
                </a:solidFill>
              </a:rPr>
              <a:t>Cầu Đình Vũ – Cát Hải – Hải Phòng</a:t>
            </a:r>
          </a:p>
        </p:txBody>
      </p:sp>
      <p:pic>
        <p:nvPicPr>
          <p:cNvPr id="5122" name="Picture 2" descr="Cầu Đình Vũ - Cát Hải là cầu vượt biển dài nhất Đông Nam Á">
            <a:extLst>
              <a:ext uri="{FF2B5EF4-FFF2-40B4-BE49-F238E27FC236}">
                <a16:creationId xmlns:a16="http://schemas.microsoft.com/office/drawing/2014/main" id="{478415AD-1345-0830-028A-61486FC84A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1290" y="1148769"/>
            <a:ext cx="9817669" cy="5537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836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F1F52C-52C3-FE41-D63F-7496B30FDD69}"/>
              </a:ext>
            </a:extLst>
          </p:cNvPr>
          <p:cNvSpPr txBox="1"/>
          <p:nvPr/>
        </p:nvSpPr>
        <p:spPr>
          <a:xfrm>
            <a:off x="2026987" y="171450"/>
            <a:ext cx="8106276" cy="646331"/>
          </a:xfrm>
          <a:prstGeom prst="rect">
            <a:avLst/>
          </a:prstGeom>
          <a:solidFill>
            <a:schemeClr val="bg1"/>
          </a:solidFill>
        </p:spPr>
        <p:txBody>
          <a:bodyPr wrap="square" rtlCol="0">
            <a:spAutoFit/>
          </a:bodyPr>
          <a:lstStyle/>
          <a:p>
            <a:pPr algn="ctr"/>
            <a:r>
              <a:rPr lang="en-US" sz="3600" b="1">
                <a:solidFill>
                  <a:schemeClr val="tx1"/>
                </a:solidFill>
              </a:rPr>
              <a:t>Cầu Cần Thơ – Vĩnh Long</a:t>
            </a:r>
          </a:p>
        </p:txBody>
      </p:sp>
      <p:pic>
        <p:nvPicPr>
          <p:cNvPr id="6146" name="Picture 2" descr="Lên phương án xây cao tốc Cần Thơ – Cà Mau gần 42.000 tỷ đồng - Nhịp sống  kinh tế Việt Nam &amp; Thế giới">
            <a:extLst>
              <a:ext uri="{FF2B5EF4-FFF2-40B4-BE49-F238E27FC236}">
                <a16:creationId xmlns:a16="http://schemas.microsoft.com/office/drawing/2014/main" id="{FDC95D1E-E88C-0825-EA36-3C75A29E82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904" y="817781"/>
            <a:ext cx="11156442" cy="5954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36391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F1F52C-52C3-FE41-D63F-7496B30FDD69}"/>
              </a:ext>
            </a:extLst>
          </p:cNvPr>
          <p:cNvSpPr txBox="1"/>
          <p:nvPr/>
        </p:nvSpPr>
        <p:spPr>
          <a:xfrm>
            <a:off x="1175828" y="171450"/>
            <a:ext cx="9808594" cy="1200329"/>
          </a:xfrm>
          <a:prstGeom prst="rect">
            <a:avLst/>
          </a:prstGeom>
          <a:solidFill>
            <a:schemeClr val="bg1"/>
          </a:solidFill>
        </p:spPr>
        <p:txBody>
          <a:bodyPr wrap="square" rtlCol="0">
            <a:spAutoFit/>
          </a:bodyPr>
          <a:lstStyle/>
          <a:p>
            <a:pPr algn="ctr"/>
            <a:r>
              <a:rPr lang="en-US" sz="3600" b="1">
                <a:solidFill>
                  <a:schemeClr val="tx1"/>
                </a:solidFill>
              </a:rPr>
              <a:t>Cầu Vĩnh Thịnh – nối Hà Nội – Vĩnh Phúc</a:t>
            </a:r>
          </a:p>
        </p:txBody>
      </p:sp>
      <p:pic>
        <p:nvPicPr>
          <p:cNvPr id="7170" name="Picture 2" descr="Ảnh">
            <a:extLst>
              <a:ext uri="{FF2B5EF4-FFF2-40B4-BE49-F238E27FC236}">
                <a16:creationId xmlns:a16="http://schemas.microsoft.com/office/drawing/2014/main" id="{A0D7E107-C9A7-FC7B-A832-23145E5253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9681" y="943517"/>
            <a:ext cx="8620887" cy="5743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84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oy GIFs - Find &amp; Share on GIPHY | Kids questions, Giphy, Cool gifs">
            <a:extLst>
              <a:ext uri="{FF2B5EF4-FFF2-40B4-BE49-F238E27FC236}">
                <a16:creationId xmlns:a16="http://schemas.microsoft.com/office/drawing/2014/main" id="{9D3CBC34-A5ED-4544-2505-4536451A55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1898" y="2924463"/>
            <a:ext cx="3696479" cy="367337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ộ phận cơ thể cánh tay cho trẻ em&#10;">
            <a:extLst>
              <a:ext uri="{FF2B5EF4-FFF2-40B4-BE49-F238E27FC236}">
                <a16:creationId xmlns:a16="http://schemas.microsoft.com/office/drawing/2014/main" id="{F5E973C8-55AA-D1C6-A9AB-0F6DF14348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8375" y="2477552"/>
            <a:ext cx="2461681" cy="412028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7D19F78-3015-26A8-4AC9-D3C1080BEDE6}"/>
              </a:ext>
            </a:extLst>
          </p:cNvPr>
          <p:cNvPicPr>
            <a:picLocks noChangeAspect="1"/>
          </p:cNvPicPr>
          <p:nvPr/>
        </p:nvPicPr>
        <p:blipFill>
          <a:blip r:embed="rId5"/>
          <a:stretch>
            <a:fillRect/>
          </a:stretch>
        </p:blipFill>
        <p:spPr>
          <a:xfrm>
            <a:off x="2513768" y="-37235"/>
            <a:ext cx="7346387" cy="2469067"/>
          </a:xfrm>
          <a:prstGeom prst="rect">
            <a:avLst/>
          </a:prstGeom>
        </p:spPr>
      </p:pic>
      <p:sp>
        <p:nvSpPr>
          <p:cNvPr id="2" name="Title 1">
            <a:extLst>
              <a:ext uri="{FF2B5EF4-FFF2-40B4-BE49-F238E27FC236}">
                <a16:creationId xmlns:a16="http://schemas.microsoft.com/office/drawing/2014/main" id="{983DEFD7-3965-637A-C06C-42095CDB1E2D}"/>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94C2061E-01CE-6196-4BF3-6C4BA079B30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8908067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0E0A47D3-7810-5E49-B52F-F8A9285A9178}"/>
              </a:ext>
            </a:extLst>
          </p:cNvPr>
          <p:cNvSpPr/>
          <p:nvPr/>
        </p:nvSpPr>
        <p:spPr>
          <a:xfrm>
            <a:off x="541716" y="1035607"/>
            <a:ext cx="10791602" cy="205070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a:solidFill>
                  <a:schemeClr val="tx1"/>
                </a:solidFill>
              </a:rPr>
              <a:t>Nếu hai số có cùng số chữ số thì so sánh từng cặp chữ số ở cùng một hàng, kể từ trái sang phải. </a:t>
            </a:r>
          </a:p>
        </p:txBody>
      </p:sp>
      <p:sp>
        <p:nvSpPr>
          <p:cNvPr id="6" name="Rectangle: Rounded Corners 5">
            <a:extLst>
              <a:ext uri="{FF2B5EF4-FFF2-40B4-BE49-F238E27FC236}">
                <a16:creationId xmlns:a16="http://schemas.microsoft.com/office/drawing/2014/main" id="{BCE9E091-FF0F-6D65-4911-5FC787091001}"/>
              </a:ext>
            </a:extLst>
          </p:cNvPr>
          <p:cNvSpPr/>
          <p:nvPr/>
        </p:nvSpPr>
        <p:spPr>
          <a:xfrm>
            <a:off x="541715" y="3644176"/>
            <a:ext cx="10791601" cy="2050706"/>
          </a:xfrm>
          <a:prstGeom prst="roundRect">
            <a:avLst/>
          </a:prstGeom>
          <a:solidFill>
            <a:srgbClr val="F6E9A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a:solidFill>
                  <a:schemeClr val="tx1"/>
                </a:solidFill>
              </a:rPr>
              <a:t>Trong hai số, số nào có ít chữ số hơn thì bé hơn.</a:t>
            </a:r>
          </a:p>
        </p:txBody>
      </p:sp>
      <p:pic>
        <p:nvPicPr>
          <p:cNvPr id="3" name="Picture 2">
            <a:extLst>
              <a:ext uri="{FF2B5EF4-FFF2-40B4-BE49-F238E27FC236}">
                <a16:creationId xmlns:a16="http://schemas.microsoft.com/office/drawing/2014/main" id="{80DFA45B-362D-19F2-DCD9-DA25748B6D3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8283" b="78044" l="69391" r="90261">
                        <a14:foregroundMark x1="76174" y1="63074" x2="84000" y2="64870"/>
                      </a14:backgroundRemoval>
                    </a14:imgEffect>
                  </a14:imgLayer>
                </a14:imgProps>
              </a:ext>
            </a:extLst>
          </a:blip>
          <a:srcRect l="66815" t="58383" r="7066" b="19610"/>
          <a:stretch/>
        </p:blipFill>
        <p:spPr>
          <a:xfrm>
            <a:off x="10061962" y="5340918"/>
            <a:ext cx="2316644" cy="1700664"/>
          </a:xfrm>
          <a:prstGeom prst="rect">
            <a:avLst/>
          </a:prstGeom>
        </p:spPr>
      </p:pic>
      <p:sp>
        <p:nvSpPr>
          <p:cNvPr id="7" name="TextBox 6">
            <a:extLst>
              <a:ext uri="{FF2B5EF4-FFF2-40B4-BE49-F238E27FC236}">
                <a16:creationId xmlns:a16="http://schemas.microsoft.com/office/drawing/2014/main" id="{C5B3475A-4246-6901-0B9D-525079B9E07E}"/>
              </a:ext>
            </a:extLst>
          </p:cNvPr>
          <p:cNvSpPr txBox="1"/>
          <p:nvPr/>
        </p:nvSpPr>
        <p:spPr>
          <a:xfrm>
            <a:off x="3950773" y="216134"/>
            <a:ext cx="3973484" cy="523220"/>
          </a:xfrm>
          <a:prstGeom prst="rect">
            <a:avLst/>
          </a:prstGeom>
          <a:solidFill>
            <a:srgbClr val="F7E9A1"/>
          </a:solidFill>
        </p:spPr>
        <p:txBody>
          <a:bodyPr wrap="square" rtlCol="0">
            <a:spAutoFit/>
          </a:bodyPr>
          <a:lstStyle/>
          <a:p>
            <a:pPr algn="ctr"/>
            <a:r>
              <a:rPr lang="en-US" sz="2800"/>
              <a:t>Lưu ý khi so sánh:</a:t>
            </a:r>
          </a:p>
        </p:txBody>
      </p:sp>
    </p:spTree>
    <p:extLst>
      <p:ext uri="{BB962C8B-B14F-4D97-AF65-F5344CB8AC3E}">
        <p14:creationId xmlns:p14="http://schemas.microsoft.com/office/powerpoint/2010/main" val="3515894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A2D7EB-E84E-7519-2048-0BAF1DAB3198}"/>
              </a:ext>
            </a:extLst>
          </p:cNvPr>
          <p:cNvPicPr>
            <a:picLocks noChangeAspect="1"/>
          </p:cNvPicPr>
          <p:nvPr/>
        </p:nvPicPr>
        <p:blipFill>
          <a:blip r:embed="rId3"/>
          <a:stretch>
            <a:fillRect/>
          </a:stretch>
        </p:blipFill>
        <p:spPr>
          <a:xfrm>
            <a:off x="-367683" y="734209"/>
            <a:ext cx="12897204" cy="2384247"/>
          </a:xfrm>
          <a:prstGeom prst="rect">
            <a:avLst/>
          </a:prstGeom>
        </p:spPr>
      </p:pic>
      <p:pic>
        <p:nvPicPr>
          <p:cNvPr id="13" name="Picture 12">
            <a:extLst>
              <a:ext uri="{FF2B5EF4-FFF2-40B4-BE49-F238E27FC236}">
                <a16:creationId xmlns:a16="http://schemas.microsoft.com/office/drawing/2014/main" id="{97FBFFF6-E6F0-C1F7-CEAF-F9D69ECCB8AE}"/>
              </a:ext>
            </a:extLst>
          </p:cNvPr>
          <p:cNvPicPr>
            <a:picLocks noChangeAspect="1"/>
          </p:cNvPicPr>
          <p:nvPr/>
        </p:nvPicPr>
        <p:blipFill>
          <a:blip r:embed="rId4"/>
          <a:stretch>
            <a:fillRect/>
          </a:stretch>
        </p:blipFill>
        <p:spPr>
          <a:xfrm>
            <a:off x="3648561" y="3429001"/>
            <a:ext cx="4276243" cy="3012376"/>
          </a:xfrm>
          <a:prstGeom prst="rect">
            <a:avLst/>
          </a:prstGeom>
        </p:spPr>
      </p:pic>
      <p:sp>
        <p:nvSpPr>
          <p:cNvPr id="2" name="Title 1">
            <a:extLst>
              <a:ext uri="{FF2B5EF4-FFF2-40B4-BE49-F238E27FC236}">
                <a16:creationId xmlns:a16="http://schemas.microsoft.com/office/drawing/2014/main" id="{7367691A-FCD7-5104-3E74-D1FA10891D1E}"/>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C2FC0BBA-E0D6-5085-D770-F7C1F286E48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5907389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pic>
        <p:nvPicPr>
          <p:cNvPr id="7" name="Picture 6">
            <a:extLst>
              <a:ext uri="{FF2B5EF4-FFF2-40B4-BE49-F238E27FC236}">
                <a16:creationId xmlns:a16="http://schemas.microsoft.com/office/drawing/2014/main" id="{33E4F877-44C3-EEA5-2C26-74B937F3E553}"/>
              </a:ext>
            </a:extLst>
          </p:cNvPr>
          <p:cNvPicPr>
            <a:picLocks noChangeAspect="1"/>
          </p:cNvPicPr>
          <p:nvPr/>
        </p:nvPicPr>
        <p:blipFill>
          <a:blip r:embed="rId3"/>
          <a:stretch>
            <a:fillRect/>
          </a:stretch>
        </p:blipFill>
        <p:spPr>
          <a:xfrm>
            <a:off x="937024" y="231371"/>
            <a:ext cx="10961558" cy="6395258"/>
          </a:xfrm>
          <a:prstGeom prst="rect">
            <a:avLst/>
          </a:prstGeom>
        </p:spPr>
      </p:pic>
      <p:sp>
        <p:nvSpPr>
          <p:cNvPr id="2" name="Title 1">
            <a:extLst>
              <a:ext uri="{FF2B5EF4-FFF2-40B4-BE49-F238E27FC236}">
                <a16:creationId xmlns:a16="http://schemas.microsoft.com/office/drawing/2014/main" id="{8E9D4268-4D3E-0976-336A-8450243F85F3}"/>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401C2CB8-1AF9-3384-666C-2CBD0ED1C65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0543432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C13047-4591-9F06-E5C2-7732976EF6F5}"/>
              </a:ext>
            </a:extLst>
          </p:cNvPr>
          <p:cNvPicPr>
            <a:picLocks noChangeAspect="1"/>
          </p:cNvPicPr>
          <p:nvPr/>
        </p:nvPicPr>
        <p:blipFill>
          <a:blip r:embed="rId3"/>
          <a:stretch>
            <a:fillRect/>
          </a:stretch>
        </p:blipFill>
        <p:spPr>
          <a:xfrm>
            <a:off x="107432" y="1166235"/>
            <a:ext cx="11944743" cy="2262768"/>
          </a:xfrm>
          <a:prstGeom prst="rect">
            <a:avLst/>
          </a:prstGeom>
        </p:spPr>
      </p:pic>
      <p:pic>
        <p:nvPicPr>
          <p:cNvPr id="7" name="Picture 6">
            <a:extLst>
              <a:ext uri="{FF2B5EF4-FFF2-40B4-BE49-F238E27FC236}">
                <a16:creationId xmlns:a16="http://schemas.microsoft.com/office/drawing/2014/main" id="{F4CA345D-A396-4611-7721-D83922AA6B3A}"/>
              </a:ext>
            </a:extLst>
          </p:cNvPr>
          <p:cNvPicPr>
            <a:picLocks noChangeAspect="1"/>
          </p:cNvPicPr>
          <p:nvPr/>
        </p:nvPicPr>
        <p:blipFill>
          <a:blip r:embed="rId4"/>
          <a:stretch>
            <a:fillRect/>
          </a:stretch>
        </p:blipFill>
        <p:spPr>
          <a:xfrm>
            <a:off x="4186749" y="3686779"/>
            <a:ext cx="3788341" cy="2367463"/>
          </a:xfrm>
          <a:prstGeom prst="rect">
            <a:avLst/>
          </a:prstGeom>
        </p:spPr>
      </p:pic>
      <p:sp>
        <p:nvSpPr>
          <p:cNvPr id="2" name="Title 1">
            <a:extLst>
              <a:ext uri="{FF2B5EF4-FFF2-40B4-BE49-F238E27FC236}">
                <a16:creationId xmlns:a16="http://schemas.microsoft.com/office/drawing/2014/main" id="{09212B61-8F62-36D6-AEE9-14140D5A85F9}"/>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E7F19B5E-B214-B1A3-1330-EB55ED84593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075878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32719" y="381000"/>
            <a:ext cx="9296400" cy="25146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b="28157"/>
          <a:stretch/>
        </p:blipFill>
        <p:spPr>
          <a:xfrm>
            <a:off x="2499519" y="533400"/>
            <a:ext cx="2114550" cy="2025556"/>
          </a:xfrm>
          <a:prstGeom prst="rect">
            <a:avLst/>
          </a:prstGeom>
        </p:spPr>
      </p:pic>
      <p:sp>
        <p:nvSpPr>
          <p:cNvPr id="3" name="TextBox 2"/>
          <p:cNvSpPr txBox="1"/>
          <p:nvPr/>
        </p:nvSpPr>
        <p:spPr>
          <a:xfrm>
            <a:off x="1432719" y="3429000"/>
            <a:ext cx="9296400" cy="2246769"/>
          </a:xfrm>
          <a:prstGeom prst="rect">
            <a:avLst/>
          </a:prstGeom>
          <a:solidFill>
            <a:srgbClr val="D8F4E3"/>
          </a:solidFill>
        </p:spPr>
        <p:txBody>
          <a:bodyPr wrap="square" rtlCol="0">
            <a:spAutoFit/>
          </a:bodyPr>
          <a:lstStyle/>
          <a:p>
            <a:r>
              <a:rPr lang="en-US" sz="2000" b="1">
                <a:latin typeface="Arial" pitchFamily="34" charset="0"/>
                <a:cs typeface="Arial" pitchFamily="34" charset="0"/>
              </a:rPr>
              <a:t>Thân chào Quý Thầy Cô!</a:t>
            </a:r>
          </a:p>
          <a:p>
            <a:r>
              <a:rPr lang="en-US" sz="2000" b="1">
                <a:latin typeface="Arial" pitchFamily="34" charset="0"/>
                <a:cs typeface="Arial" pitchFamily="34" charset="0"/>
              </a:rPr>
              <a:t>Rất mong nhận được phản hồi và góp ý từ Quý Thầy Cô để bộ giáo án ppt được hoàn thiện hơn.</a:t>
            </a:r>
          </a:p>
          <a:p>
            <a:r>
              <a:rPr lang="en-US" sz="2000" b="1">
                <a:latin typeface="Arial" pitchFamily="34" charset="0"/>
                <a:cs typeface="Arial" pitchFamily="34" charset="0"/>
              </a:rPr>
              <a:t>Mọi thông tin phản hồi mong được QTC gửi về:</a:t>
            </a:r>
          </a:p>
          <a:p>
            <a:r>
              <a:rPr lang="en-US" sz="2000" b="1">
                <a:latin typeface="Arial" pitchFamily="34" charset="0"/>
                <a:cs typeface="Arial" pitchFamily="34" charset="0"/>
              </a:rPr>
              <a:t>+ Zalo: 0916.604.268</a:t>
            </a:r>
          </a:p>
          <a:p>
            <a:r>
              <a:rPr lang="en-US" sz="2000" b="1">
                <a:latin typeface="Arial" pitchFamily="34" charset="0"/>
                <a:cs typeface="Arial" pitchFamily="34" charset="0"/>
              </a:rPr>
              <a:t>+ Facebook cá nhân: </a:t>
            </a:r>
            <a:r>
              <a:rPr lang="en-US" sz="2000">
                <a:hlinkClick r:id="rId4"/>
              </a:rPr>
              <a:t>https://www.facebook.com/nhilinh.phan/</a:t>
            </a:r>
            <a:endParaRPr lang="en-US" sz="2000"/>
          </a:p>
          <a:p>
            <a:r>
              <a:rPr lang="en-US" sz="2000" b="1">
                <a:latin typeface="Arial" pitchFamily="34" charset="0"/>
                <a:cs typeface="Arial" pitchFamily="34" charset="0"/>
              </a:rPr>
              <a:t>+ Nhóm chia sẻ tài liệu: </a:t>
            </a:r>
            <a:r>
              <a:rPr lang="en-US" sz="2000">
                <a:hlinkClick r:id="rId5"/>
              </a:rPr>
              <a:t>https://www.facebook.com/groups/443096903751589</a:t>
            </a:r>
            <a:endParaRPr lang="en-US" sz="2000" b="1">
              <a:latin typeface="Arial" pitchFamily="34" charset="0"/>
              <a:cs typeface="Arial" pitchFamily="34" charset="0"/>
            </a:endParaRPr>
          </a:p>
        </p:txBody>
      </p:sp>
      <p:sp>
        <p:nvSpPr>
          <p:cNvPr id="4" name="TextBox 3"/>
          <p:cNvSpPr txBox="1"/>
          <p:nvPr/>
        </p:nvSpPr>
        <p:spPr>
          <a:xfrm>
            <a:off x="4785519" y="1249443"/>
            <a:ext cx="5105400" cy="1323439"/>
          </a:xfrm>
          <a:prstGeom prst="rect">
            <a:avLst/>
          </a:prstGeom>
          <a:noFill/>
        </p:spPr>
        <p:txBody>
          <a:bodyPr wrap="square" rtlCol="0">
            <a:spAutoFit/>
          </a:bodyPr>
          <a:lstStyle/>
          <a:p>
            <a:r>
              <a:rPr lang="en-US" sz="2000">
                <a:solidFill>
                  <a:srgbClr val="0070C0"/>
                </a:solidFill>
                <a:latin typeface="Arial" pitchFamily="34" charset="0"/>
                <a:cs typeface="Arial" pitchFamily="34" charset="0"/>
              </a:rPr>
              <a:t>Người soạn	: Phan Thị Linh</a:t>
            </a:r>
          </a:p>
          <a:p>
            <a:r>
              <a:rPr lang="en-US" sz="2000">
                <a:solidFill>
                  <a:srgbClr val="0070C0"/>
                </a:solidFill>
                <a:latin typeface="Arial" pitchFamily="34" charset="0"/>
                <a:cs typeface="Arial" pitchFamily="34" charset="0"/>
              </a:rPr>
              <a:t>Năm sinh	: </a:t>
            </a:r>
          </a:p>
          <a:p>
            <a:r>
              <a:rPr lang="en-US" sz="2000">
                <a:solidFill>
                  <a:srgbClr val="0070C0"/>
                </a:solidFill>
                <a:latin typeface="Arial" pitchFamily="34" charset="0"/>
                <a:cs typeface="Arial" pitchFamily="34" charset="0"/>
              </a:rPr>
              <a:t>Đơn vị công tác	: </a:t>
            </a:r>
          </a:p>
          <a:p>
            <a:r>
              <a:rPr lang="en-US" sz="2000">
                <a:solidFill>
                  <a:srgbClr val="0070C0"/>
                </a:solidFill>
                <a:latin typeface="Arial" pitchFamily="34" charset="0"/>
                <a:cs typeface="Arial" pitchFamily="34" charset="0"/>
              </a:rPr>
              <a:t>LH		: 0916.604.268</a:t>
            </a:r>
          </a:p>
        </p:txBody>
      </p:sp>
      <p:sp>
        <p:nvSpPr>
          <p:cNvPr id="6" name="Title 5">
            <a:extLst>
              <a:ext uri="{FF2B5EF4-FFF2-40B4-BE49-F238E27FC236}">
                <a16:creationId xmlns:a16="http://schemas.microsoft.com/office/drawing/2014/main" id="{92458B3F-5C6D-6FA9-F74F-171D8F34FFF5}"/>
              </a:ext>
            </a:extLst>
          </p:cNvPr>
          <p:cNvSpPr>
            <a:spLocks noGrp="1"/>
          </p:cNvSpPr>
          <p:nvPr>
            <p:ph type="title"/>
          </p:nvPr>
        </p:nvSpPr>
        <p:spPr/>
        <p:txBody>
          <a:bodyPr/>
          <a:lstStyle/>
          <a:p>
            <a:endParaRPr lang="en-US"/>
          </a:p>
        </p:txBody>
      </p:sp>
      <p:sp>
        <p:nvSpPr>
          <p:cNvPr id="7" name="Subtitle 6">
            <a:extLst>
              <a:ext uri="{FF2B5EF4-FFF2-40B4-BE49-F238E27FC236}">
                <a16:creationId xmlns:a16="http://schemas.microsoft.com/office/drawing/2014/main" id="{43DFCA21-5030-223A-3821-1FB75D08AB2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605216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4">
            <a:extLst>
              <a:ext uri="{FF2B5EF4-FFF2-40B4-BE49-F238E27FC236}">
                <a16:creationId xmlns:a16="http://schemas.microsoft.com/office/drawing/2014/main" id="{9E97EFD6-1CB8-B55B-4BF2-CA1EF712FCCA}"/>
              </a:ext>
            </a:extLst>
          </p:cNvPr>
          <p:cNvSpPr txBox="1">
            <a:spLocks/>
          </p:cNvSpPr>
          <p:nvPr/>
        </p:nvSpPr>
        <p:spPr>
          <a:xfrm>
            <a:off x="0" y="1925207"/>
            <a:ext cx="11967638" cy="2318486"/>
          </a:xfrm>
          <a:prstGeom prst="rect">
            <a:avLst/>
          </a:prstGeom>
          <a:noFill/>
          <a:ln>
            <a:noFill/>
          </a:ln>
        </p:spPr>
        <p:txBody>
          <a:bodyPr spcFirstLastPara="1" wrap="square" lIns="90973" tIns="90973" rIns="90973" bIns="90973"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Varela Round"/>
              <a:buNone/>
              <a:defRPr sz="2128" b="0" i="0" u="none" strike="noStrike" cap="none">
                <a:solidFill>
                  <a:schemeClr val="dk1"/>
                </a:solidFill>
                <a:latin typeface="Varela Round"/>
                <a:ea typeface="Varela Round"/>
                <a:cs typeface="Varela Round"/>
                <a:sym typeface="Varela Round"/>
              </a:defRPr>
            </a:lvl1pPr>
            <a:lvl2pPr marL="914400" marR="0" lvl="1"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2pPr>
            <a:lvl3pPr marL="1371600" marR="0" lvl="2"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3pPr>
            <a:lvl4pPr marL="1828800" marR="0" lvl="3"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4pPr>
            <a:lvl5pPr marL="2286000" marR="0" lvl="4"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5pPr>
            <a:lvl6pPr marL="2743200" marR="0" lvl="5"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6pPr>
            <a:lvl7pPr marL="3200400" marR="0" lvl="6"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7pPr>
            <a:lvl8pPr marL="3657600" marR="0" lvl="7"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8pPr>
            <a:lvl9pPr marL="4114800" marR="0" lvl="8"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9pPr>
          </a:lstStyle>
          <a:p>
            <a:r>
              <a:rPr lang="en-US" sz="5373" b="1">
                <a:solidFill>
                  <a:srgbClr val="0070C0"/>
                </a:solidFill>
                <a:latin typeface="+mj-lt"/>
              </a:rPr>
              <a:t>Chia sẻ lại cách so sánh số có 3 chữ số.</a:t>
            </a:r>
          </a:p>
          <a:p>
            <a:r>
              <a:rPr lang="en-US" sz="5373" b="1">
                <a:solidFill>
                  <a:srgbClr val="0070C0"/>
                </a:solidFill>
                <a:latin typeface="+mj-lt"/>
              </a:rPr>
              <a:t>Ví dụ: So sánh 389 và 398</a:t>
            </a:r>
          </a:p>
        </p:txBody>
      </p:sp>
    </p:spTree>
    <p:extLst>
      <p:ext uri="{BB962C8B-B14F-4D97-AF65-F5344CB8AC3E}">
        <p14:creationId xmlns:p14="http://schemas.microsoft.com/office/powerpoint/2010/main" val="3103810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FDECF-1FB8-6B0B-1375-7F1156A0691C}"/>
              </a:ext>
            </a:extLst>
          </p:cNvPr>
          <p:cNvSpPr>
            <a:spLocks noGrp="1"/>
          </p:cNvSpPr>
          <p:nvPr>
            <p:ph type="title"/>
          </p:nvPr>
        </p:nvSpPr>
        <p:spPr>
          <a:xfrm>
            <a:off x="7321877" y="5934462"/>
            <a:ext cx="4624930" cy="805200"/>
          </a:xfrm>
          <a:solidFill>
            <a:schemeClr val="accent3">
              <a:lumMod val="40000"/>
              <a:lumOff val="60000"/>
            </a:schemeClr>
          </a:solidFill>
        </p:spPr>
        <p:txBody>
          <a:bodyPr/>
          <a:lstStyle/>
          <a:p>
            <a:pPr algn="ctr"/>
            <a:r>
              <a:rPr lang="en-US" sz="4378">
                <a:solidFill>
                  <a:srgbClr val="0070C0"/>
                </a:solidFill>
              </a:rPr>
              <a:t>Trang 9</a:t>
            </a:r>
          </a:p>
        </p:txBody>
      </p:sp>
      <p:sp>
        <p:nvSpPr>
          <p:cNvPr id="6" name="Subtitle 4">
            <a:extLst>
              <a:ext uri="{FF2B5EF4-FFF2-40B4-BE49-F238E27FC236}">
                <a16:creationId xmlns:a16="http://schemas.microsoft.com/office/drawing/2014/main" id="{512E60DC-7E3F-F284-F186-849F58A1C7C5}"/>
              </a:ext>
            </a:extLst>
          </p:cNvPr>
          <p:cNvSpPr txBox="1">
            <a:spLocks/>
          </p:cNvSpPr>
          <p:nvPr/>
        </p:nvSpPr>
        <p:spPr>
          <a:xfrm>
            <a:off x="97101" y="1875331"/>
            <a:ext cx="11967638" cy="2318486"/>
          </a:xfrm>
          <a:prstGeom prst="rect">
            <a:avLst/>
          </a:prstGeom>
          <a:noFill/>
          <a:ln>
            <a:noFill/>
          </a:ln>
        </p:spPr>
        <p:txBody>
          <a:bodyPr spcFirstLastPara="1" wrap="square" lIns="90973" tIns="90973" rIns="90973" bIns="90973"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400"/>
              <a:buFont typeface="Varela Round"/>
              <a:buNone/>
              <a:defRPr sz="2128" b="0" i="0" u="none" strike="noStrike" cap="none">
                <a:solidFill>
                  <a:schemeClr val="dk1"/>
                </a:solidFill>
                <a:latin typeface="Varela Round"/>
                <a:ea typeface="Varela Round"/>
                <a:cs typeface="Varela Round"/>
                <a:sym typeface="Varela Round"/>
              </a:defRPr>
            </a:lvl1pPr>
            <a:lvl2pPr marL="914400" marR="0" lvl="1"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2pPr>
            <a:lvl3pPr marL="1371600" marR="0" lvl="2"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3pPr>
            <a:lvl4pPr marL="1828800" marR="0" lvl="3"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4pPr>
            <a:lvl5pPr marL="2286000" marR="0" lvl="4"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5pPr>
            <a:lvl6pPr marL="2743200" marR="0" lvl="5"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6pPr>
            <a:lvl7pPr marL="3200400" marR="0" lvl="6"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7pPr>
            <a:lvl8pPr marL="3657600" marR="0" lvl="7"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8pPr>
            <a:lvl9pPr marL="4114800" marR="0" lvl="8" indent="-317500" algn="l" rtl="0">
              <a:lnSpc>
                <a:spcPct val="100000"/>
              </a:lnSpc>
              <a:spcBef>
                <a:spcPts val="0"/>
              </a:spcBef>
              <a:spcAft>
                <a:spcPts val="0"/>
              </a:spcAft>
              <a:buClr>
                <a:schemeClr val="dk1"/>
              </a:buClr>
              <a:buSzPts val="1400"/>
              <a:buFont typeface="Varela Round"/>
              <a:buNone/>
              <a:defRPr sz="1862" b="0" i="0" u="none" strike="noStrike" cap="none">
                <a:solidFill>
                  <a:schemeClr val="dk1"/>
                </a:solidFill>
                <a:latin typeface="Varela Round"/>
                <a:ea typeface="Varela Round"/>
                <a:cs typeface="Varela Round"/>
                <a:sym typeface="Varela Round"/>
              </a:defRPr>
            </a:lvl9pPr>
          </a:lstStyle>
          <a:p>
            <a:r>
              <a:rPr lang="en-US" sz="5373" b="1">
                <a:solidFill>
                  <a:srgbClr val="0070C0"/>
                </a:solidFill>
                <a:latin typeface="+mj-lt"/>
              </a:rPr>
              <a:t>BÀI 45:</a:t>
            </a:r>
          </a:p>
          <a:p>
            <a:r>
              <a:rPr lang="en-US" sz="5373" b="1">
                <a:solidFill>
                  <a:srgbClr val="0070C0"/>
                </a:solidFill>
                <a:latin typeface="+mj-lt"/>
              </a:rPr>
              <a:t>SO SÁNH CÁC SỐ </a:t>
            </a:r>
          </a:p>
          <a:p>
            <a:r>
              <a:rPr lang="en-US" sz="5373" b="1">
                <a:solidFill>
                  <a:srgbClr val="0070C0"/>
                </a:solidFill>
                <a:latin typeface="+mj-lt"/>
              </a:rPr>
              <a:t>TRONG PHẠM VI 10 00</a:t>
            </a:r>
          </a:p>
          <a:p>
            <a:r>
              <a:rPr lang="en-US" sz="5373" b="1">
                <a:solidFill>
                  <a:srgbClr val="0070C0"/>
                </a:solidFill>
                <a:latin typeface="+mj-lt"/>
              </a:rPr>
              <a:t>(Tiết 1)</a:t>
            </a:r>
          </a:p>
        </p:txBody>
      </p:sp>
    </p:spTree>
    <p:extLst>
      <p:ext uri="{BB962C8B-B14F-4D97-AF65-F5344CB8AC3E}">
        <p14:creationId xmlns:p14="http://schemas.microsoft.com/office/powerpoint/2010/main" val="3023616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EE4C968-281B-3B9D-A2D9-DBDF5F01ADB7}"/>
              </a:ext>
            </a:extLst>
          </p:cNvPr>
          <p:cNvSpPr txBox="1"/>
          <p:nvPr/>
        </p:nvSpPr>
        <p:spPr>
          <a:xfrm>
            <a:off x="77764" y="6858000"/>
            <a:ext cx="12005187" cy="2215991"/>
          </a:xfrm>
          <a:prstGeom prst="rect">
            <a:avLst/>
          </a:prstGeom>
          <a:noFill/>
        </p:spPr>
        <p:txBody>
          <a:bodyPr wrap="square" rtlCol="0">
            <a:spAutoFit/>
          </a:bodyPr>
          <a:lstStyle/>
          <a:p>
            <a:pPr algn="ctr"/>
            <a:r>
              <a:rPr lang="en-US" sz="13800">
                <a:ln w="76200">
                  <a:solidFill>
                    <a:schemeClr val="bg1">
                      <a:lumMod val="75000"/>
                    </a:schemeClr>
                  </a:solidFill>
                </a:ln>
                <a:solidFill>
                  <a:schemeClr val="accent1"/>
                </a:solidFill>
                <a:effectLst>
                  <a:glow rad="101600">
                    <a:srgbClr val="7030A0">
                      <a:alpha val="60000"/>
                    </a:srgbClr>
                  </a:glow>
                </a:effectLst>
                <a:latin typeface="SVN-Billo" panose="00000400000000000000" pitchFamily="2" charset="0"/>
              </a:rPr>
              <a:t>Khám phá</a:t>
            </a:r>
          </a:p>
        </p:txBody>
      </p:sp>
      <p:grpSp>
        <p:nvGrpSpPr>
          <p:cNvPr id="11" name="Group 10">
            <a:extLst>
              <a:ext uri="{FF2B5EF4-FFF2-40B4-BE49-F238E27FC236}">
                <a16:creationId xmlns:a16="http://schemas.microsoft.com/office/drawing/2014/main" id="{E8881962-35DF-4A0B-3726-BDC606E48FD2}"/>
              </a:ext>
            </a:extLst>
          </p:cNvPr>
          <p:cNvGrpSpPr/>
          <p:nvPr/>
        </p:nvGrpSpPr>
        <p:grpSpPr>
          <a:xfrm>
            <a:off x="679088" y="829297"/>
            <a:ext cx="11482750" cy="4618093"/>
            <a:chOff x="956900" y="600697"/>
            <a:chExt cx="11482750" cy="4618093"/>
          </a:xfrm>
        </p:grpSpPr>
        <p:pic>
          <p:nvPicPr>
            <p:cNvPr id="6" name="Picture 5">
              <a:extLst>
                <a:ext uri="{FF2B5EF4-FFF2-40B4-BE49-F238E27FC236}">
                  <a16:creationId xmlns:a16="http://schemas.microsoft.com/office/drawing/2014/main" id="{29CADEDB-BDAA-A415-A04A-0418FF0AA0CB}"/>
                </a:ext>
              </a:extLst>
            </p:cNvPr>
            <p:cNvPicPr>
              <a:picLocks noChangeAspect="1"/>
            </p:cNvPicPr>
            <p:nvPr/>
          </p:nvPicPr>
          <p:blipFill rotWithShape="1">
            <a:blip r:embed="rId3"/>
            <a:srcRect r="56847"/>
            <a:stretch/>
          </p:blipFill>
          <p:spPr>
            <a:xfrm>
              <a:off x="956900" y="600697"/>
              <a:ext cx="4211794" cy="4618093"/>
            </a:xfrm>
            <a:prstGeom prst="rect">
              <a:avLst/>
            </a:prstGeom>
          </p:spPr>
        </p:pic>
        <p:pic>
          <p:nvPicPr>
            <p:cNvPr id="10" name="Picture 9">
              <a:extLst>
                <a:ext uri="{FF2B5EF4-FFF2-40B4-BE49-F238E27FC236}">
                  <a16:creationId xmlns:a16="http://schemas.microsoft.com/office/drawing/2014/main" id="{362FC0DF-4662-B361-B3A7-E5BEBB58E4B7}"/>
                </a:ext>
              </a:extLst>
            </p:cNvPr>
            <p:cNvPicPr>
              <a:picLocks noChangeAspect="1"/>
            </p:cNvPicPr>
            <p:nvPr/>
          </p:nvPicPr>
          <p:blipFill>
            <a:blip r:embed="rId4"/>
            <a:stretch>
              <a:fillRect/>
            </a:stretch>
          </p:blipFill>
          <p:spPr>
            <a:xfrm>
              <a:off x="2174387" y="2783485"/>
              <a:ext cx="10265263" cy="1897691"/>
            </a:xfrm>
            <a:prstGeom prst="rect">
              <a:avLst/>
            </a:prstGeom>
          </p:spPr>
        </p:pic>
      </p:grpSp>
    </p:spTree>
    <p:extLst>
      <p:ext uri="{BB962C8B-B14F-4D97-AF65-F5344CB8AC3E}">
        <p14:creationId xmlns:p14="http://schemas.microsoft.com/office/powerpoint/2010/main" val="2778279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Hùng vĩ Fansipan, đỉnh núi cao nhất Việt Nam">
            <a:extLst>
              <a:ext uri="{FF2B5EF4-FFF2-40B4-BE49-F238E27FC236}">
                <a16:creationId xmlns:a16="http://schemas.microsoft.com/office/drawing/2014/main" id="{42184B97-FE63-9248-3EB6-BEDA112CE8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
            <a:ext cx="12161838" cy="67802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7C910B5-D979-C5DD-3B7D-16CC517620F4}"/>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5285" t="7717" r="62684"/>
          <a:stretch/>
        </p:blipFill>
        <p:spPr>
          <a:xfrm>
            <a:off x="-152400" y="3613413"/>
            <a:ext cx="3229501" cy="3497378"/>
          </a:xfrm>
          <a:prstGeom prst="rect">
            <a:avLst/>
          </a:prstGeom>
          <a:ln>
            <a:noFill/>
          </a:ln>
          <a:effectLst>
            <a:softEdge rad="112500"/>
          </a:effectLst>
        </p:spPr>
      </p:pic>
    </p:spTree>
    <p:extLst>
      <p:ext uri="{BB962C8B-B14F-4D97-AF65-F5344CB8AC3E}">
        <p14:creationId xmlns:p14="http://schemas.microsoft.com/office/powerpoint/2010/main" val="2847261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D64F1643-5561-44C1-9F75-F39137764B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00" y="201930"/>
            <a:ext cx="11525250" cy="645414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7C910B5-D979-C5DD-3B7D-16CC517620F4}"/>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36398" t="3557" r="32993" b="5805"/>
          <a:stretch/>
        </p:blipFill>
        <p:spPr>
          <a:xfrm>
            <a:off x="0" y="3067050"/>
            <a:ext cx="3411278" cy="3797037"/>
          </a:xfrm>
          <a:prstGeom prst="rect">
            <a:avLst/>
          </a:prstGeom>
          <a:ln>
            <a:noFill/>
          </a:ln>
          <a:effectLst>
            <a:softEdge rad="112500"/>
          </a:effectLst>
        </p:spPr>
      </p:pic>
    </p:spTree>
    <p:extLst>
      <p:ext uri="{BB962C8B-B14F-4D97-AF65-F5344CB8AC3E}">
        <p14:creationId xmlns:p14="http://schemas.microsoft.com/office/powerpoint/2010/main" val="56970302"/>
      </p:ext>
    </p:extLst>
  </p:cSld>
  <p:clrMapOvr>
    <a:masterClrMapping/>
  </p:clrMapOvr>
</p:sld>
</file>

<file path=ppt/theme/theme1.xml><?xml version="1.0" encoding="utf-8"?>
<a:theme xmlns:a="http://schemas.openxmlformats.org/drawingml/2006/main" name="Printable Number Sense Activities for Pre-K by Slidesgo">
  <a:themeElements>
    <a:clrScheme name="Custom 11">
      <a:dk1>
        <a:sysClr val="windowText" lastClr="000000"/>
      </a:dk1>
      <a:lt1>
        <a:srgbClr val="F9EFA5"/>
      </a:lt1>
      <a:dk2>
        <a:srgbClr val="444D26"/>
      </a:dk2>
      <a:lt2>
        <a:srgbClr val="262626"/>
      </a:lt2>
      <a:accent1>
        <a:srgbClr val="FFFFFF"/>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425</TotalTime>
  <Words>2581</Words>
  <Application>Microsoft Office PowerPoint</Application>
  <PresentationFormat>Custom</PresentationFormat>
  <Paragraphs>290</Paragraphs>
  <Slides>40</Slides>
  <Notes>33</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40</vt:i4>
      </vt:variant>
    </vt:vector>
  </HeadingPairs>
  <TitlesOfParts>
    <vt:vector size="50" baseType="lpstr">
      <vt:lpstr>Varela Round</vt:lpstr>
      <vt:lpstr>HP001 4 hàng</vt:lpstr>
      <vt:lpstr>Chau Philomene One</vt:lpstr>
      <vt:lpstr>SVN-Billo</vt:lpstr>
      <vt:lpstr>Love Ya Like A Sister</vt:lpstr>
      <vt:lpstr>Arial</vt:lpstr>
      <vt:lpstr>Karla</vt:lpstr>
      <vt:lpstr>Linux Libertine</vt:lpstr>
      <vt:lpstr>Annifont</vt:lpstr>
      <vt:lpstr>Printable Number Sense Activities for Pre-K by Slidesgo</vt:lpstr>
      <vt:lpstr>Chuẩn bị</vt:lpstr>
      <vt:lpstr>PowerPoint Presentation</vt:lpstr>
      <vt:lpstr>PowerPoint Presentation</vt:lpstr>
      <vt:lpstr>PowerPoint Presentation</vt:lpstr>
      <vt:lpstr>PowerPoint Presentation</vt:lpstr>
      <vt:lpstr>Trang 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Linh Phan Thi  (FE FSC DN)</cp:lastModifiedBy>
  <cp:revision>49</cp:revision>
  <dcterms:modified xsi:type="dcterms:W3CDTF">2022-12-29T02:31:56Z</dcterms:modified>
</cp:coreProperties>
</file>