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1"/>
  </p:notesMasterIdLst>
  <p:sldIdLst>
    <p:sldId id="641" r:id="rId2"/>
    <p:sldId id="634" r:id="rId3"/>
    <p:sldId id="642" r:id="rId4"/>
    <p:sldId id="338" r:id="rId5"/>
    <p:sldId id="701" r:id="rId6"/>
    <p:sldId id="319" r:id="rId7"/>
    <p:sldId id="698" r:id="rId8"/>
    <p:sldId id="262" r:id="rId9"/>
    <p:sldId id="688" r:id="rId10"/>
    <p:sldId id="689" r:id="rId11"/>
    <p:sldId id="695" r:id="rId12"/>
    <p:sldId id="696" r:id="rId13"/>
    <p:sldId id="699" r:id="rId14"/>
    <p:sldId id="330" r:id="rId15"/>
    <p:sldId id="700" r:id="rId16"/>
    <p:sldId id="373" r:id="rId17"/>
    <p:sldId id="644" r:id="rId18"/>
    <p:sldId id="326" r:id="rId19"/>
    <p:sldId id="288" r:id="rId20"/>
  </p:sldIdLst>
  <p:sldSz cx="12161838" cy="6858000"/>
  <p:notesSz cx="6858000" cy="9144000"/>
  <p:embeddedFontLst>
    <p:embeddedFont>
      <p:font typeface="Annifont" panose="020B0603050302020204" pitchFamily="34" charset="0"/>
      <p:italic r:id="rId22"/>
    </p:embeddedFont>
    <p:embeddedFont>
      <p:font typeface="Chau Philomene One" panose="020B0604020202020204" charset="0"/>
      <p:regular r:id="rId23"/>
      <p:italic r:id="rId24"/>
    </p:embeddedFont>
    <p:embeddedFont>
      <p:font typeface="HP001 4 hàng" panose="020B0603050302020204" pitchFamily="34" charset="0"/>
      <p:regular r:id="rId25"/>
      <p:bold r:id="rId26"/>
    </p:embeddedFont>
    <p:embeddedFont>
      <p:font typeface="Karla" pitchFamily="2" charset="0"/>
      <p:regular r:id="rId27"/>
      <p:bold r:id="rId28"/>
      <p:italic r:id="rId29"/>
      <p:boldItalic r:id="rId30"/>
    </p:embeddedFont>
    <p:embeddedFont>
      <p:font typeface="Love Ya Like A Sister" panose="020B0604020202020204" charset="0"/>
      <p:regular r:id="rId31"/>
    </p:embeddedFont>
    <p:embeddedFont>
      <p:font typeface="SVN-Billo" panose="00000400000000000000" pitchFamily="2" charset="0"/>
      <p:regular r:id="rId32"/>
    </p:embeddedFont>
    <p:embeddedFont>
      <p:font typeface="Varela Round" panose="00000500000000000000" pitchFamily="2" charset="-79"/>
      <p:regular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24" userDrawn="1">
          <p15:clr>
            <a:srgbClr val="9AA0A6"/>
          </p15:clr>
        </p15:guide>
        <p15:guide id="2" orient="horz" pos="3480" userDrawn="1">
          <p15:clr>
            <a:srgbClr val="9AA0A6"/>
          </p15:clr>
        </p15:guide>
        <p15:guide id="3" orient="horz" pos="1233" userDrawn="1">
          <p15:clr>
            <a:srgbClr val="9AA0A6"/>
          </p15:clr>
        </p15:guide>
        <p15:guide id="4" pos="38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BA1"/>
    <a:srgbClr val="F6E9A1"/>
    <a:srgbClr val="FFE196"/>
    <a:srgbClr val="F7E9A1"/>
    <a:srgbClr val="F44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C524AEA-F520-4697-8DAD-13E62CF4688C}">
  <a:tblStyle styleId="{3C524AEA-F520-4697-8DAD-13E62CF468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83241" autoAdjust="0"/>
  </p:normalViewPr>
  <p:slideViewPr>
    <p:cSldViewPr snapToGrid="0">
      <p:cViewPr>
        <p:scale>
          <a:sx n="50" d="100"/>
          <a:sy n="50" d="100"/>
        </p:scale>
        <p:origin x="1374" y="210"/>
      </p:cViewPr>
      <p:guideLst>
        <p:guide orient="horz" pos="824"/>
        <p:guide orient="horz" pos="3480"/>
        <p:guide orient="horz" pos="1233"/>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Thầy cô thay thứ ngày vào sao cho phù hợp nhé!</a:t>
            </a:r>
          </a:p>
        </p:txBody>
      </p:sp>
    </p:spTree>
    <p:extLst>
      <p:ext uri="{BB962C8B-B14F-4D97-AF65-F5344CB8AC3E}">
        <p14:creationId xmlns:p14="http://schemas.microsoft.com/office/powerpoint/2010/main" val="2446984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0424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957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9213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b="0"/>
              <a:t>GV linh động các tình huống vận dụng thực tế (nếu có)</a:t>
            </a:r>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910532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820561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cùng HS chốt lại kiến thức bài học. Có thể mời HS chốt trước rồi GV chốt sau ạ</a:t>
            </a:r>
          </a:p>
          <a:p>
            <a:endParaRPr lang="en-US"/>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b="0"/>
          </a:p>
          <a:p>
            <a:endParaRPr lang="en-US"/>
          </a:p>
          <a:p>
            <a:endParaRPr lang="en-US"/>
          </a:p>
          <a:p>
            <a:endParaRPr lang="en-US"/>
          </a:p>
        </p:txBody>
      </p:sp>
    </p:spTree>
    <p:extLst>
      <p:ext uri="{BB962C8B-B14F-4D97-AF65-F5344CB8AC3E}">
        <p14:creationId xmlns:p14="http://schemas.microsoft.com/office/powerpoint/2010/main" val="47783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1366980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1" name="Google Shape;55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69423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a:p>
            <a:endParaRPr lang="en-US"/>
          </a:p>
        </p:txBody>
      </p:sp>
    </p:spTree>
    <p:extLst>
      <p:ext uri="{BB962C8B-B14F-4D97-AF65-F5344CB8AC3E}">
        <p14:creationId xmlns:p14="http://schemas.microsoft.com/office/powerpoint/2010/main" val="35462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b="0"/>
          </a:p>
          <a:p>
            <a:endParaRPr lang="en-US"/>
          </a:p>
          <a:p>
            <a:endParaRPr lang="en-US"/>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747588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GV đố HS nào nhớ được độ cao của một ngọn núi trong video </a:t>
            </a:r>
          </a:p>
          <a:p>
            <a:pPr marL="158750" indent="0">
              <a:buNone/>
            </a:pPr>
            <a:r>
              <a:rPr lang="en-US"/>
              <a:t>Từ đó dẫn dắt vào bài vì độ cao các nui đều là số có 4 chữ số</a:t>
            </a:r>
          </a:p>
        </p:txBody>
      </p:sp>
    </p:spTree>
    <p:extLst>
      <p:ext uri="{BB962C8B-B14F-4D97-AF65-F5344CB8AC3E}">
        <p14:creationId xmlns:p14="http://schemas.microsoft.com/office/powerpoint/2010/main" val="1722840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365332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158750" indent="0">
              <a:buNone/>
            </a:pPr>
            <a:endParaRPr lang="en-US" b="0"/>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398568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662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3895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98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3623" y="284734"/>
            <a:ext cx="11534584"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6" name="Google Shape;36;p2"/>
          <p:cNvSpPr txBox="1">
            <a:spLocks noGrp="1"/>
          </p:cNvSpPr>
          <p:nvPr>
            <p:ph type="subTitle" idx="1"/>
          </p:nvPr>
        </p:nvSpPr>
        <p:spPr>
          <a:xfrm>
            <a:off x="3287613" y="4876300"/>
            <a:ext cx="6074934"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394"/>
            </a:lvl2pPr>
            <a:lvl3pPr lvl="2" algn="ctr">
              <a:lnSpc>
                <a:spcPct val="100000"/>
              </a:lnSpc>
              <a:spcBef>
                <a:spcPts val="0"/>
              </a:spcBef>
              <a:spcAft>
                <a:spcPts val="0"/>
              </a:spcAft>
              <a:buSzPts val="1800"/>
              <a:buNone/>
              <a:defRPr sz="2394"/>
            </a:lvl3pPr>
            <a:lvl4pPr lvl="3" algn="ctr">
              <a:lnSpc>
                <a:spcPct val="100000"/>
              </a:lnSpc>
              <a:spcBef>
                <a:spcPts val="0"/>
              </a:spcBef>
              <a:spcAft>
                <a:spcPts val="0"/>
              </a:spcAft>
              <a:buSzPts val="1800"/>
              <a:buNone/>
              <a:defRPr sz="2394"/>
            </a:lvl4pPr>
            <a:lvl5pPr lvl="4" algn="ctr">
              <a:lnSpc>
                <a:spcPct val="100000"/>
              </a:lnSpc>
              <a:spcBef>
                <a:spcPts val="0"/>
              </a:spcBef>
              <a:spcAft>
                <a:spcPts val="0"/>
              </a:spcAft>
              <a:buSzPts val="1800"/>
              <a:buNone/>
              <a:defRPr sz="2394"/>
            </a:lvl5pPr>
            <a:lvl6pPr lvl="5" algn="ctr">
              <a:lnSpc>
                <a:spcPct val="100000"/>
              </a:lnSpc>
              <a:spcBef>
                <a:spcPts val="0"/>
              </a:spcBef>
              <a:spcAft>
                <a:spcPts val="0"/>
              </a:spcAft>
              <a:buSzPts val="1800"/>
              <a:buNone/>
              <a:defRPr sz="2394"/>
            </a:lvl6pPr>
            <a:lvl7pPr lvl="6" algn="ctr">
              <a:lnSpc>
                <a:spcPct val="100000"/>
              </a:lnSpc>
              <a:spcBef>
                <a:spcPts val="0"/>
              </a:spcBef>
              <a:spcAft>
                <a:spcPts val="0"/>
              </a:spcAft>
              <a:buSzPts val="1800"/>
              <a:buNone/>
              <a:defRPr sz="2394"/>
            </a:lvl7pPr>
            <a:lvl8pPr lvl="7" algn="ctr">
              <a:lnSpc>
                <a:spcPct val="100000"/>
              </a:lnSpc>
              <a:spcBef>
                <a:spcPts val="0"/>
              </a:spcBef>
              <a:spcAft>
                <a:spcPts val="0"/>
              </a:spcAft>
              <a:buSzPts val="1800"/>
              <a:buNone/>
              <a:defRPr sz="2394"/>
            </a:lvl8pPr>
            <a:lvl9pPr lvl="8" algn="ctr">
              <a:lnSpc>
                <a:spcPct val="100000"/>
              </a:lnSpc>
              <a:spcBef>
                <a:spcPts val="0"/>
              </a:spcBef>
              <a:spcAft>
                <a:spcPts val="0"/>
              </a:spcAft>
              <a:buSzPts val="1800"/>
              <a:buNone/>
              <a:defRPr sz="2394"/>
            </a:lvl9pPr>
          </a:lstStyle>
          <a:p>
            <a:endParaRPr/>
          </a:p>
        </p:txBody>
      </p:sp>
      <p:sp>
        <p:nvSpPr>
          <p:cNvPr id="37" name="Google Shape;37;p2"/>
          <p:cNvSpPr txBox="1">
            <a:spLocks noGrp="1"/>
          </p:cNvSpPr>
          <p:nvPr>
            <p:ph type="ctrTitle"/>
          </p:nvPr>
        </p:nvSpPr>
        <p:spPr>
          <a:xfrm>
            <a:off x="3287779" y="3984217"/>
            <a:ext cx="6074934"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26"/>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sp>
        <p:nvSpPr>
          <p:cNvPr id="38" name="Google Shape;38;p2"/>
          <p:cNvSpPr txBox="1">
            <a:spLocks noGrp="1"/>
          </p:cNvSpPr>
          <p:nvPr>
            <p:ph type="ctrTitle" idx="2"/>
          </p:nvPr>
        </p:nvSpPr>
        <p:spPr>
          <a:xfrm>
            <a:off x="3287779" y="1384067"/>
            <a:ext cx="6074934"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576" b="1"/>
            </a:lvl1pPr>
            <a:lvl2pPr lvl="1" algn="ctr">
              <a:spcBef>
                <a:spcPts val="0"/>
              </a:spcBef>
              <a:spcAft>
                <a:spcPts val="0"/>
              </a:spcAft>
              <a:buClr>
                <a:srgbClr val="191919"/>
              </a:buClr>
              <a:buSzPts val="5200"/>
              <a:buNone/>
              <a:defRPr sz="6916">
                <a:solidFill>
                  <a:srgbClr val="191919"/>
                </a:solidFill>
              </a:defRPr>
            </a:lvl2pPr>
            <a:lvl3pPr lvl="2" algn="ctr">
              <a:spcBef>
                <a:spcPts val="0"/>
              </a:spcBef>
              <a:spcAft>
                <a:spcPts val="0"/>
              </a:spcAft>
              <a:buClr>
                <a:srgbClr val="191919"/>
              </a:buClr>
              <a:buSzPts val="5200"/>
              <a:buNone/>
              <a:defRPr sz="6916">
                <a:solidFill>
                  <a:srgbClr val="191919"/>
                </a:solidFill>
              </a:defRPr>
            </a:lvl3pPr>
            <a:lvl4pPr lvl="3" algn="ctr">
              <a:spcBef>
                <a:spcPts val="0"/>
              </a:spcBef>
              <a:spcAft>
                <a:spcPts val="0"/>
              </a:spcAft>
              <a:buClr>
                <a:srgbClr val="191919"/>
              </a:buClr>
              <a:buSzPts val="5200"/>
              <a:buNone/>
              <a:defRPr sz="6916">
                <a:solidFill>
                  <a:srgbClr val="191919"/>
                </a:solidFill>
              </a:defRPr>
            </a:lvl4pPr>
            <a:lvl5pPr lvl="4" algn="ctr">
              <a:spcBef>
                <a:spcPts val="0"/>
              </a:spcBef>
              <a:spcAft>
                <a:spcPts val="0"/>
              </a:spcAft>
              <a:buClr>
                <a:srgbClr val="191919"/>
              </a:buClr>
              <a:buSzPts val="5200"/>
              <a:buNone/>
              <a:defRPr sz="6916">
                <a:solidFill>
                  <a:srgbClr val="191919"/>
                </a:solidFill>
              </a:defRPr>
            </a:lvl5pPr>
            <a:lvl6pPr lvl="5" algn="ctr">
              <a:spcBef>
                <a:spcPts val="0"/>
              </a:spcBef>
              <a:spcAft>
                <a:spcPts val="0"/>
              </a:spcAft>
              <a:buClr>
                <a:srgbClr val="191919"/>
              </a:buClr>
              <a:buSzPts val="5200"/>
              <a:buNone/>
              <a:defRPr sz="6916">
                <a:solidFill>
                  <a:srgbClr val="191919"/>
                </a:solidFill>
              </a:defRPr>
            </a:lvl6pPr>
            <a:lvl7pPr lvl="6" algn="ctr">
              <a:spcBef>
                <a:spcPts val="0"/>
              </a:spcBef>
              <a:spcAft>
                <a:spcPts val="0"/>
              </a:spcAft>
              <a:buClr>
                <a:srgbClr val="191919"/>
              </a:buClr>
              <a:buSzPts val="5200"/>
              <a:buNone/>
              <a:defRPr sz="6916">
                <a:solidFill>
                  <a:srgbClr val="191919"/>
                </a:solidFill>
              </a:defRPr>
            </a:lvl7pPr>
            <a:lvl8pPr lvl="7" algn="ctr">
              <a:spcBef>
                <a:spcPts val="0"/>
              </a:spcBef>
              <a:spcAft>
                <a:spcPts val="0"/>
              </a:spcAft>
              <a:buClr>
                <a:srgbClr val="191919"/>
              </a:buClr>
              <a:buSzPts val="5200"/>
              <a:buNone/>
              <a:defRPr sz="6916">
                <a:solidFill>
                  <a:srgbClr val="191919"/>
                </a:solidFill>
              </a:defRPr>
            </a:lvl8pPr>
            <a:lvl9pPr lvl="8" algn="ctr">
              <a:spcBef>
                <a:spcPts val="0"/>
              </a:spcBef>
              <a:spcAft>
                <a:spcPts val="0"/>
              </a:spcAft>
              <a:buClr>
                <a:srgbClr val="191919"/>
              </a:buClr>
              <a:buSzPts val="5200"/>
              <a:buNone/>
              <a:defRPr sz="6916">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3101907" y="4482089"/>
            <a:ext cx="5958024" cy="6156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387">
                <a:solidFill>
                  <a:schemeClr val="lt1"/>
                </a:solidFill>
              </a:defRPr>
            </a:lvl1pPr>
            <a:lvl2pPr lvl="1" rtl="0">
              <a:lnSpc>
                <a:spcPct val="100000"/>
              </a:lnSpc>
              <a:spcBef>
                <a:spcPts val="0"/>
              </a:spcBef>
              <a:spcAft>
                <a:spcPts val="0"/>
              </a:spcAft>
              <a:buSzPts val="1600"/>
              <a:buNone/>
              <a:defRPr sz="2123"/>
            </a:lvl2pPr>
            <a:lvl3pPr lvl="2" rtl="0">
              <a:lnSpc>
                <a:spcPct val="100000"/>
              </a:lnSpc>
              <a:spcBef>
                <a:spcPts val="0"/>
              </a:spcBef>
              <a:spcAft>
                <a:spcPts val="0"/>
              </a:spcAft>
              <a:buSzPts val="1600"/>
              <a:buNone/>
              <a:defRPr sz="2123"/>
            </a:lvl3pPr>
            <a:lvl4pPr lvl="3" rtl="0">
              <a:lnSpc>
                <a:spcPct val="100000"/>
              </a:lnSpc>
              <a:spcBef>
                <a:spcPts val="0"/>
              </a:spcBef>
              <a:spcAft>
                <a:spcPts val="0"/>
              </a:spcAft>
              <a:buSzPts val="1600"/>
              <a:buNone/>
              <a:defRPr sz="2123"/>
            </a:lvl4pPr>
            <a:lvl5pPr lvl="4" rtl="0">
              <a:lnSpc>
                <a:spcPct val="100000"/>
              </a:lnSpc>
              <a:spcBef>
                <a:spcPts val="0"/>
              </a:spcBef>
              <a:spcAft>
                <a:spcPts val="0"/>
              </a:spcAft>
              <a:buSzPts val="1600"/>
              <a:buNone/>
              <a:defRPr sz="2123"/>
            </a:lvl5pPr>
            <a:lvl6pPr lvl="5" rtl="0">
              <a:lnSpc>
                <a:spcPct val="100000"/>
              </a:lnSpc>
              <a:spcBef>
                <a:spcPts val="0"/>
              </a:spcBef>
              <a:spcAft>
                <a:spcPts val="0"/>
              </a:spcAft>
              <a:buSzPts val="1600"/>
              <a:buNone/>
              <a:defRPr sz="2123"/>
            </a:lvl6pPr>
            <a:lvl7pPr lvl="6" rtl="0">
              <a:lnSpc>
                <a:spcPct val="100000"/>
              </a:lnSpc>
              <a:spcBef>
                <a:spcPts val="0"/>
              </a:spcBef>
              <a:spcAft>
                <a:spcPts val="0"/>
              </a:spcAft>
              <a:buSzPts val="1600"/>
              <a:buNone/>
              <a:defRPr sz="2123"/>
            </a:lvl7pPr>
            <a:lvl8pPr lvl="7" rtl="0">
              <a:lnSpc>
                <a:spcPct val="100000"/>
              </a:lnSpc>
              <a:spcBef>
                <a:spcPts val="0"/>
              </a:spcBef>
              <a:spcAft>
                <a:spcPts val="0"/>
              </a:spcAft>
              <a:buSzPts val="1600"/>
              <a:buNone/>
              <a:defRPr sz="2123"/>
            </a:lvl8pPr>
            <a:lvl9pPr lvl="8" rtl="0">
              <a:lnSpc>
                <a:spcPct val="100000"/>
              </a:lnSpc>
              <a:spcBef>
                <a:spcPts val="0"/>
              </a:spcBef>
              <a:spcAft>
                <a:spcPts val="0"/>
              </a:spcAft>
              <a:buSzPts val="1600"/>
              <a:buNone/>
              <a:defRPr sz="2123"/>
            </a:lvl9pPr>
          </a:lstStyle>
          <a:p>
            <a:endParaRPr/>
          </a:p>
        </p:txBody>
      </p:sp>
      <p:sp>
        <p:nvSpPr>
          <p:cNvPr id="10" name="Google Shape;10;p2"/>
          <p:cNvSpPr txBox="1">
            <a:spLocks noGrp="1"/>
          </p:cNvSpPr>
          <p:nvPr>
            <p:ph type="ctrTitle"/>
          </p:nvPr>
        </p:nvSpPr>
        <p:spPr>
          <a:xfrm>
            <a:off x="2060292" y="2055184"/>
            <a:ext cx="8041257" cy="2218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7200"/>
              <a:buNone/>
              <a:defRPr sz="6368"/>
            </a:lvl1pPr>
            <a:lvl2pPr lvl="1" algn="ctr" rtl="0">
              <a:spcBef>
                <a:spcPts val="0"/>
              </a:spcBef>
              <a:spcAft>
                <a:spcPts val="0"/>
              </a:spcAft>
              <a:buSzPts val="7200"/>
              <a:buNone/>
              <a:defRPr sz="9552"/>
            </a:lvl2pPr>
            <a:lvl3pPr lvl="2" algn="ctr" rtl="0">
              <a:spcBef>
                <a:spcPts val="0"/>
              </a:spcBef>
              <a:spcAft>
                <a:spcPts val="0"/>
              </a:spcAft>
              <a:buSzPts val="7200"/>
              <a:buNone/>
              <a:defRPr sz="9552"/>
            </a:lvl3pPr>
            <a:lvl4pPr lvl="3" algn="ctr" rtl="0">
              <a:spcBef>
                <a:spcPts val="0"/>
              </a:spcBef>
              <a:spcAft>
                <a:spcPts val="0"/>
              </a:spcAft>
              <a:buSzPts val="7200"/>
              <a:buNone/>
              <a:defRPr sz="9552"/>
            </a:lvl4pPr>
            <a:lvl5pPr lvl="4" algn="ctr" rtl="0">
              <a:spcBef>
                <a:spcPts val="0"/>
              </a:spcBef>
              <a:spcAft>
                <a:spcPts val="0"/>
              </a:spcAft>
              <a:buSzPts val="7200"/>
              <a:buNone/>
              <a:defRPr sz="9552"/>
            </a:lvl5pPr>
            <a:lvl6pPr lvl="5" algn="ctr" rtl="0">
              <a:spcBef>
                <a:spcPts val="0"/>
              </a:spcBef>
              <a:spcAft>
                <a:spcPts val="0"/>
              </a:spcAft>
              <a:buSzPts val="7200"/>
              <a:buNone/>
              <a:defRPr sz="9552"/>
            </a:lvl6pPr>
            <a:lvl7pPr lvl="6" algn="ctr" rtl="0">
              <a:spcBef>
                <a:spcPts val="0"/>
              </a:spcBef>
              <a:spcAft>
                <a:spcPts val="0"/>
              </a:spcAft>
              <a:buSzPts val="7200"/>
              <a:buNone/>
              <a:defRPr sz="9552"/>
            </a:lvl7pPr>
            <a:lvl8pPr lvl="7" algn="ctr" rtl="0">
              <a:spcBef>
                <a:spcPts val="0"/>
              </a:spcBef>
              <a:spcAft>
                <a:spcPts val="0"/>
              </a:spcAft>
              <a:buSzPts val="7200"/>
              <a:buNone/>
              <a:defRPr sz="9552"/>
            </a:lvl8pPr>
            <a:lvl9pPr lvl="8" algn="ctr" rtl="0">
              <a:spcBef>
                <a:spcPts val="0"/>
              </a:spcBef>
              <a:spcAft>
                <a:spcPts val="0"/>
              </a:spcAft>
              <a:buSzPts val="7200"/>
              <a:buNone/>
              <a:defRPr sz="9552"/>
            </a:lvl9pPr>
          </a:lstStyle>
          <a:p>
            <a:endParaRPr/>
          </a:p>
        </p:txBody>
      </p:sp>
      <p:grpSp>
        <p:nvGrpSpPr>
          <p:cNvPr id="11" name="Google Shape;11;p2"/>
          <p:cNvGrpSpPr/>
          <p:nvPr/>
        </p:nvGrpSpPr>
        <p:grpSpPr>
          <a:xfrm>
            <a:off x="9508828" y="5362235"/>
            <a:ext cx="837108" cy="553484"/>
            <a:chOff x="4657725" y="1431175"/>
            <a:chExt cx="1117125" cy="736800"/>
          </a:xfrm>
        </p:grpSpPr>
        <p:sp>
          <p:nvSpPr>
            <p:cNvPr id="12" name="Google Shape;12;p2"/>
            <p:cNvSpPr/>
            <p:nvPr/>
          </p:nvSpPr>
          <p:spPr>
            <a:xfrm>
              <a:off x="5142300" y="1852050"/>
              <a:ext cx="632550" cy="315925"/>
            </a:xfrm>
            <a:custGeom>
              <a:avLst/>
              <a:gdLst/>
              <a:ahLst/>
              <a:cxnLst/>
              <a:rect l="l" t="t" r="r" b="b"/>
              <a:pathLst>
                <a:path w="25302" h="12637" extrusionOk="0">
                  <a:moveTo>
                    <a:pt x="16840" y="0"/>
                  </a:moveTo>
                  <a:cubicBezTo>
                    <a:pt x="15217" y="0"/>
                    <a:pt x="13669" y="367"/>
                    <a:pt x="12121" y="945"/>
                  </a:cubicBezTo>
                  <a:cubicBezTo>
                    <a:pt x="8680" y="2255"/>
                    <a:pt x="5573" y="4267"/>
                    <a:pt x="3179" y="7077"/>
                  </a:cubicBezTo>
                  <a:cubicBezTo>
                    <a:pt x="1965" y="8493"/>
                    <a:pt x="977" y="9958"/>
                    <a:pt x="262" y="11684"/>
                  </a:cubicBezTo>
                  <a:cubicBezTo>
                    <a:pt x="179" y="11875"/>
                    <a:pt x="96" y="12065"/>
                    <a:pt x="0" y="12291"/>
                  </a:cubicBezTo>
                  <a:cubicBezTo>
                    <a:pt x="881" y="12387"/>
                    <a:pt x="1763" y="12494"/>
                    <a:pt x="2620" y="12637"/>
                  </a:cubicBezTo>
                  <a:cubicBezTo>
                    <a:pt x="4227" y="11446"/>
                    <a:pt x="6061" y="10815"/>
                    <a:pt x="8061" y="10351"/>
                  </a:cubicBezTo>
                  <a:cubicBezTo>
                    <a:pt x="9144" y="10101"/>
                    <a:pt x="10216" y="9803"/>
                    <a:pt x="11335" y="9755"/>
                  </a:cubicBezTo>
                  <a:cubicBezTo>
                    <a:pt x="11440" y="9752"/>
                    <a:pt x="11545" y="9750"/>
                    <a:pt x="11651" y="9750"/>
                  </a:cubicBezTo>
                  <a:cubicBezTo>
                    <a:pt x="12481" y="9750"/>
                    <a:pt x="13310" y="9847"/>
                    <a:pt x="14127" y="9847"/>
                  </a:cubicBezTo>
                  <a:cubicBezTo>
                    <a:pt x="14260" y="9847"/>
                    <a:pt x="14393" y="9845"/>
                    <a:pt x="14526" y="9839"/>
                  </a:cubicBezTo>
                  <a:cubicBezTo>
                    <a:pt x="15621" y="9791"/>
                    <a:pt x="16693" y="9672"/>
                    <a:pt x="17776" y="9517"/>
                  </a:cubicBezTo>
                  <a:cubicBezTo>
                    <a:pt x="18300" y="9446"/>
                    <a:pt x="18788" y="9434"/>
                    <a:pt x="19312" y="9279"/>
                  </a:cubicBezTo>
                  <a:cubicBezTo>
                    <a:pt x="19741" y="9148"/>
                    <a:pt x="20110" y="8958"/>
                    <a:pt x="20527" y="8767"/>
                  </a:cubicBezTo>
                  <a:cubicBezTo>
                    <a:pt x="22420" y="7862"/>
                    <a:pt x="25301" y="5672"/>
                    <a:pt x="24027" y="3231"/>
                  </a:cubicBezTo>
                  <a:cubicBezTo>
                    <a:pt x="22968" y="1207"/>
                    <a:pt x="20324" y="350"/>
                    <a:pt x="18205" y="88"/>
                  </a:cubicBezTo>
                  <a:cubicBezTo>
                    <a:pt x="17743" y="28"/>
                    <a:pt x="17289" y="0"/>
                    <a:pt x="16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3" name="Google Shape;13;p2"/>
            <p:cNvSpPr/>
            <p:nvPr/>
          </p:nvSpPr>
          <p:spPr>
            <a:xfrm>
              <a:off x="5155700" y="1938975"/>
              <a:ext cx="471800" cy="217400"/>
            </a:xfrm>
            <a:custGeom>
              <a:avLst/>
              <a:gdLst/>
              <a:ahLst/>
              <a:cxnLst/>
              <a:rect l="l" t="t" r="r" b="b"/>
              <a:pathLst>
                <a:path w="18872" h="8696" extrusionOk="0">
                  <a:moveTo>
                    <a:pt x="18415" y="1"/>
                  </a:moveTo>
                  <a:cubicBezTo>
                    <a:pt x="16103" y="1"/>
                    <a:pt x="13844" y="737"/>
                    <a:pt x="11573" y="1552"/>
                  </a:cubicBezTo>
                  <a:lnTo>
                    <a:pt x="11156" y="1706"/>
                  </a:lnTo>
                  <a:cubicBezTo>
                    <a:pt x="6870" y="3230"/>
                    <a:pt x="2822" y="4695"/>
                    <a:pt x="60" y="8386"/>
                  </a:cubicBezTo>
                  <a:cubicBezTo>
                    <a:pt x="0" y="8469"/>
                    <a:pt x="24" y="8588"/>
                    <a:pt x="107" y="8648"/>
                  </a:cubicBezTo>
                  <a:cubicBezTo>
                    <a:pt x="155" y="8683"/>
                    <a:pt x="179" y="8695"/>
                    <a:pt x="226" y="8695"/>
                  </a:cubicBezTo>
                  <a:cubicBezTo>
                    <a:pt x="286" y="8695"/>
                    <a:pt x="345" y="8672"/>
                    <a:pt x="357" y="8588"/>
                  </a:cubicBezTo>
                  <a:cubicBezTo>
                    <a:pt x="3036" y="4993"/>
                    <a:pt x="7049" y="3564"/>
                    <a:pt x="11275" y="2040"/>
                  </a:cubicBezTo>
                  <a:lnTo>
                    <a:pt x="11692" y="1897"/>
                  </a:lnTo>
                  <a:cubicBezTo>
                    <a:pt x="13938" y="1095"/>
                    <a:pt x="16141" y="370"/>
                    <a:pt x="18405" y="370"/>
                  </a:cubicBezTo>
                  <a:cubicBezTo>
                    <a:pt x="18493" y="370"/>
                    <a:pt x="18581" y="371"/>
                    <a:pt x="18669" y="373"/>
                  </a:cubicBezTo>
                  <a:cubicBezTo>
                    <a:pt x="18678" y="375"/>
                    <a:pt x="18687" y="377"/>
                    <a:pt x="18696" y="377"/>
                  </a:cubicBezTo>
                  <a:cubicBezTo>
                    <a:pt x="18774" y="377"/>
                    <a:pt x="18860" y="290"/>
                    <a:pt x="18860" y="194"/>
                  </a:cubicBezTo>
                  <a:cubicBezTo>
                    <a:pt x="18872" y="99"/>
                    <a:pt x="18788" y="4"/>
                    <a:pt x="18681" y="4"/>
                  </a:cubicBezTo>
                  <a:cubicBezTo>
                    <a:pt x="18592" y="2"/>
                    <a:pt x="18504" y="1"/>
                    <a:pt x="184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4" name="Google Shape;14;p2"/>
            <p:cNvSpPr/>
            <p:nvPr/>
          </p:nvSpPr>
          <p:spPr>
            <a:xfrm>
              <a:off x="5116400" y="1436025"/>
              <a:ext cx="538775" cy="726300"/>
            </a:xfrm>
            <a:custGeom>
              <a:avLst/>
              <a:gdLst/>
              <a:ahLst/>
              <a:cxnLst/>
              <a:rect l="l" t="t" r="r" b="b"/>
              <a:pathLst>
                <a:path w="21551" h="29052" extrusionOk="0">
                  <a:moveTo>
                    <a:pt x="17579" y="0"/>
                  </a:moveTo>
                  <a:cubicBezTo>
                    <a:pt x="17053" y="0"/>
                    <a:pt x="16532" y="164"/>
                    <a:pt x="16014" y="358"/>
                  </a:cubicBezTo>
                  <a:cubicBezTo>
                    <a:pt x="13859" y="1179"/>
                    <a:pt x="11954" y="2739"/>
                    <a:pt x="10371" y="4394"/>
                  </a:cubicBezTo>
                  <a:cubicBezTo>
                    <a:pt x="8871" y="5989"/>
                    <a:pt x="7382" y="7692"/>
                    <a:pt x="6192" y="9537"/>
                  </a:cubicBezTo>
                  <a:cubicBezTo>
                    <a:pt x="5049" y="11323"/>
                    <a:pt x="4132" y="13383"/>
                    <a:pt x="3275" y="15312"/>
                  </a:cubicBezTo>
                  <a:cubicBezTo>
                    <a:pt x="2810" y="16324"/>
                    <a:pt x="2310" y="17312"/>
                    <a:pt x="1870" y="18348"/>
                  </a:cubicBezTo>
                  <a:cubicBezTo>
                    <a:pt x="1239" y="19931"/>
                    <a:pt x="882" y="21551"/>
                    <a:pt x="584" y="23229"/>
                  </a:cubicBezTo>
                  <a:cubicBezTo>
                    <a:pt x="262" y="25063"/>
                    <a:pt x="1" y="26980"/>
                    <a:pt x="167" y="28849"/>
                  </a:cubicBezTo>
                  <a:cubicBezTo>
                    <a:pt x="834" y="28885"/>
                    <a:pt x="1489" y="28968"/>
                    <a:pt x="2144" y="29052"/>
                  </a:cubicBezTo>
                  <a:cubicBezTo>
                    <a:pt x="2370" y="28480"/>
                    <a:pt x="2668" y="27920"/>
                    <a:pt x="2941" y="27385"/>
                  </a:cubicBezTo>
                  <a:cubicBezTo>
                    <a:pt x="3703" y="25968"/>
                    <a:pt x="4596" y="24575"/>
                    <a:pt x="5596" y="23313"/>
                  </a:cubicBezTo>
                  <a:cubicBezTo>
                    <a:pt x="6156" y="22598"/>
                    <a:pt x="6811" y="21944"/>
                    <a:pt x="7371" y="21229"/>
                  </a:cubicBezTo>
                  <a:cubicBezTo>
                    <a:pt x="9907" y="17919"/>
                    <a:pt x="13288" y="15300"/>
                    <a:pt x="16181" y="12311"/>
                  </a:cubicBezTo>
                  <a:cubicBezTo>
                    <a:pt x="17431" y="11014"/>
                    <a:pt x="18717" y="9692"/>
                    <a:pt x="19693" y="8168"/>
                  </a:cubicBezTo>
                  <a:cubicBezTo>
                    <a:pt x="20765" y="6489"/>
                    <a:pt x="21551" y="3941"/>
                    <a:pt x="20539" y="2072"/>
                  </a:cubicBezTo>
                  <a:cubicBezTo>
                    <a:pt x="20301" y="1643"/>
                    <a:pt x="19884" y="1286"/>
                    <a:pt x="19527" y="953"/>
                  </a:cubicBezTo>
                  <a:cubicBezTo>
                    <a:pt x="19253" y="703"/>
                    <a:pt x="18943" y="429"/>
                    <a:pt x="18622" y="250"/>
                  </a:cubicBezTo>
                  <a:cubicBezTo>
                    <a:pt x="18272" y="71"/>
                    <a:pt x="17925" y="0"/>
                    <a:pt x="17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5" name="Google Shape;15;p2"/>
            <p:cNvSpPr/>
            <p:nvPr/>
          </p:nvSpPr>
          <p:spPr>
            <a:xfrm>
              <a:off x="5143200" y="1522150"/>
              <a:ext cx="381025" cy="626775"/>
            </a:xfrm>
            <a:custGeom>
              <a:avLst/>
              <a:gdLst/>
              <a:ahLst/>
              <a:cxnLst/>
              <a:rect l="l" t="t" r="r" b="b"/>
              <a:pathLst>
                <a:path w="15241" h="25071" extrusionOk="0">
                  <a:moveTo>
                    <a:pt x="15028" y="1"/>
                  </a:moveTo>
                  <a:cubicBezTo>
                    <a:pt x="14972" y="1"/>
                    <a:pt x="14918" y="26"/>
                    <a:pt x="14883" y="68"/>
                  </a:cubicBezTo>
                  <a:cubicBezTo>
                    <a:pt x="11871" y="3770"/>
                    <a:pt x="8763" y="7616"/>
                    <a:pt x="6120" y="11688"/>
                  </a:cubicBezTo>
                  <a:cubicBezTo>
                    <a:pt x="3108" y="16332"/>
                    <a:pt x="1119" y="20642"/>
                    <a:pt x="24" y="24833"/>
                  </a:cubicBezTo>
                  <a:cubicBezTo>
                    <a:pt x="0" y="24940"/>
                    <a:pt x="60" y="25047"/>
                    <a:pt x="167" y="25071"/>
                  </a:cubicBezTo>
                  <a:lnTo>
                    <a:pt x="203" y="25071"/>
                  </a:lnTo>
                  <a:cubicBezTo>
                    <a:pt x="298" y="25071"/>
                    <a:pt x="369" y="25011"/>
                    <a:pt x="405" y="24928"/>
                  </a:cubicBezTo>
                  <a:cubicBezTo>
                    <a:pt x="1488" y="20773"/>
                    <a:pt x="3453" y="16510"/>
                    <a:pt x="6441" y="11902"/>
                  </a:cubicBezTo>
                  <a:cubicBezTo>
                    <a:pt x="9073" y="7842"/>
                    <a:pt x="12168" y="4009"/>
                    <a:pt x="15181" y="306"/>
                  </a:cubicBezTo>
                  <a:cubicBezTo>
                    <a:pt x="15240" y="211"/>
                    <a:pt x="15228" y="103"/>
                    <a:pt x="15145" y="44"/>
                  </a:cubicBezTo>
                  <a:cubicBezTo>
                    <a:pt x="15110" y="14"/>
                    <a:pt x="15069" y="1"/>
                    <a:pt x="15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6" name="Google Shape;16;p2"/>
            <p:cNvSpPr/>
            <p:nvPr/>
          </p:nvSpPr>
          <p:spPr>
            <a:xfrm>
              <a:off x="4894650" y="1431175"/>
              <a:ext cx="278925" cy="728175"/>
            </a:xfrm>
            <a:custGeom>
              <a:avLst/>
              <a:gdLst/>
              <a:ahLst/>
              <a:cxnLst/>
              <a:rect l="l" t="t" r="r" b="b"/>
              <a:pathLst>
                <a:path w="11157" h="29127" extrusionOk="0">
                  <a:moveTo>
                    <a:pt x="3469" y="1"/>
                  </a:moveTo>
                  <a:cubicBezTo>
                    <a:pt x="3354" y="1"/>
                    <a:pt x="3238" y="9"/>
                    <a:pt x="3120" y="28"/>
                  </a:cubicBezTo>
                  <a:cubicBezTo>
                    <a:pt x="2739" y="87"/>
                    <a:pt x="2227" y="230"/>
                    <a:pt x="1893" y="421"/>
                  </a:cubicBezTo>
                  <a:cubicBezTo>
                    <a:pt x="0" y="1504"/>
                    <a:pt x="48" y="4481"/>
                    <a:pt x="48" y="6338"/>
                  </a:cubicBezTo>
                  <a:cubicBezTo>
                    <a:pt x="60" y="9100"/>
                    <a:pt x="667" y="11922"/>
                    <a:pt x="1453" y="14553"/>
                  </a:cubicBezTo>
                  <a:cubicBezTo>
                    <a:pt x="2322" y="17470"/>
                    <a:pt x="3287" y="20304"/>
                    <a:pt x="4608" y="23054"/>
                  </a:cubicBezTo>
                  <a:cubicBezTo>
                    <a:pt x="5346" y="24578"/>
                    <a:pt x="6073" y="26078"/>
                    <a:pt x="7025" y="27471"/>
                  </a:cubicBezTo>
                  <a:cubicBezTo>
                    <a:pt x="7370" y="27983"/>
                    <a:pt x="7680" y="28567"/>
                    <a:pt x="8097" y="28995"/>
                  </a:cubicBezTo>
                  <a:cubicBezTo>
                    <a:pt x="8680" y="29019"/>
                    <a:pt x="9275" y="29067"/>
                    <a:pt x="9847" y="29126"/>
                  </a:cubicBezTo>
                  <a:cubicBezTo>
                    <a:pt x="9942" y="28757"/>
                    <a:pt x="9990" y="28364"/>
                    <a:pt x="10061" y="28007"/>
                  </a:cubicBezTo>
                  <a:cubicBezTo>
                    <a:pt x="10490" y="26138"/>
                    <a:pt x="10740" y="24138"/>
                    <a:pt x="10907" y="22221"/>
                  </a:cubicBezTo>
                  <a:cubicBezTo>
                    <a:pt x="11157" y="18947"/>
                    <a:pt x="10835" y="15851"/>
                    <a:pt x="10240" y="12624"/>
                  </a:cubicBezTo>
                  <a:cubicBezTo>
                    <a:pt x="9847" y="10493"/>
                    <a:pt x="9347" y="8410"/>
                    <a:pt x="8585" y="6386"/>
                  </a:cubicBezTo>
                  <a:cubicBezTo>
                    <a:pt x="7966" y="4719"/>
                    <a:pt x="7144" y="2992"/>
                    <a:pt x="6061" y="1575"/>
                  </a:cubicBezTo>
                  <a:cubicBezTo>
                    <a:pt x="5437" y="769"/>
                    <a:pt x="4540" y="1"/>
                    <a:pt x="34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7" name="Google Shape;17;p2"/>
            <p:cNvSpPr/>
            <p:nvPr/>
          </p:nvSpPr>
          <p:spPr>
            <a:xfrm>
              <a:off x="4990800" y="1534125"/>
              <a:ext cx="140500" cy="614800"/>
            </a:xfrm>
            <a:custGeom>
              <a:avLst/>
              <a:gdLst/>
              <a:ahLst/>
              <a:cxnLst/>
              <a:rect l="l" t="t" r="r" b="b"/>
              <a:pathLst>
                <a:path w="5620" h="24592" extrusionOk="0">
                  <a:moveTo>
                    <a:pt x="214" y="0"/>
                  </a:moveTo>
                  <a:cubicBezTo>
                    <a:pt x="199" y="0"/>
                    <a:pt x="183" y="2"/>
                    <a:pt x="167" y="5"/>
                  </a:cubicBezTo>
                  <a:cubicBezTo>
                    <a:pt x="60" y="41"/>
                    <a:pt x="0" y="136"/>
                    <a:pt x="36" y="244"/>
                  </a:cubicBezTo>
                  <a:cubicBezTo>
                    <a:pt x="1715" y="6851"/>
                    <a:pt x="3143" y="13626"/>
                    <a:pt x="4263" y="20353"/>
                  </a:cubicBezTo>
                  <a:cubicBezTo>
                    <a:pt x="4465" y="21615"/>
                    <a:pt x="4739" y="23175"/>
                    <a:pt x="5215" y="24473"/>
                  </a:cubicBezTo>
                  <a:cubicBezTo>
                    <a:pt x="5251" y="24544"/>
                    <a:pt x="5322" y="24592"/>
                    <a:pt x="5394" y="24592"/>
                  </a:cubicBezTo>
                  <a:cubicBezTo>
                    <a:pt x="5406" y="24592"/>
                    <a:pt x="5441" y="24592"/>
                    <a:pt x="5465" y="24568"/>
                  </a:cubicBezTo>
                  <a:cubicBezTo>
                    <a:pt x="5572" y="24532"/>
                    <a:pt x="5620" y="24425"/>
                    <a:pt x="5584" y="24330"/>
                  </a:cubicBezTo>
                  <a:cubicBezTo>
                    <a:pt x="5108" y="23080"/>
                    <a:pt x="4858" y="21532"/>
                    <a:pt x="4644" y="20282"/>
                  </a:cubicBezTo>
                  <a:cubicBezTo>
                    <a:pt x="3536" y="13531"/>
                    <a:pt x="2108" y="6768"/>
                    <a:pt x="405" y="136"/>
                  </a:cubicBezTo>
                  <a:cubicBezTo>
                    <a:pt x="385" y="55"/>
                    <a:pt x="304" y="0"/>
                    <a:pt x="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8" name="Google Shape;18;p2"/>
            <p:cNvSpPr/>
            <p:nvPr/>
          </p:nvSpPr>
          <p:spPr>
            <a:xfrm>
              <a:off x="4657725" y="1704700"/>
              <a:ext cx="476850" cy="453250"/>
            </a:xfrm>
            <a:custGeom>
              <a:avLst/>
              <a:gdLst/>
              <a:ahLst/>
              <a:cxnLst/>
              <a:rect l="l" t="t" r="r" b="b"/>
              <a:pathLst>
                <a:path w="19074" h="18130" extrusionOk="0">
                  <a:moveTo>
                    <a:pt x="3105" y="1"/>
                  </a:moveTo>
                  <a:cubicBezTo>
                    <a:pt x="2067" y="1"/>
                    <a:pt x="932" y="381"/>
                    <a:pt x="393" y="1255"/>
                  </a:cubicBezTo>
                  <a:cubicBezTo>
                    <a:pt x="0" y="1922"/>
                    <a:pt x="36" y="2862"/>
                    <a:pt x="179" y="3588"/>
                  </a:cubicBezTo>
                  <a:cubicBezTo>
                    <a:pt x="655" y="6053"/>
                    <a:pt x="2643" y="8065"/>
                    <a:pt x="4477" y="9649"/>
                  </a:cubicBezTo>
                  <a:cubicBezTo>
                    <a:pt x="6144" y="11077"/>
                    <a:pt x="7918" y="12363"/>
                    <a:pt x="9716" y="13602"/>
                  </a:cubicBezTo>
                  <a:cubicBezTo>
                    <a:pt x="11728" y="14983"/>
                    <a:pt x="13823" y="16173"/>
                    <a:pt x="15752" y="17685"/>
                  </a:cubicBezTo>
                  <a:cubicBezTo>
                    <a:pt x="15871" y="17769"/>
                    <a:pt x="15978" y="17876"/>
                    <a:pt x="16097" y="17959"/>
                  </a:cubicBezTo>
                  <a:cubicBezTo>
                    <a:pt x="17074" y="17983"/>
                    <a:pt x="18062" y="18043"/>
                    <a:pt x="19050" y="18126"/>
                  </a:cubicBezTo>
                  <a:cubicBezTo>
                    <a:pt x="19055" y="18128"/>
                    <a:pt x="19058" y="18129"/>
                    <a:pt x="19061" y="18129"/>
                  </a:cubicBezTo>
                  <a:cubicBezTo>
                    <a:pt x="19074" y="18129"/>
                    <a:pt x="19074" y="18112"/>
                    <a:pt x="19074" y="18102"/>
                  </a:cubicBezTo>
                  <a:cubicBezTo>
                    <a:pt x="19074" y="17173"/>
                    <a:pt x="18729" y="16328"/>
                    <a:pt x="18407" y="15459"/>
                  </a:cubicBezTo>
                  <a:cubicBezTo>
                    <a:pt x="18074" y="14602"/>
                    <a:pt x="17705" y="13768"/>
                    <a:pt x="17240" y="12959"/>
                  </a:cubicBezTo>
                  <a:cubicBezTo>
                    <a:pt x="16085" y="10899"/>
                    <a:pt x="14740" y="9006"/>
                    <a:pt x="13275" y="7125"/>
                  </a:cubicBezTo>
                  <a:cubicBezTo>
                    <a:pt x="12121" y="5660"/>
                    <a:pt x="10966" y="4350"/>
                    <a:pt x="9525" y="3160"/>
                  </a:cubicBezTo>
                  <a:cubicBezTo>
                    <a:pt x="7870" y="1802"/>
                    <a:pt x="6048" y="564"/>
                    <a:pt x="3941" y="88"/>
                  </a:cubicBezTo>
                  <a:cubicBezTo>
                    <a:pt x="3680" y="31"/>
                    <a:pt x="3396" y="1"/>
                    <a:pt x="31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9" name="Google Shape;19;p2"/>
            <p:cNvSpPr/>
            <p:nvPr/>
          </p:nvSpPr>
          <p:spPr>
            <a:xfrm>
              <a:off x="4738375" y="1801250"/>
              <a:ext cx="367625" cy="350350"/>
            </a:xfrm>
            <a:custGeom>
              <a:avLst/>
              <a:gdLst/>
              <a:ahLst/>
              <a:cxnLst/>
              <a:rect l="l" t="t" r="r" b="b"/>
              <a:pathLst>
                <a:path w="14705" h="14014" extrusionOk="0">
                  <a:moveTo>
                    <a:pt x="213" y="0"/>
                  </a:moveTo>
                  <a:cubicBezTo>
                    <a:pt x="133" y="0"/>
                    <a:pt x="61" y="43"/>
                    <a:pt x="24" y="107"/>
                  </a:cubicBezTo>
                  <a:cubicBezTo>
                    <a:pt x="1" y="215"/>
                    <a:pt x="48" y="322"/>
                    <a:pt x="132" y="369"/>
                  </a:cubicBezTo>
                  <a:cubicBezTo>
                    <a:pt x="6573" y="3179"/>
                    <a:pt x="11490" y="7858"/>
                    <a:pt x="14312" y="13907"/>
                  </a:cubicBezTo>
                  <a:cubicBezTo>
                    <a:pt x="14360" y="13966"/>
                    <a:pt x="14419" y="14014"/>
                    <a:pt x="14491" y="14014"/>
                  </a:cubicBezTo>
                  <a:cubicBezTo>
                    <a:pt x="14526" y="14014"/>
                    <a:pt x="14550" y="14014"/>
                    <a:pt x="14574" y="13978"/>
                  </a:cubicBezTo>
                  <a:cubicBezTo>
                    <a:pt x="14657" y="13942"/>
                    <a:pt x="14705" y="13823"/>
                    <a:pt x="14657" y="13728"/>
                  </a:cubicBezTo>
                  <a:cubicBezTo>
                    <a:pt x="11788" y="7596"/>
                    <a:pt x="6811" y="2846"/>
                    <a:pt x="286" y="12"/>
                  </a:cubicBezTo>
                  <a:cubicBezTo>
                    <a:pt x="262" y="4"/>
                    <a:pt x="237" y="0"/>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20" name="Google Shape;20;p2"/>
          <p:cNvSpPr/>
          <p:nvPr/>
        </p:nvSpPr>
        <p:spPr>
          <a:xfrm>
            <a:off x="570986" y="2962636"/>
            <a:ext cx="1742674" cy="403865"/>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1" name="Google Shape;21;p2"/>
          <p:cNvSpPr/>
          <p:nvPr/>
        </p:nvSpPr>
        <p:spPr>
          <a:xfrm>
            <a:off x="66" y="5437467"/>
            <a:ext cx="12162027" cy="141033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6"/>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2" name="Google Shape;22;p2"/>
          <p:cNvSpPr/>
          <p:nvPr/>
        </p:nvSpPr>
        <p:spPr>
          <a:xfrm>
            <a:off x="10825769" y="4992505"/>
            <a:ext cx="774768" cy="179553"/>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3" name="Google Shape;23;p2"/>
          <p:cNvSpPr/>
          <p:nvPr/>
        </p:nvSpPr>
        <p:spPr>
          <a:xfrm>
            <a:off x="4094795" y="5940702"/>
            <a:ext cx="333573" cy="403857"/>
          </a:xfrm>
          <a:custGeom>
            <a:avLst/>
            <a:gdLst/>
            <a:ahLst/>
            <a:cxnLst/>
            <a:rect l="l" t="t" r="r" b="b"/>
            <a:pathLst>
              <a:path w="20004" h="24159" extrusionOk="0">
                <a:moveTo>
                  <a:pt x="19587" y="8169"/>
                </a:moveTo>
                <a:cubicBezTo>
                  <a:pt x="19098" y="7466"/>
                  <a:pt x="18325" y="7442"/>
                  <a:pt x="17574" y="7728"/>
                </a:cubicBezTo>
                <a:cubicBezTo>
                  <a:pt x="16003" y="8300"/>
                  <a:pt x="14562" y="9573"/>
                  <a:pt x="13645" y="10978"/>
                </a:cubicBezTo>
                <a:cubicBezTo>
                  <a:pt x="13205" y="11681"/>
                  <a:pt x="12693" y="12360"/>
                  <a:pt x="12276" y="13086"/>
                </a:cubicBezTo>
                <a:cubicBezTo>
                  <a:pt x="12157" y="13288"/>
                  <a:pt x="12026" y="13514"/>
                  <a:pt x="11919" y="13741"/>
                </a:cubicBezTo>
                <a:cubicBezTo>
                  <a:pt x="11907" y="13764"/>
                  <a:pt x="11705" y="14086"/>
                  <a:pt x="11705" y="14074"/>
                </a:cubicBezTo>
                <a:cubicBezTo>
                  <a:pt x="11609" y="13991"/>
                  <a:pt x="11776" y="13526"/>
                  <a:pt x="11788" y="13443"/>
                </a:cubicBezTo>
                <a:cubicBezTo>
                  <a:pt x="11955" y="12562"/>
                  <a:pt x="12121" y="11729"/>
                  <a:pt x="12359" y="10859"/>
                </a:cubicBezTo>
                <a:cubicBezTo>
                  <a:pt x="13086" y="8204"/>
                  <a:pt x="13217" y="5263"/>
                  <a:pt x="12967" y="2525"/>
                </a:cubicBezTo>
                <a:cubicBezTo>
                  <a:pt x="12907" y="1799"/>
                  <a:pt x="12740" y="239"/>
                  <a:pt x="11776" y="132"/>
                </a:cubicBezTo>
                <a:cubicBezTo>
                  <a:pt x="10609" y="1"/>
                  <a:pt x="9692" y="1430"/>
                  <a:pt x="9157" y="2263"/>
                </a:cubicBezTo>
                <a:cubicBezTo>
                  <a:pt x="7311" y="5168"/>
                  <a:pt x="6585" y="8811"/>
                  <a:pt x="6287" y="12193"/>
                </a:cubicBezTo>
                <a:cubicBezTo>
                  <a:pt x="6180" y="13443"/>
                  <a:pt x="6168" y="14669"/>
                  <a:pt x="6252" y="15908"/>
                </a:cubicBezTo>
                <a:cubicBezTo>
                  <a:pt x="6287" y="16265"/>
                  <a:pt x="6359" y="16610"/>
                  <a:pt x="6478" y="16932"/>
                </a:cubicBezTo>
                <a:cubicBezTo>
                  <a:pt x="6502" y="17039"/>
                  <a:pt x="6537" y="17146"/>
                  <a:pt x="6585" y="17253"/>
                </a:cubicBezTo>
                <a:cubicBezTo>
                  <a:pt x="6585" y="17253"/>
                  <a:pt x="6656" y="17467"/>
                  <a:pt x="6621" y="17444"/>
                </a:cubicBezTo>
                <a:cubicBezTo>
                  <a:pt x="6323" y="17122"/>
                  <a:pt x="6263" y="16217"/>
                  <a:pt x="6121" y="15824"/>
                </a:cubicBezTo>
                <a:cubicBezTo>
                  <a:pt x="5597" y="14384"/>
                  <a:pt x="5061" y="12848"/>
                  <a:pt x="4097" y="11633"/>
                </a:cubicBezTo>
                <a:cubicBezTo>
                  <a:pt x="3430" y="10812"/>
                  <a:pt x="1620" y="9014"/>
                  <a:pt x="548" y="10193"/>
                </a:cubicBezTo>
                <a:cubicBezTo>
                  <a:pt x="346" y="10431"/>
                  <a:pt x="310" y="10788"/>
                  <a:pt x="239" y="11086"/>
                </a:cubicBezTo>
                <a:cubicBezTo>
                  <a:pt x="1" y="12121"/>
                  <a:pt x="72" y="13110"/>
                  <a:pt x="275" y="14145"/>
                </a:cubicBezTo>
                <a:cubicBezTo>
                  <a:pt x="834" y="17205"/>
                  <a:pt x="2239" y="19920"/>
                  <a:pt x="4454" y="22111"/>
                </a:cubicBezTo>
                <a:cubicBezTo>
                  <a:pt x="5168" y="22813"/>
                  <a:pt x="6121" y="23825"/>
                  <a:pt x="7002" y="24159"/>
                </a:cubicBezTo>
                <a:lnTo>
                  <a:pt x="7776" y="24111"/>
                </a:lnTo>
                <a:cubicBezTo>
                  <a:pt x="8228" y="23980"/>
                  <a:pt x="8645" y="23504"/>
                  <a:pt x="9038" y="23218"/>
                </a:cubicBezTo>
                <a:cubicBezTo>
                  <a:pt x="9716" y="22706"/>
                  <a:pt x="10431" y="22266"/>
                  <a:pt x="11086" y="21718"/>
                </a:cubicBezTo>
                <a:cubicBezTo>
                  <a:pt x="13038" y="20087"/>
                  <a:pt x="14955" y="18206"/>
                  <a:pt x="16384" y="16086"/>
                </a:cubicBezTo>
                <a:cubicBezTo>
                  <a:pt x="17003" y="15181"/>
                  <a:pt x="17503" y="14169"/>
                  <a:pt x="18039" y="13217"/>
                </a:cubicBezTo>
                <a:cubicBezTo>
                  <a:pt x="18622" y="12169"/>
                  <a:pt x="19217" y="11181"/>
                  <a:pt x="19587" y="10026"/>
                </a:cubicBezTo>
                <a:cubicBezTo>
                  <a:pt x="19813" y="9395"/>
                  <a:pt x="20003" y="8776"/>
                  <a:pt x="19587" y="8169"/>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4" name="Google Shape;24;p2"/>
          <p:cNvSpPr/>
          <p:nvPr/>
        </p:nvSpPr>
        <p:spPr>
          <a:xfrm>
            <a:off x="10492212" y="5596602"/>
            <a:ext cx="333573" cy="403857"/>
          </a:xfrm>
          <a:custGeom>
            <a:avLst/>
            <a:gdLst/>
            <a:ahLst/>
            <a:cxnLst/>
            <a:rect l="l" t="t" r="r" b="b"/>
            <a:pathLst>
              <a:path w="20004" h="24159" extrusionOk="0">
                <a:moveTo>
                  <a:pt x="19587" y="8169"/>
                </a:moveTo>
                <a:cubicBezTo>
                  <a:pt x="19098" y="7466"/>
                  <a:pt x="18325" y="7442"/>
                  <a:pt x="17574" y="7728"/>
                </a:cubicBezTo>
                <a:cubicBezTo>
                  <a:pt x="16003" y="8300"/>
                  <a:pt x="14562" y="9573"/>
                  <a:pt x="13645" y="10978"/>
                </a:cubicBezTo>
                <a:cubicBezTo>
                  <a:pt x="13205" y="11681"/>
                  <a:pt x="12693" y="12360"/>
                  <a:pt x="12276" y="13086"/>
                </a:cubicBezTo>
                <a:cubicBezTo>
                  <a:pt x="12157" y="13288"/>
                  <a:pt x="12026" y="13514"/>
                  <a:pt x="11919" y="13741"/>
                </a:cubicBezTo>
                <a:cubicBezTo>
                  <a:pt x="11907" y="13764"/>
                  <a:pt x="11705" y="14086"/>
                  <a:pt x="11705" y="14074"/>
                </a:cubicBezTo>
                <a:cubicBezTo>
                  <a:pt x="11609" y="13991"/>
                  <a:pt x="11776" y="13526"/>
                  <a:pt x="11788" y="13443"/>
                </a:cubicBezTo>
                <a:cubicBezTo>
                  <a:pt x="11955" y="12562"/>
                  <a:pt x="12121" y="11729"/>
                  <a:pt x="12359" y="10859"/>
                </a:cubicBezTo>
                <a:cubicBezTo>
                  <a:pt x="13086" y="8204"/>
                  <a:pt x="13217" y="5263"/>
                  <a:pt x="12967" y="2525"/>
                </a:cubicBezTo>
                <a:cubicBezTo>
                  <a:pt x="12907" y="1799"/>
                  <a:pt x="12740" y="239"/>
                  <a:pt x="11776" y="132"/>
                </a:cubicBezTo>
                <a:cubicBezTo>
                  <a:pt x="10609" y="1"/>
                  <a:pt x="9692" y="1430"/>
                  <a:pt x="9157" y="2263"/>
                </a:cubicBezTo>
                <a:cubicBezTo>
                  <a:pt x="7311" y="5168"/>
                  <a:pt x="6585" y="8811"/>
                  <a:pt x="6287" y="12193"/>
                </a:cubicBezTo>
                <a:cubicBezTo>
                  <a:pt x="6180" y="13443"/>
                  <a:pt x="6168" y="14669"/>
                  <a:pt x="6252" y="15908"/>
                </a:cubicBezTo>
                <a:cubicBezTo>
                  <a:pt x="6287" y="16265"/>
                  <a:pt x="6359" y="16610"/>
                  <a:pt x="6478" y="16932"/>
                </a:cubicBezTo>
                <a:cubicBezTo>
                  <a:pt x="6502" y="17039"/>
                  <a:pt x="6537" y="17146"/>
                  <a:pt x="6585" y="17253"/>
                </a:cubicBezTo>
                <a:cubicBezTo>
                  <a:pt x="6585" y="17253"/>
                  <a:pt x="6656" y="17467"/>
                  <a:pt x="6621" y="17444"/>
                </a:cubicBezTo>
                <a:cubicBezTo>
                  <a:pt x="6323" y="17122"/>
                  <a:pt x="6263" y="16217"/>
                  <a:pt x="6121" y="15824"/>
                </a:cubicBezTo>
                <a:cubicBezTo>
                  <a:pt x="5597" y="14384"/>
                  <a:pt x="5061" y="12848"/>
                  <a:pt x="4097" y="11633"/>
                </a:cubicBezTo>
                <a:cubicBezTo>
                  <a:pt x="3430" y="10812"/>
                  <a:pt x="1620" y="9014"/>
                  <a:pt x="548" y="10193"/>
                </a:cubicBezTo>
                <a:cubicBezTo>
                  <a:pt x="346" y="10431"/>
                  <a:pt x="310" y="10788"/>
                  <a:pt x="239" y="11086"/>
                </a:cubicBezTo>
                <a:cubicBezTo>
                  <a:pt x="1" y="12121"/>
                  <a:pt x="72" y="13110"/>
                  <a:pt x="275" y="14145"/>
                </a:cubicBezTo>
                <a:cubicBezTo>
                  <a:pt x="834" y="17205"/>
                  <a:pt x="2239" y="19920"/>
                  <a:pt x="4454" y="22111"/>
                </a:cubicBezTo>
                <a:cubicBezTo>
                  <a:pt x="5168" y="22813"/>
                  <a:pt x="6121" y="23825"/>
                  <a:pt x="7002" y="24159"/>
                </a:cubicBezTo>
                <a:lnTo>
                  <a:pt x="7776" y="24111"/>
                </a:lnTo>
                <a:cubicBezTo>
                  <a:pt x="8228" y="23980"/>
                  <a:pt x="8645" y="23504"/>
                  <a:pt x="9038" y="23218"/>
                </a:cubicBezTo>
                <a:cubicBezTo>
                  <a:pt x="9716" y="22706"/>
                  <a:pt x="10431" y="22266"/>
                  <a:pt x="11086" y="21718"/>
                </a:cubicBezTo>
                <a:cubicBezTo>
                  <a:pt x="13038" y="20087"/>
                  <a:pt x="14955" y="18206"/>
                  <a:pt x="16384" y="16086"/>
                </a:cubicBezTo>
                <a:cubicBezTo>
                  <a:pt x="17003" y="15181"/>
                  <a:pt x="17503" y="14169"/>
                  <a:pt x="18039" y="13217"/>
                </a:cubicBezTo>
                <a:cubicBezTo>
                  <a:pt x="18622" y="12169"/>
                  <a:pt x="19217" y="11181"/>
                  <a:pt x="19587" y="10026"/>
                </a:cubicBezTo>
                <a:cubicBezTo>
                  <a:pt x="19813" y="9395"/>
                  <a:pt x="20003" y="8776"/>
                  <a:pt x="19587" y="8169"/>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grpSp>
        <p:nvGrpSpPr>
          <p:cNvPr id="25" name="Google Shape;25;p2"/>
          <p:cNvGrpSpPr/>
          <p:nvPr/>
        </p:nvGrpSpPr>
        <p:grpSpPr>
          <a:xfrm>
            <a:off x="-178756" y="6185689"/>
            <a:ext cx="1748653" cy="753601"/>
            <a:chOff x="3587650" y="1532750"/>
            <a:chExt cx="695925" cy="299175"/>
          </a:xfrm>
        </p:grpSpPr>
        <p:sp>
          <p:nvSpPr>
            <p:cNvPr id="26" name="Google Shape;26;p2"/>
            <p:cNvSpPr/>
            <p:nvPr/>
          </p:nvSpPr>
          <p:spPr>
            <a:xfrm>
              <a:off x="3587650" y="1532750"/>
              <a:ext cx="695925" cy="299175"/>
            </a:xfrm>
            <a:custGeom>
              <a:avLst/>
              <a:gdLst/>
              <a:ahLst/>
              <a:cxnLst/>
              <a:rect l="l" t="t" r="r" b="b"/>
              <a:pathLst>
                <a:path w="27837" h="11967" extrusionOk="0">
                  <a:moveTo>
                    <a:pt x="381" y="11859"/>
                  </a:moveTo>
                  <a:cubicBezTo>
                    <a:pt x="786" y="11669"/>
                    <a:pt x="1512" y="11728"/>
                    <a:pt x="1881" y="11717"/>
                  </a:cubicBezTo>
                  <a:cubicBezTo>
                    <a:pt x="3191" y="11657"/>
                    <a:pt x="4501" y="11764"/>
                    <a:pt x="5798" y="11669"/>
                  </a:cubicBezTo>
                  <a:cubicBezTo>
                    <a:pt x="11013" y="11312"/>
                    <a:pt x="16264" y="11764"/>
                    <a:pt x="21467" y="11609"/>
                  </a:cubicBezTo>
                  <a:cubicBezTo>
                    <a:pt x="23062" y="11562"/>
                    <a:pt x="24658" y="11609"/>
                    <a:pt x="26241" y="11502"/>
                  </a:cubicBezTo>
                  <a:cubicBezTo>
                    <a:pt x="26682" y="11478"/>
                    <a:pt x="27837" y="11657"/>
                    <a:pt x="27801" y="11050"/>
                  </a:cubicBezTo>
                  <a:cubicBezTo>
                    <a:pt x="27754" y="10312"/>
                    <a:pt x="27218" y="9621"/>
                    <a:pt x="26837" y="9026"/>
                  </a:cubicBezTo>
                  <a:cubicBezTo>
                    <a:pt x="26396" y="8311"/>
                    <a:pt x="25908" y="7430"/>
                    <a:pt x="25277" y="6847"/>
                  </a:cubicBezTo>
                  <a:cubicBezTo>
                    <a:pt x="24301" y="5954"/>
                    <a:pt x="23158" y="5466"/>
                    <a:pt x="21884" y="5156"/>
                  </a:cubicBezTo>
                  <a:cubicBezTo>
                    <a:pt x="20276" y="4763"/>
                    <a:pt x="18359" y="5311"/>
                    <a:pt x="16907" y="4454"/>
                  </a:cubicBezTo>
                  <a:cubicBezTo>
                    <a:pt x="14907" y="3275"/>
                    <a:pt x="13573" y="1"/>
                    <a:pt x="10799" y="906"/>
                  </a:cubicBezTo>
                  <a:cubicBezTo>
                    <a:pt x="9311" y="1406"/>
                    <a:pt x="8406" y="2477"/>
                    <a:pt x="7680" y="3799"/>
                  </a:cubicBezTo>
                  <a:cubicBezTo>
                    <a:pt x="7227" y="4620"/>
                    <a:pt x="6870" y="5585"/>
                    <a:pt x="6048" y="6121"/>
                  </a:cubicBezTo>
                  <a:cubicBezTo>
                    <a:pt x="5667" y="6371"/>
                    <a:pt x="4786" y="6168"/>
                    <a:pt x="4346" y="6144"/>
                  </a:cubicBezTo>
                  <a:cubicBezTo>
                    <a:pt x="3405" y="6109"/>
                    <a:pt x="2477" y="6406"/>
                    <a:pt x="1691" y="6895"/>
                  </a:cubicBezTo>
                  <a:cubicBezTo>
                    <a:pt x="667" y="7537"/>
                    <a:pt x="0" y="9085"/>
                    <a:pt x="71" y="10276"/>
                  </a:cubicBezTo>
                  <a:cubicBezTo>
                    <a:pt x="95" y="10728"/>
                    <a:pt x="71" y="11074"/>
                    <a:pt x="179" y="11538"/>
                  </a:cubicBezTo>
                  <a:cubicBezTo>
                    <a:pt x="191" y="11681"/>
                    <a:pt x="191" y="11967"/>
                    <a:pt x="381" y="11859"/>
                  </a:cubicBezTo>
                  <a:close/>
                </a:path>
              </a:pathLst>
            </a:custGeom>
            <a:solidFill>
              <a:srgbClr val="CE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27" name="Google Shape;27;p2"/>
            <p:cNvSpPr/>
            <p:nvPr/>
          </p:nvSpPr>
          <p:spPr>
            <a:xfrm>
              <a:off x="3795400" y="1639500"/>
              <a:ext cx="27700" cy="50750"/>
            </a:xfrm>
            <a:custGeom>
              <a:avLst/>
              <a:gdLst/>
              <a:ahLst/>
              <a:cxnLst/>
              <a:rect l="l" t="t" r="r" b="b"/>
              <a:pathLst>
                <a:path w="1108" h="2030" extrusionOk="0">
                  <a:moveTo>
                    <a:pt x="832" y="1"/>
                  </a:moveTo>
                  <a:cubicBezTo>
                    <a:pt x="729" y="1"/>
                    <a:pt x="641" y="57"/>
                    <a:pt x="596" y="148"/>
                  </a:cubicBezTo>
                  <a:cubicBezTo>
                    <a:pt x="536" y="267"/>
                    <a:pt x="489" y="374"/>
                    <a:pt x="429" y="493"/>
                  </a:cubicBezTo>
                  <a:cubicBezTo>
                    <a:pt x="239" y="874"/>
                    <a:pt x="60" y="1279"/>
                    <a:pt x="24" y="1755"/>
                  </a:cubicBezTo>
                  <a:cubicBezTo>
                    <a:pt x="1" y="1898"/>
                    <a:pt x="108" y="2017"/>
                    <a:pt x="239" y="2029"/>
                  </a:cubicBezTo>
                  <a:lnTo>
                    <a:pt x="263" y="2029"/>
                  </a:lnTo>
                  <a:cubicBezTo>
                    <a:pt x="394" y="2029"/>
                    <a:pt x="501" y="1922"/>
                    <a:pt x="524" y="1803"/>
                  </a:cubicBezTo>
                  <a:cubicBezTo>
                    <a:pt x="572" y="1410"/>
                    <a:pt x="715" y="1077"/>
                    <a:pt x="894" y="696"/>
                  </a:cubicBezTo>
                  <a:cubicBezTo>
                    <a:pt x="953" y="577"/>
                    <a:pt x="1001" y="458"/>
                    <a:pt x="1060" y="339"/>
                  </a:cubicBezTo>
                  <a:cubicBezTo>
                    <a:pt x="1108" y="208"/>
                    <a:pt x="1048" y="77"/>
                    <a:pt x="929" y="17"/>
                  </a:cubicBezTo>
                  <a:cubicBezTo>
                    <a:pt x="896" y="6"/>
                    <a:pt x="863" y="1"/>
                    <a:pt x="8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28" name="Google Shape;28;p2"/>
            <p:cNvSpPr/>
            <p:nvPr/>
          </p:nvSpPr>
          <p:spPr>
            <a:xfrm>
              <a:off x="3816825" y="1650825"/>
              <a:ext cx="24150" cy="51325"/>
            </a:xfrm>
            <a:custGeom>
              <a:avLst/>
              <a:gdLst/>
              <a:ahLst/>
              <a:cxnLst/>
              <a:rect l="l" t="t" r="r" b="b"/>
              <a:pathLst>
                <a:path w="966" h="2053" extrusionOk="0">
                  <a:moveTo>
                    <a:pt x="694" y="0"/>
                  </a:moveTo>
                  <a:cubicBezTo>
                    <a:pt x="593" y="0"/>
                    <a:pt x="499" y="56"/>
                    <a:pt x="453" y="147"/>
                  </a:cubicBezTo>
                  <a:cubicBezTo>
                    <a:pt x="299" y="528"/>
                    <a:pt x="203" y="921"/>
                    <a:pt x="132" y="1290"/>
                  </a:cubicBezTo>
                  <a:cubicBezTo>
                    <a:pt x="96" y="1457"/>
                    <a:pt x="72" y="1600"/>
                    <a:pt x="25" y="1755"/>
                  </a:cubicBezTo>
                  <a:cubicBezTo>
                    <a:pt x="1" y="1886"/>
                    <a:pt x="72" y="2017"/>
                    <a:pt x="203" y="2052"/>
                  </a:cubicBezTo>
                  <a:lnTo>
                    <a:pt x="263" y="2052"/>
                  </a:lnTo>
                  <a:cubicBezTo>
                    <a:pt x="382" y="2052"/>
                    <a:pt x="489" y="1981"/>
                    <a:pt x="513" y="1862"/>
                  </a:cubicBezTo>
                  <a:cubicBezTo>
                    <a:pt x="560" y="1695"/>
                    <a:pt x="596" y="1529"/>
                    <a:pt x="620" y="1386"/>
                  </a:cubicBezTo>
                  <a:cubicBezTo>
                    <a:pt x="691" y="1029"/>
                    <a:pt x="775" y="683"/>
                    <a:pt x="918" y="338"/>
                  </a:cubicBezTo>
                  <a:cubicBezTo>
                    <a:pt x="965" y="207"/>
                    <a:pt x="906" y="76"/>
                    <a:pt x="787" y="17"/>
                  </a:cubicBezTo>
                  <a:cubicBezTo>
                    <a:pt x="756" y="5"/>
                    <a:pt x="725"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29" name="Google Shape;29;p2"/>
          <p:cNvGrpSpPr/>
          <p:nvPr/>
        </p:nvGrpSpPr>
        <p:grpSpPr>
          <a:xfrm>
            <a:off x="10256696" y="6194603"/>
            <a:ext cx="1620997" cy="702192"/>
            <a:chOff x="3165550" y="1111875"/>
            <a:chExt cx="604875" cy="261375"/>
          </a:xfrm>
        </p:grpSpPr>
        <p:sp>
          <p:nvSpPr>
            <p:cNvPr id="30" name="Google Shape;30;p2"/>
            <p:cNvSpPr/>
            <p:nvPr/>
          </p:nvSpPr>
          <p:spPr>
            <a:xfrm>
              <a:off x="3165550" y="1111875"/>
              <a:ext cx="604875" cy="261375"/>
            </a:xfrm>
            <a:custGeom>
              <a:avLst/>
              <a:gdLst/>
              <a:ahLst/>
              <a:cxnLst/>
              <a:rect l="l" t="t" r="r" b="b"/>
              <a:pathLst>
                <a:path w="24195" h="10455" extrusionOk="0">
                  <a:moveTo>
                    <a:pt x="299" y="10097"/>
                  </a:moveTo>
                  <a:cubicBezTo>
                    <a:pt x="882" y="10383"/>
                    <a:pt x="858" y="10276"/>
                    <a:pt x="1751" y="10240"/>
                  </a:cubicBezTo>
                  <a:cubicBezTo>
                    <a:pt x="3132" y="10216"/>
                    <a:pt x="4490" y="10192"/>
                    <a:pt x="5847" y="10097"/>
                  </a:cubicBezTo>
                  <a:cubicBezTo>
                    <a:pt x="10431" y="9764"/>
                    <a:pt x="15110" y="10180"/>
                    <a:pt x="19670" y="10347"/>
                  </a:cubicBezTo>
                  <a:cubicBezTo>
                    <a:pt x="20706" y="10371"/>
                    <a:pt x="21718" y="10287"/>
                    <a:pt x="22742" y="10323"/>
                  </a:cubicBezTo>
                  <a:cubicBezTo>
                    <a:pt x="22944" y="10323"/>
                    <a:pt x="23730" y="10454"/>
                    <a:pt x="23897" y="10276"/>
                  </a:cubicBezTo>
                  <a:cubicBezTo>
                    <a:pt x="24194" y="9942"/>
                    <a:pt x="24052" y="8918"/>
                    <a:pt x="24004" y="8537"/>
                  </a:cubicBezTo>
                  <a:cubicBezTo>
                    <a:pt x="23885" y="7573"/>
                    <a:pt x="23563" y="6668"/>
                    <a:pt x="23182" y="5787"/>
                  </a:cubicBezTo>
                  <a:cubicBezTo>
                    <a:pt x="22111" y="3322"/>
                    <a:pt x="20849" y="834"/>
                    <a:pt x="17968" y="167"/>
                  </a:cubicBezTo>
                  <a:cubicBezTo>
                    <a:pt x="17253" y="0"/>
                    <a:pt x="16360" y="215"/>
                    <a:pt x="15658" y="358"/>
                  </a:cubicBezTo>
                  <a:cubicBezTo>
                    <a:pt x="12764" y="965"/>
                    <a:pt x="10800" y="3477"/>
                    <a:pt x="8419" y="4977"/>
                  </a:cubicBezTo>
                  <a:cubicBezTo>
                    <a:pt x="8050" y="5192"/>
                    <a:pt x="7633" y="5489"/>
                    <a:pt x="7216" y="5596"/>
                  </a:cubicBezTo>
                  <a:cubicBezTo>
                    <a:pt x="6383" y="5834"/>
                    <a:pt x="5490" y="5596"/>
                    <a:pt x="4633" y="5632"/>
                  </a:cubicBezTo>
                  <a:cubicBezTo>
                    <a:pt x="3704" y="5680"/>
                    <a:pt x="2632" y="6108"/>
                    <a:pt x="1870" y="6632"/>
                  </a:cubicBezTo>
                  <a:cubicBezTo>
                    <a:pt x="1013" y="7228"/>
                    <a:pt x="668" y="8180"/>
                    <a:pt x="311" y="9109"/>
                  </a:cubicBezTo>
                  <a:cubicBezTo>
                    <a:pt x="215" y="9406"/>
                    <a:pt x="1" y="9942"/>
                    <a:pt x="299" y="100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1" name="Google Shape;31;p2"/>
            <p:cNvSpPr/>
            <p:nvPr/>
          </p:nvSpPr>
          <p:spPr>
            <a:xfrm>
              <a:off x="3554900" y="1227400"/>
              <a:ext cx="29200" cy="47325"/>
            </a:xfrm>
            <a:custGeom>
              <a:avLst/>
              <a:gdLst/>
              <a:ahLst/>
              <a:cxnLst/>
              <a:rect l="l" t="t" r="r" b="b"/>
              <a:pathLst>
                <a:path w="1168" h="1893" extrusionOk="0">
                  <a:moveTo>
                    <a:pt x="266" y="1"/>
                  </a:moveTo>
                  <a:cubicBezTo>
                    <a:pt x="219" y="1"/>
                    <a:pt x="172" y="15"/>
                    <a:pt x="131" y="47"/>
                  </a:cubicBezTo>
                  <a:cubicBezTo>
                    <a:pt x="24" y="118"/>
                    <a:pt x="0" y="285"/>
                    <a:pt x="72" y="380"/>
                  </a:cubicBezTo>
                  <a:cubicBezTo>
                    <a:pt x="298" y="702"/>
                    <a:pt x="655" y="1237"/>
                    <a:pt x="679" y="1654"/>
                  </a:cubicBezTo>
                  <a:cubicBezTo>
                    <a:pt x="679" y="1785"/>
                    <a:pt x="786" y="1892"/>
                    <a:pt x="917" y="1892"/>
                  </a:cubicBezTo>
                  <a:cubicBezTo>
                    <a:pt x="1072" y="1892"/>
                    <a:pt x="1167" y="1773"/>
                    <a:pt x="1167" y="1618"/>
                  </a:cubicBezTo>
                  <a:cubicBezTo>
                    <a:pt x="1143" y="1118"/>
                    <a:pt x="798" y="559"/>
                    <a:pt x="465" y="106"/>
                  </a:cubicBezTo>
                  <a:cubicBezTo>
                    <a:pt x="420" y="40"/>
                    <a:pt x="344"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2" name="Google Shape;32;p2"/>
            <p:cNvSpPr/>
            <p:nvPr/>
          </p:nvSpPr>
          <p:spPr>
            <a:xfrm>
              <a:off x="3587650" y="1226550"/>
              <a:ext cx="30675" cy="52625"/>
            </a:xfrm>
            <a:custGeom>
              <a:avLst/>
              <a:gdLst/>
              <a:ahLst/>
              <a:cxnLst/>
              <a:rect l="l" t="t" r="r" b="b"/>
              <a:pathLst>
                <a:path w="1227" h="2105" extrusionOk="0">
                  <a:moveTo>
                    <a:pt x="276" y="1"/>
                  </a:moveTo>
                  <a:cubicBezTo>
                    <a:pt x="226" y="1"/>
                    <a:pt x="174" y="16"/>
                    <a:pt x="131" y="45"/>
                  </a:cubicBezTo>
                  <a:cubicBezTo>
                    <a:pt x="12" y="116"/>
                    <a:pt x="0" y="283"/>
                    <a:pt x="71" y="390"/>
                  </a:cubicBezTo>
                  <a:cubicBezTo>
                    <a:pt x="488" y="974"/>
                    <a:pt x="726" y="1474"/>
                    <a:pt x="738" y="1867"/>
                  </a:cubicBezTo>
                  <a:cubicBezTo>
                    <a:pt x="738" y="1998"/>
                    <a:pt x="845" y="2105"/>
                    <a:pt x="976" y="2105"/>
                  </a:cubicBezTo>
                  <a:cubicBezTo>
                    <a:pt x="1131" y="2105"/>
                    <a:pt x="1226" y="1986"/>
                    <a:pt x="1226" y="1831"/>
                  </a:cubicBezTo>
                  <a:cubicBezTo>
                    <a:pt x="1203" y="1355"/>
                    <a:pt x="941" y="759"/>
                    <a:pt x="464" y="105"/>
                  </a:cubicBezTo>
                  <a:cubicBezTo>
                    <a:pt x="422" y="34"/>
                    <a:pt x="350"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3" name="Google Shape;33;p2"/>
            <p:cNvSpPr/>
            <p:nvPr/>
          </p:nvSpPr>
          <p:spPr>
            <a:xfrm>
              <a:off x="3313800" y="1289325"/>
              <a:ext cx="26800" cy="51775"/>
            </a:xfrm>
            <a:custGeom>
              <a:avLst/>
              <a:gdLst/>
              <a:ahLst/>
              <a:cxnLst/>
              <a:rect l="l" t="t" r="r" b="b"/>
              <a:pathLst>
                <a:path w="1072" h="2071" extrusionOk="0">
                  <a:moveTo>
                    <a:pt x="794" y="1"/>
                  </a:moveTo>
                  <a:cubicBezTo>
                    <a:pt x="713" y="1"/>
                    <a:pt x="628" y="49"/>
                    <a:pt x="572" y="130"/>
                  </a:cubicBezTo>
                  <a:cubicBezTo>
                    <a:pt x="310" y="606"/>
                    <a:pt x="119" y="1165"/>
                    <a:pt x="12" y="1796"/>
                  </a:cubicBezTo>
                  <a:cubicBezTo>
                    <a:pt x="0" y="1927"/>
                    <a:pt x="84" y="2058"/>
                    <a:pt x="215" y="2070"/>
                  </a:cubicBezTo>
                  <a:lnTo>
                    <a:pt x="262" y="2070"/>
                  </a:lnTo>
                  <a:cubicBezTo>
                    <a:pt x="381" y="2070"/>
                    <a:pt x="488" y="1987"/>
                    <a:pt x="488" y="1868"/>
                  </a:cubicBezTo>
                  <a:cubicBezTo>
                    <a:pt x="572" y="1284"/>
                    <a:pt x="750" y="784"/>
                    <a:pt x="989" y="368"/>
                  </a:cubicBezTo>
                  <a:cubicBezTo>
                    <a:pt x="1072" y="260"/>
                    <a:pt x="1024" y="94"/>
                    <a:pt x="905" y="34"/>
                  </a:cubicBezTo>
                  <a:cubicBezTo>
                    <a:pt x="871" y="11"/>
                    <a:pt x="833"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34" name="Google Shape;34;p2"/>
          <p:cNvSpPr/>
          <p:nvPr/>
        </p:nvSpPr>
        <p:spPr>
          <a:xfrm>
            <a:off x="8538590" y="6138802"/>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5" name="Google Shape;35;p2"/>
          <p:cNvSpPr/>
          <p:nvPr/>
        </p:nvSpPr>
        <p:spPr>
          <a:xfrm>
            <a:off x="4684267" y="6496619"/>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6" name="Google Shape;36;p2"/>
          <p:cNvSpPr/>
          <p:nvPr/>
        </p:nvSpPr>
        <p:spPr>
          <a:xfrm>
            <a:off x="138308" y="5732635"/>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7" name="Google Shape;37;p2"/>
          <p:cNvSpPr/>
          <p:nvPr/>
        </p:nvSpPr>
        <p:spPr>
          <a:xfrm>
            <a:off x="5299574" y="6344569"/>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8" name="Google Shape;38;p2"/>
          <p:cNvSpPr/>
          <p:nvPr/>
        </p:nvSpPr>
        <p:spPr>
          <a:xfrm>
            <a:off x="2313664" y="254738"/>
            <a:ext cx="774768" cy="179553"/>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Tree>
    <p:extLst>
      <p:ext uri="{BB962C8B-B14F-4D97-AF65-F5344CB8AC3E}">
        <p14:creationId xmlns:p14="http://schemas.microsoft.com/office/powerpoint/2010/main" val="251585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2"/>
        <p:cNvGrpSpPr/>
        <p:nvPr/>
      </p:nvGrpSpPr>
      <p:grpSpPr>
        <a:xfrm>
          <a:off x="0" y="0"/>
          <a:ext cx="0" cy="0"/>
          <a:chOff x="0" y="0"/>
          <a:chExt cx="0" cy="0"/>
        </a:xfrm>
      </p:grpSpPr>
      <p:pic>
        <p:nvPicPr>
          <p:cNvPr id="223" name="Google Shape;223;p25"/>
          <p:cNvPicPr preferRelativeResize="0"/>
          <p:nvPr/>
        </p:nvPicPr>
        <p:blipFill rotWithShape="1">
          <a:blip r:embed="rId2">
            <a:alphaModFix amt="4000"/>
          </a:blip>
          <a:srcRect t="12521" b="12454"/>
          <a:stretch/>
        </p:blipFill>
        <p:spPr>
          <a:xfrm>
            <a:off x="-83" y="0"/>
            <a:ext cx="12162006" cy="6858000"/>
          </a:xfrm>
          <a:prstGeom prst="rect">
            <a:avLst/>
          </a:prstGeom>
          <a:noFill/>
          <a:ln>
            <a:noFill/>
          </a:ln>
        </p:spPr>
      </p:pic>
      <p:sp>
        <p:nvSpPr>
          <p:cNvPr id="224" name="Google Shape;224;p25"/>
          <p:cNvSpPr txBox="1">
            <a:spLocks noGrp="1"/>
          </p:cNvSpPr>
          <p:nvPr>
            <p:ph type="subTitle" idx="1"/>
          </p:nvPr>
        </p:nvSpPr>
        <p:spPr>
          <a:xfrm>
            <a:off x="957625" y="2760411"/>
            <a:ext cx="3446652" cy="686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Chau Philomene One"/>
              <a:buNone/>
              <a:defRPr sz="4245">
                <a:latin typeface="Chau Philomene One"/>
                <a:ea typeface="Chau Philomene One"/>
                <a:cs typeface="Chau Philomene One"/>
                <a:sym typeface="Chau Philomene One"/>
              </a:defRPr>
            </a:lvl1pPr>
            <a:lvl2pPr lvl="1"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2pPr>
            <a:lvl3pPr lvl="2"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3pPr>
            <a:lvl4pPr lvl="3"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4pPr>
            <a:lvl5pPr lvl="4"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5pPr>
            <a:lvl6pPr lvl="5"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6pPr>
            <a:lvl7pPr lvl="6"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7pPr>
            <a:lvl8pPr lvl="7"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8pPr>
            <a:lvl9pPr lvl="8"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9pPr>
          </a:lstStyle>
          <a:p>
            <a:endParaRPr/>
          </a:p>
        </p:txBody>
      </p:sp>
      <p:sp>
        <p:nvSpPr>
          <p:cNvPr id="225" name="Google Shape;225;p25"/>
          <p:cNvSpPr txBox="1">
            <a:spLocks noGrp="1"/>
          </p:cNvSpPr>
          <p:nvPr>
            <p:ph type="subTitle" idx="2"/>
          </p:nvPr>
        </p:nvSpPr>
        <p:spPr>
          <a:xfrm>
            <a:off x="7757528" y="2760411"/>
            <a:ext cx="3446652" cy="686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Chau Philomene One"/>
              <a:buNone/>
              <a:defRPr sz="4245">
                <a:latin typeface="Chau Philomene One"/>
                <a:ea typeface="Chau Philomene One"/>
                <a:cs typeface="Chau Philomene One"/>
                <a:sym typeface="Chau Philomene One"/>
              </a:defRPr>
            </a:lvl1pPr>
            <a:lvl2pPr lvl="1"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2pPr>
            <a:lvl3pPr lvl="2"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3pPr>
            <a:lvl4pPr lvl="3"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4pPr>
            <a:lvl5pPr lvl="4"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5pPr>
            <a:lvl6pPr lvl="5"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6pPr>
            <a:lvl7pPr lvl="6"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7pPr>
            <a:lvl8pPr lvl="7"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8pPr>
            <a:lvl9pPr lvl="8"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9pPr>
          </a:lstStyle>
          <a:p>
            <a:endParaRPr/>
          </a:p>
        </p:txBody>
      </p:sp>
      <p:sp>
        <p:nvSpPr>
          <p:cNvPr id="226" name="Google Shape;226;p25"/>
          <p:cNvSpPr txBox="1">
            <a:spLocks noGrp="1"/>
          </p:cNvSpPr>
          <p:nvPr>
            <p:ph type="subTitle" idx="3"/>
          </p:nvPr>
        </p:nvSpPr>
        <p:spPr>
          <a:xfrm>
            <a:off x="957625" y="3483264"/>
            <a:ext cx="3446652" cy="120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27" name="Google Shape;227;p25"/>
          <p:cNvSpPr txBox="1">
            <a:spLocks noGrp="1"/>
          </p:cNvSpPr>
          <p:nvPr>
            <p:ph type="subTitle" idx="4"/>
          </p:nvPr>
        </p:nvSpPr>
        <p:spPr>
          <a:xfrm>
            <a:off x="7757561" y="3483264"/>
            <a:ext cx="3446652" cy="120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28" name="Google Shape;228;p25"/>
          <p:cNvSpPr txBox="1">
            <a:spLocks noGrp="1"/>
          </p:cNvSpPr>
          <p:nvPr>
            <p:ph type="title"/>
          </p:nvPr>
        </p:nvSpPr>
        <p:spPr>
          <a:xfrm>
            <a:off x="957625" y="593367"/>
            <a:ext cx="10246588"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229" name="Google Shape;229;p25"/>
          <p:cNvSpPr/>
          <p:nvPr/>
        </p:nvSpPr>
        <p:spPr>
          <a:xfrm flipH="1">
            <a:off x="418139" y="2832621"/>
            <a:ext cx="279536" cy="318591"/>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0" name="Google Shape;230;p25"/>
          <p:cNvSpPr/>
          <p:nvPr/>
        </p:nvSpPr>
        <p:spPr>
          <a:xfrm flipH="1">
            <a:off x="11797510" y="2493821"/>
            <a:ext cx="279537" cy="214571"/>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1" name="Google Shape;231;p25"/>
          <p:cNvSpPr/>
          <p:nvPr/>
        </p:nvSpPr>
        <p:spPr>
          <a:xfrm>
            <a:off x="782493" y="5896476"/>
            <a:ext cx="909863" cy="49153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32" name="Google Shape;232;p25"/>
          <p:cNvGrpSpPr/>
          <p:nvPr/>
        </p:nvGrpSpPr>
        <p:grpSpPr>
          <a:xfrm>
            <a:off x="10000696" y="6168787"/>
            <a:ext cx="279531" cy="262636"/>
            <a:chOff x="-282475" y="1572750"/>
            <a:chExt cx="182200" cy="170750"/>
          </a:xfrm>
        </p:grpSpPr>
        <p:sp>
          <p:nvSpPr>
            <p:cNvPr id="233" name="Google Shape;233;p25"/>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4" name="Google Shape;234;p25"/>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35" name="Google Shape;235;p25"/>
          <p:cNvGrpSpPr/>
          <p:nvPr/>
        </p:nvGrpSpPr>
        <p:grpSpPr>
          <a:xfrm flipH="1">
            <a:off x="6239128" y="6229220"/>
            <a:ext cx="418263" cy="359033"/>
            <a:chOff x="1960475" y="3376925"/>
            <a:chExt cx="314475" cy="269275"/>
          </a:xfrm>
        </p:grpSpPr>
        <p:sp>
          <p:nvSpPr>
            <p:cNvPr id="236" name="Google Shape;236;p25"/>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7" name="Google Shape;237;p25"/>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8" name="Google Shape;238;p25"/>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9" name="Google Shape;239;p25"/>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40" name="Google Shape;240;p25"/>
          <p:cNvSpPr/>
          <p:nvPr/>
        </p:nvSpPr>
        <p:spPr>
          <a:xfrm flipH="1">
            <a:off x="9721147" y="275145"/>
            <a:ext cx="279537" cy="318224"/>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1" name="Google Shape;241;p25"/>
          <p:cNvSpPr/>
          <p:nvPr/>
        </p:nvSpPr>
        <p:spPr>
          <a:xfrm>
            <a:off x="418130" y="5098476"/>
            <a:ext cx="279532" cy="259565"/>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3"/>
          </a:solidFill>
          <a:ln w="9525" cap="flat" cmpd="sng">
            <a:solidFill>
              <a:schemeClr val="accent3"/>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42" name="Google Shape;242;p25"/>
          <p:cNvGrpSpPr/>
          <p:nvPr/>
        </p:nvGrpSpPr>
        <p:grpSpPr>
          <a:xfrm>
            <a:off x="2800290" y="51802"/>
            <a:ext cx="391429" cy="361633"/>
            <a:chOff x="761425" y="453250"/>
            <a:chExt cx="294300" cy="271225"/>
          </a:xfrm>
        </p:grpSpPr>
        <p:sp>
          <p:nvSpPr>
            <p:cNvPr id="243" name="Google Shape;243;p25"/>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4" name="Google Shape;244;p25"/>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5" name="Google Shape;245;p25"/>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6" name="Google Shape;246;p25"/>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47" name="Google Shape;247;p25"/>
          <p:cNvGrpSpPr/>
          <p:nvPr/>
        </p:nvGrpSpPr>
        <p:grpSpPr>
          <a:xfrm>
            <a:off x="418134" y="1476157"/>
            <a:ext cx="697348" cy="461803"/>
            <a:chOff x="-430300" y="2401925"/>
            <a:chExt cx="313300" cy="206975"/>
          </a:xfrm>
        </p:grpSpPr>
        <p:sp>
          <p:nvSpPr>
            <p:cNvPr id="248" name="Google Shape;248;p25"/>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9" name="Google Shape;249;p25"/>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0" name="Google Shape;250;p25"/>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1" name="Google Shape;251;p25"/>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2" name="Google Shape;252;p25"/>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3" name="Google Shape;253;p25"/>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54" name="Google Shape;254;p25"/>
          <p:cNvGrpSpPr/>
          <p:nvPr/>
        </p:nvGrpSpPr>
        <p:grpSpPr>
          <a:xfrm flipH="1">
            <a:off x="11100158" y="5107524"/>
            <a:ext cx="697348" cy="461803"/>
            <a:chOff x="-430300" y="2401925"/>
            <a:chExt cx="313300" cy="206975"/>
          </a:xfrm>
        </p:grpSpPr>
        <p:sp>
          <p:nvSpPr>
            <p:cNvPr id="255" name="Google Shape;255;p25"/>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6" name="Google Shape;256;p25"/>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7" name="Google Shape;257;p25"/>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8" name="Google Shape;258;p25"/>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9" name="Google Shape;259;p25"/>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60" name="Google Shape;260;p25"/>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444586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97"/>
        <p:cNvGrpSpPr/>
        <p:nvPr/>
      </p:nvGrpSpPr>
      <p:grpSpPr>
        <a:xfrm>
          <a:off x="0" y="0"/>
          <a:ext cx="0" cy="0"/>
          <a:chOff x="0" y="0"/>
          <a:chExt cx="0" cy="0"/>
        </a:xfrm>
      </p:grpSpPr>
      <p:pic>
        <p:nvPicPr>
          <p:cNvPr id="198" name="Google Shape;198;p24"/>
          <p:cNvPicPr preferRelativeResize="0"/>
          <p:nvPr/>
        </p:nvPicPr>
        <p:blipFill rotWithShape="1">
          <a:blip r:embed="rId2">
            <a:alphaModFix amt="4000"/>
          </a:blip>
          <a:srcRect t="12521" b="12454"/>
          <a:stretch/>
        </p:blipFill>
        <p:spPr>
          <a:xfrm>
            <a:off x="-83" y="0"/>
            <a:ext cx="12162006" cy="6858000"/>
          </a:xfrm>
          <a:prstGeom prst="rect">
            <a:avLst/>
          </a:prstGeom>
          <a:noFill/>
          <a:ln>
            <a:noFill/>
          </a:ln>
        </p:spPr>
      </p:pic>
      <p:sp>
        <p:nvSpPr>
          <p:cNvPr id="199" name="Google Shape;199;p24"/>
          <p:cNvSpPr txBox="1">
            <a:spLocks noGrp="1"/>
          </p:cNvSpPr>
          <p:nvPr>
            <p:ph type="title"/>
          </p:nvPr>
        </p:nvSpPr>
        <p:spPr>
          <a:xfrm>
            <a:off x="1211362" y="2349433"/>
            <a:ext cx="4624930" cy="805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6899"/>
            </a:lvl1pPr>
            <a:lvl2pPr lvl="1" algn="ctr">
              <a:lnSpc>
                <a:spcPct val="100000"/>
              </a:lnSpc>
              <a:spcBef>
                <a:spcPts val="0"/>
              </a:spcBef>
              <a:spcAft>
                <a:spcPts val="0"/>
              </a:spcAft>
              <a:buSzPts val="3600"/>
              <a:buNone/>
              <a:defRPr sz="4776"/>
            </a:lvl2pPr>
            <a:lvl3pPr lvl="2" algn="ctr">
              <a:lnSpc>
                <a:spcPct val="100000"/>
              </a:lnSpc>
              <a:spcBef>
                <a:spcPts val="0"/>
              </a:spcBef>
              <a:spcAft>
                <a:spcPts val="0"/>
              </a:spcAft>
              <a:buSzPts val="3600"/>
              <a:buNone/>
              <a:defRPr sz="4776"/>
            </a:lvl3pPr>
            <a:lvl4pPr lvl="3" algn="ctr">
              <a:lnSpc>
                <a:spcPct val="100000"/>
              </a:lnSpc>
              <a:spcBef>
                <a:spcPts val="0"/>
              </a:spcBef>
              <a:spcAft>
                <a:spcPts val="0"/>
              </a:spcAft>
              <a:buSzPts val="3600"/>
              <a:buNone/>
              <a:defRPr sz="4776"/>
            </a:lvl4pPr>
            <a:lvl5pPr lvl="4" algn="ctr">
              <a:lnSpc>
                <a:spcPct val="100000"/>
              </a:lnSpc>
              <a:spcBef>
                <a:spcPts val="0"/>
              </a:spcBef>
              <a:spcAft>
                <a:spcPts val="0"/>
              </a:spcAft>
              <a:buSzPts val="3600"/>
              <a:buNone/>
              <a:defRPr sz="4776"/>
            </a:lvl5pPr>
            <a:lvl6pPr lvl="5" algn="ctr">
              <a:lnSpc>
                <a:spcPct val="100000"/>
              </a:lnSpc>
              <a:spcBef>
                <a:spcPts val="0"/>
              </a:spcBef>
              <a:spcAft>
                <a:spcPts val="0"/>
              </a:spcAft>
              <a:buSzPts val="3600"/>
              <a:buNone/>
              <a:defRPr sz="4776"/>
            </a:lvl6pPr>
            <a:lvl7pPr lvl="6" algn="ctr">
              <a:lnSpc>
                <a:spcPct val="100000"/>
              </a:lnSpc>
              <a:spcBef>
                <a:spcPts val="0"/>
              </a:spcBef>
              <a:spcAft>
                <a:spcPts val="0"/>
              </a:spcAft>
              <a:buSzPts val="3600"/>
              <a:buNone/>
              <a:defRPr sz="4776"/>
            </a:lvl7pPr>
            <a:lvl8pPr lvl="7" algn="ctr">
              <a:lnSpc>
                <a:spcPct val="100000"/>
              </a:lnSpc>
              <a:spcBef>
                <a:spcPts val="0"/>
              </a:spcBef>
              <a:spcAft>
                <a:spcPts val="0"/>
              </a:spcAft>
              <a:buSzPts val="3600"/>
              <a:buNone/>
              <a:defRPr sz="4776"/>
            </a:lvl8pPr>
            <a:lvl9pPr lvl="8" algn="ctr">
              <a:lnSpc>
                <a:spcPct val="100000"/>
              </a:lnSpc>
              <a:spcBef>
                <a:spcPts val="0"/>
              </a:spcBef>
              <a:spcAft>
                <a:spcPts val="0"/>
              </a:spcAft>
              <a:buSzPts val="3600"/>
              <a:buNone/>
              <a:defRPr sz="4776"/>
            </a:lvl9pPr>
          </a:lstStyle>
          <a:p>
            <a:endParaRPr/>
          </a:p>
        </p:txBody>
      </p:sp>
      <p:sp>
        <p:nvSpPr>
          <p:cNvPr id="200" name="Google Shape;200;p24"/>
          <p:cNvSpPr txBox="1">
            <a:spLocks noGrp="1"/>
          </p:cNvSpPr>
          <p:nvPr>
            <p:ph type="subTitle" idx="1"/>
          </p:nvPr>
        </p:nvSpPr>
        <p:spPr>
          <a:xfrm>
            <a:off x="1211362" y="3228967"/>
            <a:ext cx="5122895" cy="1279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2123"/>
            </a:lvl1pPr>
            <a:lvl2pPr lvl="1" algn="ctr">
              <a:lnSpc>
                <a:spcPct val="100000"/>
              </a:lnSpc>
              <a:spcBef>
                <a:spcPts val="2123"/>
              </a:spcBef>
              <a:spcAft>
                <a:spcPts val="0"/>
              </a:spcAft>
              <a:buSzPts val="1400"/>
              <a:buNone/>
              <a:defRPr/>
            </a:lvl2pPr>
            <a:lvl3pPr lvl="2" algn="ctr">
              <a:lnSpc>
                <a:spcPct val="100000"/>
              </a:lnSpc>
              <a:spcBef>
                <a:spcPts val="2123"/>
              </a:spcBef>
              <a:spcAft>
                <a:spcPts val="0"/>
              </a:spcAft>
              <a:buSzPts val="1400"/>
              <a:buNone/>
              <a:defRPr/>
            </a:lvl3pPr>
            <a:lvl4pPr lvl="3" algn="ctr">
              <a:lnSpc>
                <a:spcPct val="100000"/>
              </a:lnSpc>
              <a:spcBef>
                <a:spcPts val="2123"/>
              </a:spcBef>
              <a:spcAft>
                <a:spcPts val="0"/>
              </a:spcAft>
              <a:buSzPts val="1400"/>
              <a:buNone/>
              <a:defRPr/>
            </a:lvl4pPr>
            <a:lvl5pPr lvl="4" algn="ctr">
              <a:lnSpc>
                <a:spcPct val="100000"/>
              </a:lnSpc>
              <a:spcBef>
                <a:spcPts val="2123"/>
              </a:spcBef>
              <a:spcAft>
                <a:spcPts val="0"/>
              </a:spcAft>
              <a:buSzPts val="1400"/>
              <a:buNone/>
              <a:defRPr/>
            </a:lvl5pPr>
            <a:lvl6pPr lvl="5" algn="ctr">
              <a:lnSpc>
                <a:spcPct val="100000"/>
              </a:lnSpc>
              <a:spcBef>
                <a:spcPts val="2123"/>
              </a:spcBef>
              <a:spcAft>
                <a:spcPts val="0"/>
              </a:spcAft>
              <a:buSzPts val="1400"/>
              <a:buNone/>
              <a:defRPr/>
            </a:lvl6pPr>
            <a:lvl7pPr lvl="6" algn="ctr">
              <a:lnSpc>
                <a:spcPct val="100000"/>
              </a:lnSpc>
              <a:spcBef>
                <a:spcPts val="2123"/>
              </a:spcBef>
              <a:spcAft>
                <a:spcPts val="0"/>
              </a:spcAft>
              <a:buSzPts val="1400"/>
              <a:buNone/>
              <a:defRPr/>
            </a:lvl7pPr>
            <a:lvl8pPr lvl="7" algn="ctr">
              <a:lnSpc>
                <a:spcPct val="100000"/>
              </a:lnSpc>
              <a:spcBef>
                <a:spcPts val="2123"/>
              </a:spcBef>
              <a:spcAft>
                <a:spcPts val="0"/>
              </a:spcAft>
              <a:buSzPts val="1400"/>
              <a:buNone/>
              <a:defRPr/>
            </a:lvl8pPr>
            <a:lvl9pPr lvl="8" algn="ctr">
              <a:lnSpc>
                <a:spcPct val="100000"/>
              </a:lnSpc>
              <a:spcBef>
                <a:spcPts val="2123"/>
              </a:spcBef>
              <a:spcAft>
                <a:spcPts val="2123"/>
              </a:spcAft>
              <a:buSzPts val="1400"/>
              <a:buNone/>
              <a:defRPr/>
            </a:lvl9pPr>
          </a:lstStyle>
          <a:p>
            <a:endParaRPr/>
          </a:p>
        </p:txBody>
      </p:sp>
      <p:sp>
        <p:nvSpPr>
          <p:cNvPr id="201" name="Google Shape;201;p24"/>
          <p:cNvSpPr/>
          <p:nvPr/>
        </p:nvSpPr>
        <p:spPr>
          <a:xfrm flipH="1">
            <a:off x="501831" y="5593687"/>
            <a:ext cx="279536" cy="318591"/>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2" name="Google Shape;202;p24"/>
          <p:cNvSpPr/>
          <p:nvPr/>
        </p:nvSpPr>
        <p:spPr>
          <a:xfrm>
            <a:off x="8198767" y="6362215"/>
            <a:ext cx="275942" cy="267383"/>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3" name="Google Shape;203;p24"/>
          <p:cNvSpPr/>
          <p:nvPr/>
        </p:nvSpPr>
        <p:spPr>
          <a:xfrm>
            <a:off x="10838854" y="5420725"/>
            <a:ext cx="909863" cy="49153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04" name="Google Shape;204;p24"/>
          <p:cNvGrpSpPr/>
          <p:nvPr/>
        </p:nvGrpSpPr>
        <p:grpSpPr>
          <a:xfrm flipH="1">
            <a:off x="2711643" y="234320"/>
            <a:ext cx="418263" cy="359033"/>
            <a:chOff x="1960475" y="3376925"/>
            <a:chExt cx="314475" cy="269275"/>
          </a:xfrm>
        </p:grpSpPr>
        <p:sp>
          <p:nvSpPr>
            <p:cNvPr id="205" name="Google Shape;205;p24"/>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6" name="Google Shape;206;p24"/>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7" name="Google Shape;207;p24"/>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8" name="Google Shape;208;p24"/>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09" name="Google Shape;209;p24"/>
          <p:cNvSpPr/>
          <p:nvPr/>
        </p:nvSpPr>
        <p:spPr>
          <a:xfrm>
            <a:off x="501807" y="1535486"/>
            <a:ext cx="696306" cy="37616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0" name="Google Shape;210;p24"/>
          <p:cNvSpPr/>
          <p:nvPr/>
        </p:nvSpPr>
        <p:spPr>
          <a:xfrm flipH="1">
            <a:off x="10190250" y="254745"/>
            <a:ext cx="279537" cy="318224"/>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1" name="Google Shape;211;p24"/>
          <p:cNvSpPr/>
          <p:nvPr/>
        </p:nvSpPr>
        <p:spPr>
          <a:xfrm>
            <a:off x="501824" y="762060"/>
            <a:ext cx="279532" cy="259565"/>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1"/>
          </a:solidFill>
          <a:ln w="9525" cap="flat" cmpd="sng">
            <a:solidFill>
              <a:schemeClr val="accent1"/>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2" name="Google Shape;212;p24"/>
          <p:cNvSpPr/>
          <p:nvPr/>
        </p:nvSpPr>
        <p:spPr>
          <a:xfrm>
            <a:off x="11210732" y="1237380"/>
            <a:ext cx="452160" cy="491544"/>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9525" cap="flat" cmpd="sng">
            <a:solidFill>
              <a:srgbClr val="FF5728"/>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13" name="Google Shape;213;p24"/>
          <p:cNvGrpSpPr/>
          <p:nvPr/>
        </p:nvGrpSpPr>
        <p:grpSpPr>
          <a:xfrm>
            <a:off x="389917" y="4215402"/>
            <a:ext cx="391429" cy="361633"/>
            <a:chOff x="761425" y="453250"/>
            <a:chExt cx="294300" cy="271225"/>
          </a:xfrm>
        </p:grpSpPr>
        <p:sp>
          <p:nvSpPr>
            <p:cNvPr id="214" name="Google Shape;214;p24"/>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5" name="Google Shape;215;p24"/>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6" name="Google Shape;216;p24"/>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7" name="Google Shape;217;p24"/>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18" name="Google Shape;218;p24"/>
          <p:cNvSpPr/>
          <p:nvPr/>
        </p:nvSpPr>
        <p:spPr>
          <a:xfrm>
            <a:off x="4035907" y="6362215"/>
            <a:ext cx="275942" cy="267383"/>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19" name="Google Shape;219;p24"/>
          <p:cNvGrpSpPr/>
          <p:nvPr/>
        </p:nvGrpSpPr>
        <p:grpSpPr>
          <a:xfrm>
            <a:off x="11581444" y="3482987"/>
            <a:ext cx="279531" cy="262636"/>
            <a:chOff x="-282475" y="1572750"/>
            <a:chExt cx="182200" cy="170750"/>
          </a:xfrm>
        </p:grpSpPr>
        <p:sp>
          <p:nvSpPr>
            <p:cNvPr id="220" name="Google Shape;220;p24"/>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21" name="Google Shape;221;p24"/>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8749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3623" y="284734"/>
            <a:ext cx="11534584"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8" name="Google Shape;68;p3"/>
          <p:cNvSpPr txBox="1">
            <a:spLocks noGrp="1"/>
          </p:cNvSpPr>
          <p:nvPr>
            <p:ph type="title"/>
          </p:nvPr>
        </p:nvSpPr>
        <p:spPr>
          <a:xfrm>
            <a:off x="3425621" y="3344684"/>
            <a:ext cx="5799218"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49" b="1"/>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69" name="Google Shape;69;p3"/>
          <p:cNvSpPr txBox="1">
            <a:spLocks noGrp="1"/>
          </p:cNvSpPr>
          <p:nvPr>
            <p:ph type="title" idx="2" hasCustomPrompt="1"/>
          </p:nvPr>
        </p:nvSpPr>
        <p:spPr>
          <a:xfrm>
            <a:off x="4229843" y="1460884"/>
            <a:ext cx="4190807"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30">
                <a:solidFill>
                  <a:schemeClr val="accent4"/>
                </a:solidFill>
              </a:defRPr>
            </a:lvl1pPr>
            <a:lvl2pPr lvl="1" algn="ctr" rtl="0">
              <a:spcBef>
                <a:spcPts val="0"/>
              </a:spcBef>
              <a:spcAft>
                <a:spcPts val="0"/>
              </a:spcAft>
              <a:buSzPts val="6000"/>
              <a:buNone/>
              <a:defRPr sz="7980"/>
            </a:lvl2pPr>
            <a:lvl3pPr lvl="2" algn="ctr" rtl="0">
              <a:spcBef>
                <a:spcPts val="0"/>
              </a:spcBef>
              <a:spcAft>
                <a:spcPts val="0"/>
              </a:spcAft>
              <a:buSzPts val="6000"/>
              <a:buNone/>
              <a:defRPr sz="7980"/>
            </a:lvl3pPr>
            <a:lvl4pPr lvl="3" algn="ctr" rtl="0">
              <a:spcBef>
                <a:spcPts val="0"/>
              </a:spcBef>
              <a:spcAft>
                <a:spcPts val="0"/>
              </a:spcAft>
              <a:buSzPts val="6000"/>
              <a:buNone/>
              <a:defRPr sz="7980"/>
            </a:lvl4pPr>
            <a:lvl5pPr lvl="4" algn="ctr" rtl="0">
              <a:spcBef>
                <a:spcPts val="0"/>
              </a:spcBef>
              <a:spcAft>
                <a:spcPts val="0"/>
              </a:spcAft>
              <a:buSzPts val="6000"/>
              <a:buNone/>
              <a:defRPr sz="7980"/>
            </a:lvl5pPr>
            <a:lvl6pPr lvl="5" algn="ctr" rtl="0">
              <a:spcBef>
                <a:spcPts val="0"/>
              </a:spcBef>
              <a:spcAft>
                <a:spcPts val="0"/>
              </a:spcAft>
              <a:buSzPts val="6000"/>
              <a:buNone/>
              <a:defRPr sz="7980"/>
            </a:lvl6pPr>
            <a:lvl7pPr lvl="6" algn="ctr" rtl="0">
              <a:spcBef>
                <a:spcPts val="0"/>
              </a:spcBef>
              <a:spcAft>
                <a:spcPts val="0"/>
              </a:spcAft>
              <a:buSzPts val="6000"/>
              <a:buNone/>
              <a:defRPr sz="7980"/>
            </a:lvl7pPr>
            <a:lvl8pPr lvl="7" algn="ctr" rtl="0">
              <a:spcBef>
                <a:spcPts val="0"/>
              </a:spcBef>
              <a:spcAft>
                <a:spcPts val="0"/>
              </a:spcAft>
              <a:buSzPts val="6000"/>
              <a:buNone/>
              <a:defRPr sz="7980"/>
            </a:lvl8pPr>
            <a:lvl9pPr lvl="8" algn="ctr" rtl="0">
              <a:spcBef>
                <a:spcPts val="0"/>
              </a:spcBef>
              <a:spcAft>
                <a:spcPts val="0"/>
              </a:spcAft>
              <a:buSzPts val="6000"/>
              <a:buNone/>
              <a:defRPr sz="7980"/>
            </a:lvl9pPr>
          </a:lstStyle>
          <a:p>
            <a:r>
              <a:t>xx%</a:t>
            </a:r>
          </a:p>
        </p:txBody>
      </p:sp>
      <p:sp>
        <p:nvSpPr>
          <p:cNvPr id="70" name="Google Shape;70;p3"/>
          <p:cNvSpPr txBox="1">
            <a:spLocks noGrp="1"/>
          </p:cNvSpPr>
          <p:nvPr>
            <p:ph type="subTitle" idx="1"/>
          </p:nvPr>
        </p:nvSpPr>
        <p:spPr>
          <a:xfrm>
            <a:off x="3425621" y="4754717"/>
            <a:ext cx="5799218"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28"/>
              </a:spcBef>
              <a:spcAft>
                <a:spcPts val="0"/>
              </a:spcAft>
              <a:buSzPts val="1400"/>
              <a:buNone/>
              <a:defRPr/>
            </a:lvl2pPr>
            <a:lvl3pPr lvl="2" algn="ctr" rtl="0">
              <a:lnSpc>
                <a:spcPct val="100000"/>
              </a:lnSpc>
              <a:spcBef>
                <a:spcPts val="2128"/>
              </a:spcBef>
              <a:spcAft>
                <a:spcPts val="0"/>
              </a:spcAft>
              <a:buSzPts val="1400"/>
              <a:buNone/>
              <a:defRPr/>
            </a:lvl3pPr>
            <a:lvl4pPr lvl="3" algn="ctr" rtl="0">
              <a:lnSpc>
                <a:spcPct val="100000"/>
              </a:lnSpc>
              <a:spcBef>
                <a:spcPts val="2128"/>
              </a:spcBef>
              <a:spcAft>
                <a:spcPts val="0"/>
              </a:spcAft>
              <a:buSzPts val="1400"/>
              <a:buNone/>
              <a:defRPr/>
            </a:lvl4pPr>
            <a:lvl5pPr lvl="4" algn="ctr" rtl="0">
              <a:lnSpc>
                <a:spcPct val="100000"/>
              </a:lnSpc>
              <a:spcBef>
                <a:spcPts val="2128"/>
              </a:spcBef>
              <a:spcAft>
                <a:spcPts val="0"/>
              </a:spcAft>
              <a:buSzPts val="1400"/>
              <a:buNone/>
              <a:defRPr/>
            </a:lvl5pPr>
            <a:lvl6pPr lvl="5" algn="ctr" rtl="0">
              <a:lnSpc>
                <a:spcPct val="100000"/>
              </a:lnSpc>
              <a:spcBef>
                <a:spcPts val="2128"/>
              </a:spcBef>
              <a:spcAft>
                <a:spcPts val="0"/>
              </a:spcAft>
              <a:buSzPts val="1400"/>
              <a:buNone/>
              <a:defRPr/>
            </a:lvl6pPr>
            <a:lvl7pPr lvl="6" algn="ctr" rtl="0">
              <a:lnSpc>
                <a:spcPct val="100000"/>
              </a:lnSpc>
              <a:spcBef>
                <a:spcPts val="2128"/>
              </a:spcBef>
              <a:spcAft>
                <a:spcPts val="0"/>
              </a:spcAft>
              <a:buSzPts val="1400"/>
              <a:buNone/>
              <a:defRPr/>
            </a:lvl7pPr>
            <a:lvl8pPr lvl="7" algn="ctr" rtl="0">
              <a:lnSpc>
                <a:spcPct val="100000"/>
              </a:lnSpc>
              <a:spcBef>
                <a:spcPts val="2128"/>
              </a:spcBef>
              <a:spcAft>
                <a:spcPts val="0"/>
              </a:spcAft>
              <a:buSzPts val="1400"/>
              <a:buNone/>
              <a:defRPr/>
            </a:lvl8pPr>
            <a:lvl9pPr lvl="8" algn="ctr" rtl="0">
              <a:lnSpc>
                <a:spcPct val="100000"/>
              </a:lnSpc>
              <a:spcBef>
                <a:spcPts val="2128"/>
              </a:spcBef>
              <a:spcAft>
                <a:spcPts val="2128"/>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3623" y="284734"/>
            <a:ext cx="11534584"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30" name="Google Shape;130;p8"/>
          <p:cNvSpPr txBox="1">
            <a:spLocks noGrp="1"/>
          </p:cNvSpPr>
          <p:nvPr>
            <p:ph type="title"/>
          </p:nvPr>
        </p:nvSpPr>
        <p:spPr>
          <a:xfrm>
            <a:off x="3357806" y="1742800"/>
            <a:ext cx="5934881"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576"/>
            </a:lvl1pPr>
            <a:lvl2pPr lvl="1">
              <a:spcBef>
                <a:spcPts val="0"/>
              </a:spcBef>
              <a:spcAft>
                <a:spcPts val="0"/>
              </a:spcAft>
              <a:buSzPts val="4800"/>
              <a:buNone/>
              <a:defRPr sz="6384"/>
            </a:lvl2pPr>
            <a:lvl3pPr lvl="2">
              <a:spcBef>
                <a:spcPts val="0"/>
              </a:spcBef>
              <a:spcAft>
                <a:spcPts val="0"/>
              </a:spcAft>
              <a:buSzPts val="4800"/>
              <a:buNone/>
              <a:defRPr sz="6384"/>
            </a:lvl3pPr>
            <a:lvl4pPr lvl="3">
              <a:spcBef>
                <a:spcPts val="0"/>
              </a:spcBef>
              <a:spcAft>
                <a:spcPts val="0"/>
              </a:spcAft>
              <a:buSzPts val="4800"/>
              <a:buNone/>
              <a:defRPr sz="6384"/>
            </a:lvl4pPr>
            <a:lvl5pPr lvl="4">
              <a:spcBef>
                <a:spcPts val="0"/>
              </a:spcBef>
              <a:spcAft>
                <a:spcPts val="0"/>
              </a:spcAft>
              <a:buSzPts val="4800"/>
              <a:buNone/>
              <a:defRPr sz="6384"/>
            </a:lvl5pPr>
            <a:lvl6pPr lvl="5">
              <a:spcBef>
                <a:spcPts val="0"/>
              </a:spcBef>
              <a:spcAft>
                <a:spcPts val="0"/>
              </a:spcAft>
              <a:buSzPts val="4800"/>
              <a:buNone/>
              <a:defRPr sz="6384"/>
            </a:lvl6pPr>
            <a:lvl7pPr lvl="6">
              <a:spcBef>
                <a:spcPts val="0"/>
              </a:spcBef>
              <a:spcAft>
                <a:spcPts val="0"/>
              </a:spcAft>
              <a:buSzPts val="4800"/>
              <a:buNone/>
              <a:defRPr sz="6384"/>
            </a:lvl7pPr>
            <a:lvl8pPr lvl="7">
              <a:spcBef>
                <a:spcPts val="0"/>
              </a:spcBef>
              <a:spcAft>
                <a:spcPts val="0"/>
              </a:spcAft>
              <a:buSzPts val="4800"/>
              <a:buNone/>
              <a:defRPr sz="6384"/>
            </a:lvl8pPr>
            <a:lvl9pPr lvl="8">
              <a:spcBef>
                <a:spcPts val="0"/>
              </a:spcBef>
              <a:spcAft>
                <a:spcPts val="0"/>
              </a:spcAft>
              <a:buSzPts val="4800"/>
              <a:buNone/>
              <a:defRPr sz="6384"/>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3418" y="886554"/>
            <a:ext cx="9155000"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71" name="Google Shape;171;p10"/>
          <p:cNvSpPr txBox="1">
            <a:spLocks noGrp="1"/>
          </p:cNvSpPr>
          <p:nvPr>
            <p:ph type="title"/>
          </p:nvPr>
        </p:nvSpPr>
        <p:spPr>
          <a:xfrm>
            <a:off x="957625" y="1925200"/>
            <a:ext cx="5666347"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49">
                <a:solidFill>
                  <a:schemeClr val="lt1"/>
                </a:solidFill>
              </a:defRPr>
            </a:lvl1pPr>
            <a:lvl2pPr lvl="1" rtl="0">
              <a:spcBef>
                <a:spcPts val="0"/>
              </a:spcBef>
              <a:spcAft>
                <a:spcPts val="0"/>
              </a:spcAft>
              <a:buClr>
                <a:schemeClr val="lt1"/>
              </a:buClr>
              <a:buSzPts val="5300"/>
              <a:buNone/>
              <a:defRPr sz="7049">
                <a:solidFill>
                  <a:schemeClr val="lt1"/>
                </a:solidFill>
              </a:defRPr>
            </a:lvl2pPr>
            <a:lvl3pPr lvl="2" rtl="0">
              <a:spcBef>
                <a:spcPts val="0"/>
              </a:spcBef>
              <a:spcAft>
                <a:spcPts val="0"/>
              </a:spcAft>
              <a:buClr>
                <a:schemeClr val="lt1"/>
              </a:buClr>
              <a:buSzPts val="5300"/>
              <a:buNone/>
              <a:defRPr sz="7049">
                <a:solidFill>
                  <a:schemeClr val="lt1"/>
                </a:solidFill>
              </a:defRPr>
            </a:lvl3pPr>
            <a:lvl4pPr lvl="3" rtl="0">
              <a:spcBef>
                <a:spcPts val="0"/>
              </a:spcBef>
              <a:spcAft>
                <a:spcPts val="0"/>
              </a:spcAft>
              <a:buClr>
                <a:schemeClr val="lt1"/>
              </a:buClr>
              <a:buSzPts val="5300"/>
              <a:buNone/>
              <a:defRPr sz="7049">
                <a:solidFill>
                  <a:schemeClr val="lt1"/>
                </a:solidFill>
              </a:defRPr>
            </a:lvl4pPr>
            <a:lvl5pPr lvl="4" rtl="0">
              <a:spcBef>
                <a:spcPts val="0"/>
              </a:spcBef>
              <a:spcAft>
                <a:spcPts val="0"/>
              </a:spcAft>
              <a:buClr>
                <a:schemeClr val="lt1"/>
              </a:buClr>
              <a:buSzPts val="5300"/>
              <a:buNone/>
              <a:defRPr sz="7049">
                <a:solidFill>
                  <a:schemeClr val="lt1"/>
                </a:solidFill>
              </a:defRPr>
            </a:lvl5pPr>
            <a:lvl6pPr lvl="5" rtl="0">
              <a:spcBef>
                <a:spcPts val="0"/>
              </a:spcBef>
              <a:spcAft>
                <a:spcPts val="0"/>
              </a:spcAft>
              <a:buClr>
                <a:schemeClr val="lt1"/>
              </a:buClr>
              <a:buSzPts val="5300"/>
              <a:buNone/>
              <a:defRPr sz="7049">
                <a:solidFill>
                  <a:schemeClr val="lt1"/>
                </a:solidFill>
              </a:defRPr>
            </a:lvl6pPr>
            <a:lvl7pPr lvl="6" rtl="0">
              <a:spcBef>
                <a:spcPts val="0"/>
              </a:spcBef>
              <a:spcAft>
                <a:spcPts val="0"/>
              </a:spcAft>
              <a:buClr>
                <a:schemeClr val="lt1"/>
              </a:buClr>
              <a:buSzPts val="5300"/>
              <a:buNone/>
              <a:defRPr sz="7049">
                <a:solidFill>
                  <a:schemeClr val="lt1"/>
                </a:solidFill>
              </a:defRPr>
            </a:lvl7pPr>
            <a:lvl8pPr lvl="7" rtl="0">
              <a:spcBef>
                <a:spcPts val="0"/>
              </a:spcBef>
              <a:spcAft>
                <a:spcPts val="0"/>
              </a:spcAft>
              <a:buClr>
                <a:schemeClr val="lt1"/>
              </a:buClr>
              <a:buSzPts val="5300"/>
              <a:buNone/>
              <a:defRPr sz="7049">
                <a:solidFill>
                  <a:schemeClr val="lt1"/>
                </a:solidFill>
              </a:defRPr>
            </a:lvl8pPr>
            <a:lvl9pPr lvl="8" rtl="0">
              <a:spcBef>
                <a:spcPts val="0"/>
              </a:spcBef>
              <a:spcAft>
                <a:spcPts val="0"/>
              </a:spcAft>
              <a:buClr>
                <a:schemeClr val="lt1"/>
              </a:buClr>
              <a:buSzPts val="5300"/>
              <a:buNone/>
              <a:defRPr sz="7049">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LANK_1_1_1_1_1_1_1">
    <p:bg>
      <p:bgPr>
        <a:solidFill>
          <a:schemeClr val="dk2"/>
        </a:solidFill>
        <a:effectLst/>
      </p:bgPr>
    </p:bg>
    <p:spTree>
      <p:nvGrpSpPr>
        <p:cNvPr id="1" name="Shape 35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LANK_1_1_1_1_1_1_1_1">
    <p:bg>
      <p:bgPr>
        <a:solidFill>
          <a:schemeClr val="accent2"/>
        </a:solidFill>
        <a:effectLst/>
      </p:bgPr>
    </p:bg>
    <p:spTree>
      <p:nvGrpSpPr>
        <p:cNvPr id="1" name="Shape 35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BLANK_1_1_1_1_1_1_1_1_1">
    <p:bg>
      <p:bgPr>
        <a:solidFill>
          <a:schemeClr val="accent1"/>
        </a:solidFill>
        <a:effectLst/>
      </p:bgPr>
    </p:bg>
    <p:spTree>
      <p:nvGrpSpPr>
        <p:cNvPr id="1" name="Shape 35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4">
  <p:cSld name="BLANK_1_1_1_1_1_1_1_2">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3623" y="284734"/>
            <a:ext cx="11534584"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5">
  <p:cSld name="TITLE_AND_BODY_1">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3522" y="305800"/>
            <a:ext cx="11534594"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a:p>
        </p:txBody>
      </p:sp>
      <p:sp>
        <p:nvSpPr>
          <p:cNvPr id="7" name="Google Shape;7;p1"/>
          <p:cNvSpPr txBox="1">
            <a:spLocks noGrp="1"/>
          </p:cNvSpPr>
          <p:nvPr>
            <p:ph type="body" idx="1"/>
          </p:nvPr>
        </p:nvSpPr>
        <p:spPr>
          <a:xfrm>
            <a:off x="957625" y="1649440"/>
            <a:ext cx="10246588"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2" name="TextBox 1">
            <a:extLst>
              <a:ext uri="{FF2B5EF4-FFF2-40B4-BE49-F238E27FC236}">
                <a16:creationId xmlns:a16="http://schemas.microsoft.com/office/drawing/2014/main" id="{C631E914-4668-BF38-BB77-D9E6AA43D3C5}"/>
              </a:ext>
            </a:extLst>
          </p:cNvPr>
          <p:cNvSpPr txBox="1"/>
          <p:nvPr userDrawn="1"/>
        </p:nvSpPr>
        <p:spPr>
          <a:xfrm>
            <a:off x="2457450" y="7296150"/>
            <a:ext cx="7696200" cy="461665"/>
          </a:xfrm>
          <a:prstGeom prst="rect">
            <a:avLst/>
          </a:prstGeom>
          <a:noFill/>
        </p:spPr>
        <p:txBody>
          <a:bodyPr wrap="square" rtlCol="0">
            <a:spAutoFit/>
          </a:bodyPr>
          <a:lstStyle/>
          <a:p>
            <a:r>
              <a:rPr lang="en-US" sz="2400">
                <a:solidFill>
                  <a:srgbClr val="00B050"/>
                </a:solidFill>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66" r:id="rId5"/>
    <p:sldLayoutId id="2147483667" r:id="rId6"/>
    <p:sldLayoutId id="2147483668" r:id="rId7"/>
    <p:sldLayoutId id="2147483669" r:id="rId8"/>
    <p:sldLayoutId id="2147483670" r:id="rId9"/>
    <p:sldLayoutId id="2147483674" r:id="rId10"/>
    <p:sldLayoutId id="2147483675" r:id="rId11"/>
    <p:sldLayoutId id="214748367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12.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4.pn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3.jpeg"/><Relationship Id="rId9" Type="http://schemas.openxmlformats.org/officeDocument/2006/relationships/image" Target="../media/image6.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6.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hyperlink" Target="https://www.facebook.com/groups/443096903751589" TargetMode="External"/><Relationship Id="rId4" Type="http://schemas.openxmlformats.org/officeDocument/2006/relationships/hyperlink" Target="https://www.facebook.com/nhilinh.phan/"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6456D-117D-B733-B5E6-0DBBBA15F7AA}"/>
              </a:ext>
            </a:extLst>
          </p:cNvPr>
          <p:cNvSpPr>
            <a:spLocks noGrp="1"/>
          </p:cNvSpPr>
          <p:nvPr>
            <p:ph type="title"/>
          </p:nvPr>
        </p:nvSpPr>
        <p:spPr/>
        <p:txBody>
          <a:bodyPr/>
          <a:lstStyle/>
          <a:p>
            <a:pPr algn="ctr"/>
            <a:r>
              <a:rPr lang="en-US" sz="4788">
                <a:latin typeface="+mj-lt"/>
              </a:rPr>
              <a:t>Chuẩn bị</a:t>
            </a:r>
          </a:p>
        </p:txBody>
      </p:sp>
      <p:sp>
        <p:nvSpPr>
          <p:cNvPr id="3" name="Subtitle 2">
            <a:extLst>
              <a:ext uri="{FF2B5EF4-FFF2-40B4-BE49-F238E27FC236}">
                <a16:creationId xmlns:a16="http://schemas.microsoft.com/office/drawing/2014/main" id="{8E7291A8-1738-70EE-6052-8116BD55EBB6}"/>
              </a:ext>
            </a:extLst>
          </p:cNvPr>
          <p:cNvSpPr>
            <a:spLocks noGrp="1"/>
          </p:cNvSpPr>
          <p:nvPr>
            <p:ph type="subTitle" idx="1"/>
          </p:nvPr>
        </p:nvSpPr>
        <p:spPr/>
        <p:txBody>
          <a:bodyPr/>
          <a:lstStyle/>
          <a:p>
            <a:endParaRPr lang="en-US"/>
          </a:p>
        </p:txBody>
      </p:sp>
      <p:graphicFrame>
        <p:nvGraphicFramePr>
          <p:cNvPr id="9" name="Table 10">
            <a:extLst>
              <a:ext uri="{FF2B5EF4-FFF2-40B4-BE49-F238E27FC236}">
                <a16:creationId xmlns:a16="http://schemas.microsoft.com/office/drawing/2014/main" id="{4B3FDA65-1112-9E59-C383-5ACF6333C6C4}"/>
              </a:ext>
            </a:extLst>
          </p:cNvPr>
          <p:cNvGraphicFramePr>
            <a:graphicFrameLocks noGrp="1"/>
          </p:cNvGraphicFramePr>
          <p:nvPr>
            <p:extLst>
              <p:ext uri="{D42A27DB-BD31-4B8C-83A1-F6EECF244321}">
                <p14:modId xmlns:p14="http://schemas.microsoft.com/office/powerpoint/2010/main" val="226875906"/>
              </p:ext>
            </p:extLst>
          </p:nvPr>
        </p:nvGraphicFramePr>
        <p:xfrm>
          <a:off x="59519" y="1371306"/>
          <a:ext cx="12301588" cy="6119516"/>
        </p:xfrm>
        <a:graphic>
          <a:graphicData uri="http://schemas.openxmlformats.org/drawingml/2006/table">
            <a:tbl>
              <a:tblPr firstRow="1" bandRow="1"/>
              <a:tblGrid>
                <a:gridCol w="236569">
                  <a:extLst>
                    <a:ext uri="{9D8B030D-6E8A-4147-A177-3AD203B41FA5}">
                      <a16:colId xmlns:a16="http://schemas.microsoft.com/office/drawing/2014/main" val="3141195527"/>
                    </a:ext>
                  </a:extLst>
                </a:gridCol>
                <a:gridCol w="236569">
                  <a:extLst>
                    <a:ext uri="{9D8B030D-6E8A-4147-A177-3AD203B41FA5}">
                      <a16:colId xmlns:a16="http://schemas.microsoft.com/office/drawing/2014/main" val="3151147950"/>
                    </a:ext>
                  </a:extLst>
                </a:gridCol>
                <a:gridCol w="236569">
                  <a:extLst>
                    <a:ext uri="{9D8B030D-6E8A-4147-A177-3AD203B41FA5}">
                      <a16:colId xmlns:a16="http://schemas.microsoft.com/office/drawing/2014/main" val="1514941707"/>
                    </a:ext>
                  </a:extLst>
                </a:gridCol>
                <a:gridCol w="236569">
                  <a:extLst>
                    <a:ext uri="{9D8B030D-6E8A-4147-A177-3AD203B41FA5}">
                      <a16:colId xmlns:a16="http://schemas.microsoft.com/office/drawing/2014/main" val="3092453757"/>
                    </a:ext>
                  </a:extLst>
                </a:gridCol>
                <a:gridCol w="236569">
                  <a:extLst>
                    <a:ext uri="{9D8B030D-6E8A-4147-A177-3AD203B41FA5}">
                      <a16:colId xmlns:a16="http://schemas.microsoft.com/office/drawing/2014/main" val="1705943820"/>
                    </a:ext>
                  </a:extLst>
                </a:gridCol>
                <a:gridCol w="236569">
                  <a:extLst>
                    <a:ext uri="{9D8B030D-6E8A-4147-A177-3AD203B41FA5}">
                      <a16:colId xmlns:a16="http://schemas.microsoft.com/office/drawing/2014/main" val="3899532901"/>
                    </a:ext>
                  </a:extLst>
                </a:gridCol>
                <a:gridCol w="236569">
                  <a:extLst>
                    <a:ext uri="{9D8B030D-6E8A-4147-A177-3AD203B41FA5}">
                      <a16:colId xmlns:a16="http://schemas.microsoft.com/office/drawing/2014/main" val="1504412709"/>
                    </a:ext>
                  </a:extLst>
                </a:gridCol>
                <a:gridCol w="236569">
                  <a:extLst>
                    <a:ext uri="{9D8B030D-6E8A-4147-A177-3AD203B41FA5}">
                      <a16:colId xmlns:a16="http://schemas.microsoft.com/office/drawing/2014/main" val="1466808307"/>
                    </a:ext>
                  </a:extLst>
                </a:gridCol>
                <a:gridCol w="236569">
                  <a:extLst>
                    <a:ext uri="{9D8B030D-6E8A-4147-A177-3AD203B41FA5}">
                      <a16:colId xmlns:a16="http://schemas.microsoft.com/office/drawing/2014/main" val="3502664633"/>
                    </a:ext>
                  </a:extLst>
                </a:gridCol>
                <a:gridCol w="236569">
                  <a:extLst>
                    <a:ext uri="{9D8B030D-6E8A-4147-A177-3AD203B41FA5}">
                      <a16:colId xmlns:a16="http://schemas.microsoft.com/office/drawing/2014/main" val="2380817918"/>
                    </a:ext>
                  </a:extLst>
                </a:gridCol>
                <a:gridCol w="236569">
                  <a:extLst>
                    <a:ext uri="{9D8B030D-6E8A-4147-A177-3AD203B41FA5}">
                      <a16:colId xmlns:a16="http://schemas.microsoft.com/office/drawing/2014/main" val="3543710229"/>
                    </a:ext>
                  </a:extLst>
                </a:gridCol>
                <a:gridCol w="236569">
                  <a:extLst>
                    <a:ext uri="{9D8B030D-6E8A-4147-A177-3AD203B41FA5}">
                      <a16:colId xmlns:a16="http://schemas.microsoft.com/office/drawing/2014/main" val="1226207747"/>
                    </a:ext>
                  </a:extLst>
                </a:gridCol>
                <a:gridCol w="236569">
                  <a:extLst>
                    <a:ext uri="{9D8B030D-6E8A-4147-A177-3AD203B41FA5}">
                      <a16:colId xmlns:a16="http://schemas.microsoft.com/office/drawing/2014/main" val="2622740893"/>
                    </a:ext>
                  </a:extLst>
                </a:gridCol>
                <a:gridCol w="236569">
                  <a:extLst>
                    <a:ext uri="{9D8B030D-6E8A-4147-A177-3AD203B41FA5}">
                      <a16:colId xmlns:a16="http://schemas.microsoft.com/office/drawing/2014/main" val="3358236929"/>
                    </a:ext>
                  </a:extLst>
                </a:gridCol>
                <a:gridCol w="236569">
                  <a:extLst>
                    <a:ext uri="{9D8B030D-6E8A-4147-A177-3AD203B41FA5}">
                      <a16:colId xmlns:a16="http://schemas.microsoft.com/office/drawing/2014/main" val="3794742099"/>
                    </a:ext>
                  </a:extLst>
                </a:gridCol>
                <a:gridCol w="236569">
                  <a:extLst>
                    <a:ext uri="{9D8B030D-6E8A-4147-A177-3AD203B41FA5}">
                      <a16:colId xmlns:a16="http://schemas.microsoft.com/office/drawing/2014/main" val="2906486690"/>
                    </a:ext>
                  </a:extLst>
                </a:gridCol>
                <a:gridCol w="236569">
                  <a:extLst>
                    <a:ext uri="{9D8B030D-6E8A-4147-A177-3AD203B41FA5}">
                      <a16:colId xmlns:a16="http://schemas.microsoft.com/office/drawing/2014/main" val="3922166840"/>
                    </a:ext>
                  </a:extLst>
                </a:gridCol>
                <a:gridCol w="236569">
                  <a:extLst>
                    <a:ext uri="{9D8B030D-6E8A-4147-A177-3AD203B41FA5}">
                      <a16:colId xmlns:a16="http://schemas.microsoft.com/office/drawing/2014/main" val="2779761096"/>
                    </a:ext>
                  </a:extLst>
                </a:gridCol>
                <a:gridCol w="236569">
                  <a:extLst>
                    <a:ext uri="{9D8B030D-6E8A-4147-A177-3AD203B41FA5}">
                      <a16:colId xmlns:a16="http://schemas.microsoft.com/office/drawing/2014/main" val="2495969157"/>
                    </a:ext>
                  </a:extLst>
                </a:gridCol>
                <a:gridCol w="236569">
                  <a:extLst>
                    <a:ext uri="{9D8B030D-6E8A-4147-A177-3AD203B41FA5}">
                      <a16:colId xmlns:a16="http://schemas.microsoft.com/office/drawing/2014/main" val="3626927592"/>
                    </a:ext>
                  </a:extLst>
                </a:gridCol>
                <a:gridCol w="236569">
                  <a:extLst>
                    <a:ext uri="{9D8B030D-6E8A-4147-A177-3AD203B41FA5}">
                      <a16:colId xmlns:a16="http://schemas.microsoft.com/office/drawing/2014/main" val="857701770"/>
                    </a:ext>
                  </a:extLst>
                </a:gridCol>
                <a:gridCol w="236569">
                  <a:extLst>
                    <a:ext uri="{9D8B030D-6E8A-4147-A177-3AD203B41FA5}">
                      <a16:colId xmlns:a16="http://schemas.microsoft.com/office/drawing/2014/main" val="2309374168"/>
                    </a:ext>
                  </a:extLst>
                </a:gridCol>
                <a:gridCol w="236569">
                  <a:extLst>
                    <a:ext uri="{9D8B030D-6E8A-4147-A177-3AD203B41FA5}">
                      <a16:colId xmlns:a16="http://schemas.microsoft.com/office/drawing/2014/main" val="2423937644"/>
                    </a:ext>
                  </a:extLst>
                </a:gridCol>
                <a:gridCol w="236569">
                  <a:extLst>
                    <a:ext uri="{9D8B030D-6E8A-4147-A177-3AD203B41FA5}">
                      <a16:colId xmlns:a16="http://schemas.microsoft.com/office/drawing/2014/main" val="3181772300"/>
                    </a:ext>
                  </a:extLst>
                </a:gridCol>
                <a:gridCol w="236569">
                  <a:extLst>
                    <a:ext uri="{9D8B030D-6E8A-4147-A177-3AD203B41FA5}">
                      <a16:colId xmlns:a16="http://schemas.microsoft.com/office/drawing/2014/main" val="917889513"/>
                    </a:ext>
                  </a:extLst>
                </a:gridCol>
                <a:gridCol w="236569">
                  <a:extLst>
                    <a:ext uri="{9D8B030D-6E8A-4147-A177-3AD203B41FA5}">
                      <a16:colId xmlns:a16="http://schemas.microsoft.com/office/drawing/2014/main" val="3900200873"/>
                    </a:ext>
                  </a:extLst>
                </a:gridCol>
                <a:gridCol w="236569">
                  <a:extLst>
                    <a:ext uri="{9D8B030D-6E8A-4147-A177-3AD203B41FA5}">
                      <a16:colId xmlns:a16="http://schemas.microsoft.com/office/drawing/2014/main" val="1110172280"/>
                    </a:ext>
                  </a:extLst>
                </a:gridCol>
                <a:gridCol w="236569">
                  <a:extLst>
                    <a:ext uri="{9D8B030D-6E8A-4147-A177-3AD203B41FA5}">
                      <a16:colId xmlns:a16="http://schemas.microsoft.com/office/drawing/2014/main" val="2790098732"/>
                    </a:ext>
                  </a:extLst>
                </a:gridCol>
                <a:gridCol w="236569">
                  <a:extLst>
                    <a:ext uri="{9D8B030D-6E8A-4147-A177-3AD203B41FA5}">
                      <a16:colId xmlns:a16="http://schemas.microsoft.com/office/drawing/2014/main" val="590412432"/>
                    </a:ext>
                  </a:extLst>
                </a:gridCol>
                <a:gridCol w="236569">
                  <a:extLst>
                    <a:ext uri="{9D8B030D-6E8A-4147-A177-3AD203B41FA5}">
                      <a16:colId xmlns:a16="http://schemas.microsoft.com/office/drawing/2014/main" val="1269897463"/>
                    </a:ext>
                  </a:extLst>
                </a:gridCol>
                <a:gridCol w="236569">
                  <a:extLst>
                    <a:ext uri="{9D8B030D-6E8A-4147-A177-3AD203B41FA5}">
                      <a16:colId xmlns:a16="http://schemas.microsoft.com/office/drawing/2014/main" val="2868056576"/>
                    </a:ext>
                  </a:extLst>
                </a:gridCol>
                <a:gridCol w="236569">
                  <a:extLst>
                    <a:ext uri="{9D8B030D-6E8A-4147-A177-3AD203B41FA5}">
                      <a16:colId xmlns:a16="http://schemas.microsoft.com/office/drawing/2014/main" val="2161358710"/>
                    </a:ext>
                  </a:extLst>
                </a:gridCol>
                <a:gridCol w="236569">
                  <a:extLst>
                    <a:ext uri="{9D8B030D-6E8A-4147-A177-3AD203B41FA5}">
                      <a16:colId xmlns:a16="http://schemas.microsoft.com/office/drawing/2014/main" val="3163057758"/>
                    </a:ext>
                  </a:extLst>
                </a:gridCol>
                <a:gridCol w="236569">
                  <a:extLst>
                    <a:ext uri="{9D8B030D-6E8A-4147-A177-3AD203B41FA5}">
                      <a16:colId xmlns:a16="http://schemas.microsoft.com/office/drawing/2014/main" val="328346012"/>
                    </a:ext>
                  </a:extLst>
                </a:gridCol>
                <a:gridCol w="236569">
                  <a:extLst>
                    <a:ext uri="{9D8B030D-6E8A-4147-A177-3AD203B41FA5}">
                      <a16:colId xmlns:a16="http://schemas.microsoft.com/office/drawing/2014/main" val="1987707740"/>
                    </a:ext>
                  </a:extLst>
                </a:gridCol>
                <a:gridCol w="236569">
                  <a:extLst>
                    <a:ext uri="{9D8B030D-6E8A-4147-A177-3AD203B41FA5}">
                      <a16:colId xmlns:a16="http://schemas.microsoft.com/office/drawing/2014/main" val="996658431"/>
                    </a:ext>
                  </a:extLst>
                </a:gridCol>
                <a:gridCol w="236569">
                  <a:extLst>
                    <a:ext uri="{9D8B030D-6E8A-4147-A177-3AD203B41FA5}">
                      <a16:colId xmlns:a16="http://schemas.microsoft.com/office/drawing/2014/main" val="2612947994"/>
                    </a:ext>
                  </a:extLst>
                </a:gridCol>
                <a:gridCol w="236569">
                  <a:extLst>
                    <a:ext uri="{9D8B030D-6E8A-4147-A177-3AD203B41FA5}">
                      <a16:colId xmlns:a16="http://schemas.microsoft.com/office/drawing/2014/main" val="2148544139"/>
                    </a:ext>
                  </a:extLst>
                </a:gridCol>
                <a:gridCol w="236569">
                  <a:extLst>
                    <a:ext uri="{9D8B030D-6E8A-4147-A177-3AD203B41FA5}">
                      <a16:colId xmlns:a16="http://schemas.microsoft.com/office/drawing/2014/main" val="3249332975"/>
                    </a:ext>
                  </a:extLst>
                </a:gridCol>
                <a:gridCol w="236569">
                  <a:extLst>
                    <a:ext uri="{9D8B030D-6E8A-4147-A177-3AD203B41FA5}">
                      <a16:colId xmlns:a16="http://schemas.microsoft.com/office/drawing/2014/main" val="1654711919"/>
                    </a:ext>
                  </a:extLst>
                </a:gridCol>
                <a:gridCol w="236569">
                  <a:extLst>
                    <a:ext uri="{9D8B030D-6E8A-4147-A177-3AD203B41FA5}">
                      <a16:colId xmlns:a16="http://schemas.microsoft.com/office/drawing/2014/main" val="4015444291"/>
                    </a:ext>
                  </a:extLst>
                </a:gridCol>
                <a:gridCol w="236569">
                  <a:extLst>
                    <a:ext uri="{9D8B030D-6E8A-4147-A177-3AD203B41FA5}">
                      <a16:colId xmlns:a16="http://schemas.microsoft.com/office/drawing/2014/main" val="4236802669"/>
                    </a:ext>
                  </a:extLst>
                </a:gridCol>
                <a:gridCol w="236569">
                  <a:extLst>
                    <a:ext uri="{9D8B030D-6E8A-4147-A177-3AD203B41FA5}">
                      <a16:colId xmlns:a16="http://schemas.microsoft.com/office/drawing/2014/main" val="2318820784"/>
                    </a:ext>
                  </a:extLst>
                </a:gridCol>
                <a:gridCol w="236569">
                  <a:extLst>
                    <a:ext uri="{9D8B030D-6E8A-4147-A177-3AD203B41FA5}">
                      <a16:colId xmlns:a16="http://schemas.microsoft.com/office/drawing/2014/main" val="3970120949"/>
                    </a:ext>
                  </a:extLst>
                </a:gridCol>
                <a:gridCol w="236569">
                  <a:extLst>
                    <a:ext uri="{9D8B030D-6E8A-4147-A177-3AD203B41FA5}">
                      <a16:colId xmlns:a16="http://schemas.microsoft.com/office/drawing/2014/main" val="310546710"/>
                    </a:ext>
                  </a:extLst>
                </a:gridCol>
                <a:gridCol w="236569">
                  <a:extLst>
                    <a:ext uri="{9D8B030D-6E8A-4147-A177-3AD203B41FA5}">
                      <a16:colId xmlns:a16="http://schemas.microsoft.com/office/drawing/2014/main" val="1492156878"/>
                    </a:ext>
                  </a:extLst>
                </a:gridCol>
                <a:gridCol w="236569">
                  <a:extLst>
                    <a:ext uri="{9D8B030D-6E8A-4147-A177-3AD203B41FA5}">
                      <a16:colId xmlns:a16="http://schemas.microsoft.com/office/drawing/2014/main" val="3097457476"/>
                    </a:ext>
                  </a:extLst>
                </a:gridCol>
                <a:gridCol w="236569">
                  <a:extLst>
                    <a:ext uri="{9D8B030D-6E8A-4147-A177-3AD203B41FA5}">
                      <a16:colId xmlns:a16="http://schemas.microsoft.com/office/drawing/2014/main" val="2821193709"/>
                    </a:ext>
                  </a:extLst>
                </a:gridCol>
                <a:gridCol w="236569">
                  <a:extLst>
                    <a:ext uri="{9D8B030D-6E8A-4147-A177-3AD203B41FA5}">
                      <a16:colId xmlns:a16="http://schemas.microsoft.com/office/drawing/2014/main" val="3103761647"/>
                    </a:ext>
                  </a:extLst>
                </a:gridCol>
                <a:gridCol w="236569">
                  <a:extLst>
                    <a:ext uri="{9D8B030D-6E8A-4147-A177-3AD203B41FA5}">
                      <a16:colId xmlns:a16="http://schemas.microsoft.com/office/drawing/2014/main" val="3381576055"/>
                    </a:ext>
                  </a:extLst>
                </a:gridCol>
                <a:gridCol w="236569">
                  <a:extLst>
                    <a:ext uri="{9D8B030D-6E8A-4147-A177-3AD203B41FA5}">
                      <a16:colId xmlns:a16="http://schemas.microsoft.com/office/drawing/2014/main" val="514919813"/>
                    </a:ext>
                  </a:extLst>
                </a:gridCol>
                <a:gridCol w="236569">
                  <a:extLst>
                    <a:ext uri="{9D8B030D-6E8A-4147-A177-3AD203B41FA5}">
                      <a16:colId xmlns:a16="http://schemas.microsoft.com/office/drawing/2014/main" val="542129921"/>
                    </a:ext>
                  </a:extLst>
                </a:gridCol>
              </a:tblGrid>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0604127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15084919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09751841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12877877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87725093"/>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59267710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1110762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1005065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10338952"/>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2984368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8869966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95532587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304449343"/>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1020830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7587833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341740658"/>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71027698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4037992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1610653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99013760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21432036"/>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54111173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13018360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5616848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7693984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735494077"/>
                  </a:ext>
                </a:extLst>
              </a:tr>
            </a:tbl>
          </a:graphicData>
        </a:graphic>
      </p:graphicFrame>
      <p:sp>
        <p:nvSpPr>
          <p:cNvPr id="10" name="TextBox 9">
            <a:extLst>
              <a:ext uri="{FF2B5EF4-FFF2-40B4-BE49-F238E27FC236}">
                <a16:creationId xmlns:a16="http://schemas.microsoft.com/office/drawing/2014/main" id="{816805F0-DE31-1F68-77C4-ADF2B6A9D7D2}"/>
              </a:ext>
            </a:extLst>
          </p:cNvPr>
          <p:cNvSpPr txBox="1"/>
          <p:nvPr/>
        </p:nvSpPr>
        <p:spPr>
          <a:xfrm>
            <a:off x="1734581" y="-823277"/>
            <a:ext cx="10626535" cy="796821"/>
          </a:xfrm>
          <a:prstGeom prst="rect">
            <a:avLst/>
          </a:prstGeom>
          <a:noFill/>
        </p:spPr>
        <p:txBody>
          <a:bodyPr wrap="square" rtlCol="0">
            <a:spAutoFit/>
          </a:bodyPr>
          <a:lstStyle/>
          <a:p>
            <a:pPr defTabSz="680653">
              <a:buClrTx/>
              <a:defRPr/>
            </a:pPr>
            <a:r>
              <a:rPr lang="en-VN" sz="4578" b="1" kern="1200">
                <a:solidFill>
                  <a:srgbClr val="7030A0"/>
                </a:solidFill>
                <a:latin typeface="HP001 4 hàng" panose="020B0603050302020204" pitchFamily="34" charset="0"/>
                <a:ea typeface="+mn-ea"/>
                <a:cs typeface="HP001 5H Normal" panose="020B0603050302020204" pitchFamily="34" charset="0"/>
              </a:rPr>
              <a:t>Thứ </a:t>
            </a:r>
            <a:r>
              <a:rPr lang="en-US" sz="4578" b="1" kern="1200">
                <a:solidFill>
                  <a:srgbClr val="7030A0"/>
                </a:solidFill>
                <a:latin typeface="HP001 4 hàng" panose="020B0603050302020204" pitchFamily="34" charset="0"/>
                <a:ea typeface="+mn-ea"/>
                <a:cs typeface="HP001 5H Normal" panose="020B0603050302020204" pitchFamily="34" charset="0"/>
              </a:rPr>
              <a:t>    </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dirty="0">
                <a:solidFill>
                  <a:srgbClr val="7030A0"/>
                </a:solidFill>
                <a:latin typeface="HP001 4 hàng" panose="020B0603050302020204" pitchFamily="34" charset="0"/>
                <a:ea typeface="+mn-ea"/>
                <a:cs typeface="HP001 5H Normal" panose="020B0603050302020204" pitchFamily="34" charset="0"/>
              </a:rPr>
              <a:t>w</a:t>
            </a:r>
            <a:r>
              <a:rPr lang="en-VN" sz="4578" b="1" kern="1200" dirty="0">
                <a:solidFill>
                  <a:srgbClr val="7030A0"/>
                </a:solidFill>
                <a:latin typeface="HP001 4 hàng" panose="020B0603050302020204" pitchFamily="34" charset="0"/>
                <a:ea typeface="+mn-ea"/>
                <a:cs typeface="HP001 5H Normal" panose="020B0603050302020204" pitchFamily="34" charset="0"/>
              </a:rPr>
              <a:t>gà</a:t>
            </a:r>
            <a:r>
              <a:rPr lang="en-US" sz="4578" b="1" kern="1200" err="1">
                <a:solidFill>
                  <a:srgbClr val="7030A0"/>
                </a:solidFill>
                <a:latin typeface="HP001 4 hàng" panose="020B0603050302020204" pitchFamily="34" charset="0"/>
                <a:ea typeface="+mn-ea"/>
                <a:cs typeface="HP001 5H Normal" panose="020B0603050302020204" pitchFamily="34" charset="0"/>
              </a:rPr>
              <a:t>ǀ</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a:solidFill>
                  <a:srgbClr val="7030A0"/>
                </a:solidFill>
                <a:latin typeface="HP001 4 hàng" panose="020B0603050302020204" pitchFamily="34" charset="0"/>
                <a:ea typeface="+mn-ea"/>
                <a:cs typeface="HP001 5H Normal" panose="020B0603050302020204" pitchFamily="34" charset="0"/>
              </a:rPr>
              <a:t>  </a:t>
            </a:r>
            <a:r>
              <a:rPr lang="en-US" sz="4578" b="1">
                <a:solidFill>
                  <a:srgbClr val="7030A0"/>
                </a:solidFill>
                <a:latin typeface="HP001 4 hàng" panose="020B0603050302020204" pitchFamily="34" charset="0"/>
                <a:cs typeface="HP001 5H Normal" panose="020B0603050302020204" pitchFamily="34" charset="0"/>
              </a:rPr>
              <a:t> </a:t>
            </a:r>
            <a:r>
              <a:rPr lang="el-GR" sz="4578" b="1" kern="1200" dirty="0">
                <a:solidFill>
                  <a:srgbClr val="7030A0"/>
                </a:solidFill>
                <a:latin typeface="HP001 4 hàng" panose="020B0603050302020204" pitchFamily="34" charset="0"/>
                <a:ea typeface="+mn-ea"/>
                <a:cs typeface="HP001 5H Normal" panose="020B0603050302020204" pitchFamily="34" charset="0"/>
              </a:rPr>
              <a:t>κ</a:t>
            </a:r>
            <a:r>
              <a:rPr lang="en-VN" sz="4578" b="1" kern="1200" dirty="0">
                <a:solidFill>
                  <a:srgbClr val="7030A0"/>
                </a:solidFill>
                <a:latin typeface="HP001 4 hàng" panose="020B0603050302020204" pitchFamily="34" charset="0"/>
                <a:ea typeface="+mn-ea"/>
                <a:cs typeface="HP001 5H Normal" panose="020B0603050302020204" pitchFamily="34" charset="0"/>
              </a:rPr>
              <a:t>án</a:t>
            </a:r>
            <a:r>
              <a:rPr lang="en-US" sz="4578" b="1" kern="1200" err="1">
                <a:solidFill>
                  <a:srgbClr val="7030A0"/>
                </a:solidFill>
                <a:latin typeface="HP001 4 hàng" panose="020B0603050302020204" pitchFamily="34" charset="0"/>
                <a:ea typeface="+mn-ea"/>
                <a:cs typeface="HP001 5H Normal" panose="020B0603050302020204" pitchFamily="34" charset="0"/>
              </a:rPr>
              <a:t>Ƒ</a:t>
            </a:r>
            <a:r>
              <a:rPr lang="en-US" sz="4578" b="1">
                <a:solidFill>
                  <a:srgbClr val="7030A0"/>
                </a:solidFill>
                <a:latin typeface="HP001 4 hàng" panose="020B0603050302020204" pitchFamily="34" charset="0"/>
                <a:cs typeface="HP001 5H Normal" panose="020B0603050302020204" pitchFamily="34" charset="0"/>
              </a:rPr>
              <a:t>   </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dirty="0">
                <a:solidFill>
                  <a:srgbClr val="7030A0"/>
                </a:solidFill>
                <a:latin typeface="HP001 4 hàng" panose="020B0603050302020204" pitchFamily="34" charset="0"/>
                <a:ea typeface="+mn-ea"/>
                <a:cs typeface="HP001 5H Normal" panose="020B0603050302020204" pitchFamily="34" charset="0"/>
              </a:rPr>
              <a:t>w</a:t>
            </a:r>
            <a:r>
              <a:rPr lang="en-VN" sz="4578" b="1" kern="1200" dirty="0">
                <a:solidFill>
                  <a:srgbClr val="7030A0"/>
                </a:solidFill>
                <a:latin typeface="HP001 4 hàng" panose="020B0603050302020204" pitchFamily="34" charset="0"/>
                <a:ea typeface="+mn-ea"/>
                <a:cs typeface="HP001 5H Normal" panose="020B0603050302020204" pitchFamily="34" charset="0"/>
              </a:rPr>
              <a:t>ăm 202</a:t>
            </a:r>
            <a:r>
              <a:rPr lang="en-US" sz="4578" b="1" kern="1200" dirty="0">
                <a:solidFill>
                  <a:srgbClr val="7030A0"/>
                </a:solidFill>
                <a:latin typeface="HP001 4 hàng" panose="020B0603050302020204" pitchFamily="34" charset="0"/>
                <a:ea typeface="+mn-ea"/>
                <a:cs typeface="HP001 5H Normal" panose="020B0603050302020204" pitchFamily="34" charset="0"/>
              </a:rPr>
              <a:t>2</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1" name="TextBox 10">
            <a:extLst>
              <a:ext uri="{FF2B5EF4-FFF2-40B4-BE49-F238E27FC236}">
                <a16:creationId xmlns:a16="http://schemas.microsoft.com/office/drawing/2014/main" id="{B32BA976-9E2A-2443-352D-92111D57E809}"/>
              </a:ext>
            </a:extLst>
          </p:cNvPr>
          <p:cNvSpPr txBox="1"/>
          <p:nvPr/>
        </p:nvSpPr>
        <p:spPr>
          <a:xfrm>
            <a:off x="1140502" y="2755228"/>
            <a:ext cx="2238417" cy="796821"/>
          </a:xfrm>
          <a:prstGeom prst="rect">
            <a:avLst/>
          </a:prstGeom>
          <a:noFill/>
        </p:spPr>
        <p:txBody>
          <a:bodyPr wrap="square" rtlCol="0">
            <a:spAutoFit/>
          </a:bodyPr>
          <a:lstStyle/>
          <a:p>
            <a:pPr defTabSz="680653">
              <a:buClrTx/>
              <a:defRPr/>
            </a:pPr>
            <a:r>
              <a:rPr lang="en-US" sz="4578" b="1" kern="1200">
                <a:solidFill>
                  <a:srgbClr val="7030A0"/>
                </a:solidFill>
                <a:latin typeface="HP001 4 hàng" panose="020B0603050302020204" pitchFamily="34" charset="0"/>
                <a:ea typeface="+mn-ea"/>
                <a:cs typeface="HP001 5H Normal" panose="020B0603050302020204" pitchFamily="34" charset="0"/>
              </a:rPr>
              <a:t>TǨn:</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BEA5BB4B-A7E6-A313-9089-2EAAE454B900}"/>
              </a:ext>
            </a:extLst>
          </p:cNvPr>
          <p:cNvSpPr txBox="1"/>
          <p:nvPr/>
        </p:nvSpPr>
        <p:spPr>
          <a:xfrm>
            <a:off x="2799430" y="7916434"/>
            <a:ext cx="9666002" cy="796821"/>
          </a:xfrm>
          <a:prstGeom prst="rect">
            <a:avLst/>
          </a:prstGeom>
          <a:noFill/>
        </p:spPr>
        <p:txBody>
          <a:bodyPr wrap="square" rtlCol="0">
            <a:spAutoFit/>
          </a:bodyPr>
          <a:lstStyle/>
          <a:p>
            <a:pPr defTabSz="680653">
              <a:buClrTx/>
              <a:defRPr/>
            </a:pPr>
            <a:r>
              <a:rPr lang="en-US" sz="4578" b="1" kern="1200">
                <a:solidFill>
                  <a:srgbClr val="7030A0"/>
                </a:solidFill>
                <a:latin typeface="HP001 4 hàng" panose="020B0603050302020204" pitchFamily="34" charset="0"/>
                <a:ea typeface="+mn-ea"/>
                <a:cs typeface="HP001 5H Normal" panose="020B0603050302020204" pitchFamily="34" charset="0"/>
              </a:rPr>
              <a:t>Bảng </a:t>
            </a:r>
            <a:r>
              <a:rPr lang="el-GR" sz="4578" b="1" kern="1200">
                <a:solidFill>
                  <a:srgbClr val="7030A0"/>
                </a:solidFill>
                <a:latin typeface="HP001 4 hàng" panose="020B0603050302020204" pitchFamily="34" charset="0"/>
                <a:ea typeface="+mn-ea"/>
                <a:cs typeface="HP001 5H Normal" panose="020B0603050302020204" pitchFamily="34" charset="0"/>
              </a:rPr>
              <a:t>η</a:t>
            </a:r>
            <a:r>
              <a:rPr lang="en-US" sz="4578" b="1" kern="1200">
                <a:solidFill>
                  <a:srgbClr val="7030A0"/>
                </a:solidFill>
                <a:latin typeface="HP001 4 hàng" panose="020B0603050302020204" pitchFamily="34" charset="0"/>
                <a:ea typeface="+mn-ea"/>
                <a:cs typeface="HP001 5H Normal" panose="020B0603050302020204" pitchFamily="34" charset="0"/>
              </a:rPr>
              <a:t>ân 6, bảng </a:t>
            </a:r>
            <a:r>
              <a:rPr lang="el-GR" sz="4578" b="1" kern="1200">
                <a:solidFill>
                  <a:srgbClr val="7030A0"/>
                </a:solidFill>
                <a:latin typeface="HP001 4 hàng" panose="020B0603050302020204" pitchFamily="34" charset="0"/>
                <a:ea typeface="+mn-ea"/>
                <a:cs typeface="HP001 5H Normal" panose="020B0603050302020204" pitchFamily="34" charset="0"/>
              </a:rPr>
              <a:t>ε</a:t>
            </a:r>
            <a:r>
              <a:rPr lang="en-US" sz="4578" b="1" kern="1200">
                <a:solidFill>
                  <a:srgbClr val="7030A0"/>
                </a:solidFill>
                <a:latin typeface="HP001 4 hàng" panose="020B0603050302020204" pitchFamily="34" charset="0"/>
                <a:ea typeface="+mn-ea"/>
                <a:cs typeface="HP001 5H Normal" panose="020B0603050302020204" pitchFamily="34" charset="0"/>
              </a:rPr>
              <a:t>ia 6 </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pic>
        <p:nvPicPr>
          <p:cNvPr id="1026" name="Picture 2">
            <a:extLst>
              <a:ext uri="{FF2B5EF4-FFF2-40B4-BE49-F238E27FC236}">
                <a16:creationId xmlns:a16="http://schemas.microsoft.com/office/drawing/2014/main" id="{B0A06ED0-C59E-D827-565E-63C9C571F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862" y="4723208"/>
            <a:ext cx="1528576" cy="21178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Bảng đen/ Bảng trắng/ Bảng học sinh khổ A4 giảm chỉ còn 18,000 đ">
            <a:extLst>
              <a:ext uri="{FF2B5EF4-FFF2-40B4-BE49-F238E27FC236}">
                <a16:creationId xmlns:a16="http://schemas.microsoft.com/office/drawing/2014/main" id="{CCF3544B-4884-1D83-4EB5-260091B34A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8603" y="5030891"/>
            <a:ext cx="2353546" cy="17430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Hàng Chất Lượng Cao] Bông lau bảng,xóa bảng,Giẻ lau bảng Cầm tay chắc chắn  -dc3912 | Shopee Việt Nam">
            <a:extLst>
              <a:ext uri="{FF2B5EF4-FFF2-40B4-BE49-F238E27FC236}">
                <a16:creationId xmlns:a16="http://schemas.microsoft.com/office/drawing/2014/main" id="{04A37CA3-9D53-6B7E-DAC6-3C507ADA49E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7989" b="79890" l="0" r="100000"/>
                    </a14:imgEffect>
                  </a14:imgLayer>
                </a14:imgProps>
              </a:ext>
              <a:ext uri="{28A0092B-C50C-407E-A947-70E740481C1C}">
                <a14:useLocalDpi xmlns:a14="http://schemas.microsoft.com/office/drawing/2010/main" val="0"/>
              </a:ext>
            </a:extLst>
          </a:blip>
          <a:srcRect t="22569" b="21958"/>
          <a:stretch/>
        </p:blipFill>
        <p:spPr bwMode="auto">
          <a:xfrm>
            <a:off x="5626131" y="6051156"/>
            <a:ext cx="1080051" cy="59913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Phấn viết bảng">
            <a:extLst>
              <a:ext uri="{FF2B5EF4-FFF2-40B4-BE49-F238E27FC236}">
                <a16:creationId xmlns:a16="http://schemas.microsoft.com/office/drawing/2014/main" id="{F4C705BD-95AB-A220-1356-E11ED7B8344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207" l="0" r="98973"/>
                    </a14:imgEffect>
                  </a14:imgLayer>
                </a14:imgProps>
              </a:ext>
              <a:ext uri="{28A0092B-C50C-407E-A947-70E740481C1C}">
                <a14:useLocalDpi xmlns:a14="http://schemas.microsoft.com/office/drawing/2010/main" val="0"/>
              </a:ext>
            </a:extLst>
          </a:blip>
          <a:srcRect/>
          <a:stretch>
            <a:fillRect/>
          </a:stretch>
        </p:blipFill>
        <p:spPr bwMode="auto">
          <a:xfrm>
            <a:off x="5114797" y="4719012"/>
            <a:ext cx="1446350" cy="11802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BÚT LÔNG BẢNG TL WB03 | Văn Phòng Phẩm Huyền Anh">
            <a:extLst>
              <a:ext uri="{FF2B5EF4-FFF2-40B4-BE49-F238E27FC236}">
                <a16:creationId xmlns:a16="http://schemas.microsoft.com/office/drawing/2014/main" id="{B3CB7A7B-C21C-5A44-5498-901DB90107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4951" r="30098"/>
          <a:stretch/>
        </p:blipFill>
        <p:spPr bwMode="auto">
          <a:xfrm rot="13770365">
            <a:off x="3837317" y="4864301"/>
            <a:ext cx="610153" cy="17457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Vở 4 Ô ly 48 trang School Bạn Nhỏ 0509">
            <a:extLst>
              <a:ext uri="{FF2B5EF4-FFF2-40B4-BE49-F238E27FC236}">
                <a16:creationId xmlns:a16="http://schemas.microsoft.com/office/drawing/2014/main" id="{D8B8600D-C169-5249-28D1-8841D76045B5}"/>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l="7564" t="12420" r="7566" b="16591"/>
          <a:stretch/>
        </p:blipFill>
        <p:spPr bwMode="auto">
          <a:xfrm>
            <a:off x="8095786" y="4349399"/>
            <a:ext cx="2353546" cy="19686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ombo 50 cái Thước kẻ mica 30cm |">
            <a:extLst>
              <a:ext uri="{FF2B5EF4-FFF2-40B4-BE49-F238E27FC236}">
                <a16:creationId xmlns:a16="http://schemas.microsoft.com/office/drawing/2014/main" id="{D158597C-8BDE-7D51-C431-66F4089DD52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759269">
            <a:off x="7980977" y="5376940"/>
            <a:ext cx="2253897" cy="225389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ree Simple Eraser Icon Image｜free Cartoon &amp; Clipart - Eraser Clipart -  (480x480) Png Clipart Download">
            <a:extLst>
              <a:ext uri="{FF2B5EF4-FFF2-40B4-BE49-F238E27FC236}">
                <a16:creationId xmlns:a16="http://schemas.microsoft.com/office/drawing/2014/main" id="{02CCEE95-0893-1066-E551-25A10926AC5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62253" y="5997671"/>
            <a:ext cx="689908" cy="4443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7F9367E-CB25-C050-A113-F0ECD36BAC8F}"/>
              </a:ext>
            </a:extLst>
          </p:cNvPr>
          <p:cNvPicPr>
            <a:picLocks noChangeAspect="1"/>
          </p:cNvPicPr>
          <p:nvPr/>
        </p:nvPicPr>
        <p:blipFill>
          <a:blip r:embed="rId14"/>
          <a:stretch>
            <a:fillRect/>
          </a:stretch>
        </p:blipFill>
        <p:spPr>
          <a:xfrm rot="2160812">
            <a:off x="9104907" y="4692049"/>
            <a:ext cx="602503" cy="1882821"/>
          </a:xfrm>
          <a:prstGeom prst="rect">
            <a:avLst/>
          </a:prstGeom>
        </p:spPr>
      </p:pic>
      <p:pic>
        <p:nvPicPr>
          <p:cNvPr id="15" name="Picture 14">
            <a:extLst>
              <a:ext uri="{FF2B5EF4-FFF2-40B4-BE49-F238E27FC236}">
                <a16:creationId xmlns:a16="http://schemas.microsoft.com/office/drawing/2014/main" id="{0A466109-C1A7-14B2-9308-7BBF53B6D289}"/>
              </a:ext>
            </a:extLst>
          </p:cNvPr>
          <p:cNvPicPr>
            <a:picLocks noChangeAspect="1"/>
          </p:cNvPicPr>
          <p:nvPr/>
        </p:nvPicPr>
        <p:blipFill>
          <a:blip r:embed="rId15"/>
          <a:stretch>
            <a:fillRect/>
          </a:stretch>
        </p:blipFill>
        <p:spPr>
          <a:xfrm>
            <a:off x="8725010" y="4967948"/>
            <a:ext cx="1877234" cy="1877234"/>
          </a:xfrm>
          <a:prstGeom prst="rect">
            <a:avLst/>
          </a:prstGeom>
        </p:spPr>
      </p:pic>
      <p:pic>
        <p:nvPicPr>
          <p:cNvPr id="4" name="Picture 3">
            <a:extLst>
              <a:ext uri="{FF2B5EF4-FFF2-40B4-BE49-F238E27FC236}">
                <a16:creationId xmlns:a16="http://schemas.microsoft.com/office/drawing/2014/main" id="{402401E8-9936-80D3-BB34-2A224480D38D}"/>
              </a:ext>
            </a:extLst>
          </p:cNvPr>
          <p:cNvPicPr>
            <a:picLocks noChangeAspect="1"/>
          </p:cNvPicPr>
          <p:nvPr/>
        </p:nvPicPr>
        <p:blipFill>
          <a:blip r:embed="rId16"/>
          <a:stretch>
            <a:fillRect/>
          </a:stretch>
        </p:blipFill>
        <p:spPr>
          <a:xfrm>
            <a:off x="1575790" y="1688407"/>
            <a:ext cx="10889188" cy="1225413"/>
          </a:xfrm>
          <a:prstGeom prst="rect">
            <a:avLst/>
          </a:prstGeom>
        </p:spPr>
      </p:pic>
      <p:sp>
        <p:nvSpPr>
          <p:cNvPr id="5" name="TextBox 4">
            <a:extLst>
              <a:ext uri="{FF2B5EF4-FFF2-40B4-BE49-F238E27FC236}">
                <a16:creationId xmlns:a16="http://schemas.microsoft.com/office/drawing/2014/main" id="{A188185D-1C8B-DC75-FE1A-938B7F0D2367}"/>
              </a:ext>
            </a:extLst>
          </p:cNvPr>
          <p:cNvSpPr txBox="1"/>
          <p:nvPr/>
        </p:nvSpPr>
        <p:spPr>
          <a:xfrm>
            <a:off x="3269475"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6" name="TextBox 5">
            <a:extLst>
              <a:ext uri="{FF2B5EF4-FFF2-40B4-BE49-F238E27FC236}">
                <a16:creationId xmlns:a16="http://schemas.microsoft.com/office/drawing/2014/main" id="{2C83873E-60BA-E71E-1784-3A3932BD9ABE}"/>
              </a:ext>
            </a:extLst>
          </p:cNvPr>
          <p:cNvSpPr txBox="1"/>
          <p:nvPr/>
        </p:nvSpPr>
        <p:spPr>
          <a:xfrm>
            <a:off x="5847793"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14" name="TextBox 13">
            <a:extLst>
              <a:ext uri="{FF2B5EF4-FFF2-40B4-BE49-F238E27FC236}">
                <a16:creationId xmlns:a16="http://schemas.microsoft.com/office/drawing/2014/main" id="{78DE5043-2FB1-3F1C-07E4-D9F77B7B5C76}"/>
              </a:ext>
            </a:extLst>
          </p:cNvPr>
          <p:cNvSpPr txBox="1"/>
          <p:nvPr/>
        </p:nvSpPr>
        <p:spPr>
          <a:xfrm>
            <a:off x="8095786"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8" name="Rectangle 7">
            <a:extLst>
              <a:ext uri="{FF2B5EF4-FFF2-40B4-BE49-F238E27FC236}">
                <a16:creationId xmlns:a16="http://schemas.microsoft.com/office/drawing/2014/main" id="{5B5062A8-5D5F-FC87-AD89-3AF11173FBC2}"/>
              </a:ext>
            </a:extLst>
          </p:cNvPr>
          <p:cNvSpPr/>
          <p:nvPr/>
        </p:nvSpPr>
        <p:spPr>
          <a:xfrm>
            <a:off x="2842629" y="2145472"/>
            <a:ext cx="10284615" cy="2074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0653">
              <a:buClrTx/>
              <a:defRPr/>
            </a:pPr>
            <a:r>
              <a:rPr lang="en-US" sz="4788" b="1" kern="1200">
                <a:solidFill>
                  <a:srgbClr val="7030A0"/>
                </a:solidFill>
                <a:latin typeface="HP001 4 hàng" panose="020B0603050302020204" pitchFamily="34" charset="0"/>
                <a:cs typeface="HP001 5H Normal" panose="020B0603050302020204" pitchFamily="34" charset="0"/>
              </a:rPr>
              <a:t>So sá</a:t>
            </a:r>
            <a:r>
              <a:rPr lang="el-GR" sz="4788" b="1" kern="1200">
                <a:solidFill>
                  <a:srgbClr val="7030A0"/>
                </a:solidFill>
                <a:latin typeface="HP001 4 hàng" panose="020B0603050302020204" pitchFamily="34" charset="0"/>
                <a:cs typeface="HP001 5H Normal" panose="020B0603050302020204" pitchFamily="34" charset="0"/>
              </a:rPr>
              <a:t>ζ </a:t>
            </a:r>
            <a:r>
              <a:rPr lang="en-US" sz="4788" b="1" kern="1200">
                <a:solidFill>
                  <a:srgbClr val="7030A0"/>
                </a:solidFill>
                <a:latin typeface="HP001 4 hàng" panose="020B0603050302020204" pitchFamily="34" charset="0"/>
                <a:cs typeface="HP001 5H Normal" panose="020B0603050302020204" pitchFamily="34" charset="0"/>
              </a:rPr>
              <a:t>các số Ǉr</a:t>
            </a:r>
            <a:r>
              <a:rPr lang="el-GR" sz="4788" b="1" kern="1200">
                <a:solidFill>
                  <a:srgbClr val="7030A0"/>
                </a:solidFill>
                <a:latin typeface="HP001 4 hàng" panose="020B0603050302020204" pitchFamily="34" charset="0"/>
                <a:cs typeface="HP001 5H Normal" panose="020B0603050302020204" pitchFamily="34" charset="0"/>
              </a:rPr>
              <a:t>Ϊ</a:t>
            </a:r>
            <a:r>
              <a:rPr lang="en-US" sz="4788" b="1" kern="1200">
                <a:solidFill>
                  <a:srgbClr val="7030A0"/>
                </a:solidFill>
                <a:latin typeface="HP001 4 hàng" panose="020B0603050302020204" pitchFamily="34" charset="0"/>
                <a:cs typeface="HP001 5H Normal" panose="020B0603050302020204" pitchFamily="34" charset="0"/>
              </a:rPr>
              <a:t>g </a:t>
            </a:r>
            <a:r>
              <a:rPr lang="el-GR" sz="4788" b="1" kern="1200">
                <a:solidFill>
                  <a:srgbClr val="7030A0"/>
                </a:solidFill>
                <a:latin typeface="HP001 4 hàng" panose="020B0603050302020204" pitchFamily="34" charset="0"/>
                <a:cs typeface="HP001 5H Normal" panose="020B0603050302020204" pitchFamily="34" charset="0"/>
              </a:rPr>
              <a:t>ι</a:t>
            </a:r>
            <a:r>
              <a:rPr lang="en-US" sz="4788" b="1" kern="1200">
                <a:solidFill>
                  <a:srgbClr val="7030A0"/>
                </a:solidFill>
                <a:latin typeface="HP001 4 hàng" panose="020B0603050302020204" pitchFamily="34" charset="0"/>
                <a:cs typeface="HP001 5H Normal" panose="020B0603050302020204" pitchFamily="34" charset="0"/>
              </a:rPr>
              <a:t>ạm </a:t>
            </a:r>
            <a:r>
              <a:rPr lang="el-GR" sz="4788" b="1" kern="1200">
                <a:solidFill>
                  <a:srgbClr val="7030A0"/>
                </a:solidFill>
                <a:latin typeface="HP001 4 hàng" panose="020B0603050302020204" pitchFamily="34" charset="0"/>
                <a:cs typeface="HP001 5H Normal" panose="020B0603050302020204" pitchFamily="34" charset="0"/>
              </a:rPr>
              <a:t>ν΅</a:t>
            </a:r>
            <a:endParaRPr lang="en-VN" sz="4788" b="1" kern="1200" dirty="0">
              <a:solidFill>
                <a:srgbClr val="7030A0"/>
              </a:solidFill>
              <a:latin typeface="HP001 4 hàng" panose="020B0603050302020204" pitchFamily="34" charset="0"/>
              <a:cs typeface="HP001 5H Normal" panose="020B0603050302020204" pitchFamily="34" charset="0"/>
            </a:endParaRPr>
          </a:p>
        </p:txBody>
      </p:sp>
      <p:sp>
        <p:nvSpPr>
          <p:cNvPr id="7" name="Rectangle 6">
            <a:extLst>
              <a:ext uri="{FF2B5EF4-FFF2-40B4-BE49-F238E27FC236}">
                <a16:creationId xmlns:a16="http://schemas.microsoft.com/office/drawing/2014/main" id="{79D5CD5D-389C-2194-5A81-37161CAB66E3}"/>
              </a:ext>
            </a:extLst>
          </p:cNvPr>
          <p:cNvSpPr/>
          <p:nvPr/>
        </p:nvSpPr>
        <p:spPr>
          <a:xfrm>
            <a:off x="4652067" y="3080057"/>
            <a:ext cx="5736666" cy="2074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0653">
              <a:buClrTx/>
              <a:defRPr/>
            </a:pPr>
            <a:r>
              <a:rPr lang="el-GR" sz="4788" b="1" kern="1200">
                <a:solidFill>
                  <a:srgbClr val="7030A0"/>
                </a:solidFill>
                <a:latin typeface="HP001 4 hàng" panose="020B0603050302020204" pitchFamily="34" charset="0"/>
                <a:cs typeface="HP001 5H Normal" panose="020B0603050302020204" pitchFamily="34" charset="0"/>
              </a:rPr>
              <a:t>10 000</a:t>
            </a:r>
            <a:endParaRPr lang="en-VN" sz="4788" b="1" kern="1200" dirty="0">
              <a:solidFill>
                <a:srgbClr val="7030A0"/>
              </a:solidFill>
              <a:latin typeface="HP001 4 hàng" panose="020B0603050302020204" pitchFamily="34" charset="0"/>
              <a:cs typeface="HP001 5H Normal" panose="020B0603050302020204" pitchFamily="34" charset="0"/>
            </a:endParaRPr>
          </a:p>
        </p:txBody>
      </p:sp>
    </p:spTree>
    <p:extLst>
      <p:ext uri="{BB962C8B-B14F-4D97-AF65-F5344CB8AC3E}">
        <p14:creationId xmlns:p14="http://schemas.microsoft.com/office/powerpoint/2010/main" val="2735243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1" y="0"/>
            <a:ext cx="11519614" cy="3759495"/>
            <a:chOff x="906178" y="518160"/>
            <a:chExt cx="11576822" cy="3778158"/>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3</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739317"/>
              <a:ext cx="10790759" cy="3557001"/>
            </a:xfrm>
            <a:prstGeom prst="rect">
              <a:avLst/>
            </a:prstGeom>
            <a:solidFill>
              <a:srgbClr val="F7E9A1"/>
            </a:solidFill>
          </p:spPr>
          <p:txBody>
            <a:bodyPr wrap="square" rtlCol="0">
              <a:spAutoFit/>
            </a:bodyPr>
            <a:lstStyle/>
            <a:p>
              <a:pPr algn="just"/>
              <a:r>
                <a:rPr lang="en-US" sz="3200"/>
                <a:t>Rô-bốt đã đến bốn đỉnh núi ở Việt Nam trong hai tháng hè:</a:t>
              </a:r>
            </a:p>
            <a:p>
              <a:pPr marL="457200" indent="-457200" algn="just">
                <a:buFont typeface="Arial" panose="020B0604020202020204" pitchFamily="34" charset="0"/>
                <a:buChar char="•"/>
              </a:pPr>
              <a:r>
                <a:rPr lang="en-US" sz="3200"/>
                <a:t>Tháng 6: đỉnh Pu Si Lung cao 3 083 m, đỉnh Phan-xi-păng cao 3 143 m.</a:t>
              </a:r>
            </a:p>
            <a:p>
              <a:pPr marL="457200" indent="-457200" algn="just">
                <a:buFont typeface="Arial" panose="020B0604020202020204" pitchFamily="34" charset="0"/>
                <a:buChar char="•"/>
              </a:pPr>
              <a:r>
                <a:rPr lang="en-US" sz="3200"/>
                <a:t>Tháng 7: đỉnh Lảo Thẩn cao 2 826, đỉnh Tây Côn Lĩnh cao 2 427 m.</a:t>
              </a:r>
            </a:p>
            <a:p>
              <a:pPr algn="just"/>
              <a:r>
                <a:rPr lang="en-US" sz="3200"/>
                <a:t>Nêu tên các đỉnh núi đó theo thứ tự từ đỉnh núi thấp nhất đến đỉnh núi cao nhất.</a:t>
              </a:r>
            </a:p>
          </p:txBody>
        </p:sp>
      </p:grpSp>
      <p:sp>
        <p:nvSpPr>
          <p:cNvPr id="4" name="TextBox 3">
            <a:extLst>
              <a:ext uri="{FF2B5EF4-FFF2-40B4-BE49-F238E27FC236}">
                <a16:creationId xmlns:a16="http://schemas.microsoft.com/office/drawing/2014/main" id="{EC3924FC-A735-A5CB-87DF-FBAC351091A4}"/>
              </a:ext>
            </a:extLst>
          </p:cNvPr>
          <p:cNvSpPr txBox="1"/>
          <p:nvPr/>
        </p:nvSpPr>
        <p:spPr>
          <a:xfrm>
            <a:off x="1196260" y="4088048"/>
            <a:ext cx="10352601" cy="1938992"/>
          </a:xfrm>
          <a:prstGeom prst="rect">
            <a:avLst/>
          </a:prstGeom>
          <a:solidFill>
            <a:schemeClr val="accent2">
              <a:lumMod val="20000"/>
              <a:lumOff val="80000"/>
            </a:schemeClr>
          </a:solidFill>
        </p:spPr>
        <p:txBody>
          <a:bodyPr wrap="square" rtlCol="0">
            <a:spAutoFit/>
          </a:bodyPr>
          <a:lstStyle/>
          <a:p>
            <a:pPr algn="just"/>
            <a:r>
              <a:rPr lang="en-US" sz="4000"/>
              <a:t>Các đỉnh núi theo thứ tự từ đỉnh núi thấp nhất đến đỉnh núi cao nhất là: Tây Côn Lĩnh; Lảo Thẩn; Pu Si Lung; Phan-xi-pang.</a:t>
            </a:r>
          </a:p>
        </p:txBody>
      </p:sp>
    </p:spTree>
    <p:extLst>
      <p:ext uri="{BB962C8B-B14F-4D97-AF65-F5344CB8AC3E}">
        <p14:creationId xmlns:p14="http://schemas.microsoft.com/office/powerpoint/2010/main" val="2865362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2" y="133350"/>
            <a:ext cx="11333674" cy="909883"/>
            <a:chOff x="906178" y="518160"/>
            <a:chExt cx="11389959"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4</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739317"/>
              <a:ext cx="10603896" cy="649540"/>
            </a:xfrm>
            <a:prstGeom prst="rect">
              <a:avLst/>
            </a:prstGeom>
            <a:solidFill>
              <a:srgbClr val="F7E9A1"/>
            </a:solidFill>
          </p:spPr>
          <p:txBody>
            <a:bodyPr wrap="square" rtlCol="0">
              <a:spAutoFit/>
            </a:bodyPr>
            <a:lstStyle/>
            <a:p>
              <a:pPr algn="just"/>
              <a:r>
                <a:rPr lang="en-US" sz="3600"/>
                <a:t>Số?</a:t>
              </a:r>
            </a:p>
          </p:txBody>
        </p:sp>
      </p:grpSp>
      <p:pic>
        <p:nvPicPr>
          <p:cNvPr id="12" name="Picture 11">
            <a:extLst>
              <a:ext uri="{FF2B5EF4-FFF2-40B4-BE49-F238E27FC236}">
                <a16:creationId xmlns:a16="http://schemas.microsoft.com/office/drawing/2014/main" id="{3023DC13-72C2-CCE3-FBFC-A6C14868967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805171" y="1134221"/>
            <a:ext cx="10686934" cy="5814768"/>
          </a:xfrm>
          <a:prstGeom prst="rect">
            <a:avLst/>
          </a:prstGeom>
          <a:ln>
            <a:noFill/>
          </a:ln>
          <a:effectLst>
            <a:softEdge rad="112500"/>
          </a:effectLst>
        </p:spPr>
      </p:pic>
      <p:grpSp>
        <p:nvGrpSpPr>
          <p:cNvPr id="15" name="Group 14">
            <a:extLst>
              <a:ext uri="{FF2B5EF4-FFF2-40B4-BE49-F238E27FC236}">
                <a16:creationId xmlns:a16="http://schemas.microsoft.com/office/drawing/2014/main" id="{B90F47BD-502D-C281-E544-9153BD44A627}"/>
              </a:ext>
            </a:extLst>
          </p:cNvPr>
          <p:cNvGrpSpPr/>
          <p:nvPr/>
        </p:nvGrpSpPr>
        <p:grpSpPr>
          <a:xfrm>
            <a:off x="3283647" y="6069345"/>
            <a:ext cx="1231203" cy="748146"/>
            <a:chOff x="-1478853" y="5910018"/>
            <a:chExt cx="1231203" cy="748146"/>
          </a:xfrm>
          <a:solidFill>
            <a:schemeClr val="accent1"/>
          </a:solidFill>
        </p:grpSpPr>
        <p:sp>
          <p:nvSpPr>
            <p:cNvPr id="14" name="Rectangle: Rounded Corners 13">
              <a:extLst>
                <a:ext uri="{FF2B5EF4-FFF2-40B4-BE49-F238E27FC236}">
                  <a16:creationId xmlns:a16="http://schemas.microsoft.com/office/drawing/2014/main" id="{4A7F1DC4-1E60-06B6-4E02-988503D8B133}"/>
                </a:ext>
              </a:extLst>
            </p:cNvPr>
            <p:cNvSpPr/>
            <p:nvPr/>
          </p:nvSpPr>
          <p:spPr>
            <a:xfrm>
              <a:off x="-1464672" y="5910018"/>
              <a:ext cx="1217022" cy="748146"/>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13" name="TextBox 12">
              <a:extLst>
                <a:ext uri="{FF2B5EF4-FFF2-40B4-BE49-F238E27FC236}">
                  <a16:creationId xmlns:a16="http://schemas.microsoft.com/office/drawing/2014/main" id="{2D490B1E-5F58-45E1-8C58-01D0F62C7CCF}"/>
                </a:ext>
              </a:extLst>
            </p:cNvPr>
            <p:cNvSpPr txBox="1"/>
            <p:nvPr/>
          </p:nvSpPr>
          <p:spPr>
            <a:xfrm>
              <a:off x="-1478853" y="5991703"/>
              <a:ext cx="1231203" cy="584775"/>
            </a:xfrm>
            <a:prstGeom prst="rect">
              <a:avLst/>
            </a:prstGeom>
            <a:grpFill/>
            <a:ln>
              <a:noFill/>
            </a:ln>
            <a:effectLst>
              <a:softEdge rad="127000"/>
            </a:effectLst>
          </p:spPr>
          <p:txBody>
            <a:bodyPr wrap="square" rtlCol="0">
              <a:spAutoFit/>
            </a:bodyPr>
            <a:lstStyle/>
            <a:p>
              <a:pPr algn="ctr"/>
              <a:r>
                <a:rPr lang="en-US" sz="3200">
                  <a:solidFill>
                    <a:srgbClr val="FF0000"/>
                  </a:solidFill>
                </a:rPr>
                <a:t>1 000</a:t>
              </a:r>
            </a:p>
          </p:txBody>
        </p:sp>
      </p:grpSp>
      <p:grpSp>
        <p:nvGrpSpPr>
          <p:cNvPr id="16" name="Group 15">
            <a:extLst>
              <a:ext uri="{FF2B5EF4-FFF2-40B4-BE49-F238E27FC236}">
                <a16:creationId xmlns:a16="http://schemas.microsoft.com/office/drawing/2014/main" id="{E710C61A-F0D9-9E9A-81A7-CDACB9DF4C05}"/>
              </a:ext>
            </a:extLst>
          </p:cNvPr>
          <p:cNvGrpSpPr/>
          <p:nvPr/>
        </p:nvGrpSpPr>
        <p:grpSpPr>
          <a:xfrm>
            <a:off x="2572795" y="3169593"/>
            <a:ext cx="1231203" cy="748146"/>
            <a:chOff x="-1478853" y="5910018"/>
            <a:chExt cx="1231203" cy="748146"/>
          </a:xfrm>
          <a:solidFill>
            <a:schemeClr val="accent1"/>
          </a:solidFill>
        </p:grpSpPr>
        <p:sp>
          <p:nvSpPr>
            <p:cNvPr id="17" name="Rectangle: Rounded Corners 16">
              <a:extLst>
                <a:ext uri="{FF2B5EF4-FFF2-40B4-BE49-F238E27FC236}">
                  <a16:creationId xmlns:a16="http://schemas.microsoft.com/office/drawing/2014/main" id="{FAB88ADB-F31F-1DBB-34A5-57C82A31138E}"/>
                </a:ext>
              </a:extLst>
            </p:cNvPr>
            <p:cNvSpPr/>
            <p:nvPr/>
          </p:nvSpPr>
          <p:spPr>
            <a:xfrm>
              <a:off x="-1464672" y="5910018"/>
              <a:ext cx="1217022" cy="748146"/>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18" name="TextBox 17">
              <a:extLst>
                <a:ext uri="{FF2B5EF4-FFF2-40B4-BE49-F238E27FC236}">
                  <a16:creationId xmlns:a16="http://schemas.microsoft.com/office/drawing/2014/main" id="{23BAED3C-CDD3-7C71-28C9-82658745FDA8}"/>
                </a:ext>
              </a:extLst>
            </p:cNvPr>
            <p:cNvSpPr txBox="1"/>
            <p:nvPr/>
          </p:nvSpPr>
          <p:spPr>
            <a:xfrm>
              <a:off x="-1478853" y="5991703"/>
              <a:ext cx="1231203" cy="584775"/>
            </a:xfrm>
            <a:prstGeom prst="rect">
              <a:avLst/>
            </a:prstGeom>
            <a:grpFill/>
            <a:ln>
              <a:noFill/>
            </a:ln>
            <a:effectLst>
              <a:softEdge rad="127000"/>
            </a:effectLst>
          </p:spPr>
          <p:txBody>
            <a:bodyPr wrap="square" rtlCol="0">
              <a:spAutoFit/>
            </a:bodyPr>
            <a:lstStyle/>
            <a:p>
              <a:pPr algn="ctr"/>
              <a:r>
                <a:rPr lang="en-US" sz="3200">
                  <a:solidFill>
                    <a:srgbClr val="FF0000"/>
                  </a:solidFill>
                </a:rPr>
                <a:t>1 023</a:t>
              </a:r>
            </a:p>
          </p:txBody>
        </p:sp>
      </p:grpSp>
      <p:grpSp>
        <p:nvGrpSpPr>
          <p:cNvPr id="19" name="Group 18">
            <a:extLst>
              <a:ext uri="{FF2B5EF4-FFF2-40B4-BE49-F238E27FC236}">
                <a16:creationId xmlns:a16="http://schemas.microsoft.com/office/drawing/2014/main" id="{B73BF36A-0F84-EFC4-C9AA-F59D505966F1}"/>
              </a:ext>
            </a:extLst>
          </p:cNvPr>
          <p:cNvGrpSpPr/>
          <p:nvPr/>
        </p:nvGrpSpPr>
        <p:grpSpPr>
          <a:xfrm>
            <a:off x="6859045" y="3016827"/>
            <a:ext cx="1231203" cy="748146"/>
            <a:chOff x="-1478853" y="5910018"/>
            <a:chExt cx="1231203" cy="748146"/>
          </a:xfrm>
          <a:solidFill>
            <a:schemeClr val="accent1"/>
          </a:solidFill>
        </p:grpSpPr>
        <p:sp>
          <p:nvSpPr>
            <p:cNvPr id="20" name="Rectangle: Rounded Corners 19">
              <a:extLst>
                <a:ext uri="{FF2B5EF4-FFF2-40B4-BE49-F238E27FC236}">
                  <a16:creationId xmlns:a16="http://schemas.microsoft.com/office/drawing/2014/main" id="{CE8A4E9E-17A4-0C57-47A2-1761E7006892}"/>
                </a:ext>
              </a:extLst>
            </p:cNvPr>
            <p:cNvSpPr/>
            <p:nvPr/>
          </p:nvSpPr>
          <p:spPr>
            <a:xfrm>
              <a:off x="-1464672" y="5910018"/>
              <a:ext cx="1217022" cy="748146"/>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21" name="TextBox 20">
              <a:extLst>
                <a:ext uri="{FF2B5EF4-FFF2-40B4-BE49-F238E27FC236}">
                  <a16:creationId xmlns:a16="http://schemas.microsoft.com/office/drawing/2014/main" id="{CEAE4045-813A-8345-32B0-7F868F058ACB}"/>
                </a:ext>
              </a:extLst>
            </p:cNvPr>
            <p:cNvSpPr txBox="1"/>
            <p:nvPr/>
          </p:nvSpPr>
          <p:spPr>
            <a:xfrm>
              <a:off x="-1478853" y="5991703"/>
              <a:ext cx="1231203" cy="584775"/>
            </a:xfrm>
            <a:prstGeom prst="rect">
              <a:avLst/>
            </a:prstGeom>
            <a:grpFill/>
            <a:ln>
              <a:noFill/>
            </a:ln>
            <a:effectLst>
              <a:softEdge rad="127000"/>
            </a:effectLst>
          </p:spPr>
          <p:txBody>
            <a:bodyPr wrap="square" rtlCol="0">
              <a:spAutoFit/>
            </a:bodyPr>
            <a:lstStyle/>
            <a:p>
              <a:pPr algn="ctr"/>
              <a:r>
                <a:rPr lang="en-US" sz="3200">
                  <a:solidFill>
                    <a:srgbClr val="FF0000"/>
                  </a:solidFill>
                </a:rPr>
                <a:t>1 111</a:t>
              </a:r>
            </a:p>
          </p:txBody>
        </p:sp>
      </p:grpSp>
      <p:grpSp>
        <p:nvGrpSpPr>
          <p:cNvPr id="22" name="Group 21">
            <a:extLst>
              <a:ext uri="{FF2B5EF4-FFF2-40B4-BE49-F238E27FC236}">
                <a16:creationId xmlns:a16="http://schemas.microsoft.com/office/drawing/2014/main" id="{8C7BDD45-FBB9-8A66-CB71-B89A46324409}"/>
              </a:ext>
            </a:extLst>
          </p:cNvPr>
          <p:cNvGrpSpPr/>
          <p:nvPr/>
        </p:nvGrpSpPr>
        <p:grpSpPr>
          <a:xfrm>
            <a:off x="5465317" y="6069344"/>
            <a:ext cx="1231203" cy="748146"/>
            <a:chOff x="-1478853" y="5910018"/>
            <a:chExt cx="1231203" cy="748146"/>
          </a:xfrm>
          <a:solidFill>
            <a:schemeClr val="accent1"/>
          </a:solidFill>
        </p:grpSpPr>
        <p:sp>
          <p:nvSpPr>
            <p:cNvPr id="23" name="Rectangle: Rounded Corners 22">
              <a:extLst>
                <a:ext uri="{FF2B5EF4-FFF2-40B4-BE49-F238E27FC236}">
                  <a16:creationId xmlns:a16="http://schemas.microsoft.com/office/drawing/2014/main" id="{23D0FBF2-1161-0CE0-6FC4-44A7947ADAD4}"/>
                </a:ext>
              </a:extLst>
            </p:cNvPr>
            <p:cNvSpPr/>
            <p:nvPr/>
          </p:nvSpPr>
          <p:spPr>
            <a:xfrm>
              <a:off x="-1464672" y="5910018"/>
              <a:ext cx="1217022" cy="748146"/>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24" name="TextBox 23">
              <a:extLst>
                <a:ext uri="{FF2B5EF4-FFF2-40B4-BE49-F238E27FC236}">
                  <a16:creationId xmlns:a16="http://schemas.microsoft.com/office/drawing/2014/main" id="{CB15FA44-6D7F-E7A2-367C-63CABFC9CC6C}"/>
                </a:ext>
              </a:extLst>
            </p:cNvPr>
            <p:cNvSpPr txBox="1"/>
            <p:nvPr/>
          </p:nvSpPr>
          <p:spPr>
            <a:xfrm>
              <a:off x="-1478853" y="5991703"/>
              <a:ext cx="1231203" cy="584775"/>
            </a:xfrm>
            <a:prstGeom prst="rect">
              <a:avLst/>
            </a:prstGeom>
            <a:grpFill/>
            <a:ln>
              <a:noFill/>
            </a:ln>
            <a:effectLst>
              <a:softEdge rad="127000"/>
            </a:effectLst>
          </p:spPr>
          <p:txBody>
            <a:bodyPr wrap="square" rtlCol="0">
              <a:spAutoFit/>
            </a:bodyPr>
            <a:lstStyle/>
            <a:p>
              <a:pPr algn="ctr"/>
              <a:r>
                <a:rPr lang="en-US" sz="3200">
                  <a:solidFill>
                    <a:srgbClr val="FF0000"/>
                  </a:solidFill>
                </a:rPr>
                <a:t>9 876</a:t>
              </a:r>
            </a:p>
          </p:txBody>
        </p:sp>
      </p:grpSp>
      <p:grpSp>
        <p:nvGrpSpPr>
          <p:cNvPr id="25" name="Group 24">
            <a:extLst>
              <a:ext uri="{FF2B5EF4-FFF2-40B4-BE49-F238E27FC236}">
                <a16:creationId xmlns:a16="http://schemas.microsoft.com/office/drawing/2014/main" id="{BB1CC5CE-DC05-56E8-0A36-475129D771B0}"/>
              </a:ext>
            </a:extLst>
          </p:cNvPr>
          <p:cNvGrpSpPr/>
          <p:nvPr/>
        </p:nvGrpSpPr>
        <p:grpSpPr>
          <a:xfrm>
            <a:off x="8284717" y="4564394"/>
            <a:ext cx="1231203" cy="748146"/>
            <a:chOff x="-1478853" y="5910018"/>
            <a:chExt cx="1231203" cy="748146"/>
          </a:xfrm>
          <a:solidFill>
            <a:schemeClr val="accent1"/>
          </a:solidFill>
        </p:grpSpPr>
        <p:sp>
          <p:nvSpPr>
            <p:cNvPr id="26" name="Rectangle: Rounded Corners 25">
              <a:extLst>
                <a:ext uri="{FF2B5EF4-FFF2-40B4-BE49-F238E27FC236}">
                  <a16:creationId xmlns:a16="http://schemas.microsoft.com/office/drawing/2014/main" id="{F5A80AA1-B2FD-2BA6-E65C-B632365C5C46}"/>
                </a:ext>
              </a:extLst>
            </p:cNvPr>
            <p:cNvSpPr/>
            <p:nvPr/>
          </p:nvSpPr>
          <p:spPr>
            <a:xfrm>
              <a:off x="-1464672" y="5910018"/>
              <a:ext cx="1217022" cy="748146"/>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27" name="TextBox 26">
              <a:extLst>
                <a:ext uri="{FF2B5EF4-FFF2-40B4-BE49-F238E27FC236}">
                  <a16:creationId xmlns:a16="http://schemas.microsoft.com/office/drawing/2014/main" id="{289BE375-0363-E54F-789C-05DEFF1027F8}"/>
                </a:ext>
              </a:extLst>
            </p:cNvPr>
            <p:cNvSpPr txBox="1"/>
            <p:nvPr/>
          </p:nvSpPr>
          <p:spPr>
            <a:xfrm>
              <a:off x="-1478853" y="5991703"/>
              <a:ext cx="1231203" cy="584775"/>
            </a:xfrm>
            <a:prstGeom prst="rect">
              <a:avLst/>
            </a:prstGeom>
            <a:grpFill/>
            <a:ln>
              <a:noFill/>
            </a:ln>
            <a:effectLst>
              <a:softEdge rad="127000"/>
            </a:effectLst>
          </p:spPr>
          <p:txBody>
            <a:bodyPr wrap="square" rtlCol="0">
              <a:spAutoFit/>
            </a:bodyPr>
            <a:lstStyle/>
            <a:p>
              <a:pPr algn="ctr"/>
              <a:r>
                <a:rPr lang="en-US" sz="3200">
                  <a:solidFill>
                    <a:srgbClr val="FF0000"/>
                  </a:solidFill>
                </a:rPr>
                <a:t>9 999</a:t>
              </a:r>
            </a:p>
          </p:txBody>
        </p:sp>
      </p:grpSp>
    </p:spTree>
    <p:extLst>
      <p:ext uri="{BB962C8B-B14F-4D97-AF65-F5344CB8AC3E}">
        <p14:creationId xmlns:p14="http://schemas.microsoft.com/office/powerpoint/2010/main" val="206177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2" y="228600"/>
            <a:ext cx="11333674" cy="2399311"/>
            <a:chOff x="906178" y="518160"/>
            <a:chExt cx="11389959" cy="2411223"/>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5</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609600"/>
              <a:ext cx="10603896" cy="2319783"/>
            </a:xfrm>
            <a:prstGeom prst="rect">
              <a:avLst/>
            </a:prstGeom>
            <a:solidFill>
              <a:srgbClr val="F7E9A1"/>
            </a:solidFill>
          </p:spPr>
          <p:txBody>
            <a:bodyPr wrap="square" rtlCol="0">
              <a:spAutoFit/>
            </a:bodyPr>
            <a:lstStyle/>
            <a:p>
              <a:pPr algn="just"/>
              <a:r>
                <a:rPr lang="en-US" sz="4800"/>
                <a:t>Mai có bốn tấm thẻ ghi các số: 3; 0; 2 và 7. Hỏi số có bốn chữ số bé nhất mà Mai có thể tạo ra là số nào?</a:t>
              </a:r>
            </a:p>
          </p:txBody>
        </p:sp>
      </p:grpSp>
      <p:sp>
        <p:nvSpPr>
          <p:cNvPr id="2" name="Rectangle: Rounded Corners 1">
            <a:extLst>
              <a:ext uri="{FF2B5EF4-FFF2-40B4-BE49-F238E27FC236}">
                <a16:creationId xmlns:a16="http://schemas.microsoft.com/office/drawing/2014/main" id="{BF0B8C7B-2C97-1573-F692-334EB31BA17C}"/>
              </a:ext>
            </a:extLst>
          </p:cNvPr>
          <p:cNvSpPr/>
          <p:nvPr/>
        </p:nvSpPr>
        <p:spPr>
          <a:xfrm flipH="1">
            <a:off x="2657462" y="28965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2 307</a:t>
            </a:r>
          </a:p>
        </p:txBody>
      </p:sp>
      <p:sp>
        <p:nvSpPr>
          <p:cNvPr id="4" name="Rectangle: Rounded Corners 3">
            <a:extLst>
              <a:ext uri="{FF2B5EF4-FFF2-40B4-BE49-F238E27FC236}">
                <a16:creationId xmlns:a16="http://schemas.microsoft.com/office/drawing/2014/main" id="{FBA2F02C-A176-B348-106A-68B2654A02E4}"/>
              </a:ext>
            </a:extLst>
          </p:cNvPr>
          <p:cNvSpPr/>
          <p:nvPr/>
        </p:nvSpPr>
        <p:spPr>
          <a:xfrm flipH="1">
            <a:off x="5648312" y="28965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2 370</a:t>
            </a:r>
          </a:p>
        </p:txBody>
      </p:sp>
      <p:sp>
        <p:nvSpPr>
          <p:cNvPr id="12" name="Rectangle: Rounded Corners 11">
            <a:extLst>
              <a:ext uri="{FF2B5EF4-FFF2-40B4-BE49-F238E27FC236}">
                <a16:creationId xmlns:a16="http://schemas.microsoft.com/office/drawing/2014/main" id="{6E3712A2-D881-56ED-A359-A1F342909A4F}"/>
              </a:ext>
            </a:extLst>
          </p:cNvPr>
          <p:cNvSpPr/>
          <p:nvPr/>
        </p:nvSpPr>
        <p:spPr>
          <a:xfrm flipH="1">
            <a:off x="2657462" y="42300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2 073</a:t>
            </a:r>
          </a:p>
        </p:txBody>
      </p:sp>
      <p:sp>
        <p:nvSpPr>
          <p:cNvPr id="13" name="Rectangle: Rounded Corners 12">
            <a:extLst>
              <a:ext uri="{FF2B5EF4-FFF2-40B4-BE49-F238E27FC236}">
                <a16:creationId xmlns:a16="http://schemas.microsoft.com/office/drawing/2014/main" id="{B69941B9-E410-B7DF-BE08-7EE2741B8EA0}"/>
              </a:ext>
            </a:extLst>
          </p:cNvPr>
          <p:cNvSpPr/>
          <p:nvPr/>
        </p:nvSpPr>
        <p:spPr>
          <a:xfrm flipH="1">
            <a:off x="5648312" y="42300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2 037</a:t>
            </a:r>
          </a:p>
        </p:txBody>
      </p:sp>
      <p:sp>
        <p:nvSpPr>
          <p:cNvPr id="14" name="Rectangle: Rounded Corners 13">
            <a:extLst>
              <a:ext uri="{FF2B5EF4-FFF2-40B4-BE49-F238E27FC236}">
                <a16:creationId xmlns:a16="http://schemas.microsoft.com/office/drawing/2014/main" id="{A07465E3-058A-9A85-A827-3470EDB28A28}"/>
              </a:ext>
            </a:extLst>
          </p:cNvPr>
          <p:cNvSpPr/>
          <p:nvPr/>
        </p:nvSpPr>
        <p:spPr>
          <a:xfrm flipH="1">
            <a:off x="2657462" y="55635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2 703</a:t>
            </a:r>
          </a:p>
        </p:txBody>
      </p:sp>
      <p:sp>
        <p:nvSpPr>
          <p:cNvPr id="15" name="Rectangle: Rounded Corners 14">
            <a:extLst>
              <a:ext uri="{FF2B5EF4-FFF2-40B4-BE49-F238E27FC236}">
                <a16:creationId xmlns:a16="http://schemas.microsoft.com/office/drawing/2014/main" id="{1EF263C8-4815-505B-CC37-63B82AFF2D9E}"/>
              </a:ext>
            </a:extLst>
          </p:cNvPr>
          <p:cNvSpPr/>
          <p:nvPr/>
        </p:nvSpPr>
        <p:spPr>
          <a:xfrm flipH="1">
            <a:off x="5648312" y="5563590"/>
            <a:ext cx="2619387" cy="851982"/>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1"/>
                </a:solidFill>
              </a:rPr>
              <a:t>2 730</a:t>
            </a:r>
          </a:p>
        </p:txBody>
      </p:sp>
    </p:spTree>
    <p:extLst>
      <p:ext uri="{BB962C8B-B14F-4D97-AF65-F5344CB8AC3E}">
        <p14:creationId xmlns:p14="http://schemas.microsoft.com/office/powerpoint/2010/main" val="4102703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mph" presetSubtype="2" fill="hold" nodeType="clickEffect">
                                  <p:stCondLst>
                                    <p:cond delay="0"/>
                                  </p:stCondLst>
                                  <p:childTnLst>
                                    <p:animClr clrSpc="rgb" dir="cw">
                                      <p:cBhvr>
                                        <p:cTn id="36" dur="2000" fill="hold"/>
                                        <p:tgtEl>
                                          <p:spTgt spid="13"/>
                                        </p:tgtEl>
                                        <p:attrNameLst>
                                          <p:attrName>fillcolor</p:attrName>
                                        </p:attrNameLst>
                                      </p:cBhvr>
                                      <p:to>
                                        <a:srgbClr val="FFFF00"/>
                                      </p:to>
                                    </p:animClr>
                                    <p:set>
                                      <p:cBhvr>
                                        <p:cTn id="37" dur="2000" fill="hold"/>
                                        <p:tgtEl>
                                          <p:spTgt spid="13"/>
                                        </p:tgtEl>
                                        <p:attrNameLst>
                                          <p:attrName>fill.type</p:attrName>
                                        </p:attrNameLst>
                                      </p:cBhvr>
                                      <p:to>
                                        <p:strVal val="solid"/>
                                      </p:to>
                                    </p:set>
                                    <p:set>
                                      <p:cBhvr>
                                        <p:cTn id="38" dur="200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2"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2" y="228600"/>
            <a:ext cx="11333674" cy="2399311"/>
            <a:chOff x="906178" y="518160"/>
            <a:chExt cx="11389959" cy="2411223"/>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5</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609600"/>
              <a:ext cx="10603896" cy="2319783"/>
            </a:xfrm>
            <a:prstGeom prst="rect">
              <a:avLst/>
            </a:prstGeom>
            <a:solidFill>
              <a:srgbClr val="F7E9A1"/>
            </a:solidFill>
          </p:spPr>
          <p:txBody>
            <a:bodyPr wrap="square" rtlCol="0">
              <a:spAutoFit/>
            </a:bodyPr>
            <a:lstStyle/>
            <a:p>
              <a:pPr algn="just"/>
              <a:r>
                <a:rPr lang="en-US" sz="4800"/>
                <a:t>Mai có bốn tấm thẻ ghi các số: 3; 0; 2 và 7. Hỏi số có bốn chữ số bé nhất mà Mai có thể tạo ra là số nào?</a:t>
              </a:r>
            </a:p>
          </p:txBody>
        </p:sp>
      </p:grpSp>
      <p:sp>
        <p:nvSpPr>
          <p:cNvPr id="13" name="Rectangle: Rounded Corners 12">
            <a:extLst>
              <a:ext uri="{FF2B5EF4-FFF2-40B4-BE49-F238E27FC236}">
                <a16:creationId xmlns:a16="http://schemas.microsoft.com/office/drawing/2014/main" id="{B69941B9-E410-B7DF-BE08-7EE2741B8EA0}"/>
              </a:ext>
            </a:extLst>
          </p:cNvPr>
          <p:cNvSpPr/>
          <p:nvPr/>
        </p:nvSpPr>
        <p:spPr>
          <a:xfrm flipH="1">
            <a:off x="805171" y="3225625"/>
            <a:ext cx="10837876" cy="2008930"/>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b="1">
                <a:solidFill>
                  <a:schemeClr val="tx1"/>
                </a:solidFill>
              </a:rPr>
              <a:t>Số có bốn chữ số bé nhất mà Mai có thể tạo ra là: </a:t>
            </a:r>
            <a:r>
              <a:rPr lang="en-US" sz="5400" b="1">
                <a:solidFill>
                  <a:srgbClr val="FF0000"/>
                </a:solidFill>
              </a:rPr>
              <a:t>2 037</a:t>
            </a:r>
            <a:r>
              <a:rPr lang="en-US" sz="5400" b="1">
                <a:solidFill>
                  <a:schemeClr val="tx2"/>
                </a:solidFill>
              </a:rPr>
              <a:t>.</a:t>
            </a:r>
          </a:p>
        </p:txBody>
      </p:sp>
    </p:spTree>
    <p:extLst>
      <p:ext uri="{BB962C8B-B14F-4D97-AF65-F5344CB8AC3E}">
        <p14:creationId xmlns:p14="http://schemas.microsoft.com/office/powerpoint/2010/main" val="12176775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0B719CA-AA76-7209-6CF4-77FE58C2BEB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0901" t="21686" r="17029" b="22128"/>
          <a:stretch/>
        </p:blipFill>
        <p:spPr>
          <a:xfrm>
            <a:off x="3032647" y="3169920"/>
            <a:ext cx="6096544" cy="3236620"/>
          </a:xfrm>
          <a:prstGeom prst="ellipse">
            <a:avLst/>
          </a:prstGeom>
        </p:spPr>
      </p:pic>
      <p:sp>
        <p:nvSpPr>
          <p:cNvPr id="5" name="TextBox 4">
            <a:extLst>
              <a:ext uri="{FF2B5EF4-FFF2-40B4-BE49-F238E27FC236}">
                <a16:creationId xmlns:a16="http://schemas.microsoft.com/office/drawing/2014/main" id="{2A22C6B8-C07A-C1E0-8EA8-977AA2E70D72}"/>
              </a:ext>
            </a:extLst>
          </p:cNvPr>
          <p:cNvSpPr txBox="1"/>
          <p:nvPr/>
        </p:nvSpPr>
        <p:spPr>
          <a:xfrm>
            <a:off x="77764" y="6858000"/>
            <a:ext cx="12005187" cy="2215991"/>
          </a:xfrm>
          <a:prstGeom prst="rect">
            <a:avLst/>
          </a:prstGeom>
          <a:noFill/>
        </p:spPr>
        <p:txBody>
          <a:bodyPr wrap="square" rtlCol="0">
            <a:spAutoFit/>
          </a:bodyPr>
          <a:lstStyle/>
          <a:p>
            <a:pPr algn="ctr"/>
            <a:r>
              <a:rPr lang="en-US" sz="13800">
                <a:ln w="76200">
                  <a:solidFill>
                    <a:srgbClr val="F44461"/>
                  </a:solidFill>
                </a:ln>
                <a:solidFill>
                  <a:schemeClr val="accent1"/>
                </a:solidFill>
                <a:effectLst>
                  <a:glow rad="101600">
                    <a:srgbClr val="7030A0">
                      <a:alpha val="60000"/>
                    </a:srgbClr>
                  </a:glow>
                </a:effectLst>
                <a:latin typeface="SVN-Billo" panose="00000400000000000000" pitchFamily="2" charset="0"/>
              </a:rPr>
              <a:t>MỞ RỘNG</a:t>
            </a:r>
          </a:p>
        </p:txBody>
      </p:sp>
      <p:pic>
        <p:nvPicPr>
          <p:cNvPr id="6" name="Picture 5">
            <a:extLst>
              <a:ext uri="{FF2B5EF4-FFF2-40B4-BE49-F238E27FC236}">
                <a16:creationId xmlns:a16="http://schemas.microsoft.com/office/drawing/2014/main" id="{F6297235-AB00-88B2-7435-DFF5AF16354A}"/>
              </a:ext>
            </a:extLst>
          </p:cNvPr>
          <p:cNvPicPr>
            <a:picLocks noChangeAspect="1"/>
          </p:cNvPicPr>
          <p:nvPr/>
        </p:nvPicPr>
        <p:blipFill>
          <a:blip r:embed="rId5"/>
          <a:stretch>
            <a:fillRect/>
          </a:stretch>
        </p:blipFill>
        <p:spPr>
          <a:xfrm>
            <a:off x="0" y="-247085"/>
            <a:ext cx="12004064" cy="2274005"/>
          </a:xfrm>
          <a:prstGeom prst="rect">
            <a:avLst/>
          </a:prstGeom>
        </p:spPr>
      </p:pic>
      <p:pic>
        <p:nvPicPr>
          <p:cNvPr id="2" name="Picture 1">
            <a:extLst>
              <a:ext uri="{FF2B5EF4-FFF2-40B4-BE49-F238E27FC236}">
                <a16:creationId xmlns:a16="http://schemas.microsoft.com/office/drawing/2014/main" id="{B311BD3D-1004-4318-C952-D160411C6558}"/>
              </a:ext>
            </a:extLst>
          </p:cNvPr>
          <p:cNvPicPr>
            <a:picLocks noChangeAspect="1"/>
          </p:cNvPicPr>
          <p:nvPr/>
        </p:nvPicPr>
        <p:blipFill>
          <a:blip r:embed="rId6"/>
          <a:stretch>
            <a:fillRect/>
          </a:stretch>
        </p:blipFill>
        <p:spPr>
          <a:xfrm>
            <a:off x="78887" y="1282347"/>
            <a:ext cx="12004064" cy="2274005"/>
          </a:xfrm>
          <a:prstGeom prst="rect">
            <a:avLst/>
          </a:prstGeom>
        </p:spPr>
      </p:pic>
    </p:spTree>
    <p:extLst>
      <p:ext uri="{BB962C8B-B14F-4D97-AF65-F5344CB8AC3E}">
        <p14:creationId xmlns:p14="http://schemas.microsoft.com/office/powerpoint/2010/main" val="2251088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5B2E-B092-CA23-522F-315C9F418617}"/>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FEFD6771-057F-FEB1-B26E-61AEE25AE64A}"/>
              </a:ext>
            </a:extLst>
          </p:cNvPr>
          <p:cNvSpPr>
            <a:spLocks noGrp="1"/>
          </p:cNvSpPr>
          <p:nvPr>
            <p:ph type="subTitle" idx="1"/>
          </p:nvPr>
        </p:nvSpPr>
        <p:spPr/>
        <p:txBody>
          <a:bodyPr/>
          <a:lstStyle/>
          <a:p>
            <a:endParaRPr lang="en-US"/>
          </a:p>
        </p:txBody>
      </p:sp>
      <p:pic>
        <p:nvPicPr>
          <p:cNvPr id="4" name="Đỉnh Fansipan Flycam - Thành Phố Trên Mây Tựa Thiên Đường - Cảnh Đẹp Việt Nam - Flycam 4K">
            <a:hlinkClick r:id="" action="ppaction://media"/>
            <a:extLst>
              <a:ext uri="{FF2B5EF4-FFF2-40B4-BE49-F238E27FC236}">
                <a16:creationId xmlns:a16="http://schemas.microsoft.com/office/drawing/2014/main" id="{3530FF9B-CD5B-82FF-2FA5-C76B524572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174556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8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oy GIFs - Find &amp; Share on GIPHY | Kids questions, Giphy, Cool gifs">
            <a:extLst>
              <a:ext uri="{FF2B5EF4-FFF2-40B4-BE49-F238E27FC236}">
                <a16:creationId xmlns:a16="http://schemas.microsoft.com/office/drawing/2014/main" id="{9D3CBC34-A5ED-4544-2505-4536451A5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1898" y="2924463"/>
            <a:ext cx="3696479" cy="36733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ộ phận cơ thể cánh tay cho trẻ em&#10;">
            <a:extLst>
              <a:ext uri="{FF2B5EF4-FFF2-40B4-BE49-F238E27FC236}">
                <a16:creationId xmlns:a16="http://schemas.microsoft.com/office/drawing/2014/main" id="{F5E973C8-55AA-D1C6-A9AB-0F6DF14348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8375" y="2477552"/>
            <a:ext cx="2461681" cy="41202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7D19F78-3015-26A8-4AC9-D3C1080BEDE6}"/>
              </a:ext>
            </a:extLst>
          </p:cNvPr>
          <p:cNvPicPr>
            <a:picLocks noChangeAspect="1"/>
          </p:cNvPicPr>
          <p:nvPr/>
        </p:nvPicPr>
        <p:blipFill>
          <a:blip r:embed="rId5"/>
          <a:stretch>
            <a:fillRect/>
          </a:stretch>
        </p:blipFill>
        <p:spPr>
          <a:xfrm>
            <a:off x="2513768" y="-37235"/>
            <a:ext cx="7346387" cy="2469067"/>
          </a:xfrm>
          <a:prstGeom prst="rect">
            <a:avLst/>
          </a:prstGeom>
        </p:spPr>
      </p:pic>
      <p:sp>
        <p:nvSpPr>
          <p:cNvPr id="2" name="Title 1">
            <a:extLst>
              <a:ext uri="{FF2B5EF4-FFF2-40B4-BE49-F238E27FC236}">
                <a16:creationId xmlns:a16="http://schemas.microsoft.com/office/drawing/2014/main" id="{983DEFD7-3965-637A-C06C-42095CDB1E2D}"/>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94C2061E-01CE-6196-4BF3-6C4BA079B30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90806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A2D7EB-E84E-7519-2048-0BAF1DAB3198}"/>
              </a:ext>
            </a:extLst>
          </p:cNvPr>
          <p:cNvPicPr>
            <a:picLocks noChangeAspect="1"/>
          </p:cNvPicPr>
          <p:nvPr/>
        </p:nvPicPr>
        <p:blipFill>
          <a:blip r:embed="rId3"/>
          <a:stretch>
            <a:fillRect/>
          </a:stretch>
        </p:blipFill>
        <p:spPr>
          <a:xfrm>
            <a:off x="-367683" y="734209"/>
            <a:ext cx="12897204" cy="2384247"/>
          </a:xfrm>
          <a:prstGeom prst="rect">
            <a:avLst/>
          </a:prstGeom>
        </p:spPr>
      </p:pic>
      <p:pic>
        <p:nvPicPr>
          <p:cNvPr id="13" name="Picture 12">
            <a:extLst>
              <a:ext uri="{FF2B5EF4-FFF2-40B4-BE49-F238E27FC236}">
                <a16:creationId xmlns:a16="http://schemas.microsoft.com/office/drawing/2014/main" id="{97FBFFF6-E6F0-C1F7-CEAF-F9D69ECCB8AE}"/>
              </a:ext>
            </a:extLst>
          </p:cNvPr>
          <p:cNvPicPr>
            <a:picLocks noChangeAspect="1"/>
          </p:cNvPicPr>
          <p:nvPr/>
        </p:nvPicPr>
        <p:blipFill>
          <a:blip r:embed="rId4"/>
          <a:stretch>
            <a:fillRect/>
          </a:stretch>
        </p:blipFill>
        <p:spPr>
          <a:xfrm>
            <a:off x="3648561" y="3429001"/>
            <a:ext cx="4276243" cy="3012376"/>
          </a:xfrm>
          <a:prstGeom prst="rect">
            <a:avLst/>
          </a:prstGeom>
        </p:spPr>
      </p:pic>
      <p:sp>
        <p:nvSpPr>
          <p:cNvPr id="2" name="Title 1">
            <a:extLst>
              <a:ext uri="{FF2B5EF4-FFF2-40B4-BE49-F238E27FC236}">
                <a16:creationId xmlns:a16="http://schemas.microsoft.com/office/drawing/2014/main" id="{7367691A-FCD7-5104-3E74-D1FA10891D1E}"/>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C2FC0BBA-E0D6-5085-D770-F7C1F286E4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90738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7" name="Picture 6">
            <a:extLst>
              <a:ext uri="{FF2B5EF4-FFF2-40B4-BE49-F238E27FC236}">
                <a16:creationId xmlns:a16="http://schemas.microsoft.com/office/drawing/2014/main" id="{33E4F877-44C3-EEA5-2C26-74B937F3E553}"/>
              </a:ext>
            </a:extLst>
          </p:cNvPr>
          <p:cNvPicPr>
            <a:picLocks noChangeAspect="1"/>
          </p:cNvPicPr>
          <p:nvPr/>
        </p:nvPicPr>
        <p:blipFill>
          <a:blip r:embed="rId3"/>
          <a:stretch>
            <a:fillRect/>
          </a:stretch>
        </p:blipFill>
        <p:spPr>
          <a:xfrm>
            <a:off x="937024" y="231371"/>
            <a:ext cx="10961558" cy="6395258"/>
          </a:xfrm>
          <a:prstGeom prst="rect">
            <a:avLst/>
          </a:prstGeom>
        </p:spPr>
      </p:pic>
      <p:sp>
        <p:nvSpPr>
          <p:cNvPr id="2" name="Title 1">
            <a:extLst>
              <a:ext uri="{FF2B5EF4-FFF2-40B4-BE49-F238E27FC236}">
                <a16:creationId xmlns:a16="http://schemas.microsoft.com/office/drawing/2014/main" id="{8E9D4268-4D3E-0976-336A-8450243F85F3}"/>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401C2CB8-1AF9-3384-666C-2CBD0ED1C65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543432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32719" y="381000"/>
            <a:ext cx="9296400" cy="2514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28157"/>
          <a:stretch/>
        </p:blipFill>
        <p:spPr>
          <a:xfrm>
            <a:off x="2499519" y="533400"/>
            <a:ext cx="2114550" cy="2025556"/>
          </a:xfrm>
          <a:prstGeom prst="rect">
            <a:avLst/>
          </a:prstGeom>
        </p:spPr>
      </p:pic>
      <p:sp>
        <p:nvSpPr>
          <p:cNvPr id="3" name="TextBox 2"/>
          <p:cNvSpPr txBox="1"/>
          <p:nvPr/>
        </p:nvSpPr>
        <p:spPr>
          <a:xfrm>
            <a:off x="1432719" y="3429000"/>
            <a:ext cx="9296400" cy="2246769"/>
          </a:xfrm>
          <a:prstGeom prst="rect">
            <a:avLst/>
          </a:prstGeom>
          <a:solidFill>
            <a:srgbClr val="D8F4E3"/>
          </a:solidFill>
        </p:spPr>
        <p:txBody>
          <a:bodyPr wrap="square" rtlCol="0">
            <a:spAutoFit/>
          </a:bodyPr>
          <a:lstStyle/>
          <a:p>
            <a:r>
              <a:rPr lang="en-US" sz="2000" b="1">
                <a:latin typeface="Arial" pitchFamily="34" charset="0"/>
                <a:cs typeface="Arial" pitchFamily="34" charset="0"/>
              </a:rPr>
              <a:t>Thân chào Quý Thầy Cô!</a:t>
            </a:r>
          </a:p>
          <a:p>
            <a:r>
              <a:rPr lang="en-US" sz="2000" b="1">
                <a:latin typeface="Arial" pitchFamily="34" charset="0"/>
                <a:cs typeface="Arial" pitchFamily="34" charset="0"/>
              </a:rPr>
              <a:t>Rất mong nhận được phản hồi và góp ý từ Quý Thầy Cô để bộ giáo án ppt được hoàn thiện hơn.</a:t>
            </a:r>
          </a:p>
          <a:p>
            <a:r>
              <a:rPr lang="en-US" sz="2000" b="1">
                <a:latin typeface="Arial" pitchFamily="34" charset="0"/>
                <a:cs typeface="Arial" pitchFamily="34" charset="0"/>
              </a:rPr>
              <a:t>Mọi thông tin phản hồi mong được QTC gửi về:</a:t>
            </a:r>
          </a:p>
          <a:p>
            <a:r>
              <a:rPr lang="en-US" sz="2000" b="1">
                <a:latin typeface="Arial" pitchFamily="34" charset="0"/>
                <a:cs typeface="Arial" pitchFamily="34" charset="0"/>
              </a:rPr>
              <a:t>+ Zalo: 0916.604.268</a:t>
            </a:r>
          </a:p>
          <a:p>
            <a:r>
              <a:rPr lang="en-US" sz="2000" b="1">
                <a:latin typeface="Arial" pitchFamily="34" charset="0"/>
                <a:cs typeface="Arial" pitchFamily="34" charset="0"/>
              </a:rPr>
              <a:t>+ Facebook cá nhân: </a:t>
            </a:r>
            <a:r>
              <a:rPr lang="en-US" sz="2000">
                <a:hlinkClick r:id="rId4"/>
              </a:rPr>
              <a:t>https://www.facebook.com/nhilinh.phan/</a:t>
            </a:r>
            <a:endParaRPr lang="en-US" sz="2000"/>
          </a:p>
          <a:p>
            <a:r>
              <a:rPr lang="en-US" sz="2000" b="1">
                <a:latin typeface="Arial" pitchFamily="34" charset="0"/>
                <a:cs typeface="Arial" pitchFamily="34" charset="0"/>
              </a:rPr>
              <a:t>+ Nhóm chia sẻ tài liệu: </a:t>
            </a:r>
            <a:r>
              <a:rPr lang="en-US" sz="2000">
                <a:hlinkClick r:id="rId5"/>
              </a:rPr>
              <a:t>https://www.facebook.com/groups/443096903751589</a:t>
            </a:r>
            <a:endParaRPr lang="en-US" sz="2000" b="1">
              <a:latin typeface="Arial" pitchFamily="34" charset="0"/>
              <a:cs typeface="Arial" pitchFamily="34" charset="0"/>
            </a:endParaRPr>
          </a:p>
        </p:txBody>
      </p:sp>
      <p:sp>
        <p:nvSpPr>
          <p:cNvPr id="4" name="TextBox 3"/>
          <p:cNvSpPr txBox="1"/>
          <p:nvPr/>
        </p:nvSpPr>
        <p:spPr>
          <a:xfrm>
            <a:off x="4785519" y="1249443"/>
            <a:ext cx="5105400" cy="1323439"/>
          </a:xfrm>
          <a:prstGeom prst="rect">
            <a:avLst/>
          </a:prstGeom>
          <a:noFill/>
        </p:spPr>
        <p:txBody>
          <a:bodyPr wrap="square" rtlCol="0">
            <a:spAutoFit/>
          </a:bodyPr>
          <a:lstStyle/>
          <a:p>
            <a:r>
              <a:rPr lang="en-US" sz="2000">
                <a:solidFill>
                  <a:srgbClr val="0070C0"/>
                </a:solidFill>
                <a:latin typeface="Arial" pitchFamily="34" charset="0"/>
                <a:cs typeface="Arial" pitchFamily="34" charset="0"/>
              </a:rPr>
              <a:t>Người soạn	: Phan Thị Linh</a:t>
            </a:r>
          </a:p>
          <a:p>
            <a:r>
              <a:rPr lang="en-US" sz="2000">
                <a:solidFill>
                  <a:srgbClr val="0070C0"/>
                </a:solidFill>
                <a:latin typeface="Arial" pitchFamily="34" charset="0"/>
                <a:cs typeface="Arial" pitchFamily="34" charset="0"/>
              </a:rPr>
              <a:t>Năm sinh	: </a:t>
            </a:r>
          </a:p>
          <a:p>
            <a:r>
              <a:rPr lang="en-US" sz="2000">
                <a:solidFill>
                  <a:srgbClr val="0070C0"/>
                </a:solidFill>
                <a:latin typeface="Arial" pitchFamily="34" charset="0"/>
                <a:cs typeface="Arial" pitchFamily="34" charset="0"/>
              </a:rPr>
              <a:t>Đơn vị công tác	: </a:t>
            </a:r>
          </a:p>
          <a:p>
            <a:r>
              <a:rPr lang="en-US" sz="2000">
                <a:solidFill>
                  <a:srgbClr val="0070C0"/>
                </a:solidFill>
                <a:latin typeface="Arial" pitchFamily="34" charset="0"/>
                <a:cs typeface="Arial" pitchFamily="34" charset="0"/>
              </a:rPr>
              <a:t>LH		: 0916.604.268</a:t>
            </a:r>
          </a:p>
        </p:txBody>
      </p:sp>
      <p:sp>
        <p:nvSpPr>
          <p:cNvPr id="6" name="Title 5">
            <a:extLst>
              <a:ext uri="{FF2B5EF4-FFF2-40B4-BE49-F238E27FC236}">
                <a16:creationId xmlns:a16="http://schemas.microsoft.com/office/drawing/2014/main" id="{92458B3F-5C6D-6FA9-F74F-171D8F34FFF5}"/>
              </a:ext>
            </a:extLst>
          </p:cNvPr>
          <p:cNvSpPr>
            <a:spLocks noGrp="1"/>
          </p:cNvSpPr>
          <p:nvPr>
            <p:ph type="title"/>
          </p:nvPr>
        </p:nvSpPr>
        <p:spPr/>
        <p:txBody>
          <a:bodyPr/>
          <a:lstStyle/>
          <a:p>
            <a:endParaRPr lang="en-US"/>
          </a:p>
        </p:txBody>
      </p:sp>
      <p:sp>
        <p:nvSpPr>
          <p:cNvPr id="7" name="Subtitle 6">
            <a:extLst>
              <a:ext uri="{FF2B5EF4-FFF2-40B4-BE49-F238E27FC236}">
                <a16:creationId xmlns:a16="http://schemas.microsoft.com/office/drawing/2014/main" id="{43DFCA21-5030-223A-3821-1FB75D08AB2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0521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546" y="8483"/>
            <a:ext cx="12111163" cy="6841034"/>
          </a:xfrm>
          <a:prstGeom prst="rect">
            <a:avLst/>
          </a:prstGeom>
        </p:spPr>
      </p:pic>
      <p:sp>
        <p:nvSpPr>
          <p:cNvPr id="2" name="Title 1">
            <a:extLst>
              <a:ext uri="{FF2B5EF4-FFF2-40B4-BE49-F238E27FC236}">
                <a16:creationId xmlns:a16="http://schemas.microsoft.com/office/drawing/2014/main" id="{0955DD76-9603-E513-1F0F-625C89BEEACC}"/>
              </a:ext>
            </a:extLst>
          </p:cNvPr>
          <p:cNvSpPr>
            <a:spLocks noGrp="1"/>
          </p:cNvSpPr>
          <p:nvPr>
            <p:ph type="title"/>
          </p:nvPr>
        </p:nvSpPr>
        <p:spPr/>
        <p:txBody>
          <a:bodyPr/>
          <a:lstStyle/>
          <a:p>
            <a:endParaRPr lang="en-US"/>
          </a:p>
        </p:txBody>
      </p:sp>
      <p:sp>
        <p:nvSpPr>
          <p:cNvPr id="4" name="Subtitle 3">
            <a:extLst>
              <a:ext uri="{FF2B5EF4-FFF2-40B4-BE49-F238E27FC236}">
                <a16:creationId xmlns:a16="http://schemas.microsoft.com/office/drawing/2014/main" id="{D86D5B88-77D6-5BD4-C493-6689890938D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55" name="Picture 2" descr="Bộ SGK Lớp 6 - Kết nối tri thức với cuộc sống - Công ty Cổ phần Đầu tư và  Phát triển Giáo dục Phương Nam">
            <a:extLst>
              <a:ext uri="{FF2B5EF4-FFF2-40B4-BE49-F238E27FC236}">
                <a16:creationId xmlns:a16="http://schemas.microsoft.com/office/drawing/2014/main" id="{6FFDC38A-1D2D-5D04-C2C7-A01DF11E636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9928414" y="375824"/>
            <a:ext cx="1880186" cy="17363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8DA9B67-3733-D8BC-58C0-3BEC85AF4A3F}"/>
              </a:ext>
            </a:extLst>
          </p:cNvPr>
          <p:cNvPicPr>
            <a:picLocks noChangeAspect="1"/>
          </p:cNvPicPr>
          <p:nvPr/>
        </p:nvPicPr>
        <p:blipFill>
          <a:blip r:embed="rId5"/>
          <a:stretch>
            <a:fillRect/>
          </a:stretch>
        </p:blipFill>
        <p:spPr>
          <a:xfrm>
            <a:off x="3636177" y="3944484"/>
            <a:ext cx="5502733" cy="2509310"/>
          </a:xfrm>
          <a:prstGeom prst="rect">
            <a:avLst/>
          </a:prstGeom>
        </p:spPr>
      </p:pic>
      <p:pic>
        <p:nvPicPr>
          <p:cNvPr id="2" name="Picture 1">
            <a:extLst>
              <a:ext uri="{FF2B5EF4-FFF2-40B4-BE49-F238E27FC236}">
                <a16:creationId xmlns:a16="http://schemas.microsoft.com/office/drawing/2014/main" id="{72FD6FD1-D1BB-4F12-A6E5-ADC908D7CC08}"/>
              </a:ext>
            </a:extLst>
          </p:cNvPr>
          <p:cNvPicPr>
            <a:picLocks noChangeAspect="1"/>
          </p:cNvPicPr>
          <p:nvPr/>
        </p:nvPicPr>
        <p:blipFill>
          <a:blip r:embed="rId6"/>
          <a:stretch>
            <a:fillRect/>
          </a:stretch>
        </p:blipFill>
        <p:spPr>
          <a:xfrm>
            <a:off x="1908433" y="675294"/>
            <a:ext cx="8960073" cy="4070555"/>
          </a:xfrm>
          <a:prstGeom prst="rect">
            <a:avLst/>
          </a:prstGeom>
        </p:spPr>
      </p:pic>
      <p:sp>
        <p:nvSpPr>
          <p:cNvPr id="3" name="Title 2">
            <a:extLst>
              <a:ext uri="{FF2B5EF4-FFF2-40B4-BE49-F238E27FC236}">
                <a16:creationId xmlns:a16="http://schemas.microsoft.com/office/drawing/2014/main" id="{CA6CB495-345A-A21E-1EC1-5FF800AF9911}"/>
              </a:ext>
            </a:extLst>
          </p:cNvPr>
          <p:cNvSpPr>
            <a:spLocks noGrp="1"/>
          </p:cNvSpPr>
          <p:nvPr>
            <p:ph type="title"/>
          </p:nvPr>
        </p:nvSpPr>
        <p:spPr/>
        <p:txBody>
          <a:bodyPr/>
          <a:lstStyle/>
          <a:p>
            <a:endParaRPr lang="en-US"/>
          </a:p>
        </p:txBody>
      </p:sp>
      <p:sp>
        <p:nvSpPr>
          <p:cNvPr id="4" name="Subtitle 3">
            <a:extLst>
              <a:ext uri="{FF2B5EF4-FFF2-40B4-BE49-F238E27FC236}">
                <a16:creationId xmlns:a16="http://schemas.microsoft.com/office/drawing/2014/main" id="{C94D43D7-2645-DA14-D686-902AA2B08349}"/>
              </a:ext>
            </a:extLst>
          </p:cNvPr>
          <p:cNvSpPr>
            <a:spLocks noGrp="1"/>
          </p:cNvSpPr>
          <p:nvPr>
            <p:ph type="subTitle" idx="1"/>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C13047-4591-9F06-E5C2-7732976EF6F5}"/>
              </a:ext>
            </a:extLst>
          </p:cNvPr>
          <p:cNvPicPr>
            <a:picLocks noChangeAspect="1"/>
          </p:cNvPicPr>
          <p:nvPr/>
        </p:nvPicPr>
        <p:blipFill>
          <a:blip r:embed="rId3"/>
          <a:stretch>
            <a:fillRect/>
          </a:stretch>
        </p:blipFill>
        <p:spPr>
          <a:xfrm>
            <a:off x="107432" y="1166235"/>
            <a:ext cx="11944743" cy="2262768"/>
          </a:xfrm>
          <a:prstGeom prst="rect">
            <a:avLst/>
          </a:prstGeom>
        </p:spPr>
      </p:pic>
      <p:pic>
        <p:nvPicPr>
          <p:cNvPr id="7" name="Picture 6">
            <a:extLst>
              <a:ext uri="{FF2B5EF4-FFF2-40B4-BE49-F238E27FC236}">
                <a16:creationId xmlns:a16="http://schemas.microsoft.com/office/drawing/2014/main" id="{F4CA345D-A396-4611-7721-D83922AA6B3A}"/>
              </a:ext>
            </a:extLst>
          </p:cNvPr>
          <p:cNvPicPr>
            <a:picLocks noChangeAspect="1"/>
          </p:cNvPicPr>
          <p:nvPr/>
        </p:nvPicPr>
        <p:blipFill>
          <a:blip r:embed="rId4"/>
          <a:stretch>
            <a:fillRect/>
          </a:stretch>
        </p:blipFill>
        <p:spPr>
          <a:xfrm>
            <a:off x="4186749" y="3686779"/>
            <a:ext cx="3788341" cy="2367463"/>
          </a:xfrm>
          <a:prstGeom prst="rect">
            <a:avLst/>
          </a:prstGeom>
        </p:spPr>
      </p:pic>
      <p:sp>
        <p:nvSpPr>
          <p:cNvPr id="2" name="Title 1">
            <a:extLst>
              <a:ext uri="{FF2B5EF4-FFF2-40B4-BE49-F238E27FC236}">
                <a16:creationId xmlns:a16="http://schemas.microsoft.com/office/drawing/2014/main" id="{09212B61-8F62-36D6-AEE9-14140D5A85F9}"/>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7F19B5E-B214-B1A3-1330-EB55ED84593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07587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10B1-64C3-88B2-5804-B51FC27DCB3E}"/>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CA61E4F1-1630-4D6A-4399-084C598A6239}"/>
              </a:ext>
            </a:extLst>
          </p:cNvPr>
          <p:cNvSpPr>
            <a:spLocks noGrp="1"/>
          </p:cNvSpPr>
          <p:nvPr>
            <p:ph type="subTitle" idx="1"/>
          </p:nvPr>
        </p:nvSpPr>
        <p:spPr/>
        <p:txBody>
          <a:bodyPr/>
          <a:lstStyle/>
          <a:p>
            <a:endParaRPr lang="en-US"/>
          </a:p>
        </p:txBody>
      </p:sp>
      <p:pic>
        <p:nvPicPr>
          <p:cNvPr id="7" name="Top 10 Đỉnh Núi Cao Nhất Thế Giới">
            <a:hlinkClick r:id="" action="ppaction://media"/>
            <a:extLst>
              <a:ext uri="{FF2B5EF4-FFF2-40B4-BE49-F238E27FC236}">
                <a16:creationId xmlns:a16="http://schemas.microsoft.com/office/drawing/2014/main" id="{F36EC3F5-218A-AC53-0378-2542AD9CE1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101430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1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FDECF-1FB8-6B0B-1375-7F1156A0691C}"/>
              </a:ext>
            </a:extLst>
          </p:cNvPr>
          <p:cNvSpPr>
            <a:spLocks noGrp="1"/>
          </p:cNvSpPr>
          <p:nvPr>
            <p:ph type="title"/>
          </p:nvPr>
        </p:nvSpPr>
        <p:spPr>
          <a:xfrm>
            <a:off x="7321877" y="5934462"/>
            <a:ext cx="4624930" cy="805200"/>
          </a:xfrm>
          <a:solidFill>
            <a:schemeClr val="accent3">
              <a:lumMod val="40000"/>
              <a:lumOff val="60000"/>
            </a:schemeClr>
          </a:solidFill>
        </p:spPr>
        <p:txBody>
          <a:bodyPr/>
          <a:lstStyle/>
          <a:p>
            <a:pPr algn="ctr"/>
            <a:r>
              <a:rPr lang="en-US" sz="4378">
                <a:solidFill>
                  <a:srgbClr val="0070C0"/>
                </a:solidFill>
              </a:rPr>
              <a:t>Trang 11</a:t>
            </a:r>
          </a:p>
        </p:txBody>
      </p:sp>
      <p:sp>
        <p:nvSpPr>
          <p:cNvPr id="6" name="Subtitle 4">
            <a:extLst>
              <a:ext uri="{FF2B5EF4-FFF2-40B4-BE49-F238E27FC236}">
                <a16:creationId xmlns:a16="http://schemas.microsoft.com/office/drawing/2014/main" id="{512E60DC-7E3F-F284-F186-849F58A1C7C5}"/>
              </a:ext>
            </a:extLst>
          </p:cNvPr>
          <p:cNvSpPr txBox="1">
            <a:spLocks/>
          </p:cNvSpPr>
          <p:nvPr/>
        </p:nvSpPr>
        <p:spPr>
          <a:xfrm>
            <a:off x="97101" y="1875331"/>
            <a:ext cx="11967638" cy="2318486"/>
          </a:xfrm>
          <a:prstGeom prst="rect">
            <a:avLst/>
          </a:prstGeom>
          <a:noFill/>
          <a:ln>
            <a:noFill/>
          </a:ln>
        </p:spPr>
        <p:txBody>
          <a:bodyPr spcFirstLastPara="1" wrap="square" lIns="90973" tIns="90973" rIns="90973" bIns="90973"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Varela Round"/>
              <a:buNone/>
              <a:defRPr sz="2128" b="0" i="0" u="none" strike="noStrike" cap="none">
                <a:solidFill>
                  <a:schemeClr val="dk1"/>
                </a:solidFill>
                <a:latin typeface="Varela Round"/>
                <a:ea typeface="Varela Round"/>
                <a:cs typeface="Varela Round"/>
                <a:sym typeface="Varela Round"/>
              </a:defRPr>
            </a:lvl1pPr>
            <a:lvl2pPr marL="914400" marR="0" lvl="1"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2pPr>
            <a:lvl3pPr marL="1371600" marR="0" lvl="2"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3pPr>
            <a:lvl4pPr marL="1828800" marR="0" lvl="3"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4pPr>
            <a:lvl5pPr marL="2286000" marR="0" lvl="4"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5pPr>
            <a:lvl6pPr marL="2743200" marR="0" lvl="5"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6pPr>
            <a:lvl7pPr marL="3200400" marR="0" lvl="6"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7pPr>
            <a:lvl8pPr marL="3657600" marR="0" lvl="7"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8pPr>
            <a:lvl9pPr marL="4114800" marR="0" lvl="8"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9pPr>
          </a:lstStyle>
          <a:p>
            <a:r>
              <a:rPr lang="en-US" sz="5373" b="1">
                <a:solidFill>
                  <a:srgbClr val="0070C0"/>
                </a:solidFill>
                <a:latin typeface="+mj-lt"/>
              </a:rPr>
              <a:t>BÀI 45:</a:t>
            </a:r>
          </a:p>
          <a:p>
            <a:r>
              <a:rPr lang="en-US" sz="5373" b="1">
                <a:solidFill>
                  <a:srgbClr val="0070C0"/>
                </a:solidFill>
                <a:latin typeface="+mj-lt"/>
              </a:rPr>
              <a:t>SO SÁNH CÁC SỐ </a:t>
            </a:r>
          </a:p>
          <a:p>
            <a:r>
              <a:rPr lang="en-US" sz="5373" b="1">
                <a:solidFill>
                  <a:srgbClr val="0070C0"/>
                </a:solidFill>
                <a:latin typeface="+mj-lt"/>
              </a:rPr>
              <a:t>TRONG PHẠM VI 10 00</a:t>
            </a:r>
          </a:p>
          <a:p>
            <a:r>
              <a:rPr lang="en-US" sz="5373" b="1">
                <a:solidFill>
                  <a:srgbClr val="0070C0"/>
                </a:solidFill>
                <a:latin typeface="+mj-lt"/>
              </a:rPr>
              <a:t>(Tiết 2)</a:t>
            </a:r>
          </a:p>
        </p:txBody>
      </p:sp>
    </p:spTree>
    <p:extLst>
      <p:ext uri="{BB962C8B-B14F-4D97-AF65-F5344CB8AC3E}">
        <p14:creationId xmlns:p14="http://schemas.microsoft.com/office/powerpoint/2010/main" val="3023616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EE4C968-281B-3B9D-A2D9-DBDF5F01ADB7}"/>
              </a:ext>
            </a:extLst>
          </p:cNvPr>
          <p:cNvSpPr txBox="1"/>
          <p:nvPr/>
        </p:nvSpPr>
        <p:spPr>
          <a:xfrm>
            <a:off x="77764" y="6858000"/>
            <a:ext cx="12005187" cy="2215991"/>
          </a:xfrm>
          <a:prstGeom prst="rect">
            <a:avLst/>
          </a:prstGeom>
          <a:noFill/>
        </p:spPr>
        <p:txBody>
          <a:bodyPr wrap="square" rtlCol="0">
            <a:spAutoFit/>
          </a:bodyPr>
          <a:lstStyle/>
          <a:p>
            <a:pPr algn="ctr"/>
            <a:r>
              <a:rPr lang="en-US" sz="13800">
                <a:ln w="76200">
                  <a:solidFill>
                    <a:srgbClr val="F44461"/>
                  </a:solidFill>
                </a:ln>
                <a:solidFill>
                  <a:schemeClr val="bg1"/>
                </a:solidFill>
                <a:effectLst>
                  <a:glow rad="101600">
                    <a:srgbClr val="7030A0">
                      <a:alpha val="60000"/>
                    </a:srgbClr>
                  </a:glow>
                </a:effectLst>
                <a:latin typeface="SVN-Billo" panose="00000400000000000000" pitchFamily="2" charset="0"/>
              </a:rPr>
              <a:t>Luyện tập</a:t>
            </a:r>
          </a:p>
        </p:txBody>
      </p:sp>
      <p:pic>
        <p:nvPicPr>
          <p:cNvPr id="2" name="Picture 1">
            <a:extLst>
              <a:ext uri="{FF2B5EF4-FFF2-40B4-BE49-F238E27FC236}">
                <a16:creationId xmlns:a16="http://schemas.microsoft.com/office/drawing/2014/main" id="{A388BFAC-ECF1-0AA5-9544-FB52DE8F6CC6}"/>
              </a:ext>
            </a:extLst>
          </p:cNvPr>
          <p:cNvPicPr>
            <a:picLocks noChangeAspect="1"/>
          </p:cNvPicPr>
          <p:nvPr/>
        </p:nvPicPr>
        <p:blipFill>
          <a:blip r:embed="rId3"/>
          <a:stretch>
            <a:fillRect/>
          </a:stretch>
        </p:blipFill>
        <p:spPr>
          <a:xfrm>
            <a:off x="78887" y="2291997"/>
            <a:ext cx="12004064" cy="2274005"/>
          </a:xfrm>
          <a:prstGeom prst="rect">
            <a:avLst/>
          </a:prstGeom>
        </p:spPr>
      </p:pic>
    </p:spTree>
    <p:extLst>
      <p:ext uri="{BB962C8B-B14F-4D97-AF65-F5344CB8AC3E}">
        <p14:creationId xmlns:p14="http://schemas.microsoft.com/office/powerpoint/2010/main" val="2015738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2" name="TextBox 1">
            <a:extLst>
              <a:ext uri="{FF2B5EF4-FFF2-40B4-BE49-F238E27FC236}">
                <a16:creationId xmlns:a16="http://schemas.microsoft.com/office/drawing/2014/main" id="{0DD31E4E-21D0-107A-1404-236E68E4B29A}"/>
              </a:ext>
            </a:extLst>
          </p:cNvPr>
          <p:cNvSpPr txBox="1"/>
          <p:nvPr/>
        </p:nvSpPr>
        <p:spPr>
          <a:xfrm>
            <a:off x="2118695" y="1907235"/>
            <a:ext cx="4721643" cy="707886"/>
          </a:xfrm>
          <a:prstGeom prst="rect">
            <a:avLst/>
          </a:prstGeom>
          <a:solidFill>
            <a:srgbClr val="F7E9A1"/>
          </a:solidFill>
        </p:spPr>
        <p:txBody>
          <a:bodyPr wrap="square" rtlCol="0">
            <a:spAutoFit/>
          </a:bodyPr>
          <a:lstStyle/>
          <a:p>
            <a:pPr algn="just"/>
            <a:r>
              <a:rPr lang="en-US" sz="4000"/>
              <a:t>a) 10 000 &gt; 9 999</a:t>
            </a:r>
          </a:p>
        </p:txBody>
      </p:sp>
      <p:sp>
        <p:nvSpPr>
          <p:cNvPr id="4" name="Rectangle: Rounded Corners 3">
            <a:extLst>
              <a:ext uri="{FF2B5EF4-FFF2-40B4-BE49-F238E27FC236}">
                <a16:creationId xmlns:a16="http://schemas.microsoft.com/office/drawing/2014/main" id="{8AC70040-BCD0-45C8-9E65-43DF1821F7D4}"/>
              </a:ext>
            </a:extLst>
          </p:cNvPr>
          <p:cNvSpPr/>
          <p:nvPr/>
        </p:nvSpPr>
        <p:spPr>
          <a:xfrm>
            <a:off x="6466265" y="1907235"/>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Đ</a:t>
            </a:r>
          </a:p>
        </p:txBody>
      </p:sp>
      <p:sp>
        <p:nvSpPr>
          <p:cNvPr id="3" name="Rectangle: Rounded Corners 2">
            <a:extLst>
              <a:ext uri="{FF2B5EF4-FFF2-40B4-BE49-F238E27FC236}">
                <a16:creationId xmlns:a16="http://schemas.microsoft.com/office/drawing/2014/main" id="{6261DDAA-4DD9-ED30-F8C7-54CC7488FB01}"/>
              </a:ext>
            </a:extLst>
          </p:cNvPr>
          <p:cNvSpPr/>
          <p:nvPr/>
        </p:nvSpPr>
        <p:spPr>
          <a:xfrm>
            <a:off x="6466265" y="1907235"/>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grpSp>
        <p:nvGrpSpPr>
          <p:cNvPr id="6" name="Group 5">
            <a:extLst>
              <a:ext uri="{FF2B5EF4-FFF2-40B4-BE49-F238E27FC236}">
                <a16:creationId xmlns:a16="http://schemas.microsoft.com/office/drawing/2014/main" id="{641DDFC2-857E-64AA-BE4C-6A7AA4A52AF7}"/>
              </a:ext>
            </a:extLst>
          </p:cNvPr>
          <p:cNvGrpSpPr/>
          <p:nvPr/>
        </p:nvGrpSpPr>
        <p:grpSpPr>
          <a:xfrm>
            <a:off x="986619" y="668988"/>
            <a:ext cx="9123861" cy="909883"/>
            <a:chOff x="906178" y="518160"/>
            <a:chExt cx="9169173"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1</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2" y="664931"/>
              <a:ext cx="8383109" cy="649540"/>
            </a:xfrm>
            <a:prstGeom prst="rect">
              <a:avLst/>
            </a:prstGeom>
            <a:solidFill>
              <a:srgbClr val="F7E9A1"/>
            </a:solidFill>
          </p:spPr>
          <p:txBody>
            <a:bodyPr wrap="square" rtlCol="0">
              <a:spAutoFit/>
            </a:bodyPr>
            <a:lstStyle/>
            <a:p>
              <a:pPr algn="just"/>
              <a:r>
                <a:rPr lang="en-US" sz="3600"/>
                <a:t>Đ, S ?</a:t>
              </a:r>
            </a:p>
          </p:txBody>
        </p:sp>
      </p:grpSp>
      <p:sp>
        <p:nvSpPr>
          <p:cNvPr id="5" name="TextBox 4">
            <a:extLst>
              <a:ext uri="{FF2B5EF4-FFF2-40B4-BE49-F238E27FC236}">
                <a16:creationId xmlns:a16="http://schemas.microsoft.com/office/drawing/2014/main" id="{20723094-05E3-0BE1-365F-34C6510357D1}"/>
              </a:ext>
            </a:extLst>
          </p:cNvPr>
          <p:cNvSpPr txBox="1"/>
          <p:nvPr/>
        </p:nvSpPr>
        <p:spPr>
          <a:xfrm>
            <a:off x="2816119" y="3070046"/>
            <a:ext cx="4721643" cy="707886"/>
          </a:xfrm>
          <a:prstGeom prst="rect">
            <a:avLst/>
          </a:prstGeom>
          <a:solidFill>
            <a:srgbClr val="F7E9A1"/>
          </a:solidFill>
        </p:spPr>
        <p:txBody>
          <a:bodyPr wrap="square" rtlCol="0">
            <a:spAutoFit/>
          </a:bodyPr>
          <a:lstStyle/>
          <a:p>
            <a:pPr algn="just"/>
            <a:r>
              <a:rPr lang="en-US" sz="4000"/>
              <a:t>6 742 &gt; 6 743</a:t>
            </a:r>
          </a:p>
        </p:txBody>
      </p:sp>
      <p:sp>
        <p:nvSpPr>
          <p:cNvPr id="12" name="Rectangle: Rounded Corners 11">
            <a:extLst>
              <a:ext uri="{FF2B5EF4-FFF2-40B4-BE49-F238E27FC236}">
                <a16:creationId xmlns:a16="http://schemas.microsoft.com/office/drawing/2014/main" id="{5DD0B859-4102-8B1B-1552-9E5C2977BF8A}"/>
              </a:ext>
            </a:extLst>
          </p:cNvPr>
          <p:cNvSpPr/>
          <p:nvPr/>
        </p:nvSpPr>
        <p:spPr>
          <a:xfrm>
            <a:off x="6262204" y="3070046"/>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S</a:t>
            </a:r>
          </a:p>
        </p:txBody>
      </p:sp>
      <p:sp>
        <p:nvSpPr>
          <p:cNvPr id="14" name="Rectangle: Rounded Corners 13">
            <a:extLst>
              <a:ext uri="{FF2B5EF4-FFF2-40B4-BE49-F238E27FC236}">
                <a16:creationId xmlns:a16="http://schemas.microsoft.com/office/drawing/2014/main" id="{948C3DDB-6405-6E8D-3A17-27E02F70BCD8}"/>
              </a:ext>
            </a:extLst>
          </p:cNvPr>
          <p:cNvSpPr/>
          <p:nvPr/>
        </p:nvSpPr>
        <p:spPr>
          <a:xfrm>
            <a:off x="6262204" y="3070046"/>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
        <p:nvSpPr>
          <p:cNvPr id="16" name="TextBox 15">
            <a:extLst>
              <a:ext uri="{FF2B5EF4-FFF2-40B4-BE49-F238E27FC236}">
                <a16:creationId xmlns:a16="http://schemas.microsoft.com/office/drawing/2014/main" id="{7D6DD889-766F-4B4F-D2C5-F143E2408355}"/>
              </a:ext>
            </a:extLst>
          </p:cNvPr>
          <p:cNvSpPr txBox="1"/>
          <p:nvPr/>
        </p:nvSpPr>
        <p:spPr>
          <a:xfrm>
            <a:off x="2118695" y="4399879"/>
            <a:ext cx="6079908" cy="707886"/>
          </a:xfrm>
          <a:prstGeom prst="rect">
            <a:avLst/>
          </a:prstGeom>
          <a:solidFill>
            <a:srgbClr val="F7E9A1"/>
          </a:solidFill>
        </p:spPr>
        <p:txBody>
          <a:bodyPr wrap="square" rtlCol="0">
            <a:spAutoFit/>
          </a:bodyPr>
          <a:lstStyle/>
          <a:p>
            <a:pPr algn="just"/>
            <a:r>
              <a:rPr lang="en-US" sz="4000"/>
              <a:t>b) 3 080 = 3 000 + 80</a:t>
            </a:r>
          </a:p>
        </p:txBody>
      </p:sp>
      <p:sp>
        <p:nvSpPr>
          <p:cNvPr id="17" name="Rectangle: Rounded Corners 16">
            <a:extLst>
              <a:ext uri="{FF2B5EF4-FFF2-40B4-BE49-F238E27FC236}">
                <a16:creationId xmlns:a16="http://schemas.microsoft.com/office/drawing/2014/main" id="{021F16EB-F743-AE9D-9765-0BF5E8378CFC}"/>
              </a:ext>
            </a:extLst>
          </p:cNvPr>
          <p:cNvSpPr/>
          <p:nvPr/>
        </p:nvSpPr>
        <p:spPr>
          <a:xfrm>
            <a:off x="7241178" y="4368883"/>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Đ</a:t>
            </a:r>
          </a:p>
        </p:txBody>
      </p:sp>
      <p:sp>
        <p:nvSpPr>
          <p:cNvPr id="19" name="Rectangle: Rounded Corners 18">
            <a:extLst>
              <a:ext uri="{FF2B5EF4-FFF2-40B4-BE49-F238E27FC236}">
                <a16:creationId xmlns:a16="http://schemas.microsoft.com/office/drawing/2014/main" id="{CAB118AC-F4C1-6BDE-15B2-F547CA1702E7}"/>
              </a:ext>
            </a:extLst>
          </p:cNvPr>
          <p:cNvSpPr/>
          <p:nvPr/>
        </p:nvSpPr>
        <p:spPr>
          <a:xfrm>
            <a:off x="7241178" y="4368883"/>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
        <p:nvSpPr>
          <p:cNvPr id="21" name="TextBox 20">
            <a:extLst>
              <a:ext uri="{FF2B5EF4-FFF2-40B4-BE49-F238E27FC236}">
                <a16:creationId xmlns:a16="http://schemas.microsoft.com/office/drawing/2014/main" id="{48360F27-59AD-737E-5984-D0A8FC05713D}"/>
              </a:ext>
            </a:extLst>
          </p:cNvPr>
          <p:cNvSpPr txBox="1"/>
          <p:nvPr/>
        </p:nvSpPr>
        <p:spPr>
          <a:xfrm>
            <a:off x="2816119" y="5562690"/>
            <a:ext cx="8606132" cy="707886"/>
          </a:xfrm>
          <a:prstGeom prst="rect">
            <a:avLst/>
          </a:prstGeom>
          <a:solidFill>
            <a:srgbClr val="F7E9A1"/>
          </a:solidFill>
        </p:spPr>
        <p:txBody>
          <a:bodyPr wrap="square" rtlCol="0">
            <a:spAutoFit/>
          </a:bodyPr>
          <a:lstStyle/>
          <a:p>
            <a:pPr algn="just"/>
            <a:r>
              <a:rPr lang="en-US" sz="4000"/>
              <a:t>9 876 = 9 000 + 800 + 70 + 6</a:t>
            </a:r>
          </a:p>
        </p:txBody>
      </p:sp>
      <p:sp>
        <p:nvSpPr>
          <p:cNvPr id="27" name="Rectangle: Rounded Corners 26">
            <a:extLst>
              <a:ext uri="{FF2B5EF4-FFF2-40B4-BE49-F238E27FC236}">
                <a16:creationId xmlns:a16="http://schemas.microsoft.com/office/drawing/2014/main" id="{40E2C491-5F63-9FE8-F175-3AB1F57059B1}"/>
              </a:ext>
            </a:extLst>
          </p:cNvPr>
          <p:cNvSpPr/>
          <p:nvPr/>
        </p:nvSpPr>
        <p:spPr>
          <a:xfrm>
            <a:off x="9705411" y="5475936"/>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Đ</a:t>
            </a:r>
          </a:p>
        </p:txBody>
      </p:sp>
      <p:sp>
        <p:nvSpPr>
          <p:cNvPr id="28" name="Rectangle: Rounded Corners 27">
            <a:extLst>
              <a:ext uri="{FF2B5EF4-FFF2-40B4-BE49-F238E27FC236}">
                <a16:creationId xmlns:a16="http://schemas.microsoft.com/office/drawing/2014/main" id="{1DA9A747-CF95-0F61-45D8-DCDDF3FEF2AE}"/>
              </a:ext>
            </a:extLst>
          </p:cNvPr>
          <p:cNvSpPr/>
          <p:nvPr/>
        </p:nvSpPr>
        <p:spPr>
          <a:xfrm>
            <a:off x="9705411" y="5475936"/>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Tree>
    <p:extLst>
      <p:ext uri="{BB962C8B-B14F-4D97-AF65-F5344CB8AC3E}">
        <p14:creationId xmlns:p14="http://schemas.microsoft.com/office/powerpoint/2010/main" val="2082122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14"/>
                                        </p:tgtEl>
                                      </p:cBhvr>
                                    </p:animEffect>
                                    <p:anim calcmode="lin" valueType="num">
                                      <p:cBhvr>
                                        <p:cTn id="14" dur="1000"/>
                                        <p:tgtEl>
                                          <p:spTgt spid="14"/>
                                        </p:tgtEl>
                                        <p:attrNameLst>
                                          <p:attrName>ppt_x</p:attrName>
                                        </p:attrNameLst>
                                      </p:cBhvr>
                                      <p:tavLst>
                                        <p:tav tm="0">
                                          <p:val>
                                            <p:strVal val="ppt_x"/>
                                          </p:val>
                                        </p:tav>
                                        <p:tav tm="100000">
                                          <p:val>
                                            <p:strVal val="ppt_x"/>
                                          </p:val>
                                        </p:tav>
                                      </p:tavLst>
                                    </p:anim>
                                    <p:anim calcmode="lin" valueType="num">
                                      <p:cBhvr>
                                        <p:cTn id="15" dur="1000"/>
                                        <p:tgtEl>
                                          <p:spTgt spid="14"/>
                                        </p:tgtEl>
                                        <p:attrNameLst>
                                          <p:attrName>ppt_y</p:attrName>
                                        </p:attrNameLst>
                                      </p:cBhvr>
                                      <p:tavLst>
                                        <p:tav tm="0">
                                          <p:val>
                                            <p:strVal val="ppt_y"/>
                                          </p:val>
                                        </p:tav>
                                        <p:tav tm="100000">
                                          <p:val>
                                            <p:strVal val="ppt_y+.1"/>
                                          </p:val>
                                        </p:tav>
                                      </p:tavLst>
                                    </p:anim>
                                    <p:set>
                                      <p:cBhvr>
                                        <p:cTn id="16" dur="1" fill="hold">
                                          <p:stCondLst>
                                            <p:cond delay="999"/>
                                          </p:stCondLst>
                                        </p:cTn>
                                        <p:tgtEl>
                                          <p:spTgt spid="1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9"/>
                                        </p:tgtEl>
                                      </p:cBhvr>
                                    </p:animEffect>
                                    <p:anim calcmode="lin" valueType="num">
                                      <p:cBhvr>
                                        <p:cTn id="21" dur="1000"/>
                                        <p:tgtEl>
                                          <p:spTgt spid="19"/>
                                        </p:tgtEl>
                                        <p:attrNameLst>
                                          <p:attrName>ppt_x</p:attrName>
                                        </p:attrNameLst>
                                      </p:cBhvr>
                                      <p:tavLst>
                                        <p:tav tm="0">
                                          <p:val>
                                            <p:strVal val="ppt_x"/>
                                          </p:val>
                                        </p:tav>
                                        <p:tav tm="100000">
                                          <p:val>
                                            <p:strVal val="ppt_x"/>
                                          </p:val>
                                        </p:tav>
                                      </p:tavLst>
                                    </p:anim>
                                    <p:anim calcmode="lin" valueType="num">
                                      <p:cBhvr>
                                        <p:cTn id="22" dur="1000"/>
                                        <p:tgtEl>
                                          <p:spTgt spid="19"/>
                                        </p:tgtEl>
                                        <p:attrNameLst>
                                          <p:attrName>ppt_y</p:attrName>
                                        </p:attrNameLst>
                                      </p:cBhvr>
                                      <p:tavLst>
                                        <p:tav tm="0">
                                          <p:val>
                                            <p:strVal val="ppt_y"/>
                                          </p:val>
                                        </p:tav>
                                        <p:tav tm="100000">
                                          <p:val>
                                            <p:strVal val="ppt_y+.1"/>
                                          </p:val>
                                        </p:tav>
                                      </p:tavLst>
                                    </p:anim>
                                    <p:set>
                                      <p:cBhvr>
                                        <p:cTn id="23" dur="1" fill="hold">
                                          <p:stCondLst>
                                            <p:cond delay="999"/>
                                          </p:stCondLst>
                                        </p:cTn>
                                        <p:tgtEl>
                                          <p:spTgt spid="1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28"/>
                                        </p:tgtEl>
                                      </p:cBhvr>
                                    </p:animEffect>
                                    <p:anim calcmode="lin" valueType="num">
                                      <p:cBhvr>
                                        <p:cTn id="28" dur="1000"/>
                                        <p:tgtEl>
                                          <p:spTgt spid="28"/>
                                        </p:tgtEl>
                                        <p:attrNameLst>
                                          <p:attrName>ppt_x</p:attrName>
                                        </p:attrNameLst>
                                      </p:cBhvr>
                                      <p:tavLst>
                                        <p:tav tm="0">
                                          <p:val>
                                            <p:strVal val="ppt_x"/>
                                          </p:val>
                                        </p:tav>
                                        <p:tav tm="100000">
                                          <p:val>
                                            <p:strVal val="ppt_x"/>
                                          </p:val>
                                        </p:tav>
                                      </p:tavLst>
                                    </p:anim>
                                    <p:anim calcmode="lin" valueType="num">
                                      <p:cBhvr>
                                        <p:cTn id="29" dur="1000"/>
                                        <p:tgtEl>
                                          <p:spTgt spid="28"/>
                                        </p:tgtEl>
                                        <p:attrNameLst>
                                          <p:attrName>ppt_y</p:attrName>
                                        </p:attrNameLst>
                                      </p:cBhvr>
                                      <p:tavLst>
                                        <p:tav tm="0">
                                          <p:val>
                                            <p:strVal val="ppt_y"/>
                                          </p:val>
                                        </p:tav>
                                        <p:tav tm="100000">
                                          <p:val>
                                            <p:strVal val="ppt_y+.1"/>
                                          </p:val>
                                        </p:tav>
                                      </p:tavLst>
                                    </p:anim>
                                    <p:set>
                                      <p:cBhvr>
                                        <p:cTn id="30" dur="1" fill="hold">
                                          <p:stCondLst>
                                            <p:cond delay="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9"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183243" y="122607"/>
            <a:ext cx="11768214" cy="2454370"/>
            <a:chOff x="906178" y="518160"/>
            <a:chExt cx="11826658" cy="2466554"/>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2</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0" y="664931"/>
              <a:ext cx="11040596" cy="2319783"/>
            </a:xfrm>
            <a:prstGeom prst="rect">
              <a:avLst/>
            </a:prstGeom>
            <a:solidFill>
              <a:srgbClr val="F7E9A1"/>
            </a:solidFill>
          </p:spPr>
          <p:txBody>
            <a:bodyPr wrap="square" rtlCol="0">
              <a:spAutoFit/>
            </a:bodyPr>
            <a:lstStyle/>
            <a:p>
              <a:pPr algn="just"/>
              <a:r>
                <a:rPr lang="en-US" sz="3600"/>
                <a:t>Hai chú sóc đi du lịch vòng quanh thế giới bằng khinh khí cầu. Hai chú đã chuẩn bị bốn túi hạt dẻ để ăn dần theo thứ tự từ túi nặng nhất đến túi nhẹ nhất. Hỏi túi nào được ăn cuối cùng?</a:t>
              </a:r>
            </a:p>
          </p:txBody>
        </p:sp>
      </p:grpSp>
      <p:pic>
        <p:nvPicPr>
          <p:cNvPr id="3" name="Picture 2">
            <a:extLst>
              <a:ext uri="{FF2B5EF4-FFF2-40B4-BE49-F238E27FC236}">
                <a16:creationId xmlns:a16="http://schemas.microsoft.com/office/drawing/2014/main" id="{C5179C8E-6E86-0314-CA68-5E0BBF7B834E}"/>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737406" y="2576977"/>
            <a:ext cx="6687025" cy="2851502"/>
          </a:xfrm>
          <a:prstGeom prst="rect">
            <a:avLst/>
          </a:prstGeom>
          <a:ln>
            <a:noFill/>
          </a:ln>
          <a:effectLst>
            <a:softEdge rad="112500"/>
          </a:effectLst>
        </p:spPr>
      </p:pic>
      <p:sp>
        <p:nvSpPr>
          <p:cNvPr id="4" name="TextBox 3">
            <a:extLst>
              <a:ext uri="{FF2B5EF4-FFF2-40B4-BE49-F238E27FC236}">
                <a16:creationId xmlns:a16="http://schemas.microsoft.com/office/drawing/2014/main" id="{02D37514-98AB-CDFF-F82F-93ED5336AFF7}"/>
              </a:ext>
            </a:extLst>
          </p:cNvPr>
          <p:cNvSpPr txBox="1"/>
          <p:nvPr/>
        </p:nvSpPr>
        <p:spPr>
          <a:xfrm>
            <a:off x="4163250" y="3105834"/>
            <a:ext cx="876613" cy="646331"/>
          </a:xfrm>
          <a:prstGeom prst="rect">
            <a:avLst/>
          </a:prstGeom>
          <a:noFill/>
        </p:spPr>
        <p:txBody>
          <a:bodyPr wrap="square" rtlCol="0">
            <a:spAutoFit/>
          </a:bodyPr>
          <a:lstStyle/>
          <a:p>
            <a:pPr algn="just"/>
            <a:r>
              <a:rPr lang="en-US" sz="3600"/>
              <a:t>(1)</a:t>
            </a:r>
          </a:p>
        </p:txBody>
      </p:sp>
      <p:sp>
        <p:nvSpPr>
          <p:cNvPr id="5" name="TextBox 4">
            <a:extLst>
              <a:ext uri="{FF2B5EF4-FFF2-40B4-BE49-F238E27FC236}">
                <a16:creationId xmlns:a16="http://schemas.microsoft.com/office/drawing/2014/main" id="{253F276E-E147-1496-93F1-5817D4E71E09}"/>
              </a:ext>
            </a:extLst>
          </p:cNvPr>
          <p:cNvSpPr txBox="1"/>
          <p:nvPr/>
        </p:nvSpPr>
        <p:spPr>
          <a:xfrm>
            <a:off x="6130327" y="4002728"/>
            <a:ext cx="876613" cy="646331"/>
          </a:xfrm>
          <a:prstGeom prst="rect">
            <a:avLst/>
          </a:prstGeom>
          <a:noFill/>
        </p:spPr>
        <p:txBody>
          <a:bodyPr wrap="square" rtlCol="0">
            <a:spAutoFit/>
          </a:bodyPr>
          <a:lstStyle/>
          <a:p>
            <a:pPr algn="just"/>
            <a:r>
              <a:rPr lang="en-US" sz="3600"/>
              <a:t>(2)</a:t>
            </a:r>
          </a:p>
        </p:txBody>
      </p:sp>
      <p:sp>
        <p:nvSpPr>
          <p:cNvPr id="11" name="TextBox 10">
            <a:extLst>
              <a:ext uri="{FF2B5EF4-FFF2-40B4-BE49-F238E27FC236}">
                <a16:creationId xmlns:a16="http://schemas.microsoft.com/office/drawing/2014/main" id="{E3E9ECA7-9150-BC5B-A9FF-9D2599256908}"/>
              </a:ext>
            </a:extLst>
          </p:cNvPr>
          <p:cNvSpPr txBox="1"/>
          <p:nvPr/>
        </p:nvSpPr>
        <p:spPr>
          <a:xfrm>
            <a:off x="8701838" y="3140166"/>
            <a:ext cx="876613" cy="646331"/>
          </a:xfrm>
          <a:prstGeom prst="rect">
            <a:avLst/>
          </a:prstGeom>
          <a:noFill/>
        </p:spPr>
        <p:txBody>
          <a:bodyPr wrap="square" rtlCol="0">
            <a:spAutoFit/>
          </a:bodyPr>
          <a:lstStyle/>
          <a:p>
            <a:pPr algn="just"/>
            <a:r>
              <a:rPr lang="en-US" sz="3600"/>
              <a:t>(3)</a:t>
            </a:r>
          </a:p>
        </p:txBody>
      </p:sp>
      <p:sp>
        <p:nvSpPr>
          <p:cNvPr id="12" name="TextBox 11">
            <a:extLst>
              <a:ext uri="{FF2B5EF4-FFF2-40B4-BE49-F238E27FC236}">
                <a16:creationId xmlns:a16="http://schemas.microsoft.com/office/drawing/2014/main" id="{A9761958-A3A5-A258-5A38-74A56AEE9350}"/>
              </a:ext>
            </a:extLst>
          </p:cNvPr>
          <p:cNvSpPr txBox="1"/>
          <p:nvPr/>
        </p:nvSpPr>
        <p:spPr>
          <a:xfrm>
            <a:off x="2583386" y="4003375"/>
            <a:ext cx="784332" cy="645684"/>
          </a:xfrm>
          <a:prstGeom prst="rect">
            <a:avLst/>
          </a:prstGeom>
          <a:noFill/>
        </p:spPr>
        <p:txBody>
          <a:bodyPr wrap="square" rtlCol="0">
            <a:spAutoFit/>
          </a:bodyPr>
          <a:lstStyle/>
          <a:p>
            <a:pPr algn="just"/>
            <a:r>
              <a:rPr lang="en-US" sz="3600"/>
              <a:t>(4)</a:t>
            </a:r>
          </a:p>
        </p:txBody>
      </p:sp>
      <p:sp>
        <p:nvSpPr>
          <p:cNvPr id="13" name="TextBox 12">
            <a:extLst>
              <a:ext uri="{FF2B5EF4-FFF2-40B4-BE49-F238E27FC236}">
                <a16:creationId xmlns:a16="http://schemas.microsoft.com/office/drawing/2014/main" id="{07411492-2FDD-7738-8AF6-69A30DDC2ACC}"/>
              </a:ext>
            </a:extLst>
          </p:cNvPr>
          <p:cNvSpPr txBox="1"/>
          <p:nvPr/>
        </p:nvSpPr>
        <p:spPr>
          <a:xfrm>
            <a:off x="2464497" y="5500500"/>
            <a:ext cx="7232841" cy="1323439"/>
          </a:xfrm>
          <a:prstGeom prst="rect">
            <a:avLst/>
          </a:prstGeom>
          <a:solidFill>
            <a:srgbClr val="F9EBA1"/>
          </a:solidFill>
        </p:spPr>
        <p:txBody>
          <a:bodyPr wrap="square" rtlCol="0">
            <a:spAutoFit/>
          </a:bodyPr>
          <a:lstStyle/>
          <a:p>
            <a:pPr algn="ctr"/>
            <a:r>
              <a:rPr lang="en-US" sz="4000"/>
              <a:t>Túi được ăn cuối cùng là túi màu xanh lá cây (4 352 g).</a:t>
            </a:r>
          </a:p>
        </p:txBody>
      </p:sp>
    </p:spTree>
    <p:extLst>
      <p:ext uri="{BB962C8B-B14F-4D97-AF65-F5344CB8AC3E}">
        <p14:creationId xmlns:p14="http://schemas.microsoft.com/office/powerpoint/2010/main" val="4280548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P spid="12" grpId="0" animBg="1"/>
      <p:bldP spid="13" grpId="0" animBg="1"/>
    </p:bldLst>
  </p:timing>
</p:sld>
</file>

<file path=ppt/theme/theme1.xml><?xml version="1.0" encoding="utf-8"?>
<a:theme xmlns:a="http://schemas.openxmlformats.org/drawingml/2006/main" name="Printable Number Sense Activities for Pre-K by Slidesgo">
  <a:themeElements>
    <a:clrScheme name="Custom 11">
      <a:dk1>
        <a:sysClr val="windowText" lastClr="000000"/>
      </a:dk1>
      <a:lt1>
        <a:srgbClr val="F9EFA5"/>
      </a:lt1>
      <a:dk2>
        <a:srgbClr val="444D26"/>
      </a:dk2>
      <a:lt2>
        <a:srgbClr val="262626"/>
      </a:lt2>
      <a:accent1>
        <a:srgbClr val="FFFFFF"/>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1263</Words>
  <Application>Microsoft Office PowerPoint</Application>
  <PresentationFormat>Custom</PresentationFormat>
  <Paragraphs>132</Paragraphs>
  <Slides>19</Slides>
  <Notes>18</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Karla</vt:lpstr>
      <vt:lpstr>Varela Round</vt:lpstr>
      <vt:lpstr>Annifont</vt:lpstr>
      <vt:lpstr>Love Ya Like A Sister</vt:lpstr>
      <vt:lpstr>Arial</vt:lpstr>
      <vt:lpstr>Chau Philomene One</vt:lpstr>
      <vt:lpstr>HP001 4 hàng</vt:lpstr>
      <vt:lpstr>SVN-Billo</vt:lpstr>
      <vt:lpstr>Printable Number Sense Activities for Pre-K by Slidesgo</vt:lpstr>
      <vt:lpstr>Chuẩn bị</vt:lpstr>
      <vt:lpstr>PowerPoint Presentation</vt:lpstr>
      <vt:lpstr>PowerPoint Presentation</vt:lpstr>
      <vt:lpstr>PowerPoint Presentation</vt:lpstr>
      <vt:lpstr>PowerPoint Presentation</vt:lpstr>
      <vt:lpstr>Trang 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Linh Phan Thi  (FE FSC DN)</cp:lastModifiedBy>
  <cp:revision>48</cp:revision>
  <dcterms:modified xsi:type="dcterms:W3CDTF">2022-12-22T16:13:35Z</dcterms:modified>
</cp:coreProperties>
</file>