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7" r:id="rId4"/>
    <p:sldId id="291" r:id="rId5"/>
    <p:sldId id="293" r:id="rId6"/>
    <p:sldId id="27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273" r:id="rId15"/>
    <p:sldId id="302" r:id="rId16"/>
    <p:sldId id="303" r:id="rId17"/>
    <p:sldId id="304" r:id="rId18"/>
    <p:sldId id="305" r:id="rId19"/>
    <p:sldId id="306" r:id="rId20"/>
    <p:sldId id="281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</p:embeddedFont>
    <p:embeddedFont>
      <p:font typeface="字魂70号-灵悦黑体" panose="020B0604020202020204" charset="-122"/>
      <p:regular r:id="rId24"/>
    </p:embeddedFont>
  </p:embeddedFontLst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00"/>
    <a:srgbClr val="F2816A"/>
    <a:srgbClr val="D1C3F9"/>
    <a:srgbClr val="A597E7"/>
    <a:srgbClr val="E6E6E6"/>
    <a:srgbClr val="EFAFE7"/>
    <a:srgbClr val="F5E0FD"/>
    <a:srgbClr val="8FA4B6"/>
    <a:srgbClr val="A4B4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0" autoAdjust="0"/>
    <p:restoredTop sz="92839" autoAdjust="0"/>
  </p:normalViewPr>
  <p:slideViewPr>
    <p:cSldViewPr snapToGrid="0" showGuides="1">
      <p:cViewPr varScale="1">
        <p:scale>
          <a:sx n="67" d="100"/>
          <a:sy n="67" d="100"/>
        </p:scale>
        <p:origin x="546" y="7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AAA16-D76B-4C57-854D-F28205376862}" type="datetimeFigureOut">
              <a:rPr lang="zh-CN" altLang="en-US" smtClean="0"/>
              <a:t>2022/9/18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B5DF6-97D9-4CF6-B615-C72E2A06E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6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069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7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223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7766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46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1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D288796F-DC0B-4254-9081-00BD4EC76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51125"/>
          <a:stretch/>
        </p:blipFill>
        <p:spPr>
          <a:xfrm flipH="1">
            <a:off x="2042159" y="1"/>
            <a:ext cx="1014984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30FD61E2-D970-4129-B5C3-47964FC36ABF}"/>
              </a:ext>
            </a:extLst>
          </p:cNvPr>
          <p:cNvSpPr/>
          <p:nvPr userDrawn="1"/>
        </p:nvSpPr>
        <p:spPr>
          <a:xfrm>
            <a:off x="1071114" y="762000"/>
            <a:ext cx="10049774" cy="5334000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04A8DF3D-389F-492D-9E12-AF4FEA522336}"/>
              </a:ext>
            </a:extLst>
          </p:cNvPr>
          <p:cNvSpPr/>
          <p:nvPr userDrawn="1"/>
        </p:nvSpPr>
        <p:spPr>
          <a:xfrm>
            <a:off x="1214016" y="886287"/>
            <a:ext cx="9763969" cy="5085426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 w="19050">
            <a:solidFill>
              <a:srgbClr val="A597E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424919-BEDD-41DD-B0C6-E4584C01F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6200000">
            <a:off x="-2228850" y="2228850"/>
            <a:ext cx="6858000" cy="24003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7186064-2B30-4ED9-8369-66D589E3E9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3" y="1986364"/>
            <a:ext cx="3220792" cy="288527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7920BC9-A55D-486C-8622-59D58950A53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7" y="3053927"/>
            <a:ext cx="1265428" cy="260471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FF05DBA-7272-4C15-A7C1-71F05C3AA83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74" y="2855153"/>
            <a:ext cx="2169678" cy="29353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35514F3-936A-4B26-AB41-359E91713D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36"/>
          <a:stretch/>
        </p:blipFill>
        <p:spPr>
          <a:xfrm>
            <a:off x="-1" y="5107992"/>
            <a:ext cx="5566525" cy="17500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9AEAC9-ADFE-4C58-8DF1-7F9F86303C4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94" y="4461773"/>
            <a:ext cx="2248207" cy="21026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B36015-C5ED-44DC-A2DE-9D030C55F03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81" y="2360546"/>
            <a:ext cx="1875108" cy="28439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867ED67-208C-439D-9522-1EB7EC89A2F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5" y="5092346"/>
            <a:ext cx="1854109" cy="176565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E9C28D-FA5F-43A1-9E4A-7899FE911BC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" y="4290390"/>
            <a:ext cx="949506" cy="256760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4BAEDA-A2E9-41D1-9D14-1F195733A48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54" y="5669431"/>
            <a:ext cx="1941712" cy="119213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C8EB33A-04C9-4B4D-8E33-FE5D1B664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39402" b="19286"/>
          <a:stretch/>
        </p:blipFill>
        <p:spPr>
          <a:xfrm>
            <a:off x="8210601" y="2360546"/>
            <a:ext cx="4003570" cy="4499236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2B98C55B-9EE3-4F6E-838E-0294FEE77C1F}"/>
              </a:ext>
            </a:extLst>
          </p:cNvPr>
          <p:cNvGrpSpPr/>
          <p:nvPr userDrawn="1"/>
        </p:nvGrpSpPr>
        <p:grpSpPr>
          <a:xfrm>
            <a:off x="3691463" y="4531654"/>
            <a:ext cx="1514315" cy="1121233"/>
            <a:chOff x="6981714" y="7162396"/>
            <a:chExt cx="1712251" cy="1267789"/>
          </a:xfrm>
        </p:grpSpPr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BCEF70D1-12F2-4C00-AF8E-091A3B7859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7888" y="7163816"/>
              <a:ext cx="666077" cy="1264949"/>
            </a:xfrm>
            <a:prstGeom prst="rect">
              <a:avLst/>
            </a:prstGeom>
          </p:spPr>
        </p:pic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07707443-1AB6-496F-9615-71CC53BFDB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4802" y="7162396"/>
              <a:ext cx="666076" cy="1267789"/>
            </a:xfrm>
            <a:prstGeom prst="rect">
              <a:avLst/>
            </a:prstGeom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3C3ABC80-EF3C-48D0-9565-E0F7C2466A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14" y="7163816"/>
              <a:ext cx="666077" cy="1264949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AD8D4AFB-C3F0-4843-A299-127647D9D0E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423" y="4495716"/>
            <a:ext cx="845432" cy="23622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4DD500F-9EA1-4F03-BD7A-6B1C4D3D1DB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392" y="4576639"/>
            <a:ext cx="2395654" cy="2281361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397A880B-DFA7-4591-993B-95B4970C5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/>
          <a:srcRect t="20150" r="23699"/>
          <a:stretch/>
        </p:blipFill>
        <p:spPr>
          <a:xfrm>
            <a:off x="9296400" y="-3561"/>
            <a:ext cx="2895600" cy="25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277A12E-B343-41B3-AB4A-D6A7528D4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6200000">
            <a:off x="-2228850" y="2228850"/>
            <a:ext cx="6858000" cy="24003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A3ECF9B-6EDD-4C5F-8C66-E81BF0314F62}"/>
              </a:ext>
            </a:extLst>
          </p:cNvPr>
          <p:cNvSpPr/>
          <p:nvPr userDrawn="1"/>
        </p:nvSpPr>
        <p:spPr>
          <a:xfrm>
            <a:off x="-20844" y="1685821"/>
            <a:ext cx="12212844" cy="3644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AECA4D64-5F87-4929-B3FC-82BBC3E09988}"/>
              </a:ext>
            </a:extLst>
          </p:cNvPr>
          <p:cNvSpPr/>
          <p:nvPr userDrawn="1"/>
        </p:nvSpPr>
        <p:spPr>
          <a:xfrm>
            <a:off x="163238" y="1770743"/>
            <a:ext cx="11865524" cy="3474742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 w="19050">
            <a:solidFill>
              <a:srgbClr val="A597E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D896F0-DF74-4AE4-AEDF-6566108EF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b="21234"/>
          <a:stretch/>
        </p:blipFill>
        <p:spPr>
          <a:xfrm>
            <a:off x="0" y="3031733"/>
            <a:ext cx="4155519" cy="382626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4C490C-FB00-470A-83AE-25B3E73A6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5" t="51125" b="29006"/>
          <a:stretch/>
        </p:blipFill>
        <p:spPr>
          <a:xfrm flipH="1">
            <a:off x="1199070" y="5543550"/>
            <a:ext cx="10992930" cy="131445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FE31F6A-13D0-486C-B633-6983C34EE33B}"/>
              </a:ext>
            </a:extLst>
          </p:cNvPr>
          <p:cNvGrpSpPr/>
          <p:nvPr userDrawn="1"/>
        </p:nvGrpSpPr>
        <p:grpSpPr>
          <a:xfrm>
            <a:off x="67793" y="4152901"/>
            <a:ext cx="4389244" cy="2705099"/>
            <a:chOff x="75778" y="3954780"/>
            <a:chExt cx="4509619" cy="290322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7840589-B61B-41A5-A34C-EA612A27AA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155" y="4861560"/>
              <a:ext cx="2096458" cy="199644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C23268E-9EF2-45F2-8F54-1AF8D2D09E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8" y="3954780"/>
              <a:ext cx="1073616" cy="290322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6E674F65-84BF-41F9-9A74-BD5593878D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942" y="5510046"/>
              <a:ext cx="2195513" cy="134795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FFA3C12-B2A9-4315-ABBA-A1AA4BA5FC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808" y="4183379"/>
              <a:ext cx="955938" cy="2671057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FEBDC997-46CC-4161-86B4-58722F647A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9088" y="5052161"/>
              <a:ext cx="1896309" cy="1805839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E3E67A2B-3C0D-4A08-AAA5-7FDA39767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t="20150" r="23699"/>
          <a:stretch/>
        </p:blipFill>
        <p:spPr>
          <a:xfrm flipV="1">
            <a:off x="10028930" y="4924424"/>
            <a:ext cx="216307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9DE60253-09DA-4C91-B511-3C276E5C9B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3" t="51125" b="8198"/>
          <a:stretch/>
        </p:blipFill>
        <p:spPr>
          <a:xfrm>
            <a:off x="0" y="-466725"/>
            <a:ext cx="7746207" cy="7324726"/>
          </a:xfrm>
          <a:prstGeom prst="rect">
            <a:avLst/>
          </a:prstGeom>
        </p:spPr>
      </p:pic>
      <p:sp>
        <p:nvSpPr>
          <p:cNvPr id="46" name="任意多边形: 形状 45">
            <a:extLst>
              <a:ext uri="{FF2B5EF4-FFF2-40B4-BE49-F238E27FC236}">
                <a16:creationId xmlns:a16="http://schemas.microsoft.com/office/drawing/2014/main" id="{349FBE4F-4D27-41CB-8809-EBA0922C685B}"/>
              </a:ext>
            </a:extLst>
          </p:cNvPr>
          <p:cNvSpPr/>
          <p:nvPr userDrawn="1"/>
        </p:nvSpPr>
        <p:spPr>
          <a:xfrm>
            <a:off x="2463529" y="2123904"/>
            <a:ext cx="9728471" cy="3196016"/>
          </a:xfrm>
          <a:custGeom>
            <a:avLst/>
            <a:gdLst>
              <a:gd name="connsiteX0" fmla="*/ 1485372 w 8740952"/>
              <a:gd name="connsiteY0" fmla="*/ 0 h 3708787"/>
              <a:gd name="connsiteX1" fmla="*/ 8740952 w 8740952"/>
              <a:gd name="connsiteY1" fmla="*/ 0 h 3708787"/>
              <a:gd name="connsiteX2" fmla="*/ 8740952 w 8740952"/>
              <a:gd name="connsiteY2" fmla="*/ 3705225 h 3708787"/>
              <a:gd name="connsiteX3" fmla="*/ 8289337 w 8740952"/>
              <a:gd name="connsiteY3" fmla="*/ 3705225 h 3708787"/>
              <a:gd name="connsiteX4" fmla="*/ 8254003 w 8740952"/>
              <a:gd name="connsiteY4" fmla="*/ 3708787 h 3708787"/>
              <a:gd name="connsiteX5" fmla="*/ 236542 w 8740952"/>
              <a:gd name="connsiteY5" fmla="*/ 3708787 h 3708787"/>
              <a:gd name="connsiteX6" fmla="*/ 0 w 8740952"/>
              <a:gd name="connsiteY6" fmla="*/ 3472245 h 3708787"/>
              <a:gd name="connsiteX7" fmla="*/ 0 w 8740952"/>
              <a:gd name="connsiteY7" fmla="*/ 240104 h 3708787"/>
              <a:gd name="connsiteX8" fmla="*/ 236542 w 8740952"/>
              <a:gd name="connsiteY8" fmla="*/ 3562 h 3708787"/>
              <a:gd name="connsiteX9" fmla="*/ 1485372 w 8740952"/>
              <a:gd name="connsiteY9" fmla="*/ 3562 h 370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0952" h="3708787">
                <a:moveTo>
                  <a:pt x="1485372" y="0"/>
                </a:moveTo>
                <a:lnTo>
                  <a:pt x="8740952" y="0"/>
                </a:lnTo>
                <a:lnTo>
                  <a:pt x="8740952" y="3705225"/>
                </a:lnTo>
                <a:lnTo>
                  <a:pt x="8289337" y="3705225"/>
                </a:lnTo>
                <a:lnTo>
                  <a:pt x="8254003" y="3708787"/>
                </a:lnTo>
                <a:lnTo>
                  <a:pt x="236542" y="3708787"/>
                </a:lnTo>
                <a:cubicBezTo>
                  <a:pt x="105903" y="3708787"/>
                  <a:pt x="0" y="3602884"/>
                  <a:pt x="0" y="3472245"/>
                </a:cubicBezTo>
                <a:lnTo>
                  <a:pt x="0" y="240104"/>
                </a:lnTo>
                <a:cubicBezTo>
                  <a:pt x="0" y="109465"/>
                  <a:pt x="105903" y="3562"/>
                  <a:pt x="236542" y="3562"/>
                </a:cubicBezTo>
                <a:lnTo>
                  <a:pt x="1485372" y="3562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81695E4A-26D7-4BCF-A31E-AB1D488E1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0800000" flipH="1">
            <a:off x="2140523" y="3343545"/>
            <a:ext cx="10051477" cy="3518017"/>
          </a:xfrm>
          <a:custGeom>
            <a:avLst/>
            <a:gdLst>
              <a:gd name="connsiteX0" fmla="*/ 0 w 10051477"/>
              <a:gd name="connsiteY0" fmla="*/ 3518017 h 3518017"/>
              <a:gd name="connsiteX1" fmla="*/ 6342681 w 10051477"/>
              <a:gd name="connsiteY1" fmla="*/ 3518017 h 3518017"/>
              <a:gd name="connsiteX2" fmla="*/ 5605684 w 10051477"/>
              <a:gd name="connsiteY2" fmla="*/ 2246180 h 3518017"/>
              <a:gd name="connsiteX3" fmla="*/ 6342681 w 10051477"/>
              <a:gd name="connsiteY3" fmla="*/ 974343 h 3518017"/>
              <a:gd name="connsiteX4" fmla="*/ 7079678 w 10051477"/>
              <a:gd name="connsiteY4" fmla="*/ 2246180 h 3518017"/>
              <a:gd name="connsiteX5" fmla="*/ 6342681 w 10051477"/>
              <a:gd name="connsiteY5" fmla="*/ 3518017 h 3518017"/>
              <a:gd name="connsiteX6" fmla="*/ 10051477 w 10051477"/>
              <a:gd name="connsiteY6" fmla="*/ 3518017 h 3518017"/>
              <a:gd name="connsiteX7" fmla="*/ 10051477 w 10051477"/>
              <a:gd name="connsiteY7" fmla="*/ 0 h 3518017"/>
              <a:gd name="connsiteX8" fmla="*/ 0 w 10051477"/>
              <a:gd name="connsiteY8" fmla="*/ 0 h 3518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51477" h="3518017">
                <a:moveTo>
                  <a:pt x="0" y="3518017"/>
                </a:moveTo>
                <a:lnTo>
                  <a:pt x="6342681" y="3518017"/>
                </a:lnTo>
                <a:cubicBezTo>
                  <a:pt x="5935649" y="3518017"/>
                  <a:pt x="5605684" y="2948596"/>
                  <a:pt x="5605684" y="2246180"/>
                </a:cubicBezTo>
                <a:cubicBezTo>
                  <a:pt x="5605684" y="1543764"/>
                  <a:pt x="5935649" y="974343"/>
                  <a:pt x="6342681" y="974343"/>
                </a:cubicBezTo>
                <a:cubicBezTo>
                  <a:pt x="6749713" y="974343"/>
                  <a:pt x="7079678" y="1543764"/>
                  <a:pt x="7079678" y="2246180"/>
                </a:cubicBezTo>
                <a:cubicBezTo>
                  <a:pt x="7079678" y="2948596"/>
                  <a:pt x="6749713" y="3518017"/>
                  <a:pt x="6342681" y="3518017"/>
                </a:cubicBezTo>
                <a:lnTo>
                  <a:pt x="10051477" y="3518017"/>
                </a:lnTo>
                <a:lnTo>
                  <a:pt x="10051477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11593F9-04E1-4124-AD08-EA15431018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8" y="1315483"/>
            <a:ext cx="3591782" cy="32176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5BBAE4F-C05C-42CC-8A5D-B35E34207A4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3" y="2786003"/>
            <a:ext cx="1109607" cy="228397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9F9CC2C-4CE1-4109-9500-B39499B44AE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34" y="2583364"/>
            <a:ext cx="2272333" cy="30741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6A12D1B-8DB6-44A3-BE45-53587234FE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36"/>
          <a:stretch/>
        </p:blipFill>
        <p:spPr>
          <a:xfrm>
            <a:off x="-1" y="5323482"/>
            <a:ext cx="4881083" cy="153451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E4D7C7A-D7DA-4EA9-BA8B-5DADA0B993C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95" y="4720680"/>
            <a:ext cx="1971371" cy="184370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E1AFCDF-975F-40EC-87FF-3DBE04EF7C3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69" y="3026180"/>
            <a:ext cx="1644214" cy="24937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016D576-4EFC-4E9B-9F0D-63316E41B19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5" y="5309762"/>
            <a:ext cx="1625801" cy="154823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D61C46D-CB27-4BD0-946C-884BE832373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" y="4606556"/>
            <a:ext cx="832588" cy="22514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B723742-BDAD-4765-B2FB-B3FCA551BA8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53" y="5816226"/>
            <a:ext cx="1702617" cy="1045336"/>
          </a:xfrm>
          <a:prstGeom prst="rect">
            <a:avLst/>
          </a:prstGeom>
        </p:spPr>
      </p:pic>
      <p:grpSp>
        <p:nvGrpSpPr>
          <p:cNvPr id="33" name="组合 32">
            <a:extLst>
              <a:ext uri="{FF2B5EF4-FFF2-40B4-BE49-F238E27FC236}">
                <a16:creationId xmlns:a16="http://schemas.microsoft.com/office/drawing/2014/main" id="{ECA4AECA-2CE5-4FF6-9297-096D49F60497}"/>
              </a:ext>
            </a:extLst>
          </p:cNvPr>
          <p:cNvGrpSpPr/>
          <p:nvPr userDrawn="1"/>
        </p:nvGrpSpPr>
        <p:grpSpPr>
          <a:xfrm>
            <a:off x="3691464" y="4673188"/>
            <a:ext cx="1327848" cy="979699"/>
            <a:chOff x="6981714" y="7162396"/>
            <a:chExt cx="1712251" cy="1267789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5693E804-0A36-41BF-B0F9-E90F1B957A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7888" y="7163816"/>
              <a:ext cx="666077" cy="1264949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662C9822-DA9C-45AB-A75B-DC58A4A52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4802" y="7162396"/>
              <a:ext cx="666076" cy="1267789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7F47AE9-5313-44EB-9FFD-D6173A1A24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14" y="7163816"/>
              <a:ext cx="666077" cy="1264949"/>
            </a:xfrm>
            <a:prstGeom prst="rect">
              <a:avLst/>
            </a:prstGeom>
          </p:spPr>
        </p:pic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2A9C52A4-CD29-410D-8F0C-03A0FDAE80B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423" y="4786598"/>
            <a:ext cx="741329" cy="2071402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1C2A869-2421-41FD-8A1F-9F2EC482230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392" y="4857559"/>
            <a:ext cx="2100661" cy="200044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77AEB18-B1EA-4E61-8B91-F93947756D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3" t="51125" b="8198"/>
          <a:stretch/>
        </p:blipFill>
        <p:spPr>
          <a:xfrm rot="10800000">
            <a:off x="8744415" y="5938"/>
            <a:ext cx="3447585" cy="3259998"/>
          </a:xfrm>
          <a:prstGeom prst="rect">
            <a:avLst/>
          </a:prstGeom>
        </p:spPr>
      </p:pic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34005" y="3334193"/>
            <a:ext cx="4090863" cy="1231106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algn="l">
              <a:lnSpc>
                <a:spcPct val="100000"/>
              </a:lnSpc>
              <a:defRPr lang="zh-CN" altLang="en-US" sz="8000" b="0">
                <a:solidFill>
                  <a:srgbClr val="A597E7"/>
                </a:solidFill>
                <a:latin typeface="+mj-ea"/>
                <a:ea typeface="+mj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044749" y="2819588"/>
            <a:ext cx="2051844" cy="569387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 algn="l">
              <a:buNone/>
              <a:defRPr lang="zh-CN" altLang="en-US" sz="4000" b="0" dirty="0" smtClean="0">
                <a:solidFill>
                  <a:srgbClr val="A597E7"/>
                </a:solidFill>
                <a:latin typeface="+mj-ea"/>
                <a:ea typeface="+mj-ea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6A6A2D4-AAB3-4804-B217-E5B83BF568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0"/>
          <a:stretch/>
        </p:blipFill>
        <p:spPr>
          <a:xfrm rot="8100000">
            <a:off x="4988804" y="1601989"/>
            <a:ext cx="3718324" cy="348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4" grpId="0"/>
      <p:bldP spid="2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7904680-553A-44F2-8F74-4BE1C7B166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r="10794" b="88170"/>
          <a:stretch/>
        </p:blipFill>
        <p:spPr>
          <a:xfrm rot="16200000">
            <a:off x="509589" y="-509587"/>
            <a:ext cx="1504950" cy="252412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EB94812-7576-4DB7-8655-AF876EA5D412}"/>
              </a:ext>
            </a:extLst>
          </p:cNvPr>
          <p:cNvSpPr/>
          <p:nvPr userDrawn="1"/>
        </p:nvSpPr>
        <p:spPr>
          <a:xfrm rot="21540000">
            <a:off x="323085" y="742527"/>
            <a:ext cx="11497812" cy="573147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964" y="203768"/>
            <a:ext cx="1795363" cy="451855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>
            <a:sp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89320D-B3EE-4D05-AE9E-3FA6C715452E}"/>
              </a:ext>
            </a:extLst>
          </p:cNvPr>
          <p:cNvSpPr/>
          <p:nvPr userDrawn="1"/>
        </p:nvSpPr>
        <p:spPr>
          <a:xfrm>
            <a:off x="356696" y="859391"/>
            <a:ext cx="11588502" cy="564044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B4208D7-C50E-47FA-9190-BAA1E5942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9402" b="19286"/>
          <a:stretch/>
        </p:blipFill>
        <p:spPr>
          <a:xfrm flipH="1">
            <a:off x="-1" y="3579897"/>
            <a:ext cx="2933700" cy="32969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BF83CE-3707-49F8-A1E5-6E4D1049C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9402" b="19286"/>
          <a:stretch/>
        </p:blipFill>
        <p:spPr>
          <a:xfrm rot="5400000" flipH="1" flipV="1">
            <a:off x="9131887" y="-178387"/>
            <a:ext cx="2881725" cy="3238500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29D2BE4-CE13-45D9-81A8-113564D2AD24}"/>
              </a:ext>
            </a:extLst>
          </p:cNvPr>
          <p:cNvGrpSpPr/>
          <p:nvPr userDrawn="1"/>
        </p:nvGrpSpPr>
        <p:grpSpPr>
          <a:xfrm>
            <a:off x="10483436" y="5560012"/>
            <a:ext cx="1544512" cy="1143592"/>
            <a:chOff x="6981714" y="7162396"/>
            <a:chExt cx="1712251" cy="1267789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333BD2F-755E-4253-B881-3062B5672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7888" y="7163816"/>
              <a:ext cx="666077" cy="126494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B1B4468-A3A3-4E50-AF96-81022B737E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4802" y="7162396"/>
              <a:ext cx="666076" cy="126778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59D1AA6-F2BD-4416-86FF-9EFFB5D118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14" y="7163816"/>
              <a:ext cx="666077" cy="12649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81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>
            <a:extLst>
              <a:ext uri="{FF2B5EF4-FFF2-40B4-BE49-F238E27FC236}">
                <a16:creationId xmlns:a16="http://schemas.microsoft.com/office/drawing/2014/main" id="{F52F17DD-EF1A-4DB1-8572-D77F9BF4F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r="10794" b="88170"/>
          <a:stretch/>
        </p:blipFill>
        <p:spPr>
          <a:xfrm rot="16200000">
            <a:off x="509589" y="-509587"/>
            <a:ext cx="1504950" cy="2524124"/>
          </a:xfrm>
          <a:prstGeom prst="rect">
            <a:avLst/>
          </a:prstGeom>
        </p:spPr>
      </p:pic>
      <p:sp>
        <p:nvSpPr>
          <p:cNvPr id="48" name="标题 1">
            <a:extLst>
              <a:ext uri="{FF2B5EF4-FFF2-40B4-BE49-F238E27FC236}">
                <a16:creationId xmlns:a16="http://schemas.microsoft.com/office/drawing/2014/main" id="{0721EB7B-E887-4D4A-9B43-20D60F759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964" y="203768"/>
            <a:ext cx="1795363" cy="451855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>
            <a:sp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52C3A27-92B1-4605-B64C-59204497B56E}"/>
              </a:ext>
            </a:extLst>
          </p:cNvPr>
          <p:cNvSpPr/>
          <p:nvPr userDrawn="1"/>
        </p:nvSpPr>
        <p:spPr>
          <a:xfrm rot="21540000">
            <a:off x="323085" y="742527"/>
            <a:ext cx="11497812" cy="573147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C61746-99AF-4035-9BF0-C13F37909781}"/>
              </a:ext>
            </a:extLst>
          </p:cNvPr>
          <p:cNvSpPr/>
          <p:nvPr userDrawn="1"/>
        </p:nvSpPr>
        <p:spPr>
          <a:xfrm>
            <a:off x="356696" y="859391"/>
            <a:ext cx="11588502" cy="564044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DB81487-FC3A-4D2C-9470-8E182328E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9402" b="19286"/>
          <a:stretch/>
        </p:blipFill>
        <p:spPr>
          <a:xfrm rot="5400000" flipH="1" flipV="1">
            <a:off x="9131887" y="-178387"/>
            <a:ext cx="2881725" cy="32385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AF9651FD-C5C4-4357-8862-C6D2C3606BF9}"/>
              </a:ext>
            </a:extLst>
          </p:cNvPr>
          <p:cNvGrpSpPr/>
          <p:nvPr userDrawn="1"/>
        </p:nvGrpSpPr>
        <p:grpSpPr>
          <a:xfrm>
            <a:off x="-1" y="1914525"/>
            <a:ext cx="4806945" cy="4947038"/>
            <a:chOff x="-1" y="1914525"/>
            <a:chExt cx="4806945" cy="494703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2FCBF71-0BD0-4607-ACFD-E13AFF3A40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14" y="1914525"/>
              <a:ext cx="3537227" cy="316874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B812A3-ED5F-4D25-8AD0-A5D50A97F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880" y="3127252"/>
              <a:ext cx="1092754" cy="2249289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C28D8A80-4B63-4A3A-A5D0-954ED2A5B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2234" y="2884093"/>
              <a:ext cx="2237820" cy="3027487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4BBC1AC-E585-4A9F-8D78-BEB9DB0E62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636"/>
            <a:stretch/>
          </p:blipFill>
          <p:spPr>
            <a:xfrm>
              <a:off x="-1" y="5347631"/>
              <a:ext cx="4806945" cy="151121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CE74674-C1DF-48F0-8D0F-70C77B38F9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815" y="4818903"/>
              <a:ext cx="1941428" cy="1815698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73BD662F-0795-448D-8FE7-592358F1E8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869" y="3140153"/>
              <a:ext cx="1619240" cy="2455848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F48821FC-61AF-4BC4-B58F-8A2B6BD621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829" y="5334121"/>
              <a:ext cx="1601107" cy="1524721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15E0BDB0-383A-4630-86CD-519E35229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73" y="4641595"/>
              <a:ext cx="819942" cy="2217247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767C8EBD-5C45-4D61-ACCA-92EDF8509E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48" y="5832104"/>
              <a:ext cx="1676757" cy="1029459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55BBA6C6-D0F4-4A52-AB94-4D4E4B935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809" y="4818903"/>
              <a:ext cx="730069" cy="203993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9FC96A7D-0C74-43A5-89F9-D0492565A9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844" y="5334121"/>
              <a:ext cx="1601108" cy="1524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255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2022/9/18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605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1" r:id="rId2"/>
    <p:sldLayoutId id="2147483660" r:id="rId3"/>
    <p:sldLayoutId id="2147483654" r:id="rId4"/>
    <p:sldLayoutId id="214748366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32092" y="7016750"/>
            <a:ext cx="609600" cy="60960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A787559F-9EBD-4B55-BFF6-82EBB641487A}"/>
              </a:ext>
            </a:extLst>
          </p:cNvPr>
          <p:cNvSpPr/>
          <p:nvPr/>
        </p:nvSpPr>
        <p:spPr>
          <a:xfrm>
            <a:off x="4141744" y="2349638"/>
            <a:ext cx="1499948" cy="1310778"/>
          </a:xfrm>
          <a:prstGeom prst="ellipse">
            <a:avLst/>
          </a:prstGeom>
          <a:solidFill>
            <a:srgbClr val="EFA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Vượt</a:t>
            </a:r>
            <a:endParaRPr lang="zh-CN" altLang="en-US" sz="7200" b="1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TextBox 71"/>
          <p:cNvSpPr txBox="1"/>
          <p:nvPr/>
        </p:nvSpPr>
        <p:spPr>
          <a:xfrm>
            <a:off x="6124118" y="1431168"/>
            <a:ext cx="1467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F70202"/>
                </a:solidFill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Đạo</a:t>
            </a:r>
            <a:r>
              <a:rPr lang="en-US" altLang="zh-CN" sz="2800" b="1" dirty="0">
                <a:solidFill>
                  <a:srgbClr val="F70202"/>
                </a:solidFill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rgbClr val="F70202"/>
                </a:solidFill>
                <a:latin typeface="Times New Roman" pitchFamily="18" charset="0"/>
                <a:ea typeface="Microsoft YaHei UI" panose="020B0503020204020204" pitchFamily="34" charset="-122"/>
                <a:cs typeface="Times New Roman" pitchFamily="18" charset="0"/>
              </a:rPr>
              <a:t>đức</a:t>
            </a:r>
            <a:endParaRPr lang="zh-CN" altLang="en-US" sz="2800" b="1" dirty="0">
              <a:solidFill>
                <a:srgbClr val="F70202"/>
              </a:solidFill>
              <a:latin typeface="Times New Roman" pitchFamily="18" charset="0"/>
              <a:ea typeface="Microsoft YaHei UI" panose="020B0503020204020204" pitchFamily="34" charset="-122"/>
              <a:cs typeface="Times New Roman" pitchFamily="18" charset="0"/>
            </a:endParaRPr>
          </a:p>
        </p:txBody>
      </p:sp>
      <p:sp>
        <p:nvSpPr>
          <p:cNvPr id="15" name="椭圆 3">
            <a:extLst>
              <a:ext uri="{FF2B5EF4-FFF2-40B4-BE49-F238E27FC236}">
                <a16:creationId xmlns:a16="http://schemas.microsoft.com/office/drawing/2014/main" id="{A787559F-9EBD-4B55-BFF6-82EBB641487A}"/>
              </a:ext>
            </a:extLst>
          </p:cNvPr>
          <p:cNvSpPr/>
          <p:nvPr/>
        </p:nvSpPr>
        <p:spPr>
          <a:xfrm>
            <a:off x="7982380" y="2349638"/>
            <a:ext cx="1466420" cy="1310778"/>
          </a:xfrm>
          <a:prstGeom prst="ellipse">
            <a:avLst/>
          </a:prstGeom>
          <a:solidFill>
            <a:srgbClr val="EFA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endParaRPr lang="zh-CN" altLang="en-US" sz="7200" b="1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椭圆 3">
            <a:extLst>
              <a:ext uri="{FF2B5EF4-FFF2-40B4-BE49-F238E27FC236}">
                <a16:creationId xmlns:a16="http://schemas.microsoft.com/office/drawing/2014/main" id="{A787559F-9EBD-4B55-BFF6-82EBB641487A}"/>
              </a:ext>
            </a:extLst>
          </p:cNvPr>
          <p:cNvSpPr/>
          <p:nvPr/>
        </p:nvSpPr>
        <p:spPr>
          <a:xfrm>
            <a:off x="6124117" y="2349638"/>
            <a:ext cx="1467069" cy="1310778"/>
          </a:xfrm>
          <a:prstGeom prst="ellipse">
            <a:avLst/>
          </a:prstGeom>
          <a:solidFill>
            <a:srgbClr val="EFA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khó</a:t>
            </a:r>
            <a:endParaRPr lang="zh-CN" altLang="en-US" sz="7200" b="1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椭圆 3">
            <a:extLst>
              <a:ext uri="{FF2B5EF4-FFF2-40B4-BE49-F238E27FC236}">
                <a16:creationId xmlns:a16="http://schemas.microsoft.com/office/drawing/2014/main" id="{A787559F-9EBD-4B55-BFF6-82EBB641487A}"/>
              </a:ext>
            </a:extLst>
          </p:cNvPr>
          <p:cNvSpPr/>
          <p:nvPr/>
        </p:nvSpPr>
        <p:spPr>
          <a:xfrm>
            <a:off x="7982380" y="3978054"/>
            <a:ext cx="1431710" cy="1310778"/>
          </a:xfrm>
          <a:prstGeom prst="ellipse">
            <a:avLst/>
          </a:prstGeom>
          <a:solidFill>
            <a:srgbClr val="EFA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tập</a:t>
            </a:r>
            <a:endParaRPr lang="zh-CN" altLang="en-US" sz="7200" b="1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8" name="椭圆 3">
            <a:extLst>
              <a:ext uri="{FF2B5EF4-FFF2-40B4-BE49-F238E27FC236}">
                <a16:creationId xmlns:a16="http://schemas.microsoft.com/office/drawing/2014/main" id="{A787559F-9EBD-4B55-BFF6-82EBB641487A}"/>
              </a:ext>
            </a:extLst>
          </p:cNvPr>
          <p:cNvSpPr/>
          <p:nvPr/>
        </p:nvSpPr>
        <p:spPr>
          <a:xfrm>
            <a:off x="6124118" y="3978054"/>
            <a:ext cx="1368882" cy="1310778"/>
          </a:xfrm>
          <a:prstGeom prst="ellipse">
            <a:avLst/>
          </a:prstGeom>
          <a:solidFill>
            <a:srgbClr val="EFAF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zh-CN" sz="4400" b="1" dirty="0" err="1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học</a:t>
            </a:r>
            <a:r>
              <a:rPr lang="en-US" altLang="zh-CN" sz="4400" b="1" dirty="0">
                <a:solidFill>
                  <a:srgbClr val="00B0F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zh-CN" altLang="en-US" sz="7200" b="1" dirty="0">
              <a:solidFill>
                <a:srgbClr val="00B0F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11" grpId="0"/>
      <p:bldP spid="15" grpId="0" animBg="1"/>
      <p:bldP spid="16" grpId="0" animBg="1"/>
      <p:bldP spid="17" grpId="0" animBg="1"/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C:\Users\Vu Long\Documents\tre-em-mien-nui-den-truong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7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6234550"/>
            <a:ext cx="9650506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endParaRPr lang="en-US" altLang="en-US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8" descr="C:\Users\Vu Long\Documents\vuot kho den tru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09800" y="6248400"/>
            <a:ext cx="8534400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alt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19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vnn-imgs-a1.vgcloud.vn/img2.infonet.vn/w800/Uploaded/2020/ibpsplu/2019_09_03/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26458" y="6211669"/>
            <a:ext cx="973044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 bé người Dao cõng em băng suối đến trường</a:t>
            </a:r>
          </a:p>
        </p:txBody>
      </p:sp>
    </p:spTree>
    <p:extLst>
      <p:ext uri="{BB962C8B-B14F-4D97-AF65-F5344CB8AC3E}">
        <p14:creationId xmlns:p14="http://schemas.microsoft.com/office/powerpoint/2010/main" val="16640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ainangviet.vn/source/image/nhung-tam-guong-vuot-len-so-phan-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1" y="5783064"/>
            <a:ext cx="8597901" cy="107721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Văn Tài (7 tuổi, lớp 2B,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Lê Văn Tám)</a:t>
            </a:r>
            <a:endParaRPr lang="en-US" altLang="en-US" sz="3200" dirty="0">
              <a:solidFill>
                <a:srgbClr val="FF0000"/>
              </a:solidFill>
              <a:latin typeface="VNI-Heath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0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椭圆 34">
            <a:extLst>
              <a:ext uri="{FF2B5EF4-FFF2-40B4-BE49-F238E27FC236}">
                <a16:creationId xmlns:a16="http://schemas.microsoft.com/office/drawing/2014/main" id="{FA22FB5F-C3B7-4428-8FB8-2B5FF1514BD5}"/>
              </a:ext>
            </a:extLst>
          </p:cNvPr>
          <p:cNvSpPr/>
          <p:nvPr/>
        </p:nvSpPr>
        <p:spPr>
          <a:xfrm>
            <a:off x="3996337" y="814014"/>
            <a:ext cx="1567910" cy="15525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54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endParaRPr lang="zh-CN" altLang="en-US" sz="5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椭圆 34">
            <a:extLst>
              <a:ext uri="{FF2B5EF4-FFF2-40B4-BE49-F238E27FC236}">
                <a16:creationId xmlns:a16="http://schemas.microsoft.com/office/drawing/2014/main" id="{FA22FB5F-C3B7-4428-8FB8-2B5FF1514BD5}"/>
              </a:ext>
            </a:extLst>
          </p:cNvPr>
          <p:cNvSpPr/>
          <p:nvPr/>
        </p:nvSpPr>
        <p:spPr>
          <a:xfrm>
            <a:off x="5863237" y="814014"/>
            <a:ext cx="1567910" cy="15525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54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zh-CN" altLang="en-US" sz="5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014129" y="2518926"/>
            <a:ext cx="8064635" cy="2967474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20000"/>
              </a:spcBef>
              <a:defRPr/>
            </a:pP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>
              <a:spcBef>
                <a:spcPct val="20000"/>
              </a:spcBef>
              <a:defRPr/>
            </a:pP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kern="0" spc="50" dirty="0" err="1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3200" b="1" kern="0" spc="50" dirty="0">
                <a:ln w="0"/>
                <a:solidFill>
                  <a:srgbClr val="0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2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286" y="1157112"/>
            <a:ext cx="110829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lang="en-US" altLang="en-US" sz="32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 </a:t>
            </a:r>
          </a:p>
        </p:txBody>
      </p:sp>
      <p:sp>
        <p:nvSpPr>
          <p:cNvPr id="4" name="文本框 24">
            <a:extLst>
              <a:ext uri="{FF2B5EF4-FFF2-40B4-BE49-F238E27FC236}">
                <a16:creationId xmlns:a16="http://schemas.microsoft.com/office/drawing/2014/main" id="{A159FC9F-E3CC-4697-834E-B57682AB2CD1}"/>
              </a:ext>
            </a:extLst>
          </p:cNvPr>
          <p:cNvSpPr txBox="1"/>
          <p:nvPr/>
        </p:nvSpPr>
        <p:spPr>
          <a:xfrm rot="16200000">
            <a:off x="2900553" y="-2662266"/>
            <a:ext cx="830997" cy="6155531"/>
          </a:xfrm>
          <a:prstGeom prst="rect">
            <a:avLst/>
          </a:prstGeom>
          <a:noFill/>
          <a:effectLst/>
        </p:spPr>
        <p:txBody>
          <a:bodyPr vert="eaVert"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bg2">
                    <a:lumMod val="25000"/>
                  </a:schemeClr>
                </a:solidFill>
                <a:latin typeface="字魂49号-逍遥行书" panose="00000500000000000000" pitchFamily="2" charset="-122"/>
                <a:ea typeface="字魂49号-逍遥行书" panose="00000500000000000000" pitchFamily="2" charset="-122"/>
              </a:defRPr>
            </a:lvl1pPr>
          </a:lstStyle>
          <a:p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64705" y="2219890"/>
            <a:ext cx="10016196" cy="386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vi-VN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Tự suy nghĩ, cố gắng làm bằng được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đ. </a:t>
            </a:r>
            <a:r>
              <a:rPr lang="vi-VN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 thầy giáo, cô giáo hoặc người lớn. 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endParaRPr lang="en-US" altLang="en-US" sz="3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9047697" y="2219890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9037912" y="2802630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9037911" y="3476305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9047697" y="4173899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9063312" y="4734457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063312" y="5319232"/>
            <a:ext cx="6302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23577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02200" y="1016085"/>
            <a:ext cx="32028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17700" y="1993901"/>
            <a:ext cx="927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Theo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9188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74650" y="783666"/>
            <a:ext cx="993775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47650" y="2195892"/>
            <a:ext cx="11506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Theo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219325" y="3215156"/>
            <a:ext cx="1018857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930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74650" y="783666"/>
            <a:ext cx="993775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LU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74650" y="2253128"/>
            <a:ext cx="11506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50000"/>
              </a:spcBef>
              <a:buNone/>
            </a:pP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914525" y="3062204"/>
            <a:ext cx="11506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Tx/>
              <a:buChar char="-"/>
              <a:defRPr/>
            </a:pP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LU" altLang="en-US" sz="36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fr-LU" alt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5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25077" y="1808501"/>
            <a:ext cx="10591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30000"/>
              </a:spcBef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799" y="3258940"/>
            <a:ext cx="88070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571500" indent="-571500">
              <a:buFontTx/>
              <a:buChar char="-"/>
            </a:pP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4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>
            <a:extLst>
              <a:ext uri="{FF2B5EF4-FFF2-40B4-BE49-F238E27FC236}">
                <a16:creationId xmlns:a16="http://schemas.microsoft.com/office/drawing/2014/main" id="{A159FC9F-E3CC-4697-834E-B57682AB2CD1}"/>
              </a:ext>
            </a:extLst>
          </p:cNvPr>
          <p:cNvSpPr txBox="1"/>
          <p:nvPr/>
        </p:nvSpPr>
        <p:spPr>
          <a:xfrm rot="16200000">
            <a:off x="1770254" y="-1232650"/>
            <a:ext cx="830997" cy="3616375"/>
          </a:xfrm>
          <a:prstGeom prst="rect">
            <a:avLst/>
          </a:prstGeom>
          <a:noFill/>
          <a:effectLst/>
        </p:spPr>
        <p:txBody>
          <a:bodyPr vert="eaVert"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bg2">
                    <a:lumMod val="25000"/>
                  </a:schemeClr>
                </a:solidFill>
                <a:latin typeface="字魂49号-逍遥行书" panose="00000500000000000000" pitchFamily="2" charset="-122"/>
                <a:ea typeface="字魂49号-逍遥行书" panose="00000500000000000000" pitchFamily="2" charset="-122"/>
              </a:defRPr>
            </a:lvl1pPr>
          </a:lstStyle>
          <a:p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B3C1F24-CBE5-45EC-959B-ACDE8FF745EA}"/>
              </a:ext>
            </a:extLst>
          </p:cNvPr>
          <p:cNvSpPr txBox="1"/>
          <p:nvPr/>
        </p:nvSpPr>
        <p:spPr>
          <a:xfrm rot="16200000">
            <a:off x="2169404" y="-671950"/>
            <a:ext cx="677108" cy="5647380"/>
          </a:xfrm>
          <a:prstGeom prst="rect">
            <a:avLst/>
          </a:prstGeom>
          <a:noFill/>
          <a:effectLst/>
        </p:spPr>
        <p:txBody>
          <a:bodyPr vert="eaVert"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bg2">
                    <a:lumMod val="25000"/>
                  </a:schemeClr>
                </a:solidFill>
                <a:latin typeface="字魂49号-逍遥行书" panose="00000500000000000000" pitchFamily="2" charset="-122"/>
                <a:ea typeface="字魂49号-逍遥行书" panose="00000500000000000000" pitchFamily="2" charset="-122"/>
              </a:defRPr>
            </a:lvl1pPr>
          </a:lstStyle>
          <a:p>
            <a:pPr marL="800100" lvl="1" indent="-342900">
              <a:buAutoNum type="alphaLcParenR"/>
            </a:pPr>
            <a:r>
              <a:rPr lang="en-US" sz="4400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Tìm</a:t>
            </a:r>
            <a:r>
              <a:rPr lang="en-US" sz="44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 </a:t>
            </a:r>
            <a:r>
              <a:rPr lang="en-US" sz="4400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hiểu</a:t>
            </a:r>
            <a:r>
              <a:rPr lang="en-US" sz="44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 </a:t>
            </a:r>
            <a:r>
              <a:rPr lang="en-US" sz="4400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truyện</a:t>
            </a:r>
            <a:r>
              <a:rPr lang="en-US" sz="44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 </a:t>
            </a:r>
            <a:r>
              <a:rPr lang="en-US" sz="4400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đọc</a:t>
            </a:r>
            <a:r>
              <a:rPr lang="en-US" sz="44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charset="0"/>
              </a:rPr>
              <a:t>:</a:t>
            </a:r>
            <a:endParaRPr lang="en-US" sz="4400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09726CD-7896-43EB-97FE-4796261D0A99}"/>
              </a:ext>
            </a:extLst>
          </p:cNvPr>
          <p:cNvSpPr txBox="1"/>
          <p:nvPr/>
        </p:nvSpPr>
        <p:spPr>
          <a:xfrm rot="16200000">
            <a:off x="6083934" y="-764817"/>
            <a:ext cx="830997" cy="8627362"/>
          </a:xfrm>
          <a:prstGeom prst="rect">
            <a:avLst/>
          </a:prstGeom>
          <a:noFill/>
        </p:spPr>
        <p:txBody>
          <a:bodyPr vert="eaVert" wrap="none" lIns="0" tIns="0" rIns="0" bIns="0" rtlCol="0">
            <a:spAutoFit/>
          </a:bodyPr>
          <a:lstStyle>
            <a:defPPr>
              <a:defRPr lang="zh-CN"/>
            </a:defPPr>
            <a:lvl1pPr>
              <a:defRPr sz="11500">
                <a:solidFill>
                  <a:schemeClr val="accent4">
                    <a:lumMod val="50000"/>
                  </a:schemeClr>
                </a:solidFill>
                <a:latin typeface="字魂47号-三分行楷" panose="00000500000000000000" pitchFamily="2" charset="-122"/>
                <a:ea typeface="字魂47号-三分行楷" panose="00000500000000000000" pitchFamily="2" charset="-122"/>
              </a:defRPr>
            </a:lvl1pPr>
          </a:lstStyle>
          <a:p>
            <a:pPr algn="ctr"/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5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endParaRPr lang="en-US" sz="5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BA0FAFA-107B-4325-A5A7-DE096C63DB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1" t="87673" r="2610" b="-312"/>
          <a:stretch/>
        </p:blipFill>
        <p:spPr>
          <a:xfrm>
            <a:off x="10632254" y="276035"/>
            <a:ext cx="1084952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2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4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2479913" y="2154727"/>
            <a:ext cx="7884875" cy="132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/>
                <a:ea typeface="等线"/>
                <a:cs typeface="等线"/>
              </a:defRPr>
            </a:lvl9pPr>
          </a:lstStyle>
          <a:p>
            <a:pPr algn="ctr" eaLnBrk="0" hangingPunct="0">
              <a:lnSpc>
                <a:spcPct val="90000"/>
              </a:lnSpc>
            </a:pPr>
            <a:r>
              <a:rPr lang="en-US" altLang="en-US" sz="6599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659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599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6599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13300" y="3501039"/>
            <a:ext cx="6096000" cy="14391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3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43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90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4E032E2-A5B9-4F3A-B9E4-F4BE17071551}"/>
              </a:ext>
            </a:extLst>
          </p:cNvPr>
          <p:cNvSpPr/>
          <p:nvPr/>
        </p:nvSpPr>
        <p:spPr>
          <a:xfrm>
            <a:off x="825500" y="810191"/>
            <a:ext cx="10871200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“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…”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Tan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thoăn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thoắt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spcBef>
                <a:spcPct val="50000"/>
              </a:spcBef>
              <a:buFontTx/>
              <a:buChar char="-"/>
              <a:defRPr/>
            </a:pP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trơn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ct val="50000"/>
              </a:spcBef>
              <a:buFontTx/>
              <a:buChar char="-"/>
              <a:defRPr/>
            </a:pP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Ở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b="1" i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Theo </a:t>
            </a:r>
            <a:r>
              <a:rPr lang="en-US" b="1" i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b="1" i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b="1" i="1" dirty="0">
              <a:ln w="0"/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  <a:defRPr/>
            </a:pPr>
            <a:endParaRPr lang="en-US" b="1" dirty="0">
              <a:ln w="0"/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50000"/>
              </a:spcBef>
              <a:buFontTx/>
              <a:buChar char="-"/>
              <a:defRPr/>
            </a:pPr>
            <a:endParaRPr lang="en-US" b="1" dirty="0">
              <a:ln w="0"/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4205" y="148856"/>
            <a:ext cx="4920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2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0742" y="1330936"/>
            <a:ext cx="957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Thảo gặp phải những khó khăn gì trong học tập và trong cuộc sống hằng ngày ?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842" y="2631753"/>
            <a:ext cx="957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kern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6" name="Rectangle 5"/>
          <p:cNvSpPr/>
          <p:nvPr/>
        </p:nvSpPr>
        <p:spPr>
          <a:xfrm>
            <a:off x="2311942" y="3847945"/>
            <a:ext cx="957525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defRPr/>
            </a:pP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958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0742" y="1330936"/>
            <a:ext cx="957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2184942" y="2353465"/>
            <a:ext cx="95752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b="1" kern="0" dirty="0">
              <a:ln w="0"/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7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00E71F6B-55B0-470E-B961-5B8511D9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405" y="1383312"/>
            <a:ext cx="2101537" cy="738664"/>
          </a:xfrm>
        </p:spPr>
        <p:txBody>
          <a:bodyPr/>
          <a:lstStyle/>
          <a:p>
            <a:r>
              <a:rPr lang="en-US" altLang="zh-CN" sz="4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zh-CN" sz="4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zh-CN" altLang="en-US" sz="48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30349" y="2665124"/>
            <a:ext cx="8260275" cy="2046714"/>
          </a:xfrm>
        </p:spPr>
        <p:txBody>
          <a:bodyPr/>
          <a:lstStyle/>
          <a:p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song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qua,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vươn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89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0742" y="1330936"/>
            <a:ext cx="95752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dirty="0">
                <a:ln w="0"/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" name="Rectangle 5"/>
          <p:cNvSpPr/>
          <p:nvPr/>
        </p:nvSpPr>
        <p:spPr>
          <a:xfrm>
            <a:off x="2070642" y="2737426"/>
            <a:ext cx="9575258" cy="248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600" b="1" kern="0" dirty="0">
                <a:ln w="0"/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798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Vu Long\Documents\vuot cau k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714500" y="5780782"/>
            <a:ext cx="8763000" cy="107721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ở huyện Phụng Hiệp (Hậu Giang) vượt cầu khỉ đến trường.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99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https://s1.img.yan.vn/YanNews/2167221/201605/20160519-012911-3_600x3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-12005"/>
            <a:ext cx="10404929" cy="138499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en-US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ùng nhau băng qua sông để đi học trong lúc phải tay xách nách mang nào là cặp sách, tập vở cùng đồ ăn trưa, giày dép.</a:t>
            </a:r>
            <a:endParaRPr lang="en-US" alt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10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自定义 322">
      <a:dk1>
        <a:srgbClr val="7F7F7F"/>
      </a:dk1>
      <a:lt1>
        <a:sysClr val="window" lastClr="FFFFFF"/>
      </a:lt1>
      <a:dk2>
        <a:srgbClr val="44546A"/>
      </a:dk2>
      <a:lt2>
        <a:srgbClr val="8FA4B6"/>
      </a:lt2>
      <a:accent1>
        <a:srgbClr val="B7CFFD"/>
      </a:accent1>
      <a:accent2>
        <a:srgbClr val="F0B0E8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63">
      <a:majorFont>
        <a:latin typeface="字魂70号-灵悦黑体"/>
        <a:ea typeface="字魂70号-灵悦黑体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wrap="none"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1030</Words>
  <Application>Microsoft Office PowerPoint</Application>
  <PresentationFormat>Widescreen</PresentationFormat>
  <Paragraphs>85</Paragraphs>
  <Slides>20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Times New Roman</vt:lpstr>
      <vt:lpstr>字魂70号-灵悦黑体</vt:lpstr>
      <vt:lpstr>Arial</vt:lpstr>
      <vt:lpstr>思源黑体 CN Normal</vt:lpstr>
      <vt:lpstr>等线</vt:lpstr>
      <vt:lpstr>Wingdings</vt:lpstr>
      <vt:lpstr>VNI-Heather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智超 高</dc:creator>
  <cp:lastModifiedBy>Dương Thị Lan Anh</cp:lastModifiedBy>
  <cp:revision>81</cp:revision>
  <dcterms:created xsi:type="dcterms:W3CDTF">2019-03-13T05:38:41Z</dcterms:created>
  <dcterms:modified xsi:type="dcterms:W3CDTF">2022-09-18T15:57:12Z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2022-09-18T15:57:10Z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a4be06c4-5149-42f9-a4cb-c1fb1650832d</vt:lpwstr>
  </property>
  <property fmtid="{D5CDD505-2E9C-101B-9397-08002B2CF9AE}" pid="8" name="MSIP_Label_defa4170-0d19-0005-0004-bc88714345d2_ContentBits">
    <vt:lpwstr>0</vt:lpwstr>
  </property>
</Properties>
</file>