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13" r:id="rId3"/>
    <p:sldMasterId id="2147483725" r:id="rId4"/>
    <p:sldMasterId id="2147483749" r:id="rId5"/>
  </p:sldMasterIdLst>
  <p:notesMasterIdLst>
    <p:notesMasterId r:id="rId19"/>
  </p:notesMasterIdLst>
  <p:sldIdLst>
    <p:sldId id="257" r:id="rId6"/>
    <p:sldId id="510" r:id="rId7"/>
    <p:sldId id="513" r:id="rId8"/>
    <p:sldId id="516" r:id="rId9"/>
    <p:sldId id="293" r:id="rId10"/>
    <p:sldId id="511" r:id="rId11"/>
    <p:sldId id="514" r:id="rId12"/>
    <p:sldId id="496" r:id="rId13"/>
    <p:sldId id="517" r:id="rId14"/>
    <p:sldId id="294" r:id="rId15"/>
    <p:sldId id="518" r:id="rId16"/>
    <p:sldId id="515" r:id="rId17"/>
    <p:sldId id="28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8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11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8032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9590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8795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229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500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0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3684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915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0513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637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1742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71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455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8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8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7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657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0" y="171671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9212" y="1971066"/>
            <a:ext cx="7996003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Ông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bà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sum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vầy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cùng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cháu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4300" y="171671"/>
            <a:ext cx="5207718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Verdana" panose="020B0604030504040204" charset="0"/>
                <a:cs typeface="Verdana" panose="020B060403050404020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880" y="1706024"/>
            <a:ext cx="2476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16672" y="4279004"/>
            <a:ext cx="1058091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811516" y="4230966"/>
            <a:ext cx="11548095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2719" y="4230966"/>
            <a:ext cx="1194689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42471" y="2473821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942164" y="2466743"/>
            <a:ext cx="18481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8"/>
          <p:cNvSpPr txBox="1"/>
          <p:nvPr/>
        </p:nvSpPr>
        <p:spPr>
          <a:xfrm>
            <a:off x="1988765" y="1946687"/>
            <a:ext cx="476036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790695" y="2739746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266731" y="2465789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77485" y="2752998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80536" y="2776048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64780" y="2453661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1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5" grpId="0"/>
      <p:bldP spid="15" grpId="1"/>
      <p:bldP spid="15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=""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991" y="0"/>
            <a:ext cx="6149009" cy="675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49009" cy="675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48" y="225435"/>
            <a:ext cx="4131095" cy="447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8"/>
          <p:cNvSpPr txBox="1"/>
          <p:nvPr/>
        </p:nvSpPr>
        <p:spPr>
          <a:xfrm>
            <a:off x="2218771" y="5290966"/>
            <a:ext cx="821572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O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nét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2218771" y="5037351"/>
            <a:ext cx="8215721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Ô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cao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li,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rộng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26" y="4782355"/>
            <a:ext cx="2476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120" y="5035534"/>
            <a:ext cx="2476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02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  <p:bldP spid="5" grpId="1"/>
      <p:bldP spid="5" grpId="2"/>
      <p:bldP spid="5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Ô">
            <a:hlinkClick r:id="" action="ppaction://media"/>
            <a:extLst>
              <a:ext uri="{FF2B5EF4-FFF2-40B4-BE49-F238E27FC236}">
                <a16:creationId xmlns="" xmlns:a16="http://schemas.microsoft.com/office/drawing/2014/main" id="{DE980DD3-E772-4F79-BB7E-7464813D99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66152" y="349871"/>
            <a:ext cx="6876526" cy="531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5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774" y="215710"/>
            <a:ext cx="4131095" cy="447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311" y="2421231"/>
            <a:ext cx="2042911" cy="2166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83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hu OO">
            <a:hlinkClick r:id="" action="ppaction://media"/>
            <a:extLst>
              <a:ext uri="{FF2B5EF4-FFF2-40B4-BE49-F238E27FC236}">
                <a16:creationId xmlns="" xmlns:a16="http://schemas.microsoft.com/office/drawing/2014/main" id="{E5F3C22C-FCB3-4402-A387-783998B7D28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0400" y="228600"/>
            <a:ext cx="6117771" cy="59483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36" y="627508"/>
            <a:ext cx="4392208" cy="442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08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Ơ">
            <a:hlinkClick r:id="" action="ppaction://media"/>
            <a:extLst>
              <a:ext uri="{FF2B5EF4-FFF2-40B4-BE49-F238E27FC236}">
                <a16:creationId xmlns="" xmlns:a16="http://schemas.microsoft.com/office/drawing/2014/main" id="{446572E0-CF17-4333-9B3F-91140B08B8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95130" y="169054"/>
            <a:ext cx="7140975" cy="546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9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u OW">
            <a:hlinkClick r:id="" action="ppaction://media"/>
            <a:extLst>
              <a:ext uri="{FF2B5EF4-FFF2-40B4-BE49-F238E27FC236}">
                <a16:creationId xmlns="" xmlns:a16="http://schemas.microsoft.com/office/drawing/2014/main" id="{41977FDA-55CA-46C7-B6A8-F8C95236CD1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80658" y="365125"/>
            <a:ext cx="6259286" cy="5811838"/>
          </a:xfrm>
        </p:spPr>
      </p:pic>
    </p:spTree>
    <p:extLst>
      <p:ext uri="{BB962C8B-B14F-4D97-AF65-F5344CB8AC3E}">
        <p14:creationId xmlns:p14="http://schemas.microsoft.com/office/powerpoint/2010/main" val="235325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8512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118</Words>
  <Application>Microsoft Office PowerPoint</Application>
  <PresentationFormat>Custom</PresentationFormat>
  <Paragraphs>18</Paragraphs>
  <Slides>13</Slides>
  <Notes>3</Notes>
  <HiddenSlides>0</HiddenSlides>
  <MMClips>4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1_Office Theme</vt:lpstr>
      <vt:lpstr>6_Office Theme</vt:lpstr>
      <vt:lpstr>2_Office 主题​​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33</cp:revision>
  <dcterms:created xsi:type="dcterms:W3CDTF">2021-05-27T09:05:16Z</dcterms:created>
  <dcterms:modified xsi:type="dcterms:W3CDTF">2022-01-13T06:10:18Z</dcterms:modified>
</cp:coreProperties>
</file>