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22" r:id="rId3"/>
    <p:sldMasterId id="2147483760" r:id="rId4"/>
  </p:sldMasterIdLst>
  <p:notesMasterIdLst>
    <p:notesMasterId r:id="rId17"/>
  </p:notesMasterIdLst>
  <p:sldIdLst>
    <p:sldId id="524" r:id="rId5"/>
    <p:sldId id="525" r:id="rId6"/>
    <p:sldId id="526" r:id="rId7"/>
    <p:sldId id="527" r:id="rId8"/>
    <p:sldId id="498" r:id="rId9"/>
    <p:sldId id="531" r:id="rId10"/>
    <p:sldId id="282" r:id="rId11"/>
    <p:sldId id="528" r:id="rId12"/>
    <p:sldId id="532" r:id="rId13"/>
    <p:sldId id="529" r:id="rId14"/>
    <p:sldId id="530" r:id="rId15"/>
    <p:sldId id="29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2718" autoAdjust="0"/>
  </p:normalViewPr>
  <p:slideViewPr>
    <p:cSldViewPr snapToGrid="0">
      <p:cViewPr varScale="1">
        <p:scale>
          <a:sx n="68" d="100"/>
          <a:sy n="68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C20E2-6A4F-4649-8FEE-6F86815BC5FD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35D4B-7987-4B4D-B5BA-F731370483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4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35D4B-7987-4B4D-B5BA-F731370483F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63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019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9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449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135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16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1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83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89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25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9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3838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3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9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977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082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10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27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6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496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6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418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80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191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3057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953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0562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82948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29869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7933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5155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287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984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96267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71559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1591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5124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95594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846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49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33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52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0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966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199F-9AE4-45D4-B2DC-EE9C8D19449C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DD1F-5C14-4F73-98CB-D9283BC8D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9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1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136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84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0658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679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4" y="0"/>
            <a:ext cx="596470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702" y="0"/>
            <a:ext cx="62272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35459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002" y="0"/>
            <a:ext cx="4980929" cy="568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8"/>
          <p:cNvSpPr txBox="1"/>
          <p:nvPr/>
        </p:nvSpPr>
        <p:spPr>
          <a:xfrm>
            <a:off x="2050406" y="5622156"/>
            <a:ext cx="821572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874029" y="5575026"/>
            <a:ext cx="8215721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816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">
            <a:hlinkClick r:id="" action="ppaction://media"/>
            <a:extLst>
              <a:ext uri="{FF2B5EF4-FFF2-40B4-BE49-F238E27FC236}">
                <a16:creationId xmlns="" xmlns:a16="http://schemas.microsoft.com/office/drawing/2014/main" id="{D78AB1E4-9209-4FB1-93EB-B7C8F074C0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11678" y="310781"/>
            <a:ext cx="8145194" cy="563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2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003" y="0"/>
            <a:ext cx="4477128" cy="568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423" y="3193374"/>
            <a:ext cx="2310702" cy="205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492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u O">
            <a:hlinkClick r:id="" action="ppaction://media"/>
            <a:extLst>
              <a:ext uri="{FF2B5EF4-FFF2-40B4-BE49-F238E27FC236}">
                <a16:creationId xmlns="" xmlns:a16="http://schemas.microsoft.com/office/drawing/2014/main" id="{71F43ECA-3914-4506-A7D7-B694CD9705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0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285976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86164" y="217950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1011795" y="1257212"/>
            <a:ext cx="8059078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latin typeface="HP001 4 hàng" panose="020B0603050302020204" pitchFamily="34" charset="0"/>
              </a:rPr>
              <a:t>O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chăm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tìm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mật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6672" y="4279004"/>
            <a:ext cx="10580913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719109" y="4217449"/>
            <a:ext cx="11548095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4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7302" y="4211166"/>
            <a:ext cx="1194689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40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208731" y="1758213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452911" y="1768713"/>
            <a:ext cx="18481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74823" y="1757965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881591" y="1757716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485305" y="1758213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400748" y="1744145"/>
            <a:ext cx="18481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270170" y="1773254"/>
            <a:ext cx="18481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8"/>
          <p:cNvSpPr txBox="1"/>
          <p:nvPr/>
        </p:nvSpPr>
        <p:spPr>
          <a:xfrm>
            <a:off x="2028521" y="1244331"/>
            <a:ext cx="476036" cy="76944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o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9" grpId="0"/>
      <p:bldP spid="9" grpId="1"/>
      <p:bldP spid="9" grpId="2"/>
      <p:bldP spid="10" grpId="0"/>
      <p:bldP spid="10" grpId="1"/>
      <p:bldP spid="10" grpId="2"/>
      <p:bldP spid="11" grpId="0"/>
      <p:bldP spid="11" grpId="1"/>
      <p:bldP spid="19" grpId="0"/>
      <p:bldP spid="19" grpId="1"/>
      <p:bldP spid="19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=""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69632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86164" y="217950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1011795" y="1257212"/>
            <a:ext cx="8059078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latin typeface="HP001 4 hàng" panose="020B0603050302020204" pitchFamily="34" charset="0"/>
              </a:rPr>
              <a:t>O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chăm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chỉ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tìm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hoa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làm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40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mật</a:t>
            </a:r>
            <a:r>
              <a:rPr kumimoji="0" lang="en-US" altLang="en-US" sz="4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0" name="TextBox 8"/>
          <p:cNvSpPr txBox="1"/>
          <p:nvPr/>
        </p:nvSpPr>
        <p:spPr>
          <a:xfrm>
            <a:off x="1011795" y="2720257"/>
            <a:ext cx="1492254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>
                <a:latin typeface="HP001 4 hàng" panose="020B0603050302020204" pitchFamily="34" charset="0"/>
              </a:rPr>
              <a:t>O</a:t>
            </a:r>
            <a:r>
              <a:rPr kumimoji="0" lang="en-US" altLang="en-US" sz="4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</a:t>
            </a:r>
            <a:r>
              <a:rPr kumimoji="0" lang="en-US" alt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51537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20" grpId="0"/>
      <p:bldP spid="2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113</Words>
  <Application>Microsoft Office PowerPoint</Application>
  <PresentationFormat>Custom</PresentationFormat>
  <Paragraphs>25</Paragraphs>
  <Slides>12</Slides>
  <Notes>10</Notes>
  <HiddenSlides>0</HiddenSlides>
  <MMClips>2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1_Office Theme</vt:lpstr>
      <vt:lpstr>4_Office Theme</vt:lpstr>
      <vt:lpstr>6_Office Theme</vt:lpstr>
      <vt:lpstr>8_Office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41</cp:revision>
  <dcterms:created xsi:type="dcterms:W3CDTF">2021-05-27T07:23:15Z</dcterms:created>
  <dcterms:modified xsi:type="dcterms:W3CDTF">2021-12-12T16:01:07Z</dcterms:modified>
</cp:coreProperties>
</file>