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8" r:id="rId2"/>
    <p:sldMasterId id="2147483774" r:id="rId3"/>
  </p:sldMasterIdLst>
  <p:notesMasterIdLst>
    <p:notesMasterId r:id="rId17"/>
  </p:notesMasterIdLst>
  <p:sldIdLst>
    <p:sldId id="505" r:id="rId4"/>
    <p:sldId id="506" r:id="rId5"/>
    <p:sldId id="503" r:id="rId6"/>
    <p:sldId id="507" r:id="rId7"/>
    <p:sldId id="504" r:id="rId8"/>
    <p:sldId id="508" r:id="rId9"/>
    <p:sldId id="512" r:id="rId10"/>
    <p:sldId id="294" r:id="rId11"/>
    <p:sldId id="510" r:id="rId12"/>
    <p:sldId id="511" r:id="rId13"/>
    <p:sldId id="509" r:id="rId14"/>
    <p:sldId id="513" r:id="rId15"/>
    <p:sldId id="28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54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E38CE-1F42-4D44-8E18-86FB23FF9DAE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18E3D-1759-47B0-92C3-BD171F6A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5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02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80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9225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74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59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8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44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67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99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36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5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0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3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8868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62799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571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5230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953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8263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719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40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8635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078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8496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3229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325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1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9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0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7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20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6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5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8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1558344" y="895347"/>
            <a:ext cx="93114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848514"/>
            <a:ext cx="1854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Phượng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6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xmlns="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970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-152400"/>
            <a:ext cx="5862637" cy="707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674" y="-152400"/>
            <a:ext cx="6245225" cy="707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2037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42" y="530629"/>
            <a:ext cx="3534291" cy="504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8"/>
          <p:cNvSpPr txBox="1"/>
          <p:nvPr/>
        </p:nvSpPr>
        <p:spPr>
          <a:xfrm>
            <a:off x="2218770" y="5844758"/>
            <a:ext cx="821572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P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88139" y="5820360"/>
            <a:ext cx="8215721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P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088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8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1" name="P">
            <a:hlinkClick r:id="" action="ppaction://media"/>
            <a:extLst>
              <a:ext uri="{FF2B5EF4-FFF2-40B4-BE49-F238E27FC236}">
                <a16:creationId xmlns:a16="http://schemas.microsoft.com/office/drawing/2014/main" xmlns="" id="{1CFB5D72-D29E-4703-8134-54C01F7277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8546" y="938790"/>
            <a:ext cx="8834908" cy="537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85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59" y="620779"/>
            <a:ext cx="3534291" cy="504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672" y="3451538"/>
            <a:ext cx="2333625" cy="220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322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5" name="chu P">
            <a:hlinkClick r:id="" action="ppaction://media"/>
            <a:extLst>
              <a:ext uri="{FF2B5EF4-FFF2-40B4-BE49-F238E27FC236}">
                <a16:creationId xmlns:a16="http://schemas.microsoft.com/office/drawing/2014/main" xmlns="" id="{C5552A18-0FC5-4879-B8C5-940752F12B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97535" y="480268"/>
            <a:ext cx="6166883" cy="6095940"/>
          </a:xfrm>
        </p:spPr>
      </p:pic>
    </p:spTree>
    <p:extLst>
      <p:ext uri="{BB962C8B-B14F-4D97-AF65-F5344CB8AC3E}">
        <p14:creationId xmlns:p14="http://schemas.microsoft.com/office/powerpoint/2010/main" val="15989064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23216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505614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P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25453" y="2488818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P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P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P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46253" y="2488817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P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41653" y="2501710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P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0" y="27633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80270" y="2072000"/>
            <a:ext cx="8239511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Phượng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nở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đỏ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rực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góc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trời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4770396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Verdana" panose="020B0604030504040204" charset="0"/>
                <a:cs typeface="Verdana" panose="020B060403050404020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6672" y="4279004"/>
            <a:ext cx="105809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811517" y="4165741"/>
            <a:ext cx="1154809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2118" y="4248276"/>
            <a:ext cx="1194689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129592" y="2538216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650509" y="2569775"/>
            <a:ext cx="18481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64443" y="2570853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494753" y="2854188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22310" y="2849266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805826" y="2539096"/>
            <a:ext cx="1848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17173" y="2547052"/>
            <a:ext cx="18481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90644" y="2542130"/>
            <a:ext cx="18481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8"/>
          <p:cNvSpPr txBox="1"/>
          <p:nvPr/>
        </p:nvSpPr>
        <p:spPr>
          <a:xfrm>
            <a:off x="2691121" y="2039451"/>
            <a:ext cx="47603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20" grpId="0"/>
      <p:bldP spid="20" grpId="1"/>
      <p:bldP spid="2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39228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149</Words>
  <Application>Microsoft Office PowerPoint</Application>
  <PresentationFormat>Custom</PresentationFormat>
  <Paragraphs>51</Paragraphs>
  <Slides>13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4_Office Theme</vt:lpstr>
      <vt:lpstr>3_Office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19</cp:revision>
  <dcterms:created xsi:type="dcterms:W3CDTF">2021-05-27T10:18:55Z</dcterms:created>
  <dcterms:modified xsi:type="dcterms:W3CDTF">2022-01-13T06:17:41Z</dcterms:modified>
</cp:coreProperties>
</file>