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5"/>
  </p:notesMasterIdLst>
  <p:sldIdLst>
    <p:sldId id="257" r:id="rId5"/>
    <p:sldId id="315" r:id="rId6"/>
    <p:sldId id="297" r:id="rId7"/>
    <p:sldId id="316" r:id="rId8"/>
    <p:sldId id="317" r:id="rId9"/>
    <p:sldId id="318" r:id="rId10"/>
    <p:sldId id="269" r:id="rId11"/>
    <p:sldId id="319" r:id="rId12"/>
    <p:sldId id="320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3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67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823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4036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2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microsoft.com/office/2007/relationships/hdphoto" Target="../media/hdphoto2.wdp"/><Relationship Id="rId18" Type="http://schemas.openxmlformats.org/officeDocument/2006/relationships/image" Target="../media/image25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2.png"/><Relationship Id="rId17" Type="http://schemas.microsoft.com/office/2007/relationships/hdphoto" Target="../media/hdphoto4.wdp"/><Relationship Id="rId2" Type="http://schemas.openxmlformats.org/officeDocument/2006/relationships/image" Target="../media/image13.jp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7.jpg"/><Relationship Id="rId11" Type="http://schemas.microsoft.com/office/2007/relationships/hdphoto" Target="../media/hdphoto1.wdp"/><Relationship Id="rId5" Type="http://schemas.openxmlformats.org/officeDocument/2006/relationships/image" Target="../media/image16.jpg"/><Relationship Id="rId15" Type="http://schemas.microsoft.com/office/2007/relationships/hdphoto" Target="../media/hdphoto3.wdp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2802606"/>
            <a:ext cx="9448800" cy="7350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976290" y="1104279"/>
            <a:ext cx="190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3593" y="1734911"/>
            <a:ext cx="7354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25: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đoạn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(</a:t>
            </a: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tiết 1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3436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171700" y="755395"/>
            <a:ext cx="7733030" cy="729615"/>
            <a:chOff x="2171700" y="1489710"/>
            <a:chExt cx="7733030" cy="729615"/>
          </a:xfrm>
        </p:grpSpPr>
        <p:sp>
          <p:nvSpPr>
            <p:cNvPr id="5" name="Oval 4"/>
            <p:cNvSpPr/>
            <p:nvPr/>
          </p:nvSpPr>
          <p:spPr>
            <a:xfrm>
              <a:off x="2171700" y="1490189"/>
              <a:ext cx="68580" cy="6858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836150" y="1489710"/>
              <a:ext cx="68580" cy="6858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2733674" y="1524000"/>
              <a:ext cx="806577" cy="695325"/>
            </a:xfrm>
            <a:prstGeom prst="triangle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/>
          </p:nvSpPr>
          <p:spPr>
            <a:xfrm rot="10800000">
              <a:off x="8379713" y="1524000"/>
              <a:ext cx="806577" cy="695325"/>
            </a:xfrm>
            <a:prstGeom prst="triangle">
              <a:avLst/>
            </a:prstGeom>
            <a:blipFill>
              <a:blip r:embed="rId3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 rot="10800000">
              <a:off x="4346828" y="1524000"/>
              <a:ext cx="806577" cy="695325"/>
            </a:xfrm>
            <a:prstGeom prst="triangle">
              <a:avLst/>
            </a:prstGeom>
            <a:blipFill>
              <a:blip r:embed="rId4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/>
          </p:nvSpPr>
          <p:spPr>
            <a:xfrm rot="10800000">
              <a:off x="5153405" y="1524000"/>
              <a:ext cx="806577" cy="695325"/>
            </a:xfrm>
            <a:prstGeom prst="triangle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10800000">
              <a:off x="5959982" y="1524000"/>
              <a:ext cx="806577" cy="695325"/>
            </a:xfrm>
            <a:prstGeom prst="triangle">
              <a:avLst/>
            </a:prstGeom>
            <a:blipFill>
              <a:blip r:embed="rId6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6766559" y="1524000"/>
              <a:ext cx="806577" cy="695325"/>
            </a:xfrm>
            <a:prstGeom prst="triangle">
              <a:avLst/>
            </a:prstGeom>
            <a:blipFill>
              <a:blip r:embed="rId7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/>
            <p:cNvSpPr/>
            <p:nvPr/>
          </p:nvSpPr>
          <p:spPr>
            <a:xfrm rot="10800000">
              <a:off x="7573136" y="1524000"/>
              <a:ext cx="806577" cy="695325"/>
            </a:xfrm>
            <a:prstGeom prst="triangle">
              <a:avLst/>
            </a:prstGeom>
            <a:blipFill>
              <a:blip r:embed="rId8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/>
            <p:cNvSpPr/>
            <p:nvPr/>
          </p:nvSpPr>
          <p:spPr>
            <a:xfrm rot="10800000">
              <a:off x="3540251" y="1524000"/>
              <a:ext cx="806577" cy="695325"/>
            </a:xfrm>
            <a:prstGeom prst="triangle">
              <a:avLst/>
            </a:prstGeom>
            <a:blipFill>
              <a:blip r:embed="rId9"/>
              <a:stretch>
                <a:fillRect/>
              </a:stretch>
            </a:blipFill>
            <a:ln>
              <a:solidFill>
                <a:srgbClr val="D6E3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209800" y="1524000"/>
              <a:ext cx="7645400" cy="0"/>
            </a:xfrm>
            <a:prstGeom prst="line">
              <a:avLst/>
            </a:prstGeom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Nail Cartoon High Res Stock Image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214" b="72857" l="24231" r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94" t="19132" r="23060" b="25902"/>
          <a:stretch/>
        </p:blipFill>
        <p:spPr bwMode="auto">
          <a:xfrm>
            <a:off x="1977614" y="529205"/>
            <a:ext cx="262666" cy="29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Nail Cartoon High Res Stock Images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214" b="72857" l="24231" r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94" t="19132" r="23060" b="25902"/>
          <a:stretch/>
        </p:blipFill>
        <p:spPr bwMode="auto">
          <a:xfrm rot="4889923">
            <a:off x="9862378" y="524912"/>
            <a:ext cx="262666" cy="29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759304" y="1680953"/>
            <a:ext cx="4394101" cy="11508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Dây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treo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cờ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đoạn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thẳng</a:t>
            </a:r>
            <a:endParaRPr lang="en-US" sz="24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Đầu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mỗi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chiếc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đinh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rgbClr val="FF0000"/>
                </a:solidFill>
              </a:rPr>
              <a:t>điểm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56693" y="1956140"/>
            <a:ext cx="5425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Điểm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1 </a:t>
            </a:r>
            <a:r>
              <a:rPr lang="en-US" sz="2800" dirty="0" err="1"/>
              <a:t>dấu</a:t>
            </a:r>
            <a:r>
              <a:rPr lang="en-US" sz="2800" dirty="0"/>
              <a:t> </a:t>
            </a:r>
            <a:r>
              <a:rPr lang="en-US" sz="2800" dirty="0" err="1"/>
              <a:t>chấm</a:t>
            </a:r>
            <a:endParaRPr lang="en-US" sz="28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5764039" y="2754820"/>
            <a:ext cx="623698" cy="804558"/>
            <a:chOff x="5764039" y="3489135"/>
            <a:chExt cx="623698" cy="804558"/>
          </a:xfrm>
        </p:grpSpPr>
        <p:sp>
          <p:nvSpPr>
            <p:cNvPr id="23" name="TextBox 22"/>
            <p:cNvSpPr txBox="1"/>
            <p:nvPr/>
          </p:nvSpPr>
          <p:spPr>
            <a:xfrm>
              <a:off x="5764039" y="3489135"/>
              <a:ext cx="391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A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21977" y="3524252"/>
              <a:ext cx="365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169847" y="2754820"/>
            <a:ext cx="623698" cy="804558"/>
            <a:chOff x="5764039" y="3489135"/>
            <a:chExt cx="623698" cy="804558"/>
          </a:xfrm>
        </p:grpSpPr>
        <p:sp>
          <p:nvSpPr>
            <p:cNvPr id="29" name="TextBox 28"/>
            <p:cNvSpPr txBox="1"/>
            <p:nvPr/>
          </p:nvSpPr>
          <p:spPr>
            <a:xfrm>
              <a:off x="5764039" y="3489135"/>
              <a:ext cx="391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B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21977" y="3524252"/>
              <a:ext cx="365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232287" y="2754820"/>
            <a:ext cx="623698" cy="804558"/>
            <a:chOff x="5764039" y="3489135"/>
            <a:chExt cx="623698" cy="804558"/>
          </a:xfrm>
        </p:grpSpPr>
        <p:sp>
          <p:nvSpPr>
            <p:cNvPr id="32" name="TextBox 31"/>
            <p:cNvSpPr txBox="1"/>
            <p:nvPr/>
          </p:nvSpPr>
          <p:spPr>
            <a:xfrm>
              <a:off x="5764039" y="3489135"/>
              <a:ext cx="391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C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21977" y="3524252"/>
              <a:ext cx="365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1030" name="Picture 6" descr="Ruler Vector at GetDrawings | Free download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697" b="89697" l="7813" r="923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370" b="25422"/>
          <a:stretch/>
        </p:blipFill>
        <p:spPr bwMode="auto">
          <a:xfrm>
            <a:off x="6623050" y="3293117"/>
            <a:ext cx="4876800" cy="75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pencil Royalty Free Vector Image - Vecto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593" b="74444" l="20000" r="80400">
                        <a14:foregroundMark x1="63200" y1="27963" x2="63200" y2="27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6697" r="18434" b="24784"/>
          <a:stretch/>
        </p:blipFill>
        <p:spPr bwMode="auto">
          <a:xfrm>
            <a:off x="7574513" y="2607895"/>
            <a:ext cx="728021" cy="7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/>
          <p:cNvCxnSpPr/>
          <p:nvPr/>
        </p:nvCxnSpPr>
        <p:spPr>
          <a:xfrm>
            <a:off x="7561733" y="3339595"/>
            <a:ext cx="306244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864842" y="3375824"/>
            <a:ext cx="2712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thẳng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BC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26536" y="3293117"/>
            <a:ext cx="2629105" cy="2337627"/>
            <a:chOff x="604444" y="3268487"/>
            <a:chExt cx="1826440" cy="1826440"/>
          </a:xfrm>
        </p:grpSpPr>
        <p:sp>
          <p:nvSpPr>
            <p:cNvPr id="40" name="Oval 39"/>
            <p:cNvSpPr/>
            <p:nvPr/>
          </p:nvSpPr>
          <p:spPr>
            <a:xfrm>
              <a:off x="1271239" y="4025590"/>
              <a:ext cx="156117" cy="1561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4444" y="3268487"/>
              <a:ext cx="1826440" cy="1826440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3273176" y="4461930"/>
            <a:ext cx="5480216" cy="815266"/>
            <a:chOff x="3302785" y="4698326"/>
            <a:chExt cx="4889737" cy="1232577"/>
          </a:xfrm>
        </p:grpSpPr>
        <p:grpSp>
          <p:nvGrpSpPr>
            <p:cNvPr id="42" name="Google Shape;2032;p71"/>
            <p:cNvGrpSpPr/>
            <p:nvPr/>
          </p:nvGrpSpPr>
          <p:grpSpPr>
            <a:xfrm rot="16200000" flipH="1">
              <a:off x="5118155" y="2882956"/>
              <a:ext cx="1232577" cy="4863318"/>
              <a:chOff x="3140775" y="3213569"/>
              <a:chExt cx="927252" cy="2565352"/>
            </a:xfrm>
          </p:grpSpPr>
          <p:sp>
            <p:nvSpPr>
              <p:cNvPr id="43" name="Google Shape;2033;p71"/>
              <p:cNvSpPr/>
              <p:nvPr/>
            </p:nvSpPr>
            <p:spPr>
              <a:xfrm>
                <a:off x="3140775" y="3213569"/>
                <a:ext cx="927252" cy="2565352"/>
              </a:xfrm>
              <a:custGeom>
                <a:avLst/>
                <a:gdLst/>
                <a:ahLst/>
                <a:cxnLst/>
                <a:rect l="l" t="t" r="r" b="b"/>
                <a:pathLst>
                  <a:path w="54867" h="151796" extrusionOk="0">
                    <a:moveTo>
                      <a:pt x="7218" y="2717"/>
                    </a:moveTo>
                    <a:lnTo>
                      <a:pt x="14774" y="9783"/>
                    </a:lnTo>
                    <a:cubicBezTo>
                      <a:pt x="14925" y="9934"/>
                      <a:pt x="15121" y="10009"/>
                      <a:pt x="15325" y="10009"/>
                    </a:cubicBezTo>
                    <a:cubicBezTo>
                      <a:pt x="15462" y="10009"/>
                      <a:pt x="15603" y="9976"/>
                      <a:pt x="15737" y="9909"/>
                    </a:cubicBezTo>
                    <a:cubicBezTo>
                      <a:pt x="19853" y="8015"/>
                      <a:pt x="24286" y="7040"/>
                      <a:pt x="28789" y="7040"/>
                    </a:cubicBezTo>
                    <a:cubicBezTo>
                      <a:pt x="29459" y="7040"/>
                      <a:pt x="30131" y="7061"/>
                      <a:pt x="30803" y="7105"/>
                    </a:cubicBezTo>
                    <a:cubicBezTo>
                      <a:pt x="34612" y="7314"/>
                      <a:pt x="38378" y="7356"/>
                      <a:pt x="41852" y="9197"/>
                    </a:cubicBezTo>
                    <a:cubicBezTo>
                      <a:pt x="47460" y="12211"/>
                      <a:pt x="50055" y="18363"/>
                      <a:pt x="51143" y="24306"/>
                    </a:cubicBezTo>
                    <a:cubicBezTo>
                      <a:pt x="52608" y="32509"/>
                      <a:pt x="51561" y="41172"/>
                      <a:pt x="51436" y="49417"/>
                    </a:cubicBezTo>
                    <a:cubicBezTo>
                      <a:pt x="51268" y="60172"/>
                      <a:pt x="51268" y="70928"/>
                      <a:pt x="51561" y="81684"/>
                    </a:cubicBezTo>
                    <a:cubicBezTo>
                      <a:pt x="51561" y="81684"/>
                      <a:pt x="51561" y="81684"/>
                      <a:pt x="51561" y="81684"/>
                    </a:cubicBezTo>
                    <a:lnTo>
                      <a:pt x="51561" y="81684"/>
                    </a:lnTo>
                    <a:cubicBezTo>
                      <a:pt x="51561" y="81701"/>
                      <a:pt x="51562" y="81718"/>
                      <a:pt x="51563" y="81735"/>
                    </a:cubicBezTo>
                    <a:lnTo>
                      <a:pt x="51563" y="81735"/>
                    </a:lnTo>
                    <a:cubicBezTo>
                      <a:pt x="51857" y="92432"/>
                      <a:pt x="52858" y="103087"/>
                      <a:pt x="52482" y="113826"/>
                    </a:cubicBezTo>
                    <a:cubicBezTo>
                      <a:pt x="52147" y="124205"/>
                      <a:pt x="51310" y="137639"/>
                      <a:pt x="43610" y="145507"/>
                    </a:cubicBezTo>
                    <a:cubicBezTo>
                      <a:pt x="40254" y="148923"/>
                      <a:pt x="35812" y="150337"/>
                      <a:pt x="31148" y="150337"/>
                    </a:cubicBezTo>
                    <a:cubicBezTo>
                      <a:pt x="22838" y="150337"/>
                      <a:pt x="13824" y="145848"/>
                      <a:pt x="8999" y="140192"/>
                    </a:cubicBezTo>
                    <a:cubicBezTo>
                      <a:pt x="3056" y="133329"/>
                      <a:pt x="2135" y="123912"/>
                      <a:pt x="1842" y="115165"/>
                    </a:cubicBezTo>
                    <a:cubicBezTo>
                      <a:pt x="1382" y="102819"/>
                      <a:pt x="2428" y="90473"/>
                      <a:pt x="2930" y="78169"/>
                    </a:cubicBezTo>
                    <a:cubicBezTo>
                      <a:pt x="3516" y="64651"/>
                      <a:pt x="2595" y="51174"/>
                      <a:pt x="3181" y="37656"/>
                    </a:cubicBezTo>
                    <a:cubicBezTo>
                      <a:pt x="3474" y="31002"/>
                      <a:pt x="3600" y="23594"/>
                      <a:pt x="7115" y="17735"/>
                    </a:cubicBezTo>
                    <a:cubicBezTo>
                      <a:pt x="7701" y="16773"/>
                      <a:pt x="9208" y="15643"/>
                      <a:pt x="9417" y="14596"/>
                    </a:cubicBezTo>
                    <a:cubicBezTo>
                      <a:pt x="9626" y="13717"/>
                      <a:pt x="9166" y="12922"/>
                      <a:pt x="8957" y="12085"/>
                    </a:cubicBezTo>
                    <a:cubicBezTo>
                      <a:pt x="8090" y="9033"/>
                      <a:pt x="7510" y="5894"/>
                      <a:pt x="7218" y="2717"/>
                    </a:cubicBezTo>
                    <a:close/>
                    <a:moveTo>
                      <a:pt x="6258" y="1"/>
                    </a:moveTo>
                    <a:cubicBezTo>
                      <a:pt x="5859" y="1"/>
                      <a:pt x="5483" y="309"/>
                      <a:pt x="5483" y="785"/>
                    </a:cubicBezTo>
                    <a:cubicBezTo>
                      <a:pt x="5650" y="3757"/>
                      <a:pt x="6069" y="6728"/>
                      <a:pt x="6697" y="9658"/>
                    </a:cubicBezTo>
                    <a:cubicBezTo>
                      <a:pt x="6990" y="10871"/>
                      <a:pt x="7869" y="12629"/>
                      <a:pt x="7701" y="13843"/>
                    </a:cubicBezTo>
                    <a:cubicBezTo>
                      <a:pt x="7534" y="14889"/>
                      <a:pt x="6320" y="15977"/>
                      <a:pt x="5776" y="16898"/>
                    </a:cubicBezTo>
                    <a:cubicBezTo>
                      <a:pt x="2888" y="21669"/>
                      <a:pt x="2344" y="27277"/>
                      <a:pt x="1926" y="32760"/>
                    </a:cubicBezTo>
                    <a:cubicBezTo>
                      <a:pt x="921" y="45566"/>
                      <a:pt x="1842" y="58373"/>
                      <a:pt x="1591" y="71221"/>
                    </a:cubicBezTo>
                    <a:cubicBezTo>
                      <a:pt x="1340" y="84572"/>
                      <a:pt x="1" y="97839"/>
                      <a:pt x="168" y="111189"/>
                    </a:cubicBezTo>
                    <a:cubicBezTo>
                      <a:pt x="252" y="120146"/>
                      <a:pt x="586" y="129897"/>
                      <a:pt x="5357" y="137807"/>
                    </a:cubicBezTo>
                    <a:cubicBezTo>
                      <a:pt x="9543" y="144796"/>
                      <a:pt x="16908" y="148897"/>
                      <a:pt x="24693" y="150864"/>
                    </a:cubicBezTo>
                    <a:cubicBezTo>
                      <a:pt x="26994" y="151435"/>
                      <a:pt x="29400" y="151795"/>
                      <a:pt x="31791" y="151795"/>
                    </a:cubicBezTo>
                    <a:cubicBezTo>
                      <a:pt x="34835" y="151795"/>
                      <a:pt x="37854" y="151211"/>
                      <a:pt x="40596" y="149734"/>
                    </a:cubicBezTo>
                    <a:cubicBezTo>
                      <a:pt x="50348" y="144503"/>
                      <a:pt x="52649" y="131278"/>
                      <a:pt x="53612" y="121317"/>
                    </a:cubicBezTo>
                    <a:cubicBezTo>
                      <a:pt x="54867" y="108100"/>
                      <a:pt x="53488" y="94925"/>
                      <a:pt x="53110" y="81708"/>
                    </a:cubicBezTo>
                    <a:lnTo>
                      <a:pt x="53110" y="81708"/>
                    </a:lnTo>
                    <a:cubicBezTo>
                      <a:pt x="53110" y="81700"/>
                      <a:pt x="53110" y="81692"/>
                      <a:pt x="53110" y="81684"/>
                    </a:cubicBezTo>
                    <a:lnTo>
                      <a:pt x="53110" y="81684"/>
                    </a:lnTo>
                    <a:cubicBezTo>
                      <a:pt x="53110" y="81684"/>
                      <a:pt x="53110" y="81684"/>
                      <a:pt x="53110" y="81684"/>
                    </a:cubicBezTo>
                    <a:cubicBezTo>
                      <a:pt x="53110" y="81670"/>
                      <a:pt x="53109" y="81655"/>
                      <a:pt x="53109" y="81641"/>
                    </a:cubicBezTo>
                    <a:lnTo>
                      <a:pt x="53109" y="81641"/>
                    </a:lnTo>
                    <a:cubicBezTo>
                      <a:pt x="52900" y="72322"/>
                      <a:pt x="52859" y="62962"/>
                      <a:pt x="52942" y="53644"/>
                    </a:cubicBezTo>
                    <a:cubicBezTo>
                      <a:pt x="53068" y="45441"/>
                      <a:pt x="53779" y="37154"/>
                      <a:pt x="53235" y="28993"/>
                    </a:cubicBezTo>
                    <a:cubicBezTo>
                      <a:pt x="52608" y="19284"/>
                      <a:pt x="48715" y="8611"/>
                      <a:pt x="38169" y="6226"/>
                    </a:cubicBezTo>
                    <a:cubicBezTo>
                      <a:pt x="35657" y="5684"/>
                      <a:pt x="32932" y="5472"/>
                      <a:pt x="30284" y="5472"/>
                    </a:cubicBezTo>
                    <a:cubicBezTo>
                      <a:pt x="29049" y="5472"/>
                      <a:pt x="27831" y="5518"/>
                      <a:pt x="26660" y="5598"/>
                    </a:cubicBezTo>
                    <a:cubicBezTo>
                      <a:pt x="22804" y="5797"/>
                      <a:pt x="19023" y="6751"/>
                      <a:pt x="15497" y="8317"/>
                    </a:cubicBezTo>
                    <a:lnTo>
                      <a:pt x="15497" y="8317"/>
                    </a:lnTo>
                    <a:lnTo>
                      <a:pt x="6822" y="241"/>
                    </a:lnTo>
                    <a:cubicBezTo>
                      <a:pt x="6657" y="76"/>
                      <a:pt x="6454" y="1"/>
                      <a:pt x="62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034;p71"/>
              <p:cNvSpPr/>
              <p:nvPr/>
            </p:nvSpPr>
            <p:spPr>
              <a:xfrm flipH="1">
                <a:off x="3739642" y="5442684"/>
                <a:ext cx="168670" cy="197764"/>
              </a:xfrm>
              <a:custGeom>
                <a:avLst/>
                <a:gdLst/>
                <a:ahLst/>
                <a:cxnLst/>
                <a:rect l="l" t="t" r="r" b="b"/>
                <a:pathLst>
                  <a:path w="9139" h="11702" extrusionOk="0">
                    <a:moveTo>
                      <a:pt x="770" y="1"/>
                    </a:moveTo>
                    <a:cubicBezTo>
                      <a:pt x="378" y="1"/>
                      <a:pt x="1" y="252"/>
                      <a:pt x="43" y="754"/>
                    </a:cubicBezTo>
                    <a:cubicBezTo>
                      <a:pt x="252" y="5525"/>
                      <a:pt x="3182" y="9710"/>
                      <a:pt x="7534" y="11635"/>
                    </a:cubicBezTo>
                    <a:cubicBezTo>
                      <a:pt x="7646" y="11681"/>
                      <a:pt x="7755" y="11701"/>
                      <a:pt x="7860" y="11701"/>
                    </a:cubicBezTo>
                    <a:cubicBezTo>
                      <a:pt x="8622" y="11701"/>
                      <a:pt x="9139" y="10622"/>
                      <a:pt x="8329" y="10254"/>
                    </a:cubicBezTo>
                    <a:cubicBezTo>
                      <a:pt x="4437" y="8664"/>
                      <a:pt x="1842" y="4939"/>
                      <a:pt x="1591" y="754"/>
                    </a:cubicBezTo>
                    <a:cubicBezTo>
                      <a:pt x="1570" y="252"/>
                      <a:pt x="1162" y="1"/>
                      <a:pt x="7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036;p71"/>
              <p:cNvSpPr/>
              <p:nvPr/>
            </p:nvSpPr>
            <p:spPr>
              <a:xfrm>
                <a:off x="3249341" y="3608032"/>
                <a:ext cx="58525" cy="190311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11261" extrusionOk="0">
                    <a:moveTo>
                      <a:pt x="2511" y="0"/>
                    </a:moveTo>
                    <a:cubicBezTo>
                      <a:pt x="2202" y="0"/>
                      <a:pt x="1895" y="165"/>
                      <a:pt x="1779" y="546"/>
                    </a:cubicBezTo>
                    <a:cubicBezTo>
                      <a:pt x="775" y="3769"/>
                      <a:pt x="189" y="7117"/>
                      <a:pt x="22" y="10507"/>
                    </a:cubicBezTo>
                    <a:cubicBezTo>
                      <a:pt x="1" y="11009"/>
                      <a:pt x="377" y="11260"/>
                      <a:pt x="764" y="11260"/>
                    </a:cubicBezTo>
                    <a:cubicBezTo>
                      <a:pt x="1152" y="11260"/>
                      <a:pt x="1549" y="11009"/>
                      <a:pt x="1570" y="10507"/>
                    </a:cubicBezTo>
                    <a:cubicBezTo>
                      <a:pt x="1738" y="7284"/>
                      <a:pt x="2323" y="4062"/>
                      <a:pt x="3286" y="965"/>
                    </a:cubicBezTo>
                    <a:cubicBezTo>
                      <a:pt x="3463" y="383"/>
                      <a:pt x="2983" y="0"/>
                      <a:pt x="25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3727441" y="5098094"/>
              <a:ext cx="4465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Làm</a:t>
              </a:r>
              <a:r>
                <a:rPr lang="en-US" sz="2400" dirty="0"/>
                <a:t> </a:t>
              </a:r>
              <a:r>
                <a:rPr lang="en-US" sz="2400" dirty="0" err="1"/>
                <a:t>thế</a:t>
              </a:r>
              <a:r>
                <a:rPr lang="en-US" sz="2400" dirty="0"/>
                <a:t> </a:t>
              </a:r>
              <a:r>
                <a:rPr lang="en-US" sz="2400" dirty="0" err="1"/>
                <a:t>nào</a:t>
              </a:r>
              <a:r>
                <a:rPr lang="en-US" sz="2400" dirty="0"/>
                <a:t> </a:t>
              </a:r>
              <a:r>
                <a:rPr lang="en-US" sz="2400" dirty="0" err="1"/>
                <a:t>để</a:t>
              </a:r>
              <a:r>
                <a:rPr lang="en-US" sz="2400" dirty="0"/>
                <a:t> </a:t>
              </a:r>
              <a:r>
                <a:rPr lang="en-US" sz="2400" dirty="0" err="1"/>
                <a:t>có</a:t>
              </a:r>
              <a:r>
                <a:rPr lang="en-US" sz="2400" dirty="0"/>
                <a:t> </a:t>
              </a:r>
              <a:r>
                <a:rPr lang="en-US" sz="2400" dirty="0" err="1"/>
                <a:t>đoạn</a:t>
              </a:r>
              <a:r>
                <a:rPr lang="en-US" sz="2400" dirty="0"/>
                <a:t> </a:t>
              </a:r>
              <a:r>
                <a:rPr lang="en-US" sz="2400" dirty="0" err="1"/>
                <a:t>thẳng</a:t>
              </a:r>
              <a:r>
                <a:rPr lang="en-US" sz="2400" dirty="0"/>
                <a:t> </a:t>
              </a:r>
              <a:r>
                <a:rPr lang="en-US" sz="2400" dirty="0" smtClean="0"/>
                <a:t>BC?</a:t>
              </a:r>
              <a:endParaRPr lang="en-US" sz="2400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469938" y="3410330"/>
            <a:ext cx="135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8034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9">
                                                <p:bg/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9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3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0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1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2.22222E-6 L 0.24974 0.00093 " pathEditMode="relative" rAng="0" ptsTypes="AA">
                                          <p:cBhvr>
                                            <p:cTn id="82" dur="125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487" y="4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8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10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uiExpand="1" build="p" animBg="1"/>
          <p:bldP spid="20" grpId="0"/>
          <p:bldP spid="38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9">
                                                <p:bg/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0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1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2.22222E-6 L 0.24974 0.00093 " pathEditMode="relative" rAng="0" ptsTypes="AA">
                                          <p:cBhvr>
                                            <p:cTn id="82" dur="125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487" y="4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8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10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uiExpand="1" build="p" animBg="1"/>
          <p:bldP spid="20" grpId="0"/>
          <p:bldP spid="38" grpId="0"/>
          <p:bldP spid="4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5021" y="202926"/>
            <a:ext cx="617957" cy="61795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/>
              <a:t>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079" y="646679"/>
            <a:ext cx="77533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45021" y="3799590"/>
            <a:ext cx="6931520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A, B, C, D, H, G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AB, CD</a:t>
            </a:r>
          </a:p>
        </p:txBody>
      </p:sp>
    </p:spTree>
    <p:extLst>
      <p:ext uri="{BB962C8B-B14F-4D97-AF65-F5344CB8AC3E}">
        <p14:creationId xmlns:p14="http://schemas.microsoft.com/office/powerpoint/2010/main" val="10574987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976290" y="1104279"/>
            <a:ext cx="190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3593" y="1734911"/>
            <a:ext cx="7354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25: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đoạn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t1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58279" y="2354752"/>
            <a:ext cx="2819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98)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16" y="2543649"/>
            <a:ext cx="5441074" cy="3163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19642" y="2960907"/>
            <a:ext cx="4516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a.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................................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19642" y="3589877"/>
            <a:ext cx="4516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thẳng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:....................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140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0958" y="195741"/>
            <a:ext cx="9706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Oval 8"/>
          <p:cNvSpPr/>
          <p:nvPr/>
        </p:nvSpPr>
        <p:spPr>
          <a:xfrm>
            <a:off x="341569" y="393358"/>
            <a:ext cx="617957" cy="605811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7137" y="4765763"/>
            <a:ext cx="2159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39954" y="953655"/>
            <a:ext cx="3719938" cy="3669788"/>
            <a:chOff x="439954" y="953655"/>
            <a:chExt cx="3719938" cy="3669788"/>
          </a:xfrm>
        </p:grpSpPr>
        <p:sp>
          <p:nvSpPr>
            <p:cNvPr id="10" name="TextBox 9"/>
            <p:cNvSpPr txBox="1"/>
            <p:nvPr/>
          </p:nvSpPr>
          <p:spPr>
            <a:xfrm>
              <a:off x="439954" y="953655"/>
              <a:ext cx="640635" cy="659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 smtClean="0"/>
                <a:t>a.                                           </a:t>
              </a:r>
              <a:endParaRPr lang="en-US" sz="28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>
              <a:off x="1475045" y="1867989"/>
              <a:ext cx="2234806" cy="1371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1475044" y="3239589"/>
              <a:ext cx="2234807" cy="105809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709851" y="1867989"/>
              <a:ext cx="0" cy="242969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/>
            <p:cNvGrpSpPr/>
            <p:nvPr/>
          </p:nvGrpSpPr>
          <p:grpSpPr>
            <a:xfrm>
              <a:off x="3516085" y="1205480"/>
              <a:ext cx="440585" cy="839773"/>
              <a:chOff x="5146295" y="3948257"/>
              <a:chExt cx="484428" cy="839773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5234648" y="4141699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146295" y="3948257"/>
                <a:ext cx="484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M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576640" y="3851868"/>
              <a:ext cx="583252" cy="771575"/>
              <a:chOff x="3576640" y="3851868"/>
              <a:chExt cx="583252" cy="771575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576640" y="3851868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736378" y="4100223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P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950514" y="2796677"/>
              <a:ext cx="935910" cy="695410"/>
              <a:chOff x="5141519" y="3810923"/>
              <a:chExt cx="438011" cy="695410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5312830" y="3810923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141519" y="3983113"/>
                <a:ext cx="3227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N</a:t>
                </a:r>
                <a:r>
                  <a:rPr lang="en-US" sz="2800" dirty="0" smtClean="0"/>
                  <a:t>   </a:t>
                </a:r>
                <a:endParaRPr lang="en-US" sz="2800" dirty="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6256505" y="1062090"/>
            <a:ext cx="4998800" cy="3424466"/>
            <a:chOff x="6256505" y="1062090"/>
            <a:chExt cx="4998800" cy="3424466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6513273" y="2337053"/>
              <a:ext cx="1495941" cy="161251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8009214" y="2548217"/>
              <a:ext cx="1046714" cy="13790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055928" y="2548217"/>
              <a:ext cx="1734586" cy="102474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10651215" y="3121347"/>
              <a:ext cx="604090" cy="771575"/>
              <a:chOff x="3576640" y="3851868"/>
              <a:chExt cx="604090" cy="77157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3576640" y="3851868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736378" y="4100223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D</a:t>
                </a: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8906662" y="1951896"/>
              <a:ext cx="444352" cy="774143"/>
              <a:chOff x="3576639" y="3724056"/>
              <a:chExt cx="444352" cy="774143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3576640" y="3851868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576639" y="3724056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C</a:t>
                </a: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7761914" y="3492087"/>
              <a:ext cx="423514" cy="994469"/>
              <a:chOff x="3487814" y="3851868"/>
              <a:chExt cx="423514" cy="994469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3576640" y="3851868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487814" y="4323117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B</a:t>
                </a: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6297866" y="1818241"/>
              <a:ext cx="377026" cy="736741"/>
              <a:chOff x="5146295" y="3948257"/>
              <a:chExt cx="414545" cy="736741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248809" y="4038667"/>
                <a:ext cx="266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5146295" y="3948257"/>
                <a:ext cx="4145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</a:t>
                </a: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6256505" y="1062090"/>
              <a:ext cx="640635" cy="659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 smtClean="0"/>
                <a:t>b.                                           </a:t>
              </a:r>
              <a:endParaRPr lang="en-US" sz="2800" dirty="0"/>
            </a:p>
          </p:txBody>
        </p:sp>
      </p:grpSp>
      <p:cxnSp>
        <p:nvCxnSpPr>
          <p:cNvPr id="54" name="Straight Connector 53"/>
          <p:cNvCxnSpPr/>
          <p:nvPr/>
        </p:nvCxnSpPr>
        <p:spPr>
          <a:xfrm flipH="1">
            <a:off x="1479528" y="1872472"/>
            <a:ext cx="2234806" cy="13716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298505" y="4806105"/>
            <a:ext cx="97515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MN,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3714334" y="1885919"/>
            <a:ext cx="0" cy="24296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142849" y="4808889"/>
            <a:ext cx="97515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MP,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H="1" flipV="1">
            <a:off x="1466080" y="3244072"/>
            <a:ext cx="2234807" cy="10580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862811" y="4827355"/>
            <a:ext cx="97515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NP.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40202" y="4832999"/>
            <a:ext cx="2159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6513273" y="2350500"/>
            <a:ext cx="1495941" cy="161251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825981" y="4852090"/>
            <a:ext cx="97515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AB,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670325" y="4854874"/>
            <a:ext cx="97515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BC,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390287" y="4873340"/>
            <a:ext cx="97515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CD.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flipH="1">
            <a:off x="7995195" y="2575111"/>
            <a:ext cx="1046714" cy="13790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9036508" y="2548217"/>
            <a:ext cx="1734586" cy="102474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284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35" grpId="0"/>
      <p:bldP spid="55" grpId="0"/>
      <p:bldP spid="57" grpId="0"/>
      <p:bldP spid="59" grpId="0"/>
      <p:bldP spid="60" grpId="0"/>
      <p:bldP spid="62" grpId="0"/>
      <p:bldP spid="63" grpId="0"/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541" y="1933458"/>
            <a:ext cx="9354111" cy="288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33919" y="4299260"/>
            <a:ext cx="5072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5cm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8233" y="1925808"/>
            <a:ext cx="1290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8504" y="431689"/>
            <a:ext cx="110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50547" y="590449"/>
            <a:ext cx="617957" cy="605811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0926" y="1075237"/>
            <a:ext cx="10013579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846727" y="3173506"/>
            <a:ext cx="345143" cy="4303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16069" y="3213847"/>
            <a:ext cx="345143" cy="4303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032745" y="2910941"/>
            <a:ext cx="0" cy="302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490879" y="2954818"/>
            <a:ext cx="0" cy="302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/>
      <p:bldP spid="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68504" y="189643"/>
            <a:ext cx="110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50547" y="348403"/>
            <a:ext cx="617957" cy="605811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0926" y="833191"/>
            <a:ext cx="10013579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63" y="1878665"/>
            <a:ext cx="9663955" cy="294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2770090" y="4767188"/>
            <a:ext cx="5607424" cy="923330"/>
            <a:chOff x="2770090" y="4767188"/>
            <a:chExt cx="5607424" cy="923330"/>
          </a:xfrm>
        </p:grpSpPr>
        <p:sp>
          <p:nvSpPr>
            <p:cNvPr id="6" name="TextBox 5"/>
            <p:cNvSpPr txBox="1"/>
            <p:nvPr/>
          </p:nvSpPr>
          <p:spPr>
            <a:xfrm>
              <a:off x="2770090" y="4767188"/>
              <a:ext cx="56074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 err="1"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thẳng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MN </a:t>
              </a:r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      cm</a:t>
              </a:r>
              <a:endPara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6562161" y="4935072"/>
              <a:ext cx="627528" cy="6568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?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6629396" y="5002307"/>
            <a:ext cx="551329" cy="549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7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454441" y="2493647"/>
            <a:ext cx="9160205" cy="182643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416423" y="2716306"/>
            <a:ext cx="345143" cy="954741"/>
            <a:chOff x="1416423" y="2716306"/>
            <a:chExt cx="345143" cy="954741"/>
          </a:xfrm>
        </p:grpSpPr>
        <p:sp>
          <p:nvSpPr>
            <p:cNvPr id="13" name="Oval 12"/>
            <p:cNvSpPr/>
            <p:nvPr/>
          </p:nvSpPr>
          <p:spPr>
            <a:xfrm>
              <a:off x="1416423" y="3240741"/>
              <a:ext cx="345143" cy="43030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1615888" y="2716306"/>
              <a:ext cx="0" cy="5109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7234519" y="2702859"/>
            <a:ext cx="345143" cy="954741"/>
            <a:chOff x="7234519" y="2702859"/>
            <a:chExt cx="345143" cy="954741"/>
          </a:xfrm>
        </p:grpSpPr>
        <p:sp>
          <p:nvSpPr>
            <p:cNvPr id="20" name="Oval 19"/>
            <p:cNvSpPr/>
            <p:nvPr/>
          </p:nvSpPr>
          <p:spPr>
            <a:xfrm>
              <a:off x="7234519" y="3227294"/>
              <a:ext cx="345143" cy="43030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433984" y="2702859"/>
              <a:ext cx="0" cy="5109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 rot="20913541">
            <a:off x="2189034" y="3740433"/>
            <a:ext cx="9269132" cy="182643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770090" y="5472663"/>
            <a:ext cx="5607424" cy="923330"/>
            <a:chOff x="2770090" y="4767188"/>
            <a:chExt cx="5607424" cy="923330"/>
          </a:xfrm>
        </p:grpSpPr>
        <p:sp>
          <p:nvSpPr>
            <p:cNvPr id="27" name="TextBox 26"/>
            <p:cNvSpPr txBox="1"/>
            <p:nvPr/>
          </p:nvSpPr>
          <p:spPr>
            <a:xfrm>
              <a:off x="2770090" y="4767188"/>
              <a:ext cx="56074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 err="1"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thẳng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PQ </a:t>
              </a:r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       cm</a:t>
              </a:r>
              <a:endPara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535267" y="4935072"/>
              <a:ext cx="627528" cy="6568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?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20968738">
            <a:off x="3191433" y="4655300"/>
            <a:ext cx="345143" cy="954741"/>
            <a:chOff x="1416423" y="2716306"/>
            <a:chExt cx="345143" cy="954741"/>
          </a:xfrm>
        </p:grpSpPr>
        <p:sp>
          <p:nvSpPr>
            <p:cNvPr id="30" name="Oval 29"/>
            <p:cNvSpPr/>
            <p:nvPr/>
          </p:nvSpPr>
          <p:spPr>
            <a:xfrm>
              <a:off x="1416423" y="3240741"/>
              <a:ext cx="345143" cy="43030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615888" y="2716306"/>
              <a:ext cx="0" cy="5109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rot="20968738">
            <a:off x="10600762" y="3126442"/>
            <a:ext cx="345143" cy="954741"/>
            <a:chOff x="1416423" y="2716306"/>
            <a:chExt cx="345143" cy="954741"/>
          </a:xfrm>
        </p:grpSpPr>
        <p:sp>
          <p:nvSpPr>
            <p:cNvPr id="33" name="Oval 32"/>
            <p:cNvSpPr/>
            <p:nvPr/>
          </p:nvSpPr>
          <p:spPr>
            <a:xfrm>
              <a:off x="1416423" y="3240741"/>
              <a:ext cx="345143" cy="43030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615888" y="2716306"/>
              <a:ext cx="0" cy="5109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6589055" y="5680888"/>
            <a:ext cx="551329" cy="549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72606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729755" y="330248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4 tr 57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94 + 95 </a:t>
            </a:r>
          </a:p>
        </p:txBody>
      </p:sp>
    </p:spTree>
    <p:extLst>
      <p:ext uri="{BB962C8B-B14F-4D97-AF65-F5344CB8AC3E}">
        <p14:creationId xmlns:p14="http://schemas.microsoft.com/office/powerpoint/2010/main" val="30087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1F1F1F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1F1F1F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235</Words>
  <Application>Microsoft Office PowerPoint</Application>
  <PresentationFormat>Custom</PresentationFormat>
  <Paragraphs>74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Office Theme</vt:lpstr>
      <vt:lpstr>Office 主题​​</vt:lpstr>
      <vt:lpstr>Trek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42</cp:revision>
  <dcterms:created xsi:type="dcterms:W3CDTF">2021-05-19T13:00:00Z</dcterms:created>
  <dcterms:modified xsi:type="dcterms:W3CDTF">2022-12-04T12:04:13Z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