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08" r:id="rId3"/>
  </p:sldMasterIdLst>
  <p:sldIdLst>
    <p:sldId id="353" r:id="rId4"/>
    <p:sldId id="285" r:id="rId5"/>
    <p:sldId id="2007577120" r:id="rId6"/>
    <p:sldId id="336" r:id="rId7"/>
    <p:sldId id="337" r:id="rId8"/>
    <p:sldId id="2007577121" r:id="rId9"/>
    <p:sldId id="2007577122" r:id="rId10"/>
    <p:sldId id="350" r:id="rId11"/>
    <p:sldId id="351" r:id="rId12"/>
    <p:sldId id="328" r:id="rId13"/>
    <p:sldId id="352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279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05432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7980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498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6190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7030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45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2813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416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92458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25921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960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720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8785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77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5190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5969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5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47422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14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8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9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37985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3563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542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33725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92354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8225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678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10905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202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153577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32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6604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0555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0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4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941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93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7078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239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3314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759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0616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1505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3990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7780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056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0294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3517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7915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4513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12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235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197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8187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03633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238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97041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27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.xml"/><Relationship Id="rId6" Type="http://schemas.openxmlformats.org/officeDocument/2006/relationships/image" Target="../media/image48.png"/><Relationship Id="rId5" Type="http://schemas.microsoft.com/office/2007/relationships/hdphoto" Target="../media/hdphoto5.wdp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Relationship Id="rId6" Type="http://schemas.openxmlformats.org/officeDocument/2006/relationships/image" Target="../media/image44.png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79C6D-4457-4FD6-8712-08CDB240C306}"/>
              </a:ext>
            </a:extLst>
          </p:cNvPr>
          <p:cNvSpPr txBox="1"/>
          <p:nvPr/>
        </p:nvSpPr>
        <p:spPr>
          <a:xfrm>
            <a:off x="312419" y="1363317"/>
            <a:ext cx="11163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đến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môn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Arial-Rounded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D5C811F-626F-E6E3-79B8-A723022DAE8D}"/>
              </a:ext>
            </a:extLst>
          </p:cNvPr>
          <p:cNvSpPr/>
          <p:nvPr/>
        </p:nvSpPr>
        <p:spPr>
          <a:xfrm>
            <a:off x="9263270" y="0"/>
            <a:ext cx="2928730" cy="318052"/>
          </a:xfrm>
          <a:prstGeom prst="rect">
            <a:avLst/>
          </a:prstGeom>
          <a:solidFill>
            <a:srgbClr val="B0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F3284B69-B012-4E6A-A049-731DADCF3C95}"/>
              </a:ext>
            </a:extLst>
          </p:cNvPr>
          <p:cNvSpPr/>
          <p:nvPr/>
        </p:nvSpPr>
        <p:spPr>
          <a:xfrm>
            <a:off x="138147" y="13320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5854EA-0DDE-4057-A60B-BCE3DDFECA2B}"/>
              </a:ext>
            </a:extLst>
          </p:cNvPr>
          <p:cNvSpPr txBox="1"/>
          <p:nvPr/>
        </p:nvSpPr>
        <p:spPr>
          <a:xfrm>
            <a:off x="621963" y="-11236"/>
            <a:ext cx="11451217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rùa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phút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rùa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phút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phút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5A1928A-545F-4A23-8879-820BF2B7F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1" y="2571181"/>
            <a:ext cx="7834312" cy="41085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76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169FEDE-A876-4697-B830-3D6031E87E22}"/>
              </a:ext>
            </a:extLst>
          </p:cNvPr>
          <p:cNvSpPr txBox="1"/>
          <p:nvPr/>
        </p:nvSpPr>
        <p:spPr>
          <a:xfrm>
            <a:off x="3625029" y="238806"/>
            <a:ext cx="857213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trả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lời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muộn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Thỏ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Rùa 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Sóc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sớm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Thỏ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Rùa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Sóc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c)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Thỏ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Rùa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Sóc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9E07E49A-83D3-4935-974D-FD2B68E2F5E7}"/>
              </a:ext>
            </a:extLst>
          </p:cNvPr>
          <p:cNvSpPr/>
          <p:nvPr/>
        </p:nvSpPr>
        <p:spPr>
          <a:xfrm>
            <a:off x="4472333" y="2344679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500294-F734-4AF4-BB2D-E1B9D78C4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883" b="80352" l="1764" r="20353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5092" r="77146" b="16558"/>
          <a:stretch/>
        </p:blipFill>
        <p:spPr>
          <a:xfrm>
            <a:off x="-123426" y="4687359"/>
            <a:ext cx="1790452" cy="1752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497CA5-4191-4743-B0F2-8E0CA52718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657" b="80352" l="28901" r="48711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8160" t="32394" r="48986" b="19256"/>
          <a:stretch/>
        </p:blipFill>
        <p:spPr>
          <a:xfrm>
            <a:off x="-230337" y="2552700"/>
            <a:ext cx="1790452" cy="175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26D3DE4-E1FD-4834-9249-CF5B91BFA2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349" b="74487" l="60923" r="76798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1506" t="41693" r="23255" b="24745"/>
          <a:stretch/>
        </p:blipFill>
        <p:spPr>
          <a:xfrm>
            <a:off x="174900" y="920720"/>
            <a:ext cx="1193800" cy="121657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3AC1C6B-6D4E-4447-A0A2-4082BBF7419C}"/>
              </a:ext>
            </a:extLst>
          </p:cNvPr>
          <p:cNvSpPr/>
          <p:nvPr/>
        </p:nvSpPr>
        <p:spPr>
          <a:xfrm>
            <a:off x="1395940" y="1171720"/>
            <a:ext cx="2089607" cy="685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6CAB41C-6185-4796-89F7-6A870BCC9493}"/>
              </a:ext>
            </a:extLst>
          </p:cNvPr>
          <p:cNvSpPr/>
          <p:nvPr/>
        </p:nvSpPr>
        <p:spPr>
          <a:xfrm>
            <a:off x="1395939" y="3271839"/>
            <a:ext cx="2089607" cy="685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15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phút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C3F15744-FD39-4CE1-9A2A-422CFDFDE6DF}"/>
              </a:ext>
            </a:extLst>
          </p:cNvPr>
          <p:cNvSpPr/>
          <p:nvPr/>
        </p:nvSpPr>
        <p:spPr>
          <a:xfrm>
            <a:off x="1395938" y="5408244"/>
            <a:ext cx="2089607" cy="685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30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phút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4B8F19B-A795-4CC1-A825-8AD6F608B1BF}"/>
              </a:ext>
            </a:extLst>
          </p:cNvPr>
          <p:cNvSpPr/>
          <p:nvPr/>
        </p:nvSpPr>
        <p:spPr>
          <a:xfrm>
            <a:off x="9096114" y="4305300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4070522-774C-4BB7-8F5B-1D445F7B5DC2}"/>
              </a:ext>
            </a:extLst>
          </p:cNvPr>
          <p:cNvSpPr/>
          <p:nvPr/>
        </p:nvSpPr>
        <p:spPr>
          <a:xfrm>
            <a:off x="6924774" y="6295111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6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849669" cy="980661"/>
            <a:chOff x="1523998" y="0"/>
            <a:chExt cx="2849669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849669" cy="980661"/>
              <a:chOff x="1523999" y="0"/>
              <a:chExt cx="1672094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xmlns="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8"/>
                <a:ext cx="1629231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831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1D5657-02F9-4206-8D9F-84DE1BC35A4E}"/>
              </a:ext>
            </a:extLst>
          </p:cNvPr>
          <p:cNvSpPr txBox="1"/>
          <p:nvPr/>
        </p:nvSpPr>
        <p:spPr>
          <a:xfrm>
            <a:off x="3706002" y="368930"/>
            <a:ext cx="6135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CUỐI NĂM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2A65E-4925-443C-973E-2B692A7DB1DB}"/>
              </a:ext>
            </a:extLst>
          </p:cNvPr>
          <p:cNvSpPr txBox="1"/>
          <p:nvPr/>
        </p:nvSpPr>
        <p:spPr>
          <a:xfrm>
            <a:off x="1364972" y="2077849"/>
            <a:ext cx="9035459" cy="23452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</a:t>
            </a:r>
            <a:r>
              <a:rPr kumimoji="0" lang="en-US" sz="66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73</a:t>
            </a:r>
            <a:endParaRPr kumimoji="0" lang="vi-VN" sz="66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TẬP ĐO LƯỜNG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73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1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BB468C9-B9CC-43D2-9E95-8A0CCCD78668}"/>
              </a:ext>
            </a:extLst>
          </p:cNvPr>
          <p:cNvGrpSpPr/>
          <p:nvPr/>
        </p:nvGrpSpPr>
        <p:grpSpPr>
          <a:xfrm>
            <a:off x="285434" y="236971"/>
            <a:ext cx="8491130" cy="584775"/>
            <a:chOff x="4964315" y="585762"/>
            <a:chExt cx="8491130" cy="58477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19B20532-FB07-4848-91BB-7181F8B0E95B}"/>
                </a:ext>
              </a:extLst>
            </p:cNvPr>
            <p:cNvSpPr/>
            <p:nvPr/>
          </p:nvSpPr>
          <p:spPr>
            <a:xfrm>
              <a:off x="4964315" y="617264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9D20F8D-7545-4E33-BF00-A45C28ABB1F4}"/>
                </a:ext>
              </a:extLst>
            </p:cNvPr>
            <p:cNvSpPr txBox="1"/>
            <p:nvPr/>
          </p:nvSpPr>
          <p:spPr>
            <a:xfrm>
              <a:off x="5401637" y="585762"/>
              <a:ext cx="80538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thích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hợp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ở   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mỗi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 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74F76B01-341E-4F1F-8367-F256474AA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5192" y="821746"/>
            <a:ext cx="8383129" cy="5920017"/>
          </a:xfrm>
          <a:prstGeom prst="rect">
            <a:avLst/>
          </a:prstGeom>
        </p:spPr>
      </p:pic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6CE38CB7-A762-4248-9DBF-04F2896C1AA8}"/>
              </a:ext>
            </a:extLst>
          </p:cNvPr>
          <p:cNvSpPr/>
          <p:nvPr/>
        </p:nvSpPr>
        <p:spPr>
          <a:xfrm>
            <a:off x="4992066" y="267530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2665AA42-B11E-48C8-B573-99691D33FE46}"/>
              </a:ext>
            </a:extLst>
          </p:cNvPr>
          <p:cNvCxnSpPr>
            <a:cxnSpLocks/>
          </p:cNvCxnSpPr>
          <p:nvPr/>
        </p:nvCxnSpPr>
        <p:spPr>
          <a:xfrm flipH="1">
            <a:off x="3037668" y="2851688"/>
            <a:ext cx="3440624" cy="4804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54668449-4044-4BE3-8D26-285BE747AF3E}"/>
              </a:ext>
            </a:extLst>
          </p:cNvPr>
          <p:cNvCxnSpPr>
            <a:cxnSpLocks/>
          </p:cNvCxnSpPr>
          <p:nvPr/>
        </p:nvCxnSpPr>
        <p:spPr>
          <a:xfrm flipH="1">
            <a:off x="5497570" y="3929896"/>
            <a:ext cx="3096780" cy="3827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D571584B-F50A-44C0-8F0E-0A89BBF8A41D}"/>
              </a:ext>
            </a:extLst>
          </p:cNvPr>
          <p:cNvCxnSpPr>
            <a:cxnSpLocks/>
          </p:cNvCxnSpPr>
          <p:nvPr/>
        </p:nvCxnSpPr>
        <p:spPr>
          <a:xfrm flipH="1" flipV="1">
            <a:off x="5296096" y="3975740"/>
            <a:ext cx="2019104" cy="3368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18053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5231C65-EA97-413F-990C-179FE574AA22}"/>
              </a:ext>
            </a:extLst>
          </p:cNvPr>
          <p:cNvGrpSpPr/>
          <p:nvPr/>
        </p:nvGrpSpPr>
        <p:grpSpPr>
          <a:xfrm>
            <a:off x="354844" y="254028"/>
            <a:ext cx="1673558" cy="646331"/>
            <a:chOff x="4975091" y="618154"/>
            <a:chExt cx="1673558" cy="64633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17B4F7C-0BA6-4BC5-ACD2-0F04260A141C}"/>
                </a:ext>
              </a:extLst>
            </p:cNvPr>
            <p:cNvSpPr/>
            <p:nvPr/>
          </p:nvSpPr>
          <p:spPr>
            <a:xfrm>
              <a:off x="4975091" y="695644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341F9C8-D45E-4E73-8408-10FD2696F812}"/>
                </a:ext>
              </a:extLst>
            </p:cNvPr>
            <p:cNvSpPr txBox="1"/>
            <p:nvPr/>
          </p:nvSpPr>
          <p:spPr>
            <a:xfrm>
              <a:off x="5412413" y="618154"/>
              <a:ext cx="1236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xmlns="" id="{65A015C5-7965-47DF-B6BD-8D14DC81A693}"/>
              </a:ext>
            </a:extLst>
          </p:cNvPr>
          <p:cNvSpPr/>
          <p:nvPr/>
        </p:nvSpPr>
        <p:spPr>
          <a:xfrm>
            <a:off x="463330" y="1049068"/>
            <a:ext cx="4558130" cy="23098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 35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+ 18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53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35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53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18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xmlns="" id="{647C1B65-5063-4070-9373-CCB65F02CB84}"/>
              </a:ext>
            </a:extLst>
          </p:cNvPr>
          <p:cNvSpPr/>
          <p:nvPr/>
        </p:nvSpPr>
        <p:spPr>
          <a:xfrm>
            <a:off x="6152752" y="1064152"/>
            <a:ext cx="4634068" cy="23098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</a:rPr>
              <a:t>b</a:t>
            </a:r>
            <a:r>
              <a:rPr lang="en-US" sz="3600" smtClean="0">
                <a:solidFill>
                  <a:sysClr val="windowText" lastClr="1F1F1F"/>
                </a:solidFill>
                <a:latin typeface="Arial"/>
              </a:rPr>
              <a:t>.  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</a:rPr>
              <a:t>5 kg x 2 =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</a:rPr>
              <a:t>     10 kg : 2 =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</a:rPr>
              <a:t>     10 kg : 5 = 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xmlns="" id="{BADE693A-E3DD-4263-9690-23523A3E8BDA}"/>
              </a:ext>
            </a:extLst>
          </p:cNvPr>
          <p:cNvSpPr/>
          <p:nvPr/>
        </p:nvSpPr>
        <p:spPr>
          <a:xfrm>
            <a:off x="3516755" y="4064660"/>
            <a:ext cx="5529850" cy="23098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 m + 20 m =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60 m – 20 m =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1F1F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60 m – 40 m =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09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9746DAD-05AE-A56D-8125-9FF3FD5EA5DB}"/>
              </a:ext>
            </a:extLst>
          </p:cNvPr>
          <p:cNvSpPr txBox="1"/>
          <p:nvPr/>
        </p:nvSpPr>
        <p:spPr>
          <a:xfrm>
            <a:off x="2611609" y="22474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2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 tr 133):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9C18675-3BE7-F7EE-8A38-E03474E2A487}"/>
              </a:ext>
            </a:extLst>
          </p:cNvPr>
          <p:cNvSpPr txBox="1"/>
          <p:nvPr/>
        </p:nvSpPr>
        <p:spPr>
          <a:xfrm>
            <a:off x="3305277" y="2856679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35 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l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+  18 l   =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826502B-4918-29BD-3968-8649928F8548}"/>
              </a:ext>
            </a:extLst>
          </p:cNvPr>
          <p:cNvSpPr txBox="1"/>
          <p:nvPr/>
        </p:nvSpPr>
        <p:spPr>
          <a:xfrm>
            <a:off x="3252280" y="3067718"/>
            <a:ext cx="4822243" cy="118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53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l 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- 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35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l   =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3D4432A-C2BC-63CA-962F-5073CE4EB04D}"/>
              </a:ext>
            </a:extLst>
          </p:cNvPr>
          <p:cNvSpPr txBox="1"/>
          <p:nvPr/>
        </p:nvSpPr>
        <p:spPr>
          <a:xfrm>
            <a:off x="3290722" y="3721797"/>
            <a:ext cx="4822243" cy="118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53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l 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-</a:t>
            </a:r>
            <a:r>
              <a:rPr kumimoji="0" lang="en-US" sz="3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18 l 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B402C88-4B02-E723-700C-0D8B08DEC6D9}"/>
              </a:ext>
            </a:extLst>
          </p:cNvPr>
          <p:cNvSpPr txBox="1"/>
          <p:nvPr/>
        </p:nvSpPr>
        <p:spPr>
          <a:xfrm>
            <a:off x="2711161" y="2855282"/>
            <a:ext cx="60385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a)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4A4FFC2-D6CA-7691-0A45-F53444AD48E5}"/>
              </a:ext>
            </a:extLst>
          </p:cNvPr>
          <p:cNvSpPr txBox="1"/>
          <p:nvPr/>
        </p:nvSpPr>
        <p:spPr>
          <a:xfrm>
            <a:off x="2711161" y="4711247"/>
            <a:ext cx="60385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b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C009B21-9921-EA5A-5241-EB49599C4D05}"/>
              </a:ext>
            </a:extLst>
          </p:cNvPr>
          <p:cNvSpPr txBox="1"/>
          <p:nvPr/>
        </p:nvSpPr>
        <p:spPr>
          <a:xfrm>
            <a:off x="3329305" y="4698287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 kg </a:t>
            </a:r>
            <a:r>
              <a:rPr lang="en-US" sz="3100">
                <a:solidFill>
                  <a:srgbClr val="002060"/>
                </a:solidFill>
                <a:cs typeface="Times New Roman" pitchFamily="18" charset="0"/>
                <a:sym typeface="Arial"/>
              </a:rPr>
              <a:t>x 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B113C8E-EB73-B843-3AC9-4089170BE02A}"/>
              </a:ext>
            </a:extLst>
          </p:cNvPr>
          <p:cNvSpPr txBox="1"/>
          <p:nvPr/>
        </p:nvSpPr>
        <p:spPr>
          <a:xfrm>
            <a:off x="3228161" y="5320397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 kg </a:t>
            </a:r>
            <a:r>
              <a:rPr lang="en-US" sz="3100">
                <a:solidFill>
                  <a:srgbClr val="002060"/>
                </a:solidFill>
                <a:cs typeface="Times New Roman" pitchFamily="18" charset="0"/>
                <a:sym typeface="Arial"/>
              </a:rPr>
              <a:t>: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2  =  ……..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40E9631-A417-8DF4-69CF-A1F2412F718B}"/>
              </a:ext>
            </a:extLst>
          </p:cNvPr>
          <p:cNvSpPr txBox="1"/>
          <p:nvPr/>
        </p:nvSpPr>
        <p:spPr>
          <a:xfrm>
            <a:off x="3241412" y="5916739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 kg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>
                <a:solidFill>
                  <a:srgbClr val="002060"/>
                </a:solidFill>
                <a:latin typeface="Arial-Rounded"/>
                <a:cs typeface="Times New Roman" pitchFamily="18" charset="0"/>
                <a:sym typeface="Arial"/>
              </a:rPr>
              <a:t>: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5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120D6CD-3802-DCB3-9FEB-3AA199F70082}"/>
              </a:ext>
            </a:extLst>
          </p:cNvPr>
          <p:cNvSpPr txBox="1"/>
          <p:nvPr/>
        </p:nvSpPr>
        <p:spPr>
          <a:xfrm>
            <a:off x="6570702" y="2850571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3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0B0C808-DD90-D255-3045-00D2C3008123}"/>
              </a:ext>
            </a:extLst>
          </p:cNvPr>
          <p:cNvSpPr txBox="1"/>
          <p:nvPr/>
        </p:nvSpPr>
        <p:spPr>
          <a:xfrm>
            <a:off x="6640580" y="3446810"/>
            <a:ext cx="105255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18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6B9BCF4-ED0F-40EE-13E4-20D70FB77F60}"/>
              </a:ext>
            </a:extLst>
          </p:cNvPr>
          <p:cNvSpPr txBox="1"/>
          <p:nvPr/>
        </p:nvSpPr>
        <p:spPr>
          <a:xfrm>
            <a:off x="6652098" y="4088950"/>
            <a:ext cx="1078909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35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48C07B0-FFA2-4420-F984-80AFA4C97295}"/>
              </a:ext>
            </a:extLst>
          </p:cNvPr>
          <p:cNvSpPr txBox="1"/>
          <p:nvPr/>
        </p:nvSpPr>
        <p:spPr>
          <a:xfrm>
            <a:off x="5935316" y="4697807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8611D59-513D-7B26-4162-7FFE71C4718A}"/>
              </a:ext>
            </a:extLst>
          </p:cNvPr>
          <p:cNvSpPr txBox="1"/>
          <p:nvPr/>
        </p:nvSpPr>
        <p:spPr>
          <a:xfrm>
            <a:off x="5925353" y="5325028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4652DC9-964B-8156-45BF-4A3257157116}"/>
              </a:ext>
            </a:extLst>
          </p:cNvPr>
          <p:cNvSpPr txBox="1"/>
          <p:nvPr/>
        </p:nvSpPr>
        <p:spPr>
          <a:xfrm>
            <a:off x="5925353" y="5911679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DDD2D2B-90F8-6FEA-16F0-9C1017D0A6CD}"/>
              </a:ext>
            </a:extLst>
          </p:cNvPr>
          <p:cNvSpPr txBox="1"/>
          <p:nvPr/>
        </p:nvSpPr>
        <p:spPr>
          <a:xfrm>
            <a:off x="7411012" y="2858905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FDFB662-532D-CE51-84D4-A3BA47223D5E}"/>
              </a:ext>
            </a:extLst>
          </p:cNvPr>
          <p:cNvSpPr txBox="1"/>
          <p:nvPr/>
        </p:nvSpPr>
        <p:spPr>
          <a:xfrm>
            <a:off x="7398898" y="3466678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709CED0-CB67-A9BB-2B87-39A2B2632ED2}"/>
              </a:ext>
            </a:extLst>
          </p:cNvPr>
          <p:cNvSpPr txBox="1"/>
          <p:nvPr/>
        </p:nvSpPr>
        <p:spPr>
          <a:xfrm>
            <a:off x="7412232" y="4069118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80A945B-0ACB-30DE-35C9-48E53B0247D1}"/>
              </a:ext>
            </a:extLst>
          </p:cNvPr>
          <p:cNvSpPr txBox="1"/>
          <p:nvPr/>
        </p:nvSpPr>
        <p:spPr>
          <a:xfrm>
            <a:off x="6907533" y="4716604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E868932F-3BAE-6801-4286-9BFA4414931C}"/>
              </a:ext>
            </a:extLst>
          </p:cNvPr>
          <p:cNvSpPr txBox="1"/>
          <p:nvPr/>
        </p:nvSpPr>
        <p:spPr>
          <a:xfrm>
            <a:off x="6918763" y="5316772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14F138D-3391-B550-3CBA-5FE291B23DAD}"/>
              </a:ext>
            </a:extLst>
          </p:cNvPr>
          <p:cNvSpPr txBox="1"/>
          <p:nvPr/>
        </p:nvSpPr>
        <p:spPr>
          <a:xfrm>
            <a:off x="6868961" y="5946085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3E8DC617-7639-5546-D004-7AEBA8DDFB29}"/>
              </a:ext>
            </a:extLst>
          </p:cNvPr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A4D09E9-20FC-8B6C-9B1E-32F36F716970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23D97C47-AD43-6C52-ED82-48FC728AD022}"/>
              </a:ext>
            </a:extLst>
          </p:cNvPr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73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26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-224337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18873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9C18675-3BE7-F7EE-8A38-E03474E2A487}"/>
              </a:ext>
            </a:extLst>
          </p:cNvPr>
          <p:cNvSpPr txBox="1"/>
          <p:nvPr/>
        </p:nvSpPr>
        <p:spPr>
          <a:xfrm>
            <a:off x="3278773" y="384928"/>
            <a:ext cx="631580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40 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 +   20</a:t>
            </a:r>
            <a:r>
              <a:rPr kumimoji="0" lang="en-US" sz="31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826502B-4918-29BD-3968-8649928F8548}"/>
              </a:ext>
            </a:extLst>
          </p:cNvPr>
          <p:cNvSpPr txBox="1"/>
          <p:nvPr/>
        </p:nvSpPr>
        <p:spPr>
          <a:xfrm>
            <a:off x="3291730" y="601958"/>
            <a:ext cx="5748883" cy="118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noProof="0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60 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-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20</a:t>
            </a:r>
            <a:r>
              <a:rPr kumimoji="0" lang="en-US" sz="31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=  ……..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3D4432A-C2BC-63CA-962F-5073CE4EB04D}"/>
              </a:ext>
            </a:extLst>
          </p:cNvPr>
          <p:cNvSpPr txBox="1"/>
          <p:nvPr/>
        </p:nvSpPr>
        <p:spPr>
          <a:xfrm>
            <a:off x="3281823" y="1367460"/>
            <a:ext cx="5582375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60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m  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–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 </a:t>
            </a:r>
            <a:r>
              <a:rPr kumimoji="0" lang="en-US" sz="31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40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m  =  ……..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4A4FFC2-D6CA-7691-0A45-F53444AD48E5}"/>
              </a:ext>
            </a:extLst>
          </p:cNvPr>
          <p:cNvSpPr txBox="1"/>
          <p:nvPr/>
        </p:nvSpPr>
        <p:spPr>
          <a:xfrm>
            <a:off x="2739870" y="369632"/>
            <a:ext cx="60385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8AED019-E18C-A6DA-4A51-B1E3AA2795A1}"/>
              </a:ext>
            </a:extLst>
          </p:cNvPr>
          <p:cNvSpPr txBox="1"/>
          <p:nvPr/>
        </p:nvSpPr>
        <p:spPr>
          <a:xfrm>
            <a:off x="7349578" y="362520"/>
            <a:ext cx="1241309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60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CD56967-2CB7-3FEE-EBDC-31E408B55B2E}"/>
              </a:ext>
            </a:extLst>
          </p:cNvPr>
          <p:cNvSpPr txBox="1"/>
          <p:nvPr/>
        </p:nvSpPr>
        <p:spPr>
          <a:xfrm>
            <a:off x="7407342" y="992996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40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C6B51D0-6FFD-D0C6-639A-743450D4AA66}"/>
              </a:ext>
            </a:extLst>
          </p:cNvPr>
          <p:cNvSpPr txBox="1"/>
          <p:nvPr/>
        </p:nvSpPr>
        <p:spPr>
          <a:xfrm>
            <a:off x="7415478" y="1621918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C4AA927-54AD-4F6C-5D25-9434FE1C27BE}"/>
              </a:ext>
            </a:extLst>
          </p:cNvPr>
          <p:cNvSpPr txBox="1"/>
          <p:nvPr/>
        </p:nvSpPr>
        <p:spPr>
          <a:xfrm>
            <a:off x="8602627" y="384928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0F49292-CF96-2D63-CB78-799D8EF7F54B}"/>
              </a:ext>
            </a:extLst>
          </p:cNvPr>
          <p:cNvSpPr txBox="1"/>
          <p:nvPr/>
        </p:nvSpPr>
        <p:spPr>
          <a:xfrm>
            <a:off x="8590888" y="985491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AFD192A-2865-BDD4-67A1-EB9DAAA33A28}"/>
              </a:ext>
            </a:extLst>
          </p:cNvPr>
          <p:cNvSpPr txBox="1"/>
          <p:nvPr/>
        </p:nvSpPr>
        <p:spPr>
          <a:xfrm>
            <a:off x="8574615" y="1605806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76179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4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368E2CA-1D03-42CB-A68A-C0F2340A1DA0}"/>
              </a:ext>
            </a:extLst>
          </p:cNvPr>
          <p:cNvGrpSpPr/>
          <p:nvPr/>
        </p:nvGrpSpPr>
        <p:grpSpPr>
          <a:xfrm>
            <a:off x="114549" y="242214"/>
            <a:ext cx="11953616" cy="584775"/>
            <a:chOff x="4975091" y="695644"/>
            <a:chExt cx="11953616" cy="58477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18D36011-C6A7-40C6-B5FF-70C5505F78EF}"/>
                </a:ext>
              </a:extLst>
            </p:cNvPr>
            <p:cNvSpPr/>
            <p:nvPr/>
          </p:nvSpPr>
          <p:spPr>
            <a:xfrm>
              <a:off x="4975091" y="695644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EF6308F-E6BF-467C-81B5-530DB0FDD3D5}"/>
                </a:ext>
              </a:extLst>
            </p:cNvPr>
            <p:cNvSpPr txBox="1"/>
            <p:nvPr/>
          </p:nvSpPr>
          <p:spPr>
            <a:xfrm>
              <a:off x="5412413" y="695644"/>
              <a:ext cx="115162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buổi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hoặc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buổi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hồ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chỉ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giờ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447083E-0142-4BE0-9240-BCDB9DEDCC2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5081" y="1592916"/>
            <a:ext cx="8441281" cy="18547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09F26BC-3176-46A0-90DD-218730489A1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5916" y="4244591"/>
            <a:ext cx="8330446" cy="125966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3C2C1FF-8809-4544-96A1-6EF42E89CD8A}"/>
              </a:ext>
            </a:extLst>
          </p:cNvPr>
          <p:cNvCxnSpPr>
            <a:cxnSpLocks/>
          </p:cNvCxnSpPr>
          <p:nvPr/>
        </p:nvCxnSpPr>
        <p:spPr>
          <a:xfrm flipH="1" flipV="1">
            <a:off x="2872211" y="3385172"/>
            <a:ext cx="2106189" cy="11093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56EA116-17EF-4CE4-A5ED-C367F5CDA5F7}"/>
              </a:ext>
            </a:extLst>
          </p:cNvPr>
          <p:cNvCxnSpPr>
            <a:cxnSpLocks/>
          </p:cNvCxnSpPr>
          <p:nvPr/>
        </p:nvCxnSpPr>
        <p:spPr>
          <a:xfrm flipH="1" flipV="1">
            <a:off x="5031601" y="3371871"/>
            <a:ext cx="4170456" cy="11226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1B346A6D-E80F-4A2C-AF98-0B7DBE57F7F5}"/>
              </a:ext>
            </a:extLst>
          </p:cNvPr>
          <p:cNvCxnSpPr>
            <a:cxnSpLocks/>
          </p:cNvCxnSpPr>
          <p:nvPr/>
        </p:nvCxnSpPr>
        <p:spPr>
          <a:xfrm flipV="1">
            <a:off x="2819010" y="3389857"/>
            <a:ext cx="4330060" cy="11046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98C6593-69FE-4132-B902-0F6B8ECFBFCF}"/>
              </a:ext>
            </a:extLst>
          </p:cNvPr>
          <p:cNvCxnSpPr>
            <a:cxnSpLocks/>
          </p:cNvCxnSpPr>
          <p:nvPr/>
        </p:nvCxnSpPr>
        <p:spPr>
          <a:xfrm flipV="1">
            <a:off x="7116829" y="3382044"/>
            <a:ext cx="2191631" cy="11124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396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80569EF-0920-45F1-BE06-A8F189BD37E7}"/>
              </a:ext>
            </a:extLst>
          </p:cNvPr>
          <p:cNvSpPr txBox="1"/>
          <p:nvPr/>
        </p:nvSpPr>
        <p:spPr>
          <a:xfrm>
            <a:off x="511178" y="113121"/>
            <a:ext cx="11804806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Núi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CFE09034-8EE8-49A7-81FC-5A9E64D29D76}"/>
              </a:ext>
            </a:extLst>
          </p:cNvPr>
          <p:cNvSpPr/>
          <p:nvPr/>
        </p:nvSpPr>
        <p:spPr>
          <a:xfrm>
            <a:off x="34682" y="24894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FCA2084-6345-4A5D-8618-B9E838FAA6C0}"/>
              </a:ext>
            </a:extLst>
          </p:cNvPr>
          <p:cNvGrpSpPr/>
          <p:nvPr/>
        </p:nvGrpSpPr>
        <p:grpSpPr>
          <a:xfrm>
            <a:off x="1072533" y="1886277"/>
            <a:ext cx="3028501" cy="2981033"/>
            <a:chOff x="1233783" y="2087761"/>
            <a:chExt cx="3028501" cy="2981033"/>
          </a:xfrm>
        </p:grpSpPr>
        <p:pic>
          <p:nvPicPr>
            <p:cNvPr id="15362" name="Picture 2" descr="Calendar Cartoon Icon Png - Free Transparent PNG Clipart Images Download">
              <a:extLst>
                <a:ext uri="{FF2B5EF4-FFF2-40B4-BE49-F238E27FC236}">
                  <a16:creationId xmlns:a16="http://schemas.microsoft.com/office/drawing/2014/main" xmlns="" id="{892013A9-8FBE-44D4-94FB-AAC3A21491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814" b="94107" l="20714" r="79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92" t="5336" r="21093" b="5564"/>
            <a:stretch/>
          </p:blipFill>
          <p:spPr bwMode="auto">
            <a:xfrm>
              <a:off x="1233783" y="2087761"/>
              <a:ext cx="3028501" cy="2981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336D173-B8D5-467F-9955-8FA834DE6E00}"/>
                </a:ext>
              </a:extLst>
            </p:cNvPr>
            <p:cNvSpPr txBox="1"/>
            <p:nvPr/>
          </p:nvSpPr>
          <p:spPr>
            <a:xfrm rot="20724964">
              <a:off x="1934935" y="3062759"/>
              <a:ext cx="1967205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Tháng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 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15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9709997-EA67-41FF-A263-03C1C93775C0}"/>
              </a:ext>
            </a:extLst>
          </p:cNvPr>
          <p:cNvGrpSpPr/>
          <p:nvPr/>
        </p:nvGrpSpPr>
        <p:grpSpPr>
          <a:xfrm>
            <a:off x="7751588" y="1886277"/>
            <a:ext cx="3028501" cy="2981033"/>
            <a:chOff x="1233783" y="2087761"/>
            <a:chExt cx="3028501" cy="2981033"/>
          </a:xfrm>
        </p:grpSpPr>
        <p:pic>
          <p:nvPicPr>
            <p:cNvPr id="8" name="Picture 2" descr="Calendar Cartoon Icon Png - Free Transparent PNG Clipart Images Download">
              <a:extLst>
                <a:ext uri="{FF2B5EF4-FFF2-40B4-BE49-F238E27FC236}">
                  <a16:creationId xmlns:a16="http://schemas.microsoft.com/office/drawing/2014/main" xmlns="" id="{680A17BA-22E8-448A-8E18-D731FD26B4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814" b="94107" l="20714" r="79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92" t="5336" r="21093" b="5564"/>
            <a:stretch/>
          </p:blipFill>
          <p:spPr bwMode="auto">
            <a:xfrm>
              <a:off x="1233783" y="2087761"/>
              <a:ext cx="3028501" cy="2981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E3F0A6F-3CED-4A42-A925-1A1BADEACED1}"/>
                </a:ext>
              </a:extLst>
            </p:cNvPr>
            <p:cNvSpPr txBox="1"/>
            <p:nvPr/>
          </p:nvSpPr>
          <p:spPr>
            <a:xfrm rot="20724964">
              <a:off x="1934935" y="3062759"/>
              <a:ext cx="1967205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Tháng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 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FA6A404-BCAF-45E8-AAA5-97F51C67C068}"/>
              </a:ext>
            </a:extLst>
          </p:cNvPr>
          <p:cNvSpPr txBox="1"/>
          <p:nvPr/>
        </p:nvSpPr>
        <p:spPr>
          <a:xfrm>
            <a:off x="253343" y="5287533"/>
            <a:ext cx="11788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Núi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22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6AD0B50-0B49-4AF4-8D18-FF9937714079}"/>
              </a:ext>
            </a:extLst>
          </p:cNvPr>
          <p:cNvGrpSpPr/>
          <p:nvPr/>
        </p:nvGrpSpPr>
        <p:grpSpPr>
          <a:xfrm>
            <a:off x="4380271" y="2378937"/>
            <a:ext cx="3097161" cy="830997"/>
            <a:chOff x="4380271" y="2378937"/>
            <a:chExt cx="3097161" cy="830997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xmlns="" id="{91F97F6F-E51B-491E-880C-F333E15825FC}"/>
                </a:ext>
              </a:extLst>
            </p:cNvPr>
            <p:cNvCxnSpPr/>
            <p:nvPr/>
          </p:nvCxnSpPr>
          <p:spPr>
            <a:xfrm>
              <a:off x="4380271" y="3116621"/>
              <a:ext cx="3097161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C4C206F-42F3-423E-9B5A-17408C2FED76}"/>
                </a:ext>
              </a:extLst>
            </p:cNvPr>
            <p:cNvSpPr txBox="1"/>
            <p:nvPr/>
          </p:nvSpPr>
          <p:spPr>
            <a:xfrm>
              <a:off x="5291494" y="2378937"/>
              <a:ext cx="18067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ngày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2694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408</Words>
  <Application>Microsoft Office PowerPoint</Application>
  <PresentationFormat>Custom</PresentationFormat>
  <Paragraphs>81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1_Office Theme</vt:lpstr>
      <vt:lpstr>2_Office Theme</vt:lpstr>
      <vt:lpstr>https://www.freeppt7.com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13</cp:revision>
  <dcterms:created xsi:type="dcterms:W3CDTF">2022-05-08T04:09:41Z</dcterms:created>
  <dcterms:modified xsi:type="dcterms:W3CDTF">2022-05-11T09:35:35Z</dcterms:modified>
</cp:coreProperties>
</file>