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6" r:id="rId2"/>
    <p:sldMasterId id="2147483691" r:id="rId3"/>
    <p:sldMasterId id="2147483728" r:id="rId4"/>
  </p:sldMasterIdLst>
  <p:notesMasterIdLst>
    <p:notesMasterId r:id="rId14"/>
  </p:notesMasterIdLst>
  <p:sldIdLst>
    <p:sldId id="3401" r:id="rId5"/>
    <p:sldId id="2007577114" r:id="rId6"/>
    <p:sldId id="289" r:id="rId7"/>
    <p:sldId id="291" r:id="rId8"/>
    <p:sldId id="2007577115" r:id="rId9"/>
    <p:sldId id="295" r:id="rId10"/>
    <p:sldId id="296" r:id="rId11"/>
    <p:sldId id="2007577116" r:id="rId12"/>
    <p:sldId id="2007577094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72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57F17-8C95-4B57-BF75-C9F7D3DA3674}" type="datetimeFigureOut">
              <a:rPr lang="vi-VN" smtClean="0"/>
              <a:t>01/02/2023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73682D-009E-41D5-85A0-0F7916E2CB88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5735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sv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7.gi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8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2819940-F204-450A-ACE4-C1FAA7496E24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932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7223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683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57203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78799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9357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3687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64195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7719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8481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9574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05562" y="1647225"/>
            <a:ext cx="44848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30482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54190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5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461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rgbClr val="F35757"/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3418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71027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03090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781444" y="1468551"/>
            <a:ext cx="451483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8273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"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rgbClr val="FFE28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50644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561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28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345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931F4-194C-4DD9-9505-42FC048612EF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AB2A2D-5054-49A2-BEE4-C9F6B6DAB1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347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629633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95" grpId="0" animBg="1"/>
      <p:bldP spid="296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xmlns="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xmlns="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xmlns="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xmlns="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xmlns="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xmlns="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xmlns="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xmlns="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xmlns="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xmlns="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xmlns="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xmlns="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xmlns="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xmlns="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xmlns="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xmlns="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xmlns="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41195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12034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xmlns="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xmlns="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xmlns="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xmlns="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xmlns="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xmlns="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0561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2023/2/1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xmlns="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xmlns="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xmlns="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xmlns="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xmlns="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xmlns="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xmlns="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xmlns="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xmlns="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xmlns="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xmlns="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xmlns="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xmlns="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81776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xmlns="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xmlns="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2363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xmlns="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xmlns="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xmlns="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xmlns="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xmlns="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xmlns="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xmlns="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853263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xmlns="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xmlns="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xmlns="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xmlns="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xmlns="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xmlns="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xmlns="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xmlns="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5790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xmlns="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xmlns="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xmlns="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xmlns="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xmlns="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xmlns="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xmlns="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xmlns="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3687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xmlns="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701067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xmlns="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xmlns="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xmlns="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xmlns="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xmlns="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xmlns="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xmlns="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xmlns="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xmlns="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xmlns="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xmlns="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xmlns="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xmlns="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xmlns="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xmlns="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xmlns="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xmlns="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xmlns="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xmlns="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xmlns="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xmlns="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xmlns="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xmlns="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xmlns="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xmlns="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xmlns="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xmlns="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xmlns="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xmlns="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xmlns="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xmlns="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xmlns="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xmlns="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xmlns="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xmlns="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xmlns="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xmlns="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xmlns="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xmlns="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xmlns="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xmlns="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xmlns="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xmlns="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xmlns="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xmlns="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xmlns="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xmlns="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xmlns="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xmlns="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xmlns="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xmlns="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xmlns="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xmlns="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xmlns="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xmlns="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xmlns="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xmlns="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xmlns="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xmlns="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xmlns="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xmlns="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xmlns="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xmlns="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xmlns="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xmlns="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xmlns="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xmlns="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xmlns="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xmlns="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xmlns="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xmlns="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xmlns="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xmlns="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xmlns="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xmlns="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xmlns="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xmlns="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xmlns="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xmlns="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xmlns="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xmlns="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xmlns="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xmlns="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xmlns="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xmlns="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xmlns="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xmlns="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xmlns="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xmlns="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xmlns="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xmlns="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xmlns="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xmlns="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xmlns="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xmlns="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xmlns="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xmlns="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xmlns="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xmlns="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xmlns="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xmlns="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xmlns="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xmlns="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xmlns="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xmlns="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xmlns="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xmlns="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xmlns="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xmlns="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xmlns="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xmlns="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xmlns="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xmlns="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xmlns="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xmlns="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xmlns="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xmlns="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xmlns="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xmlns="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xmlns="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xmlns="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5121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235" name="TextBox 234">
            <a:extLst>
              <a:ext uri="{FF2B5EF4-FFF2-40B4-BE49-F238E27FC236}">
                <a16:creationId xmlns:a16="http://schemas.microsoft.com/office/drawing/2014/main" xmlns="" id="{1E4DED0B-3FCF-4DB8-8C88-6AED41C3D872}"/>
              </a:ext>
            </a:extLst>
          </p:cNvPr>
          <p:cNvSpPr txBox="1"/>
          <p:nvPr userDrawn="1"/>
        </p:nvSpPr>
        <p:spPr>
          <a:xfrm>
            <a:off x="3615997" y="15575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0155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5" grpId="0"/>
      <p:bldP spid="219" grpId="0" animBg="1"/>
      <p:bldP spid="22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9079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84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09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185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503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8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30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431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9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59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4677095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82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318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7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047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3162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xmlns="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xmlns="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xmlns="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xmlns="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xmlns="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xmlns="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xmlns="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xmlns="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xmlns="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xmlns="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xmlns="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xmlns="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xmlns="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xmlns="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xmlns="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xmlns="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xmlns="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xmlns="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xmlns="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xmlns="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xmlns="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xmlns="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xmlns="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xmlns="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xmlns="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xmlns="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xmlns="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xmlns="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xmlns="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xmlns="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xmlns="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xmlns="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xmlns="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xmlns="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xmlns="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xmlns="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xmlns="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xmlns="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xmlns="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xmlns="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xmlns="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xmlns="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xmlns="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xmlns="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xmlns="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xmlns="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xmlns="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xmlns="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xmlns="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xmlns="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xmlns="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xmlns="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xmlns="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xmlns="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xmlns="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xmlns="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xmlns="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xmlns="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xmlns="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xmlns="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xmlns="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xmlns="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xmlns="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xmlns="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xmlns="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xmlns="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xmlns="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xmlns="" id="{FF3093F1-70FF-4A92-A939-256BC49F43A6}"/>
              </a:ext>
            </a:extLst>
          </p:cNvPr>
          <p:cNvGrpSpPr/>
          <p:nvPr userDrawn="1"/>
        </p:nvGrpSpPr>
        <p:grpSpPr>
          <a:xfrm>
            <a:off x="745412" y="1491606"/>
            <a:ext cx="9867486" cy="4773077"/>
            <a:chOff x="623255" y="927125"/>
            <a:chExt cx="7691377" cy="3871900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xmlns="" id="{378B6936-B094-4FA3-9256-C7AF5859717D}"/>
                </a:ext>
              </a:extLst>
            </p:cNvPr>
            <p:cNvSpPr/>
            <p:nvPr/>
          </p:nvSpPr>
          <p:spPr>
            <a:xfrm>
              <a:off x="2977025" y="927125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xmlns="" id="{FAD56BA3-21A7-4CCC-B7DB-AC61435A3A7D}"/>
                </a:ext>
              </a:extLst>
            </p:cNvPr>
            <p:cNvGrpSpPr/>
            <p:nvPr/>
          </p:nvGrpSpPr>
          <p:grpSpPr>
            <a:xfrm>
              <a:off x="623255" y="973375"/>
              <a:ext cx="7691377" cy="3825650"/>
              <a:chOff x="623255" y="973375"/>
              <a:chExt cx="7691377" cy="382565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xmlns="" id="{545757E5-2BB3-4409-8989-EF99146A7AC6}"/>
                  </a:ext>
                </a:extLst>
              </p:cNvPr>
              <p:cNvSpPr/>
              <p:nvPr/>
            </p:nvSpPr>
            <p:spPr>
              <a:xfrm>
                <a:off x="623255" y="973375"/>
                <a:ext cx="7691377" cy="38256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xmlns="" id="{697B9033-8630-487B-BB45-593826617AE1}"/>
                  </a:ext>
                </a:extLst>
              </p:cNvPr>
              <p:cNvSpPr/>
              <p:nvPr/>
            </p:nvSpPr>
            <p:spPr>
              <a:xfrm>
                <a:off x="1878425" y="11851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xmlns="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xmlns="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xmlns="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xmlns="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xmlns="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xmlns="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xmlns="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xmlns="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xmlns="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xmlns="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xmlns="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xmlns="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xmlns="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xmlns="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xmlns="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xmlns="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xmlns="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xmlns="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xmlns="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xmlns="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xmlns="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xmlns="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xmlns="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xmlns="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xmlns="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xmlns="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xmlns="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xmlns="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xmlns="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xmlns="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xmlns="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xmlns="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xmlns="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xmlns="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xmlns="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xmlns="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xmlns="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xmlns="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xmlns="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xmlns="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xmlns="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xmlns="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xmlns="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xmlns="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xmlns="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xmlns="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xmlns="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xmlns="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xmlns="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xmlns="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xmlns="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xmlns="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xmlns="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xmlns="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xmlns="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xmlns="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xmlns="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xmlns="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xmlns="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xmlns="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xmlns="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xmlns="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xmlns="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xmlns="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xmlns="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xmlns="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xmlns="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xmlns="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xmlns="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xmlns="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xmlns="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xmlns="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xmlns="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xmlns="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xmlns="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xmlns="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xmlns="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xmlns="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xmlns="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xmlns="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xmlns="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xmlns="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xmlns="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xmlns="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xmlns="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xmlns="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xmlns="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xmlns="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xmlns="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xmlns="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xmlns="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xmlns="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xmlns="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xmlns="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xmlns="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xmlns="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xmlns="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xmlns="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xmlns="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xmlns="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xmlns="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xmlns="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xmlns="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xmlns="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xmlns="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xmlns="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xmlns="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xmlns="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xmlns="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xmlns="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xmlns="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xmlns="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xmlns="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xmlns="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xmlns="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xmlns="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xmlns="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xmlns="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xmlns="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xmlns="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xmlns="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xmlns="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xmlns="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xmlns="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xmlns="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xmlns="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xmlns="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xmlns="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xmlns="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xmlns="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xmlns="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xmlns="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xmlns="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xmlns="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xmlns="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xmlns="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xmlns="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xmlns="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xmlns="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xmlns="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830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3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xmlns="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xmlns="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xmlns="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xmlns="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xmlns="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xmlns="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xmlns="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xmlns="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xmlns="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xmlns="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xmlns="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xmlns="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xmlns="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xmlns="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xmlns="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xmlns="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xmlns="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xmlns="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xmlns="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xmlns="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xmlns="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xmlns="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xmlns="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xmlns="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xmlns="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xmlns="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xmlns="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xmlns="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xmlns="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xmlns="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xmlns="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xmlns="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xmlns="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xmlns="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xmlns="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xmlns="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xmlns="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xmlns="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xmlns="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xmlns="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xmlns="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xmlns="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xmlns="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xmlns="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xmlns="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xmlns="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xmlns="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xmlns="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xmlns="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xmlns="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xmlns="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xmlns="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xmlns="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xmlns="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xmlns="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xmlns="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xmlns="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xmlns="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xmlns="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xmlns="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xmlns="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xmlns="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xmlns="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xmlns="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xmlns="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xmlns="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xmlns="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xmlns="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xmlns="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xmlns="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xmlns="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xmlns="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xmlns="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xmlns="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xmlns="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xmlns="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xmlns="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xmlns="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xmlns="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xmlns="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xmlns="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xmlns="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xmlns="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xmlns="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xmlns="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xmlns="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xmlns="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xmlns="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xmlns="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xmlns="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xmlns="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xmlns="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xmlns="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xmlns="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xmlns="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xmlns="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xmlns="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xmlns="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xmlns="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xmlns="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xmlns="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xmlns="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xmlns="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xmlns="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xmlns="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xmlns="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xmlns="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xmlns="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xmlns="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xmlns="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xmlns="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xmlns="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xmlns="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xmlns="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xmlns="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xmlns="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xmlns="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xmlns="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xmlns="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xmlns="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xmlns="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xmlns="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xmlns="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xmlns="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xmlns="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xmlns="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xmlns="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xmlns="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xmlns="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xmlns="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xmlns="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xmlns="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xmlns="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xmlns="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xmlns="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xmlns="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32495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10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1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1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1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17" grpId="0" animBg="1"/>
      <p:bldP spid="118" grpId="0" animBg="1"/>
      <p:bldP spid="236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xmlns="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xmlns="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xmlns="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xmlns="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xmlns="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xmlns="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xmlns="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xmlns="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xmlns="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xmlns="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xmlns="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xmlns="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xmlns="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xmlns="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xmlns="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xmlns="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xmlns="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xmlns="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xmlns="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xmlns="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xmlns="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xmlns="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xmlns="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xmlns="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xmlns="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xmlns="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xmlns="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xmlns="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xmlns="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xmlns="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xmlns="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xmlns="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xmlns="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xmlns="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xmlns="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xmlns="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xmlns="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xmlns="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xmlns="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xmlns="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xmlns="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xmlns="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xmlns="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xmlns="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xmlns="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xmlns="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xmlns="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xmlns="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xmlns="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xmlns="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xmlns="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xmlns="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xmlns="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xmlns="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xmlns="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xmlns="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xmlns="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xmlns="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xmlns="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xmlns="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xmlns="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xmlns="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xmlns="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xmlns="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xmlns="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212039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7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9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9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8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95" grpId="0" animBg="1"/>
      <p:bldP spid="296" grpId="0" animBg="1"/>
      <p:bldP spid="13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xmlns="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xmlns="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xmlns="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xmlns="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xmlns="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xmlns="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xmlns="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xmlns="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xmlns="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xmlns="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xmlns="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xmlns="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xmlns="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xmlns="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xmlns="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xmlns="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xmlns="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xmlns="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xmlns="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xmlns="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xmlns="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xmlns="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xmlns="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rgbClr val="FCF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xmlns="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xmlns="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xmlns="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xmlns="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xmlns="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xmlns="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xmlns="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xmlns="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xmlns="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xmlns="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xmlns="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xmlns="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xmlns="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xmlns="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xmlns="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xmlns="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xmlns="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xmlns="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xmlns="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xmlns="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xmlns="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xmlns="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xmlns="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xmlns="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xmlns="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xmlns="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xmlns="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xmlns="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xmlns="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xmlns="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xmlns="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xmlns="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xmlns="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xmlns="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xmlns="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xmlns="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xmlns="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xmlns="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xmlns="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xmlns="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xmlns="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xmlns="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xmlns="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xmlns="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xmlns="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xmlns="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xmlns="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xmlns="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xmlns="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xmlns="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xmlns="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xmlns="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xmlns="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xmlns="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xmlns="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xmlns="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xmlns="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xmlns="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xmlns="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xmlns="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xmlns="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xmlns="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xmlns="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xmlns="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xmlns="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xmlns="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xmlns="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xmlns="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xmlns="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xmlns="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xmlns="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xmlns="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xmlns="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xmlns="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xmlns="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xmlns="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xmlns="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xmlns="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xmlns="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xmlns="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xmlns="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xmlns="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xmlns="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xmlns="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xmlns="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xmlns="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xmlns="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xmlns="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xmlns="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xmlns="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xmlns="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xmlns="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xmlns="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xmlns="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xmlns="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xmlns="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xmlns="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xmlns="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xmlns="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xmlns="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xmlns="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xmlns="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xmlns="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xmlns="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xmlns="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xmlns="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xmlns="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xmlns="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xmlns="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xmlns="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xmlns="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xmlns="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xmlns="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xmlns="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xmlns="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xmlns="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xmlns="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xmlns="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xmlns="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xmlns="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xmlns="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xmlns="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xmlns="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xmlns="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xmlns="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xmlns="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xmlns="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xmlns="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xmlns="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xmlns="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xmlns="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xmlns="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xmlns="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xmlns="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xmlns="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4116547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2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2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1000" fill="hold"/>
                                        <p:tgtEl>
                                          <p:spTgt spid="2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1000" fill="hold"/>
                                        <p:tgtEl>
                                          <p:spTgt spid="2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fill="hold"/>
                                        <p:tgtEl>
                                          <p:spTgt spid="22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1000" fill="hold"/>
                                        <p:tgtEl>
                                          <p:spTgt spid="2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19" grpId="0" animBg="1"/>
      <p:bldP spid="220" grpId="0" animBg="1"/>
      <p:bldP spid="224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89515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618495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124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1/2/2023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33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3.png"/><Relationship Id="rId5" Type="http://schemas.openxmlformats.org/officeDocument/2006/relationships/image" Target="../media/image1.png"/><Relationship Id="rId10" Type="http://schemas.openxmlformats.org/officeDocument/2006/relationships/image" Target="../media/image37.png"/><Relationship Id="rId4" Type="http://schemas.openxmlformats.org/officeDocument/2006/relationships/image" Target="../media/image32.png"/><Relationship Id="rId9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5" Type="http://schemas.microsoft.com/office/2007/relationships/hdphoto" Target="../media/hdphoto2.wdp"/><Relationship Id="rId4" Type="http://schemas.openxmlformats.org/officeDocument/2006/relationships/image" Target="../media/image4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41.png"/><Relationship Id="rId4" Type="http://schemas.openxmlformats.org/officeDocument/2006/relationships/audio" Target="../media/audio4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Chào</a:t>
            </a:r>
            <a:r>
              <a:rPr kumimoji="0" lang="en-US" sz="5400" b="1" i="0" u="none" strike="noStrike" kern="1200" cap="none" spc="0" normalizeH="0" baseline="0" noProof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mừng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các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em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đến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với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môn</a:t>
            </a:r>
            <a:r>
              <a:rPr kumimoji="0" lang="en-US" sz="5400" b="1" i="0" u="none" strike="noStrike" kern="1200" cap="none" spc="0" normalizeH="0" baseline="0" noProof="0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446007" y="721627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49236" y="1547887"/>
            <a:ext cx="633287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42: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Luyện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tập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(</a:t>
            </a: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896566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xmlns="" id="{6A965D74-ADD9-438A-A033-3BB319D45C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1262146"/>
                  </p:ext>
                </p:extLst>
              </p:nvPr>
            </p:nvGraphicFramePr>
            <p:xfrm>
              <a:off x="468746" y="1368722"/>
              <a:ext cx="11432309" cy="524255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503927">
                      <a:extLst>
                        <a:ext uri="{9D8B030D-6E8A-4147-A177-3AD203B41FA5}">
                          <a16:colId xmlns:a16="http://schemas.microsoft.com/office/drawing/2014/main" xmlns="" val="3211544988"/>
                        </a:ext>
                      </a:extLst>
                    </a:gridCol>
                    <a:gridCol w="2216727">
                      <a:extLst>
                        <a:ext uri="{9D8B030D-6E8A-4147-A177-3AD203B41FA5}">
                          <a16:colId xmlns:a16="http://schemas.microsoft.com/office/drawing/2014/main" xmlns="" val="3685594962"/>
                        </a:ext>
                      </a:extLst>
                    </a:gridCol>
                    <a:gridCol w="2236636">
                      <a:extLst>
                        <a:ext uri="{9D8B030D-6E8A-4147-A177-3AD203B41FA5}">
                          <a16:colId xmlns:a16="http://schemas.microsoft.com/office/drawing/2014/main" xmlns="" val="1081098542"/>
                        </a:ext>
                      </a:extLst>
                    </a:gridCol>
                    <a:gridCol w="1875726">
                      <a:extLst>
                        <a:ext uri="{9D8B030D-6E8A-4147-A177-3AD203B41FA5}">
                          <a16:colId xmlns:a16="http://schemas.microsoft.com/office/drawing/2014/main" xmlns="" val="2067637651"/>
                        </a:ext>
                      </a:extLst>
                    </a:gridCol>
                    <a:gridCol w="2599293">
                      <a:extLst>
                        <a:ext uri="{9D8B030D-6E8A-4147-A177-3AD203B41FA5}">
                          <a16:colId xmlns:a16="http://schemas.microsoft.com/office/drawing/2014/main" xmlns="" val="3928641871"/>
                        </a:ext>
                      </a:extLst>
                    </a:gridCol>
                  </a:tblGrid>
                  <a:tr h="121051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Phép nhân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Phép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Số bị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Số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Thương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893933246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6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600" dirty="0"/>
                            <a:t> 8 = 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922942761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 : 8 =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381268480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600" dirty="0"/>
                            <a:t>2 </a:t>
                          </a:r>
                          <a14:m>
                            <m:oMath xmlns:m="http://schemas.openxmlformats.org/officeDocument/2006/math">
                              <m:r>
                                <a:rPr lang="vi-VN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600" dirty="0"/>
                            <a:t> 9 = </a:t>
                          </a:r>
                          <a:r>
                            <a:rPr lang="vi-VN" sz="3600" dirty="0">
                              <a:solidFill>
                                <a:srgbClr val="FF0000"/>
                              </a:solidFill>
                            </a:rPr>
                            <a:t>18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18 : 2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2811998425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18 : 9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522180521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vi-VN" sz="3600" dirty="0"/>
                            <a:t>5 </a:t>
                          </a:r>
                          <a14:m>
                            <m:oMath xmlns:m="http://schemas.openxmlformats.org/officeDocument/2006/math">
                              <m:r>
                                <a:rPr lang="vi-VN" sz="36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×</m:t>
                              </m:r>
                            </m:oMath>
                          </a14:m>
                          <a:r>
                            <a:rPr lang="vi-VN" sz="3600" dirty="0"/>
                            <a:t> 7 = </a:t>
                          </a:r>
                          <a:r>
                            <a:rPr lang="vi-VN" sz="3600" dirty="0">
                              <a:solidFill>
                                <a:srgbClr val="FF0000"/>
                              </a:solidFill>
                            </a:rPr>
                            <a:t>35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35 : 5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704806296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35 : 7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83376134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="" xmlns:a16="http://schemas.microsoft.com/office/drawing/2014/main" xmlns:a14="http://schemas.microsoft.com/office/drawing/2010/main" id="{6A965D74-ADD9-438A-A033-3BB319D45C59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51262146"/>
                  </p:ext>
                </p:extLst>
              </p:nvPr>
            </p:nvGraphicFramePr>
            <p:xfrm>
              <a:off x="468746" y="1368722"/>
              <a:ext cx="11432309" cy="5242554"/>
            </p:xfrm>
            <a:graphic>
              <a:graphicData uri="http://schemas.openxmlformats.org/drawingml/2006/table">
                <a:tbl>
                  <a:tblPr firstRow="1" bandRow="1">
                    <a:tableStyleId>{2D5ABB26-0587-4C30-8999-92F81FD0307C}</a:tableStyleId>
                  </a:tblPr>
                  <a:tblGrid>
                    <a:gridCol w="2503927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211544988"/>
                        </a:ext>
                      </a:extLst>
                    </a:gridCol>
                    <a:gridCol w="2216727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685594962"/>
                        </a:ext>
                      </a:extLst>
                    </a:gridCol>
                    <a:gridCol w="223663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1081098542"/>
                        </a:ext>
                      </a:extLst>
                    </a:gridCol>
                    <a:gridCol w="1875726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2067637651"/>
                        </a:ext>
                      </a:extLst>
                    </a:gridCol>
                    <a:gridCol w="2599293">
                      <a:extLst>
                        <a:ext uri="{9D8B030D-6E8A-4147-A177-3AD203B41FA5}">
                          <a16:colId xmlns="" xmlns:a16="http://schemas.microsoft.com/office/drawing/2014/main" xmlns:a14="http://schemas.microsoft.com/office/drawing/2010/main" val="3928641871"/>
                        </a:ext>
                      </a:extLst>
                    </a:gridCol>
                  </a:tblGrid>
                  <a:tr h="1210512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Phép nhân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Phép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Số bị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Số chia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Thương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rgbClr val="FFDDDE"/>
                        </a:solidFill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893933246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43" t="-90909" r="-356448" b="-21636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 : 2 = 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922942761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 : 8 = 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16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8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2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381268480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43" t="-190045" r="-356448" b="-115385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18 : 2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2811998425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18 : 9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522180521"/>
                      </a:ext>
                    </a:extLst>
                  </a:tr>
                  <a:tr h="672007">
                    <a:tc rowSpan="2"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43" t="-291364" r="-356448" b="-1590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35 : 5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704806296"/>
                      </a:ext>
                    </a:extLst>
                  </a:tr>
                  <a:tr h="672007">
                    <a:tc vMerge="1">
                      <a:txBody>
                        <a:bodyPr/>
                        <a:lstStyle/>
                        <a:p>
                          <a:pPr algn="ctr"/>
                          <a:endParaRPr lang="vi-VN" sz="2800" dirty="0"/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vi-VN" sz="3600" dirty="0"/>
                            <a:t>35 : 7 = 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  <a:endParaRPr kumimoji="0" lang="vi-VN" sz="3600" b="0" i="0" u="none" strike="noStrike" kern="1200" cap="none" spc="0" normalizeH="0" baseline="0" noProof="0" dirty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Arial"/>
                            <a:ea typeface="+mn-ea"/>
                            <a:cs typeface="+mn-cs"/>
                          </a:endParaRP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kumimoji="0" lang="vi-VN" sz="3600" b="0" i="0" u="none" strike="noStrike" kern="1200" cap="none" spc="0" normalizeH="0" baseline="0" noProof="0" dirty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Arial"/>
                              <a:ea typeface="+mn-ea"/>
                              <a:cs typeface="+mn-cs"/>
                            </a:rPr>
                            <a:t>?</a:t>
                          </a:r>
                        </a:p>
                      </a:txBody>
                      <a:tcPr anchor="ctr">
                        <a:lnL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28575" cap="flat" cmpd="sng" algn="ctr">
                          <a:solidFill>
                            <a:srgbClr val="F299D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="" xmlns:a16="http://schemas.microsoft.com/office/drawing/2014/main" xmlns:a14="http://schemas.microsoft.com/office/drawing/2010/main" val="1833761344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25" name="Oval 24">
            <a:extLst>
              <a:ext uri="{FF2B5EF4-FFF2-40B4-BE49-F238E27FC236}">
                <a16:creationId xmlns:a16="http://schemas.microsoft.com/office/drawing/2014/main" xmlns="" id="{0A77F8E8-C62F-4C2C-9797-AF4016C62A1B}"/>
              </a:ext>
            </a:extLst>
          </p:cNvPr>
          <p:cNvSpPr/>
          <p:nvPr/>
        </p:nvSpPr>
        <p:spPr>
          <a:xfrm>
            <a:off x="250085" y="241698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080D783-331F-4818-A366-F258D6CF4B9B}"/>
              </a:ext>
            </a:extLst>
          </p:cNvPr>
          <p:cNvSpPr txBox="1"/>
          <p:nvPr/>
        </p:nvSpPr>
        <p:spPr>
          <a:xfrm>
            <a:off x="945855" y="131324"/>
            <a:ext cx="12394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4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xmlns="" id="{9AE154CF-822E-4FEE-975F-4B2FA595C5E0}"/>
              </a:ext>
            </a:extLst>
          </p:cNvPr>
          <p:cNvSpPr/>
          <p:nvPr/>
        </p:nvSpPr>
        <p:spPr>
          <a:xfrm>
            <a:off x="2185297" y="4287847"/>
            <a:ext cx="670437" cy="60046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>
                <a:solidFill>
                  <a:srgbClr val="FF0000"/>
                </a:solidFill>
              </a:rPr>
              <a:t>?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xmlns="" id="{FAA6082C-7129-47EE-A1DF-29A407E09CC7}"/>
              </a:ext>
            </a:extLst>
          </p:cNvPr>
          <p:cNvSpPr/>
          <p:nvPr/>
        </p:nvSpPr>
        <p:spPr>
          <a:xfrm>
            <a:off x="2185297" y="5668246"/>
            <a:ext cx="670437" cy="478938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smtClean="0">
                <a:solidFill>
                  <a:srgbClr val="FF0000"/>
                </a:solidFill>
              </a:rPr>
              <a:t>?</a:t>
            </a:r>
            <a:endParaRPr lang="vi-VN" sz="3600" dirty="0">
              <a:solidFill>
                <a:srgbClr val="FF000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F687E4BD-7DF3-42E9-8640-40B6DF87F5E2}"/>
              </a:ext>
            </a:extLst>
          </p:cNvPr>
          <p:cNvSpPr txBox="1"/>
          <p:nvPr/>
        </p:nvSpPr>
        <p:spPr>
          <a:xfrm>
            <a:off x="4551748" y="3910837"/>
            <a:ext cx="561410" cy="78206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9A2BC708-CC1F-4156-831B-4C9E6DDFE2E4}"/>
              </a:ext>
            </a:extLst>
          </p:cNvPr>
          <p:cNvSpPr txBox="1"/>
          <p:nvPr/>
        </p:nvSpPr>
        <p:spPr>
          <a:xfrm>
            <a:off x="5913799" y="3999466"/>
            <a:ext cx="71949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18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E442E870-1A69-48FD-91F2-085E28A4B5ED}"/>
              </a:ext>
            </a:extLst>
          </p:cNvPr>
          <p:cNvSpPr txBox="1"/>
          <p:nvPr/>
        </p:nvSpPr>
        <p:spPr>
          <a:xfrm>
            <a:off x="8167495" y="3902480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7DEAC56C-3B12-4CAD-B4C2-B405D1652C6E}"/>
              </a:ext>
            </a:extLst>
          </p:cNvPr>
          <p:cNvSpPr txBox="1"/>
          <p:nvPr/>
        </p:nvSpPr>
        <p:spPr>
          <a:xfrm>
            <a:off x="10405815" y="3916334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B562F6EE-11C1-49F1-AFBC-4413212104D0}"/>
              </a:ext>
            </a:extLst>
          </p:cNvPr>
          <p:cNvSpPr txBox="1"/>
          <p:nvPr/>
        </p:nvSpPr>
        <p:spPr>
          <a:xfrm>
            <a:off x="4514777" y="4615793"/>
            <a:ext cx="597556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xmlns="" id="{BA3924EF-7A72-41DD-8E82-842D576D9E5F}"/>
              </a:ext>
            </a:extLst>
          </p:cNvPr>
          <p:cNvSpPr txBox="1"/>
          <p:nvPr/>
        </p:nvSpPr>
        <p:spPr>
          <a:xfrm>
            <a:off x="5909195" y="4685067"/>
            <a:ext cx="71949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18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xmlns="" id="{AA1BE9E0-72DB-417C-8ADC-F7CED47EF6A1}"/>
              </a:ext>
            </a:extLst>
          </p:cNvPr>
          <p:cNvSpPr txBox="1"/>
          <p:nvPr/>
        </p:nvSpPr>
        <p:spPr>
          <a:xfrm>
            <a:off x="8162891" y="4588081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1F6A9583-D824-455F-89D7-A79798735A30}"/>
              </a:ext>
            </a:extLst>
          </p:cNvPr>
          <p:cNvSpPr txBox="1"/>
          <p:nvPr/>
        </p:nvSpPr>
        <p:spPr>
          <a:xfrm>
            <a:off x="10401211" y="4601935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3B328515-3E6A-4ABC-AEA4-1DEEE234B1B0}"/>
              </a:ext>
            </a:extLst>
          </p:cNvPr>
          <p:cNvSpPr txBox="1"/>
          <p:nvPr/>
        </p:nvSpPr>
        <p:spPr>
          <a:xfrm>
            <a:off x="4699496" y="5241395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6A0B0144-B7FB-4C66-AB00-99B1B7B0F772}"/>
              </a:ext>
            </a:extLst>
          </p:cNvPr>
          <p:cNvSpPr txBox="1"/>
          <p:nvPr/>
        </p:nvSpPr>
        <p:spPr>
          <a:xfrm>
            <a:off x="5913799" y="5324524"/>
            <a:ext cx="71949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35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BFE3AE77-E891-4CF8-ADD3-33FF0D32692C}"/>
              </a:ext>
            </a:extLst>
          </p:cNvPr>
          <p:cNvSpPr txBox="1"/>
          <p:nvPr/>
        </p:nvSpPr>
        <p:spPr>
          <a:xfrm>
            <a:off x="8167495" y="5227538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92437EEC-D32E-4A5B-A5B8-20EFA3A7B699}"/>
              </a:ext>
            </a:extLst>
          </p:cNvPr>
          <p:cNvSpPr txBox="1"/>
          <p:nvPr/>
        </p:nvSpPr>
        <p:spPr>
          <a:xfrm>
            <a:off x="10405815" y="5241392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7F44A987-3953-4FAF-BD25-2C4A75444F87}"/>
              </a:ext>
            </a:extLst>
          </p:cNvPr>
          <p:cNvSpPr txBox="1"/>
          <p:nvPr/>
        </p:nvSpPr>
        <p:spPr>
          <a:xfrm>
            <a:off x="4708747" y="5926996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AF0F3DB0-B858-4678-9E23-38EDC260BFD6}"/>
              </a:ext>
            </a:extLst>
          </p:cNvPr>
          <p:cNvSpPr txBox="1"/>
          <p:nvPr/>
        </p:nvSpPr>
        <p:spPr>
          <a:xfrm>
            <a:off x="5909195" y="6010125"/>
            <a:ext cx="719492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35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44CFC20F-906A-4E84-9A29-A3B3B6BC9F27}"/>
              </a:ext>
            </a:extLst>
          </p:cNvPr>
          <p:cNvSpPr txBox="1"/>
          <p:nvPr/>
        </p:nvSpPr>
        <p:spPr>
          <a:xfrm>
            <a:off x="8162891" y="5913139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97E71D22-7F21-4261-A258-391A30577516}"/>
              </a:ext>
            </a:extLst>
          </p:cNvPr>
          <p:cNvSpPr txBox="1"/>
          <p:nvPr/>
        </p:nvSpPr>
        <p:spPr>
          <a:xfrm>
            <a:off x="10401211" y="5926993"/>
            <a:ext cx="397255" cy="646331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5595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33" grpId="0" animBg="1"/>
      <p:bldP spid="33" grpId="1" animBg="1"/>
      <p:bldP spid="34" grpId="0" animBg="1"/>
      <p:bldP spid="34" grpId="1" animBg="1"/>
      <p:bldP spid="35" grpId="0" animBg="1"/>
      <p:bldP spid="36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622506F-4385-4C53-BC11-EB1C79F09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54005" y="1846937"/>
            <a:ext cx="2466975" cy="3971925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xmlns="" id="{C173B742-D850-4D8B-9BE9-724976478B45}"/>
              </a:ext>
            </a:extLst>
          </p:cNvPr>
          <p:cNvSpPr/>
          <p:nvPr/>
        </p:nvSpPr>
        <p:spPr>
          <a:xfrm>
            <a:off x="228174" y="245437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4623D091-6954-47F0-95CF-70A67D74F9AB}"/>
              </a:ext>
            </a:extLst>
          </p:cNvPr>
          <p:cNvSpPr txBox="1"/>
          <p:nvPr/>
        </p:nvSpPr>
        <p:spPr>
          <a:xfrm>
            <a:off x="859460" y="171710"/>
            <a:ext cx="6321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Tìm thương trong phép chia, biết: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AC8204D1-F42D-4885-9CC0-809D25C18183}"/>
              </a:ext>
            </a:extLst>
          </p:cNvPr>
          <p:cNvSpPr txBox="1"/>
          <p:nvPr/>
        </p:nvSpPr>
        <p:spPr>
          <a:xfrm>
            <a:off x="228174" y="842806"/>
            <a:ext cx="58785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 là 10, số chia là 2.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52554EFD-9965-4EF4-B0D4-E0254B2AEDA1}"/>
              </a:ext>
            </a:extLst>
          </p:cNvPr>
          <p:cNvSpPr txBox="1"/>
          <p:nvPr/>
        </p:nvSpPr>
        <p:spPr>
          <a:xfrm>
            <a:off x="1541577" y="1452416"/>
            <a:ext cx="1391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 có: 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B21081A-34DA-4705-B28F-5D5DA79A0FA4}"/>
              </a:ext>
            </a:extLst>
          </p:cNvPr>
          <p:cNvGrpSpPr/>
          <p:nvPr/>
        </p:nvGrpSpPr>
        <p:grpSpPr>
          <a:xfrm>
            <a:off x="2772334" y="1455291"/>
            <a:ext cx="1967247" cy="584775"/>
            <a:chOff x="2626169" y="2556949"/>
            <a:chExt cx="1967247" cy="58477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4BCB8A74-E1A2-4258-B235-40E2F7EE8B13}"/>
                </a:ext>
              </a:extLst>
            </p:cNvPr>
            <p:cNvSpPr/>
            <p:nvPr/>
          </p:nvSpPr>
          <p:spPr>
            <a:xfrm>
              <a:off x="2626169" y="2581784"/>
              <a:ext cx="1854200" cy="461665"/>
            </a:xfrm>
            <a:prstGeom prst="rect">
              <a:avLst/>
            </a:prstGeom>
            <a:solidFill>
              <a:srgbClr val="FFDDDE"/>
            </a:solidFill>
            <a:ln>
              <a:solidFill>
                <a:srgbClr val="FFDDDE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6332CAB4-9BA3-4CFA-934D-CE056024C270}"/>
                </a:ext>
              </a:extLst>
            </p:cNvPr>
            <p:cNvSpPr txBox="1"/>
            <p:nvPr/>
          </p:nvSpPr>
          <p:spPr>
            <a:xfrm>
              <a:off x="2688727" y="2556949"/>
              <a:ext cx="19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 : 2 = 5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F07E4022-7A40-4435-95CE-FA9F9ED3D3A1}"/>
              </a:ext>
            </a:extLst>
          </p:cNvPr>
          <p:cNvSpPr txBox="1"/>
          <p:nvPr/>
        </p:nvSpPr>
        <p:spPr>
          <a:xfrm>
            <a:off x="1612876" y="2064901"/>
            <a:ext cx="6170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Vậy thương trong phép chia là 5.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2FF495F0-21C5-4059-87EE-8F28F3A15B3A}"/>
              </a:ext>
            </a:extLst>
          </p:cNvPr>
          <p:cNvSpPr txBox="1"/>
          <p:nvPr/>
        </p:nvSpPr>
        <p:spPr>
          <a:xfrm>
            <a:off x="273534" y="2746661"/>
            <a:ext cx="56509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 là 8, số chia là 2.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46AF1C33-6DC4-480B-8AE5-57B93C644136}"/>
              </a:ext>
            </a:extLst>
          </p:cNvPr>
          <p:cNvSpPr txBox="1"/>
          <p:nvPr/>
        </p:nvSpPr>
        <p:spPr>
          <a:xfrm>
            <a:off x="1583203" y="3407399"/>
            <a:ext cx="1391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 có: </a:t>
            </a: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xmlns="" id="{A7AB161E-EFC7-4F3C-B293-87A4E4E534B1}"/>
              </a:ext>
            </a:extLst>
          </p:cNvPr>
          <p:cNvGrpSpPr/>
          <p:nvPr/>
        </p:nvGrpSpPr>
        <p:grpSpPr>
          <a:xfrm>
            <a:off x="2813960" y="3382564"/>
            <a:ext cx="1854200" cy="584775"/>
            <a:chOff x="2626169" y="2556949"/>
            <a:chExt cx="1854200" cy="584775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xmlns="" id="{08E2EA1F-9E9F-4607-BB1B-3105FB243241}"/>
                </a:ext>
              </a:extLst>
            </p:cNvPr>
            <p:cNvSpPr/>
            <p:nvPr/>
          </p:nvSpPr>
          <p:spPr>
            <a:xfrm>
              <a:off x="2626169" y="2581784"/>
              <a:ext cx="1854200" cy="461665"/>
            </a:xfrm>
            <a:prstGeom prst="rect">
              <a:avLst/>
            </a:prstGeom>
            <a:solidFill>
              <a:srgbClr val="FFDDDE"/>
            </a:solidFill>
            <a:ln>
              <a:solidFill>
                <a:srgbClr val="FFDDDE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xmlns="" id="{F170CBA9-A795-4FE9-9B87-A4CCECC2A025}"/>
                </a:ext>
              </a:extLst>
            </p:cNvPr>
            <p:cNvSpPr txBox="1"/>
            <p:nvPr/>
          </p:nvSpPr>
          <p:spPr>
            <a:xfrm>
              <a:off x="2752227" y="2556949"/>
              <a:ext cx="167706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8 </a:t>
              </a: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: 2 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= 4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3CB6BF8D-BE49-4768-81CE-6BC7D05EE019}"/>
              </a:ext>
            </a:extLst>
          </p:cNvPr>
          <p:cNvSpPr txBox="1"/>
          <p:nvPr/>
        </p:nvSpPr>
        <p:spPr>
          <a:xfrm>
            <a:off x="1654441" y="3972222"/>
            <a:ext cx="6170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Vậy thương trong phép chia là 4.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DD5A23AB-E31F-4126-8CF6-C5CF2F55BE7E}"/>
              </a:ext>
            </a:extLst>
          </p:cNvPr>
          <p:cNvSpPr txBox="1"/>
          <p:nvPr/>
        </p:nvSpPr>
        <p:spPr>
          <a:xfrm>
            <a:off x="308285" y="4737112"/>
            <a:ext cx="5856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 là 10, số chia là 5.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26494EDD-7157-4F42-832B-B6E5ACAEC666}"/>
              </a:ext>
            </a:extLst>
          </p:cNvPr>
          <p:cNvSpPr txBox="1"/>
          <p:nvPr/>
        </p:nvSpPr>
        <p:spPr>
          <a:xfrm>
            <a:off x="1564185" y="5362091"/>
            <a:ext cx="13911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Ta có: </a:t>
            </a:r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F9BF0573-51A3-46BA-AAE4-E2C6E2A23B71}"/>
              </a:ext>
            </a:extLst>
          </p:cNvPr>
          <p:cNvGrpSpPr/>
          <p:nvPr/>
        </p:nvGrpSpPr>
        <p:grpSpPr>
          <a:xfrm>
            <a:off x="2794942" y="5337256"/>
            <a:ext cx="1967247" cy="584775"/>
            <a:chOff x="2626169" y="2556949"/>
            <a:chExt cx="1967247" cy="584775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7D328D1C-8105-4D87-961A-F7C5E96E1899}"/>
                </a:ext>
              </a:extLst>
            </p:cNvPr>
            <p:cNvSpPr/>
            <p:nvPr/>
          </p:nvSpPr>
          <p:spPr>
            <a:xfrm>
              <a:off x="2626169" y="2581784"/>
              <a:ext cx="1854200" cy="461665"/>
            </a:xfrm>
            <a:prstGeom prst="rect">
              <a:avLst/>
            </a:prstGeom>
            <a:solidFill>
              <a:srgbClr val="FFDDDE"/>
            </a:solidFill>
            <a:ln>
              <a:solidFill>
                <a:srgbClr val="FFDDDE"/>
              </a:solidFill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xmlns="" id="{2784F3CB-1D9E-4D7F-8DC8-1780EE0D336C}"/>
                </a:ext>
              </a:extLst>
            </p:cNvPr>
            <p:cNvSpPr txBox="1"/>
            <p:nvPr/>
          </p:nvSpPr>
          <p:spPr>
            <a:xfrm>
              <a:off x="2688727" y="2556949"/>
              <a:ext cx="190468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 : 5 = 2</a:t>
              </a:r>
            </a:p>
          </p:txBody>
        </p:sp>
      </p:grpSp>
      <p:sp>
        <p:nvSpPr>
          <p:cNvPr id="73" name="TextBox 72">
            <a:extLst>
              <a:ext uri="{FF2B5EF4-FFF2-40B4-BE49-F238E27FC236}">
                <a16:creationId xmlns:a16="http://schemas.microsoft.com/office/drawing/2014/main" xmlns="" id="{CFB50A00-D084-43C8-8B92-E7A95D2103DE}"/>
              </a:ext>
            </a:extLst>
          </p:cNvPr>
          <p:cNvSpPr txBox="1"/>
          <p:nvPr/>
        </p:nvSpPr>
        <p:spPr>
          <a:xfrm>
            <a:off x="1580064" y="6006136"/>
            <a:ext cx="61702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Vậy thương trong phép chia là 2.</a:t>
            </a:r>
          </a:p>
        </p:txBody>
      </p:sp>
    </p:spTree>
    <p:extLst>
      <p:ext uri="{BB962C8B-B14F-4D97-AF65-F5344CB8AC3E}">
        <p14:creationId xmlns:p14="http://schemas.microsoft.com/office/powerpoint/2010/main" val="4070150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53" grpId="0"/>
      <p:bldP spid="59" grpId="0"/>
      <p:bldP spid="60" grpId="0"/>
      <p:bldP spid="61" grpId="0"/>
      <p:bldP spid="62" grpId="0"/>
      <p:bldP spid="63" grpId="0"/>
      <p:bldP spid="67" grpId="0"/>
      <p:bldP spid="68" grpId="0"/>
      <p:bldP spid="69" grpId="0"/>
      <p:bldP spid="7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A2CD35E-B12F-49C0-9E0E-6153B98236E3}"/>
              </a:ext>
            </a:extLst>
          </p:cNvPr>
          <p:cNvSpPr txBox="1"/>
          <p:nvPr/>
        </p:nvSpPr>
        <p:spPr>
          <a:xfrm>
            <a:off x="0" y="170006"/>
            <a:ext cx="91586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2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19 )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14A61A9-9362-4E98-B91A-7F3EEA0C2928}"/>
              </a:ext>
            </a:extLst>
          </p:cNvPr>
          <p:cNvSpPr txBox="1"/>
          <p:nvPr/>
        </p:nvSpPr>
        <p:spPr>
          <a:xfrm>
            <a:off x="511273" y="1030564"/>
            <a:ext cx="77981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a.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EA2D31E7-0276-4FF5-8F3F-AECB784FBB6E}"/>
              </a:ext>
            </a:extLst>
          </p:cNvPr>
          <p:cNvSpPr txBox="1"/>
          <p:nvPr/>
        </p:nvSpPr>
        <p:spPr>
          <a:xfrm>
            <a:off x="508138" y="2673697"/>
            <a:ext cx="77981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</a:t>
            </a:r>
            <a:r>
              <a:rPr lang="en-US" sz="40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BA0B56F6-25D2-40D9-A78B-28A88A94A049}"/>
              </a:ext>
            </a:extLst>
          </p:cNvPr>
          <p:cNvSpPr txBox="1"/>
          <p:nvPr/>
        </p:nvSpPr>
        <p:spPr>
          <a:xfrm>
            <a:off x="528334" y="4152767"/>
            <a:ext cx="77981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c.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5477BF56-1B92-4D86-B181-D7EBB244EF58}"/>
              </a:ext>
            </a:extLst>
          </p:cNvPr>
          <p:cNvSpPr txBox="1"/>
          <p:nvPr/>
        </p:nvSpPr>
        <p:spPr>
          <a:xfrm>
            <a:off x="1197408" y="998940"/>
            <a:ext cx="46315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HP001 4 hàng" panose="020B0603050302020204" pitchFamily="34" charset="0"/>
                <a:cs typeface="Times New Roman" pitchFamily="18" charset="0"/>
              </a:rPr>
              <a:t>10  </a:t>
            </a:r>
            <a:r>
              <a:rPr lang="en-US" sz="4800" b="1" dirty="0">
                <a:latin typeface="HP001 4 hàng" panose="020B0603050302020204" pitchFamily="34" charset="0"/>
                <a:cs typeface="Times New Roman" pitchFamily="18" charset="0"/>
              </a:rPr>
              <a:t>: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  2  =   5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D7FBC8FB-CAEA-403C-A2F1-F9E3F3574BA1}"/>
              </a:ext>
            </a:extLst>
          </p:cNvPr>
          <p:cNvSpPr txBox="1"/>
          <p:nvPr/>
        </p:nvSpPr>
        <p:spPr>
          <a:xfrm>
            <a:off x="1181487" y="1844558"/>
            <a:ext cx="4631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Vậy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thương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</a:t>
            </a:r>
            <a:r>
              <a:rPr lang="en-US" sz="3200" b="1" dirty="0" err="1">
                <a:latin typeface="HP001 4 hàng" panose="020B0603050302020204" pitchFamily="34" charset="0"/>
                <a:cs typeface="Times New Roman" pitchFamily="18" charset="0"/>
              </a:rPr>
              <a:t>là</a:t>
            </a:r>
            <a:r>
              <a:rPr lang="en-US" sz="3200" b="1" dirty="0">
                <a:latin typeface="HP001 4 hàng" panose="020B0603050302020204" pitchFamily="34" charset="0"/>
                <a:cs typeface="Times New Roman" pitchFamily="18" charset="0"/>
              </a:rPr>
              <a:t> 5.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8BEEC09E-2991-4EB7-AB99-E9048ED190AC}"/>
              </a:ext>
            </a:extLst>
          </p:cNvPr>
          <p:cNvSpPr txBox="1"/>
          <p:nvPr/>
        </p:nvSpPr>
        <p:spPr>
          <a:xfrm>
            <a:off x="1287954" y="2839957"/>
            <a:ext cx="4631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HP001 4 hàng" panose="020B0603050302020204" pitchFamily="34" charset="0"/>
                <a:cs typeface="Times New Roman" pitchFamily="18" charset="0"/>
              </a:rPr>
              <a:t>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2EA844DD-04E3-4B66-9837-B40B728B2A2A}"/>
              </a:ext>
            </a:extLst>
          </p:cNvPr>
          <p:cNvSpPr txBox="1"/>
          <p:nvPr/>
        </p:nvSpPr>
        <p:spPr>
          <a:xfrm>
            <a:off x="1346509" y="3535471"/>
            <a:ext cx="4631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8F9F0F1-5489-4353-8004-ED49962F79CB}"/>
              </a:ext>
            </a:extLst>
          </p:cNvPr>
          <p:cNvSpPr txBox="1"/>
          <p:nvPr/>
        </p:nvSpPr>
        <p:spPr>
          <a:xfrm>
            <a:off x="1276742" y="4332383"/>
            <a:ext cx="4631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7726246F-0C2D-47B1-91C5-734857233248}"/>
              </a:ext>
            </a:extLst>
          </p:cNvPr>
          <p:cNvSpPr txBox="1"/>
          <p:nvPr/>
        </p:nvSpPr>
        <p:spPr>
          <a:xfrm>
            <a:off x="1238519" y="5030085"/>
            <a:ext cx="463156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rgbClr val="7030A0"/>
                </a:solidFill>
                <a:latin typeface="HP001 4 hàng" panose="020B0603050302020204" pitchFamily="34" charset="0"/>
                <a:cs typeface="Times New Roman" pitchFamily="18" charset="0"/>
              </a:rPr>
              <a:t>..................................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HP001 4 hàng" panose="020B0603050302020204" pitchFamily="34" charset="0"/>
              <a:cs typeface="Times New Roman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C8204D1-F42D-4885-9CC0-809D25C18183}"/>
              </a:ext>
            </a:extLst>
          </p:cNvPr>
          <p:cNvSpPr txBox="1"/>
          <p:nvPr/>
        </p:nvSpPr>
        <p:spPr>
          <a:xfrm>
            <a:off x="6235943" y="1205412"/>
            <a:ext cx="58560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 là 10, số chia là 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xmlns="" id="{2FF495F0-21C5-4059-87EE-8F28F3A15B3A}"/>
              </a:ext>
            </a:extLst>
          </p:cNvPr>
          <p:cNvSpPr txBox="1"/>
          <p:nvPr/>
        </p:nvSpPr>
        <p:spPr>
          <a:xfrm>
            <a:off x="6261701" y="2852380"/>
            <a:ext cx="56284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 là 8, số chia là 2.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D5A23AB-E31F-4126-8CF6-C5CF2F55BE7E}"/>
              </a:ext>
            </a:extLst>
          </p:cNvPr>
          <p:cNvSpPr txBox="1"/>
          <p:nvPr/>
        </p:nvSpPr>
        <p:spPr>
          <a:xfrm>
            <a:off x="6268113" y="4381928"/>
            <a:ext cx="58336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 là 10, số chia là 5.</a:t>
            </a:r>
          </a:p>
        </p:txBody>
      </p:sp>
    </p:spTree>
    <p:extLst>
      <p:ext uri="{BB962C8B-B14F-4D97-AF65-F5344CB8AC3E}">
        <p14:creationId xmlns:p14="http://schemas.microsoft.com/office/powerpoint/2010/main" val="1894329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32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CD97705-6D9A-42E9-9A09-DB97EFF5C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05625" y="1633088"/>
            <a:ext cx="3836877" cy="4014511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4AE628BA-7872-4BE1-A0AB-2FDB19353E52}"/>
              </a:ext>
            </a:extLst>
          </p:cNvPr>
          <p:cNvSpPr/>
          <p:nvPr/>
        </p:nvSpPr>
        <p:spPr>
          <a:xfrm>
            <a:off x="299757" y="198009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571ADF-8C00-4D46-979F-F71D37330DD5}"/>
              </a:ext>
            </a:extLst>
          </p:cNvPr>
          <p:cNvSpPr txBox="1"/>
          <p:nvPr/>
        </p:nvSpPr>
        <p:spPr>
          <a:xfrm>
            <a:off x="926169" y="138615"/>
            <a:ext cx="1133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?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DD90C5B-CB5D-4465-B34C-A7E6C56E47E2}"/>
              </a:ext>
            </a:extLst>
          </p:cNvPr>
          <p:cNvSpPr txBox="1"/>
          <p:nvPr/>
        </p:nvSpPr>
        <p:spPr>
          <a:xfrm>
            <a:off x="187132" y="937471"/>
            <a:ext cx="11727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Từ ba thẻ số bên, em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lập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được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hai phép chia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sau: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10BFF20A-A593-45C7-B87A-E4B15492406C}"/>
              </a:ext>
            </a:extLst>
          </p:cNvPr>
          <p:cNvGrpSpPr/>
          <p:nvPr/>
        </p:nvGrpSpPr>
        <p:grpSpPr>
          <a:xfrm>
            <a:off x="1246909" y="2021312"/>
            <a:ext cx="5200591" cy="646331"/>
            <a:chOff x="4609114" y="4170771"/>
            <a:chExt cx="4019049" cy="646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127936D1-C0D1-4683-A4F5-C3AD24E5FD05}"/>
                </a:ext>
              </a:extLst>
            </p:cNvPr>
            <p:cNvSpPr txBox="1"/>
            <p:nvPr/>
          </p:nvSpPr>
          <p:spPr>
            <a:xfrm>
              <a:off x="4609114" y="4170771"/>
              <a:ext cx="40190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(A)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:        =      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xmlns="" id="{FD2C37F2-BF67-4D2A-972D-0F7D9A9BCEE4}"/>
                </a:ext>
              </a:extLst>
            </p:cNvPr>
            <p:cNvSpPr/>
            <p:nvPr/>
          </p:nvSpPr>
          <p:spPr>
            <a:xfrm>
              <a:off x="5301575" y="4323176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xmlns="" id="{A9B61BB2-C7C1-47A4-BAD7-6A15D30EB77F}"/>
                </a:ext>
              </a:extLst>
            </p:cNvPr>
            <p:cNvSpPr/>
            <p:nvPr/>
          </p:nvSpPr>
          <p:spPr>
            <a:xfrm>
              <a:off x="6097368" y="4261409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xmlns="" id="{8E9D5EC9-C610-4A4A-9B2C-41BC1D34F65F}"/>
                </a:ext>
              </a:extLst>
            </p:cNvPr>
            <p:cNvSpPr/>
            <p:nvPr/>
          </p:nvSpPr>
          <p:spPr>
            <a:xfrm>
              <a:off x="7214938" y="4294456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xmlns="" id="{A83F5555-9510-4E28-991E-D26CAC11FCC4}"/>
              </a:ext>
            </a:extLst>
          </p:cNvPr>
          <p:cNvSpPr/>
          <p:nvPr/>
        </p:nvSpPr>
        <p:spPr>
          <a:xfrm>
            <a:off x="2138300" y="2124147"/>
            <a:ext cx="659596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xmlns="" id="{88AEE9FB-2625-45F0-BF22-2DF894496C61}"/>
              </a:ext>
            </a:extLst>
          </p:cNvPr>
          <p:cNvSpPr/>
          <p:nvPr/>
        </p:nvSpPr>
        <p:spPr>
          <a:xfrm>
            <a:off x="3161874" y="2103432"/>
            <a:ext cx="67147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xmlns="" id="{0A93FEFD-C935-4209-B203-3C566B554F3D}"/>
              </a:ext>
            </a:extLst>
          </p:cNvPr>
          <p:cNvSpPr/>
          <p:nvPr/>
        </p:nvSpPr>
        <p:spPr>
          <a:xfrm>
            <a:off x="4582302" y="2134403"/>
            <a:ext cx="691457" cy="53757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04683E44-0902-41AC-8FC1-D21C0D1757BA}"/>
              </a:ext>
            </a:extLst>
          </p:cNvPr>
          <p:cNvGrpSpPr/>
          <p:nvPr/>
        </p:nvGrpSpPr>
        <p:grpSpPr>
          <a:xfrm>
            <a:off x="1199542" y="2874978"/>
            <a:ext cx="4019049" cy="646331"/>
            <a:chOff x="-512080" y="6678443"/>
            <a:chExt cx="4019049" cy="6463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xmlns="" id="{3C4F610F-C96B-4B12-A28E-9712E6D8796B}"/>
                </a:ext>
              </a:extLst>
            </p:cNvPr>
            <p:cNvSpPr txBox="1"/>
            <p:nvPr/>
          </p:nvSpPr>
          <p:spPr>
            <a:xfrm>
              <a:off x="-512080" y="6678443"/>
              <a:ext cx="401904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(B) </a:t>
              </a: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       :        =      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xmlns="" id="{EBE18F0C-6E22-4117-9700-E604658E8872}"/>
                </a:ext>
              </a:extLst>
            </p:cNvPr>
            <p:cNvSpPr/>
            <p:nvPr/>
          </p:nvSpPr>
          <p:spPr>
            <a:xfrm>
              <a:off x="486741" y="6762139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xmlns="" id="{F16C6257-CA31-4FBC-A4BC-FDF0FAF8FA7A}"/>
                </a:ext>
              </a:extLst>
            </p:cNvPr>
            <p:cNvSpPr/>
            <p:nvPr/>
          </p:nvSpPr>
          <p:spPr>
            <a:xfrm>
              <a:off x="1532913" y="6777110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xmlns="" id="{07E2E518-2558-49DF-90AF-A35EB6B5E91E}"/>
                </a:ext>
              </a:extLst>
            </p:cNvPr>
            <p:cNvSpPr/>
            <p:nvPr/>
          </p:nvSpPr>
          <p:spPr>
            <a:xfrm>
              <a:off x="2870680" y="6777110"/>
              <a:ext cx="506152" cy="478938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5CBB8482-67AB-4F94-924D-91B5811A53A8}"/>
              </a:ext>
            </a:extLst>
          </p:cNvPr>
          <p:cNvSpPr/>
          <p:nvPr/>
        </p:nvSpPr>
        <p:spPr>
          <a:xfrm>
            <a:off x="2152155" y="2919036"/>
            <a:ext cx="54433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8F88B24F-E6DD-4E7F-8945-722A7D1AC7A2}"/>
              </a:ext>
            </a:extLst>
          </p:cNvPr>
          <p:cNvSpPr/>
          <p:nvPr/>
        </p:nvSpPr>
        <p:spPr>
          <a:xfrm>
            <a:off x="3220207" y="2959790"/>
            <a:ext cx="544335" cy="51818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xmlns="" id="{3D1E6CE1-694B-4BE7-95B7-5B30328E6CE7}"/>
              </a:ext>
            </a:extLst>
          </p:cNvPr>
          <p:cNvSpPr/>
          <p:nvPr/>
        </p:nvSpPr>
        <p:spPr>
          <a:xfrm>
            <a:off x="4542810" y="2956676"/>
            <a:ext cx="568120" cy="537574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67F87F00-81A7-4B9F-AD3F-4512818193BC}"/>
              </a:ext>
            </a:extLst>
          </p:cNvPr>
          <p:cNvSpPr txBox="1"/>
          <p:nvPr/>
        </p:nvSpPr>
        <p:spPr>
          <a:xfrm>
            <a:off x="311826" y="3478787"/>
            <a:ext cx="971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</a:t>
            </a: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aphicFrame>
        <p:nvGraphicFramePr>
          <p:cNvPr id="29" name="Table 6">
            <a:extLst>
              <a:ext uri="{FF2B5EF4-FFF2-40B4-BE49-F238E27FC236}">
                <a16:creationId xmlns:a16="http://schemas.microsoft.com/office/drawing/2014/main" xmlns="" id="{B07A8134-FB28-4024-B0D9-35BDB5E7BD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710840"/>
              </p:ext>
            </p:extLst>
          </p:nvPr>
        </p:nvGraphicFramePr>
        <p:xfrm>
          <a:off x="1246909" y="3938208"/>
          <a:ext cx="6844146" cy="25603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81382">
                  <a:extLst>
                    <a:ext uri="{9D8B030D-6E8A-4147-A177-3AD203B41FA5}">
                      <a16:colId xmlns:a16="http://schemas.microsoft.com/office/drawing/2014/main" xmlns="" val="1361469278"/>
                    </a:ext>
                  </a:extLst>
                </a:gridCol>
                <a:gridCol w="2281382">
                  <a:extLst>
                    <a:ext uri="{9D8B030D-6E8A-4147-A177-3AD203B41FA5}">
                      <a16:colId xmlns:a16="http://schemas.microsoft.com/office/drawing/2014/main" xmlns="" val="4032243507"/>
                    </a:ext>
                  </a:extLst>
                </a:gridCol>
                <a:gridCol w="2281382">
                  <a:extLst>
                    <a:ext uri="{9D8B030D-6E8A-4147-A177-3AD203B41FA5}">
                      <a16:colId xmlns:a16="http://schemas.microsoft.com/office/drawing/2014/main" xmlns="" val="3063178092"/>
                    </a:ext>
                  </a:extLst>
                </a:gridCol>
              </a:tblGrid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/>
                        <a:t>Phép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>
                          <a:solidFill>
                            <a:srgbClr val="FF0066"/>
                          </a:solidFill>
                        </a:rPr>
                        <a:t>(A) </a:t>
                      </a:r>
                      <a:endParaRPr lang="vi-VN" sz="36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>
                          <a:solidFill>
                            <a:srgbClr val="FF0066"/>
                          </a:solidFill>
                        </a:rPr>
                        <a:t>(B) </a:t>
                      </a:r>
                      <a:endParaRPr lang="vi-VN" sz="3600" dirty="0"/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9791951"/>
                  </a:ext>
                </a:extLst>
              </a:tr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/>
                        <a:t>Số bị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666520673"/>
                  </a:ext>
                </a:extLst>
              </a:tr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/>
                        <a:t>Số chia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20694521"/>
                  </a:ext>
                </a:extLst>
              </a:tr>
              <a:tr h="589504">
                <a:tc>
                  <a:txBody>
                    <a:bodyPr/>
                    <a:lstStyle/>
                    <a:p>
                      <a:pPr algn="ctr"/>
                      <a:r>
                        <a:rPr lang="vi-VN" sz="3200" dirty="0"/>
                        <a:t>Thương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F2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52931485"/>
                  </a:ext>
                </a:extLst>
              </a:tr>
            </a:tbl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82B43627-9325-4D9A-B1F5-C74AF742359B}"/>
              </a:ext>
            </a:extLst>
          </p:cNvPr>
          <p:cNvSpPr txBox="1"/>
          <p:nvPr/>
        </p:nvSpPr>
        <p:spPr>
          <a:xfrm>
            <a:off x="4472635" y="4600432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5D0764A7-8E5C-4F54-B7A0-68E211D7E072}"/>
              </a:ext>
            </a:extLst>
          </p:cNvPr>
          <p:cNvSpPr txBox="1"/>
          <p:nvPr/>
        </p:nvSpPr>
        <p:spPr>
          <a:xfrm>
            <a:off x="4480040" y="5160586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6707C2F6-22F3-40E9-AECF-95F395ABC291}"/>
              </a:ext>
            </a:extLst>
          </p:cNvPr>
          <p:cNvSpPr txBox="1"/>
          <p:nvPr/>
        </p:nvSpPr>
        <p:spPr>
          <a:xfrm>
            <a:off x="4472635" y="5853949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7E6DCE1-D88D-4403-A5AE-6262D5F75BF3}"/>
              </a:ext>
            </a:extLst>
          </p:cNvPr>
          <p:cNvSpPr txBox="1"/>
          <p:nvPr/>
        </p:nvSpPr>
        <p:spPr>
          <a:xfrm>
            <a:off x="6710745" y="4600432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D3DC2023-3E80-4D57-8EB1-E1D89167E79F}"/>
              </a:ext>
            </a:extLst>
          </p:cNvPr>
          <p:cNvSpPr txBox="1"/>
          <p:nvPr/>
        </p:nvSpPr>
        <p:spPr>
          <a:xfrm>
            <a:off x="6718150" y="5229861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C577D56E-754F-4B84-9D02-60405B41C71B}"/>
              </a:ext>
            </a:extLst>
          </p:cNvPr>
          <p:cNvSpPr txBox="1"/>
          <p:nvPr/>
        </p:nvSpPr>
        <p:spPr>
          <a:xfrm>
            <a:off x="6710745" y="5840094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46701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/>
      <p:bldP spid="16" grpId="0" animBg="1"/>
      <p:bldP spid="17" grpId="0" animBg="1"/>
      <p:bldP spid="18" grpId="0" animBg="1"/>
      <p:bldP spid="24" grpId="0" animBg="1"/>
      <p:bldP spid="25" grpId="0" animBg="1"/>
      <p:bldP spid="26" grpId="0" animBg="1"/>
      <p:bldP spid="28" grpId="0"/>
      <p:bldP spid="30" grpId="0" animBg="1"/>
      <p:bldP spid="31" grpId="0" animBg="1"/>
      <p:bldP spid="32" grpId="0" animBg="1"/>
      <p:bldP spid="39" grpId="0" animBg="1"/>
      <p:bldP spid="40" grpId="0" animBg="1"/>
      <p:bldP spid="4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D18A114-02A3-486D-A84A-73739F3534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51721" y="1357855"/>
            <a:ext cx="9285633" cy="414229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xmlns="" id="{BB3908F3-319D-43B7-BE01-C012EC4073DF}"/>
              </a:ext>
            </a:extLst>
          </p:cNvPr>
          <p:cNvSpPr/>
          <p:nvPr/>
        </p:nvSpPr>
        <p:spPr>
          <a:xfrm>
            <a:off x="138545" y="264887"/>
            <a:ext cx="633525" cy="613576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DC5B2F9-730F-4A4B-80B2-3CC6A38AA6CB}"/>
              </a:ext>
            </a:extLst>
          </p:cNvPr>
          <p:cNvSpPr txBox="1"/>
          <p:nvPr/>
        </p:nvSpPr>
        <p:spPr>
          <a:xfrm>
            <a:off x="772070" y="278245"/>
            <a:ext cx="114199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Từ các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bị chia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số chia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và 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thương</a:t>
            </a: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dưới đây, em hãy lập các phép chia thích hợp.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xmlns="" id="{393B8FCE-14C2-4816-97EC-883613F613B4}"/>
              </a:ext>
            </a:extLst>
          </p:cNvPr>
          <p:cNvCxnSpPr>
            <a:cxnSpLocks/>
          </p:cNvCxnSpPr>
          <p:nvPr/>
        </p:nvCxnSpPr>
        <p:spPr>
          <a:xfrm>
            <a:off x="3651302" y="3047285"/>
            <a:ext cx="1884573" cy="1388824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707A4996-5C62-473A-BF43-194D957A891C}"/>
              </a:ext>
            </a:extLst>
          </p:cNvPr>
          <p:cNvCxnSpPr>
            <a:cxnSpLocks/>
          </p:cNvCxnSpPr>
          <p:nvPr/>
        </p:nvCxnSpPr>
        <p:spPr>
          <a:xfrm flipV="1">
            <a:off x="6787600" y="4401518"/>
            <a:ext cx="1423339" cy="1"/>
          </a:xfrm>
          <a:prstGeom prst="straightConnector1">
            <a:avLst/>
          </a:prstGeom>
          <a:ln w="381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DF89BBF-55CD-4464-B10C-B8C9EF79D5CD}"/>
              </a:ext>
            </a:extLst>
          </p:cNvPr>
          <p:cNvSpPr txBox="1"/>
          <p:nvPr/>
        </p:nvSpPr>
        <p:spPr>
          <a:xfrm>
            <a:off x="2786578" y="5476796"/>
            <a:ext cx="2121093" cy="646331"/>
          </a:xfrm>
          <a:prstGeom prst="rect">
            <a:avLst/>
          </a:prstGeom>
          <a:noFill/>
          <a:ln w="28575">
            <a:solidFill>
              <a:srgbClr val="7030A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 : 2 = 5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xmlns="" id="{B6C3B593-9C55-4CC4-9F44-2B61323DC5ED}"/>
              </a:ext>
            </a:extLst>
          </p:cNvPr>
          <p:cNvCxnSpPr>
            <a:cxnSpLocks/>
          </p:cNvCxnSpPr>
          <p:nvPr/>
        </p:nvCxnSpPr>
        <p:spPr>
          <a:xfrm flipV="1">
            <a:off x="3651302" y="3124692"/>
            <a:ext cx="1874855" cy="1276827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xmlns="" id="{296B1D31-8054-4308-A579-5CD420D6C3E0}"/>
              </a:ext>
            </a:extLst>
          </p:cNvPr>
          <p:cNvCxnSpPr>
            <a:cxnSpLocks/>
          </p:cNvCxnSpPr>
          <p:nvPr/>
        </p:nvCxnSpPr>
        <p:spPr>
          <a:xfrm flipV="1">
            <a:off x="6777882" y="3031724"/>
            <a:ext cx="1433057" cy="1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D00CC00-7CAA-485A-874D-C8ABFF8357A9}"/>
              </a:ext>
            </a:extLst>
          </p:cNvPr>
          <p:cNvSpPr txBox="1"/>
          <p:nvPr/>
        </p:nvSpPr>
        <p:spPr>
          <a:xfrm>
            <a:off x="6537146" y="5476796"/>
            <a:ext cx="2121093" cy="646331"/>
          </a:xfrm>
          <a:prstGeom prst="rect">
            <a:avLst/>
          </a:prstGeom>
          <a:noFill/>
          <a:ln w="28575">
            <a:solidFill>
              <a:srgbClr val="00B05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15 : 5 = 3</a:t>
            </a:r>
          </a:p>
        </p:txBody>
      </p:sp>
    </p:spTree>
    <p:extLst>
      <p:ext uri="{BB962C8B-B14F-4D97-AF65-F5344CB8AC3E}">
        <p14:creationId xmlns:p14="http://schemas.microsoft.com/office/powerpoint/2010/main" val="270057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8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164742" y="806135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6376169" y="4340714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1711278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4 tr 13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0" y="2599954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</a:t>
            </a:r>
            <a:r>
              <a:rPr lang="en-US" sz="4400" smtClean="0"/>
              <a:t>bài 1, 2, 3, 4 tr 18 + 19 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E81064E4-63AB-384A-B8A7-66B409FF15C6}"/>
              </a:ext>
            </a:extLst>
          </p:cNvPr>
          <p:cNvSpPr txBox="1"/>
          <p:nvPr/>
        </p:nvSpPr>
        <p:spPr>
          <a:xfrm>
            <a:off x="-110836" y="3571273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Mùa vàng 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350665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FF35FB1-B8E3-48E2-B3E1-FB2212F73D0C}"/>
              </a:ext>
            </a:extLst>
          </p:cNvPr>
          <p:cNvSpPr/>
          <p:nvPr/>
        </p:nvSpPr>
        <p:spPr>
          <a:xfrm>
            <a:off x="10416209" y="21276"/>
            <a:ext cx="1775791" cy="1808921"/>
          </a:xfrm>
          <a:prstGeom prst="rect">
            <a:avLst/>
          </a:prstGeom>
          <a:solidFill>
            <a:srgbClr val="DFFAF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Theme">
  <a:themeElements>
    <a:clrScheme name="Office 2007-2010">
      <a:dk1>
        <a:sysClr val="windowText" lastClr="1F1F1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426</Words>
  <Application>Microsoft Office PowerPoint</Application>
  <PresentationFormat>Custom</PresentationFormat>
  <Paragraphs>131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1_Office Theme</vt:lpstr>
      <vt:lpstr>3_Office 主题​​</vt:lpstr>
      <vt:lpstr>2_Office Theme</vt:lpstr>
      <vt:lpstr>5_Office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Hằng Nguyễn</dc:creator>
  <cp:lastModifiedBy>Admin</cp:lastModifiedBy>
  <cp:revision>20</cp:revision>
  <dcterms:created xsi:type="dcterms:W3CDTF">2022-01-23T02:27:49Z</dcterms:created>
  <dcterms:modified xsi:type="dcterms:W3CDTF">2023-01-31T19:21:31Z</dcterms:modified>
</cp:coreProperties>
</file>