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</p:sldMasterIdLst>
  <p:notesMasterIdLst>
    <p:notesMasterId r:id="rId13"/>
  </p:notesMasterIdLst>
  <p:sldIdLst>
    <p:sldId id="269" r:id="rId3"/>
    <p:sldId id="285" r:id="rId4"/>
    <p:sldId id="277" r:id="rId5"/>
    <p:sldId id="292" r:id="rId6"/>
    <p:sldId id="293" r:id="rId7"/>
    <p:sldId id="416" r:id="rId8"/>
    <p:sldId id="294" r:id="rId9"/>
    <p:sldId id="417" r:id="rId10"/>
    <p:sldId id="419" r:id="rId11"/>
    <p:sldId id="418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BCED8-6380-417C-9781-0ADAB3174841}" type="datetimeFigureOut">
              <a:rPr lang="vi-VN" smtClean="0"/>
              <a:t>28/12/2021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F8769-0785-4982-8DDC-CEF96B909723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062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4073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28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3040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2545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0809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256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7222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70634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5142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6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6826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71787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65450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64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34681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854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702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299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520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0918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220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7391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49389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80114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3495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411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778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631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741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1207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23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6308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50749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793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=""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=""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=""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=""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=""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=""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=""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=""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=""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=""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=""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=""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=""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=""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=""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=""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=""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=""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=""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=""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=""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=""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=""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=""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=""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=""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=""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=""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=""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=""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=""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=""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=""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=""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=""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=""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=""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=""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=""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=""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=""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=""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07110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081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178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6614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537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64940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57082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917349"/>
      </p:ext>
    </p:extLst>
  </p:cSld>
  <p:clrMapOvr>
    <a:masterClrMapping/>
  </p:clrMapOvr>
  <p:transition spd="med" advClick="0" advTm="10000">
    <p:blinds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99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6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85742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298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158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34174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0489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2388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902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  <p:sldLayoutId id="2147483705" r:id="rId18"/>
    <p:sldLayoutId id="2147483706" r:id="rId19"/>
    <p:sldLayoutId id="2147483707" r:id="rId20"/>
    <p:sldLayoutId id="2147483708" r:id="rId21"/>
    <p:sldLayoutId id="214748370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9.pn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5" Type="http://schemas.microsoft.com/office/2007/relationships/hdphoto" Target="../media/hdphoto6.wdp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0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9"/>
          <p:cNvGrpSpPr/>
          <p:nvPr/>
        </p:nvGrpSpPr>
        <p:grpSpPr>
          <a:xfrm>
            <a:off x="0" y="121024"/>
            <a:ext cx="12192000" cy="6602506"/>
            <a:chOff x="134471" y="121024"/>
            <a:chExt cx="11944115" cy="6602506"/>
          </a:xfrm>
        </p:grpSpPr>
        <p:cxnSp>
          <p:nvCxnSpPr>
            <p:cNvPr id="254" name="Google Shape;254;p9"/>
            <p:cNvCxnSpPr/>
            <p:nvPr/>
          </p:nvCxnSpPr>
          <p:spPr>
            <a:xfrm>
              <a:off x="134471" y="121024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5" name="Google Shape;255;p9"/>
            <p:cNvCxnSpPr/>
            <p:nvPr/>
          </p:nvCxnSpPr>
          <p:spPr>
            <a:xfrm>
              <a:off x="134471" y="6723530"/>
              <a:ext cx="11944115" cy="0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6" name="Google Shape;256;p9"/>
            <p:cNvCxnSpPr/>
            <p:nvPr/>
          </p:nvCxnSpPr>
          <p:spPr>
            <a:xfrm>
              <a:off x="134471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7" name="Google Shape;257;p9"/>
            <p:cNvCxnSpPr/>
            <p:nvPr/>
          </p:nvCxnSpPr>
          <p:spPr>
            <a:xfrm>
              <a:off x="12078586" y="121024"/>
              <a:ext cx="0" cy="6602506"/>
            </a:xfrm>
            <a:prstGeom prst="straightConnector1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258" name="Google Shape;258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850378">
            <a:off x="8939206" y="193124"/>
            <a:ext cx="2047960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9"/>
          <p:cNvPicPr preferRelativeResize="0"/>
          <p:nvPr/>
        </p:nvPicPr>
        <p:blipFill rotWithShape="1">
          <a:blip r:embed="rId3">
            <a:alphaModFix/>
          </a:blip>
          <a:srcRect l="37348" t="19463" b="18295"/>
          <a:stretch/>
        </p:blipFill>
        <p:spPr>
          <a:xfrm rot="2528252">
            <a:off x="9288470" y="524666"/>
            <a:ext cx="1661796" cy="698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9"/>
          <p:cNvPicPr preferRelativeResize="0"/>
          <p:nvPr/>
        </p:nvPicPr>
        <p:blipFill rotWithShape="1">
          <a:blip r:embed="rId4">
            <a:alphaModFix/>
          </a:blip>
          <a:srcRect l="4193" t="2191" r="2693" b="6031"/>
          <a:stretch/>
        </p:blipFill>
        <p:spPr>
          <a:xfrm>
            <a:off x="-2" y="2878201"/>
            <a:ext cx="2333028" cy="2827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9" descr="7025f93bab81e29a45dfc8ebfbf481b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94786" y="1570251"/>
            <a:ext cx="2681339" cy="50526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2" name="Google Shape;262;p9"/>
          <p:cNvGrpSpPr/>
          <p:nvPr/>
        </p:nvGrpSpPr>
        <p:grpSpPr>
          <a:xfrm>
            <a:off x="-1" y="4352544"/>
            <a:ext cx="12192000" cy="2505456"/>
            <a:chOff x="-91440" y="4352544"/>
            <a:chExt cx="12283440" cy="2505456"/>
          </a:xfrm>
        </p:grpSpPr>
        <p:pic>
          <p:nvPicPr>
            <p:cNvPr id="263" name="Google Shape;263;p9"/>
            <p:cNvPicPr preferRelativeResize="0"/>
            <p:nvPr/>
          </p:nvPicPr>
          <p:blipFill rotWithShape="1">
            <a:blip r:embed="rId6">
              <a:alphaModFix/>
            </a:blip>
            <a:srcRect t="45600" r="48882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9"/>
            <p:cNvPicPr preferRelativeResize="0"/>
            <p:nvPr/>
          </p:nvPicPr>
          <p:blipFill rotWithShape="1">
            <a:blip r:embed="rId6">
              <a:alphaModFix/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114066">
            <a:off x="1675425" y="471817"/>
            <a:ext cx="1524347" cy="72406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9"/>
          <p:cNvSpPr txBox="1"/>
          <p:nvPr/>
        </p:nvSpPr>
        <p:spPr>
          <a:xfrm>
            <a:off x="1166513" y="1664284"/>
            <a:ext cx="10347200" cy="2585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Tạm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biệt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hẹn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lại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vào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tiết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học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sau</a:t>
            </a: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68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5138C25-CF3A-465B-B7E6-42C30821173C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3" name="Group 2">
              <a:extLst>
                <a:ext uri="{FF2B5EF4-FFF2-40B4-BE49-F238E27FC236}">
                  <a16:creationId xmlns="" xmlns:a16="http://schemas.microsoft.com/office/drawing/2014/main" id="{C384A053-A1E6-439B-A919-2F424B13516D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5" name="Rectangle: Top Corners Rounded 4">
                <a:extLst>
                  <a:ext uri="{FF2B5EF4-FFF2-40B4-BE49-F238E27FC236}">
                    <a16:creationId xmlns="" xmlns:a16="http://schemas.microsoft.com/office/drawing/2014/main" id="{B6063A08-A60E-4694-ABCC-273A3D0953EE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" name="Rectangle: Top Corners Rounded 5">
                <a:extLst>
                  <a:ext uri="{FF2B5EF4-FFF2-40B4-BE49-F238E27FC236}">
                    <a16:creationId xmlns="" xmlns:a16="http://schemas.microsoft.com/office/drawing/2014/main" id="{4C41FB10-03C2-4D3E-9855-319623548209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rgbClr val="7030A0"/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7F5520-C5D5-4F4E-96E0-A72DCF2CB46C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7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E1D5657-02F9-4206-8D9F-84DE1BC35A4E}"/>
              </a:ext>
            </a:extLst>
          </p:cNvPr>
          <p:cNvSpPr txBox="1"/>
          <p:nvPr/>
        </p:nvSpPr>
        <p:spPr>
          <a:xfrm>
            <a:off x="3716075" y="317237"/>
            <a:ext cx="416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HỌC KÌ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A2A65E-4925-443C-973E-2B692A7DB1DB}"/>
              </a:ext>
            </a:extLst>
          </p:cNvPr>
          <p:cNvSpPr txBox="1"/>
          <p:nvPr/>
        </p:nvSpPr>
        <p:spPr>
          <a:xfrm>
            <a:off x="905011" y="2058721"/>
            <a:ext cx="9585189" cy="2803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33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dirty="0">
                <a:ln>
                  <a:solidFill>
                    <a:srgbClr val="7030A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ÔN TẬP PHÉP CỘNG, PHÉP TRỪ TRONG PHẠM VI 20,100</a:t>
            </a:r>
          </a:p>
        </p:txBody>
      </p:sp>
    </p:spTree>
    <p:extLst>
      <p:ext uri="{BB962C8B-B14F-4D97-AF65-F5344CB8AC3E}">
        <p14:creationId xmlns:p14="http://schemas.microsoft.com/office/powerpoint/2010/main" val="82049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77" y="70060"/>
            <a:ext cx="10775328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588670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Ba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7850" y="96752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63386" y="1604600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33: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tập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Tiết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2)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569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="" xmlns:a16="http://schemas.microsoft.com/office/drawing/2014/main" id="{19B20532-FB07-4848-91BB-7181F8B0E95B}"/>
              </a:ext>
            </a:extLst>
          </p:cNvPr>
          <p:cNvSpPr/>
          <p:nvPr/>
        </p:nvSpPr>
        <p:spPr>
          <a:xfrm>
            <a:off x="688353" y="545290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D20F8D-7545-4E33-BF00-A45C28ABB1F4}"/>
              </a:ext>
            </a:extLst>
          </p:cNvPr>
          <p:cNvSpPr txBox="1"/>
          <p:nvPr/>
        </p:nvSpPr>
        <p:spPr>
          <a:xfrm>
            <a:off x="1125675" y="493271"/>
            <a:ext cx="10220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Mỗi sọt sẽ đựng những quả bưởi có ghi số là kết quả của phép tính ghi trên sọt đó.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9C4D08F-ED9B-4DD9-9AE2-C6E2BBC0215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692" y="1296776"/>
            <a:ext cx="5842926" cy="508119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19ED0BC0-4759-48FB-A01A-A69B79F567CD}"/>
              </a:ext>
            </a:extLst>
          </p:cNvPr>
          <p:cNvGrpSpPr/>
          <p:nvPr/>
        </p:nvGrpSpPr>
        <p:grpSpPr>
          <a:xfrm>
            <a:off x="6551290" y="2167197"/>
            <a:ext cx="1116312" cy="461666"/>
            <a:chOff x="1870518" y="1440653"/>
            <a:chExt cx="1116312" cy="461666"/>
          </a:xfrm>
        </p:grpSpPr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E888DBCC-024D-4BF1-8E92-0F5E9C7759D7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="" xmlns:a16="http://schemas.microsoft.com/office/drawing/2014/main" id="{5E9A6356-A4E4-46E8-8373-F7E15DB532F1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5E9FE574-6DC0-4DBD-A874-2CE1FE4CF49A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31A9E56B-A4A8-4973-8E5E-96A87438340B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aphicFrame>
        <p:nvGraphicFramePr>
          <p:cNvPr id="25" name="Table 4">
            <a:extLst>
              <a:ext uri="{FF2B5EF4-FFF2-40B4-BE49-F238E27FC236}">
                <a16:creationId xmlns="" xmlns:a16="http://schemas.microsoft.com/office/drawing/2014/main" id="{9C4460FD-B387-4DD2-98FE-C3D863E238B4}"/>
              </a:ext>
            </a:extLst>
          </p:cNvPr>
          <p:cNvGraphicFramePr>
            <a:graphicFrameLocks noGrp="1"/>
          </p:cNvGraphicFramePr>
          <p:nvPr/>
        </p:nvGraphicFramePr>
        <p:xfrm>
          <a:off x="6501166" y="3080051"/>
          <a:ext cx="4764156" cy="1456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9121">
                  <a:extLst>
                    <a:ext uri="{9D8B030D-6E8A-4147-A177-3AD203B41FA5}">
                      <a16:colId xmlns="" xmlns:a16="http://schemas.microsoft.com/office/drawing/2014/main" val="3824061973"/>
                    </a:ext>
                  </a:extLst>
                </a:gridCol>
                <a:gridCol w="656535">
                  <a:extLst>
                    <a:ext uri="{9D8B030D-6E8A-4147-A177-3AD203B41FA5}">
                      <a16:colId xmlns="" xmlns:a16="http://schemas.microsoft.com/office/drawing/2014/main" val="1889727206"/>
                    </a:ext>
                  </a:extLst>
                </a:gridCol>
                <a:gridCol w="647591">
                  <a:extLst>
                    <a:ext uri="{9D8B030D-6E8A-4147-A177-3AD203B41FA5}">
                      <a16:colId xmlns="" xmlns:a16="http://schemas.microsoft.com/office/drawing/2014/main" val="473288683"/>
                    </a:ext>
                  </a:extLst>
                </a:gridCol>
                <a:gridCol w="674204">
                  <a:extLst>
                    <a:ext uri="{9D8B030D-6E8A-4147-A177-3AD203B41FA5}">
                      <a16:colId xmlns="" xmlns:a16="http://schemas.microsoft.com/office/drawing/2014/main" val="2275450563"/>
                    </a:ext>
                  </a:extLst>
                </a:gridCol>
                <a:gridCol w="676705">
                  <a:extLst>
                    <a:ext uri="{9D8B030D-6E8A-4147-A177-3AD203B41FA5}">
                      <a16:colId xmlns="" xmlns:a16="http://schemas.microsoft.com/office/drawing/2014/main" val="678154345"/>
                    </a:ext>
                  </a:extLst>
                </a:gridCol>
              </a:tblGrid>
              <a:tr h="786201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Sọt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CA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rgbClr val="FA1E72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rgbClr val="FA1E72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rgbClr val="FA1E72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rgbClr val="FA1E72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75489972"/>
                  </a:ext>
                </a:extLst>
              </a:tr>
              <a:tr h="670493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Số quả bưởi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CAC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658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F79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2563645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07AB1CF-0965-47E0-8C4B-38DE6CF37E11}"/>
              </a:ext>
            </a:extLst>
          </p:cNvPr>
          <p:cNvSpPr/>
          <p:nvPr/>
        </p:nvSpPr>
        <p:spPr>
          <a:xfrm>
            <a:off x="9407687" y="3943204"/>
            <a:ext cx="385042" cy="523220"/>
          </a:xfrm>
          <a:prstGeom prst="rect">
            <a:avLst/>
          </a:prstGeom>
          <a:solidFill>
            <a:srgbClr val="FEF79C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18A968DC-0FED-4FBC-9041-84CB8FAD2D8A}"/>
              </a:ext>
            </a:extLst>
          </p:cNvPr>
          <p:cNvGrpSpPr/>
          <p:nvPr/>
        </p:nvGrpSpPr>
        <p:grpSpPr>
          <a:xfrm>
            <a:off x="947259" y="5848333"/>
            <a:ext cx="811482" cy="554206"/>
            <a:chOff x="1750173" y="2926500"/>
            <a:chExt cx="793899" cy="730373"/>
          </a:xfrm>
        </p:grpSpPr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FA93D7E2-4393-4C51-BA5E-F9CF3FAAD4E9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156FEB8F-04C3-4A5E-9840-C053B13DFD82}"/>
                </a:ext>
              </a:extLst>
            </p:cNvPr>
            <p:cNvSpPr txBox="1"/>
            <p:nvPr/>
          </p:nvSpPr>
          <p:spPr>
            <a:xfrm>
              <a:off x="1763424" y="2967336"/>
              <a:ext cx="780648" cy="689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A6D6ABC0-1737-4487-B148-F7E14B28E301}"/>
              </a:ext>
            </a:extLst>
          </p:cNvPr>
          <p:cNvGrpSpPr/>
          <p:nvPr/>
        </p:nvGrpSpPr>
        <p:grpSpPr>
          <a:xfrm>
            <a:off x="1755326" y="4786198"/>
            <a:ext cx="662828" cy="556509"/>
            <a:chOff x="1750173" y="2926500"/>
            <a:chExt cx="793899" cy="682705"/>
          </a:xfrm>
        </p:grpSpPr>
        <p:sp>
          <p:nvSpPr>
            <p:cNvPr id="41" name="Oval 40">
              <a:extLst>
                <a:ext uri="{FF2B5EF4-FFF2-40B4-BE49-F238E27FC236}">
                  <a16:creationId xmlns="" xmlns:a16="http://schemas.microsoft.com/office/drawing/2014/main" id="{875EF877-C458-4835-8256-91E636E9BC57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8B31016C-5B1F-4B75-8D62-C8425B6264A6}"/>
                </a:ext>
              </a:extLst>
            </p:cNvPr>
            <p:cNvSpPr txBox="1"/>
            <p:nvPr/>
          </p:nvSpPr>
          <p:spPr>
            <a:xfrm>
              <a:off x="1763424" y="2967337"/>
              <a:ext cx="780648" cy="641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11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="" xmlns:a16="http://schemas.microsoft.com/office/drawing/2014/main" id="{89C44F7E-CC70-4381-A7FE-22F8C932D3C0}"/>
              </a:ext>
            </a:extLst>
          </p:cNvPr>
          <p:cNvGrpSpPr/>
          <p:nvPr/>
        </p:nvGrpSpPr>
        <p:grpSpPr>
          <a:xfrm>
            <a:off x="4201714" y="5800497"/>
            <a:ext cx="843739" cy="630240"/>
            <a:chOff x="1750173" y="2926500"/>
            <a:chExt cx="793899" cy="662828"/>
          </a:xfrm>
        </p:grpSpPr>
        <p:sp>
          <p:nvSpPr>
            <p:cNvPr id="48" name="Oval 47">
              <a:extLst>
                <a:ext uri="{FF2B5EF4-FFF2-40B4-BE49-F238E27FC236}">
                  <a16:creationId xmlns="" xmlns:a16="http://schemas.microsoft.com/office/drawing/2014/main" id="{FC5778F5-85DD-49E6-B37A-F5799C4D965C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62725BA6-EBE1-4945-BBD9-E70239A3159C}"/>
                </a:ext>
              </a:extLst>
            </p:cNvPr>
            <p:cNvSpPr txBox="1"/>
            <p:nvPr/>
          </p:nvSpPr>
          <p:spPr>
            <a:xfrm>
              <a:off x="1763424" y="2967336"/>
              <a:ext cx="780648" cy="5543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="" xmlns:a16="http://schemas.microsoft.com/office/drawing/2014/main" id="{93301DE6-4A19-4126-AA27-1509AC87F35B}"/>
              </a:ext>
            </a:extLst>
          </p:cNvPr>
          <p:cNvSpPr/>
          <p:nvPr/>
        </p:nvSpPr>
        <p:spPr>
          <a:xfrm>
            <a:off x="10075639" y="3943204"/>
            <a:ext cx="385042" cy="523220"/>
          </a:xfrm>
          <a:prstGeom prst="rect">
            <a:avLst/>
          </a:prstGeom>
          <a:solidFill>
            <a:srgbClr val="FEF79C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475249C4-D69A-46B2-8D6A-F746C7CA6A98}"/>
              </a:ext>
            </a:extLst>
          </p:cNvPr>
          <p:cNvGrpSpPr/>
          <p:nvPr/>
        </p:nvGrpSpPr>
        <p:grpSpPr>
          <a:xfrm>
            <a:off x="5111713" y="4555142"/>
            <a:ext cx="793899" cy="662828"/>
            <a:chOff x="1750173" y="2926500"/>
            <a:chExt cx="793899" cy="662828"/>
          </a:xfrm>
        </p:grpSpPr>
        <p:sp>
          <p:nvSpPr>
            <p:cNvPr id="58" name="Oval 57">
              <a:extLst>
                <a:ext uri="{FF2B5EF4-FFF2-40B4-BE49-F238E27FC236}">
                  <a16:creationId xmlns="" xmlns:a16="http://schemas.microsoft.com/office/drawing/2014/main" id="{B65683E1-FD4D-48A4-8F19-0B3015CA458B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C79B1EC8-BE61-4CF1-A7B4-E75BE9B1266F}"/>
                </a:ext>
              </a:extLst>
            </p:cNvPr>
            <p:cNvSpPr txBox="1"/>
            <p:nvPr/>
          </p:nvSpPr>
          <p:spPr>
            <a:xfrm>
              <a:off x="1763424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="" xmlns:a16="http://schemas.microsoft.com/office/drawing/2014/main" id="{80802C9D-8BF8-46DA-BED8-C5E44832091D}"/>
              </a:ext>
            </a:extLst>
          </p:cNvPr>
          <p:cNvSpPr/>
          <p:nvPr/>
        </p:nvSpPr>
        <p:spPr>
          <a:xfrm>
            <a:off x="10723297" y="3943204"/>
            <a:ext cx="385042" cy="523220"/>
          </a:xfrm>
          <a:prstGeom prst="rect">
            <a:avLst/>
          </a:prstGeom>
          <a:solidFill>
            <a:srgbClr val="FEF79C"/>
          </a:solidFill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5" name="Freeform 4"/>
          <p:cNvSpPr/>
          <p:nvPr/>
        </p:nvSpPr>
        <p:spPr>
          <a:xfrm>
            <a:off x="1489692" y="4145691"/>
            <a:ext cx="1120986" cy="1353961"/>
          </a:xfrm>
          <a:custGeom>
            <a:avLst/>
            <a:gdLst>
              <a:gd name="connsiteX0" fmla="*/ 1120986 w 1120986"/>
              <a:gd name="connsiteY0" fmla="*/ 2239 h 1353961"/>
              <a:gd name="connsiteX1" fmla="*/ 87317 w 1120986"/>
              <a:gd name="connsiteY1" fmla="*/ 214274 h 1353961"/>
              <a:gd name="connsiteX2" fmla="*/ 127073 w 1120986"/>
              <a:gd name="connsiteY2" fmla="*/ 1353961 h 1353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0986" h="1353961">
                <a:moveTo>
                  <a:pt x="1120986" y="2239"/>
                </a:moveTo>
                <a:cubicBezTo>
                  <a:pt x="686977" y="-4387"/>
                  <a:pt x="252969" y="-11013"/>
                  <a:pt x="87317" y="214274"/>
                </a:cubicBezTo>
                <a:cubicBezTo>
                  <a:pt x="-78335" y="439561"/>
                  <a:pt x="24369" y="896761"/>
                  <a:pt x="127073" y="1353961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414847" y="1971853"/>
            <a:ext cx="1672910" cy="3501295"/>
          </a:xfrm>
          <a:custGeom>
            <a:avLst/>
            <a:gdLst>
              <a:gd name="connsiteX0" fmla="*/ 1672910 w 1672910"/>
              <a:gd name="connsiteY0" fmla="*/ 426790 h 3501295"/>
              <a:gd name="connsiteX1" fmla="*/ 811518 w 1672910"/>
              <a:gd name="connsiteY1" fmla="*/ 15973 h 3501295"/>
              <a:gd name="connsiteX2" fmla="*/ 16388 w 1672910"/>
              <a:gd name="connsiteY2" fmla="*/ 917121 h 3501295"/>
              <a:gd name="connsiteX3" fmla="*/ 254927 w 1672910"/>
              <a:gd name="connsiteY3" fmla="*/ 3501295 h 350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2910" h="3501295">
                <a:moveTo>
                  <a:pt x="1672910" y="426790"/>
                </a:moveTo>
                <a:cubicBezTo>
                  <a:pt x="1380257" y="180520"/>
                  <a:pt x="1087605" y="-65749"/>
                  <a:pt x="811518" y="15973"/>
                </a:cubicBezTo>
                <a:cubicBezTo>
                  <a:pt x="535431" y="97695"/>
                  <a:pt x="109153" y="336234"/>
                  <a:pt x="16388" y="917121"/>
                </a:cubicBezTo>
                <a:cubicBezTo>
                  <a:pt x="-76377" y="1498008"/>
                  <a:pt x="254927" y="3501295"/>
                  <a:pt x="254927" y="3501295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722783" y="4161183"/>
            <a:ext cx="3140765" cy="1488418"/>
          </a:xfrm>
          <a:custGeom>
            <a:avLst/>
            <a:gdLst>
              <a:gd name="connsiteX0" fmla="*/ 3140765 w 3140765"/>
              <a:gd name="connsiteY0" fmla="*/ 0 h 1488418"/>
              <a:gd name="connsiteX1" fmla="*/ 2120347 w 3140765"/>
              <a:gd name="connsiteY1" fmla="*/ 993913 h 1488418"/>
              <a:gd name="connsiteX2" fmla="*/ 1378226 w 3140765"/>
              <a:gd name="connsiteY2" fmla="*/ 1470991 h 1488418"/>
              <a:gd name="connsiteX3" fmla="*/ 0 w 3140765"/>
              <a:gd name="connsiteY3" fmla="*/ 1338469 h 148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40765" h="1488418">
                <a:moveTo>
                  <a:pt x="3140765" y="0"/>
                </a:moveTo>
                <a:cubicBezTo>
                  <a:pt x="2777434" y="374374"/>
                  <a:pt x="2414103" y="748748"/>
                  <a:pt x="2120347" y="993913"/>
                </a:cubicBezTo>
                <a:cubicBezTo>
                  <a:pt x="1826590" y="1239078"/>
                  <a:pt x="1731617" y="1413565"/>
                  <a:pt x="1378226" y="1470991"/>
                </a:cubicBezTo>
                <a:cubicBezTo>
                  <a:pt x="1024835" y="1528417"/>
                  <a:pt x="512417" y="1433443"/>
                  <a:pt x="0" y="1338469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748070" y="2650435"/>
            <a:ext cx="809600" cy="2358887"/>
          </a:xfrm>
          <a:custGeom>
            <a:avLst/>
            <a:gdLst>
              <a:gd name="connsiteX0" fmla="*/ 663826 w 809600"/>
              <a:gd name="connsiteY0" fmla="*/ 0 h 2358887"/>
              <a:gd name="connsiteX1" fmla="*/ 1217 w 809600"/>
              <a:gd name="connsiteY1" fmla="*/ 755374 h 2358887"/>
              <a:gd name="connsiteX2" fmla="*/ 809600 w 809600"/>
              <a:gd name="connsiteY2" fmla="*/ 2358887 h 235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9600" h="2358887">
                <a:moveTo>
                  <a:pt x="663826" y="0"/>
                </a:moveTo>
                <a:cubicBezTo>
                  <a:pt x="320373" y="181113"/>
                  <a:pt x="-23079" y="362226"/>
                  <a:pt x="1217" y="755374"/>
                </a:cubicBezTo>
                <a:cubicBezTo>
                  <a:pt x="25513" y="1148522"/>
                  <a:pt x="417556" y="1753704"/>
                  <a:pt x="809600" y="2358887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623930" y="3803374"/>
            <a:ext cx="1205948" cy="1192696"/>
          </a:xfrm>
          <a:custGeom>
            <a:avLst/>
            <a:gdLst>
              <a:gd name="connsiteX0" fmla="*/ 1205948 w 1205948"/>
              <a:gd name="connsiteY0" fmla="*/ 0 h 1192696"/>
              <a:gd name="connsiteX1" fmla="*/ 0 w 1205948"/>
              <a:gd name="connsiteY1" fmla="*/ 1192696 h 1192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5948" h="1192696">
                <a:moveTo>
                  <a:pt x="1205948" y="0"/>
                </a:moveTo>
                <a:lnTo>
                  <a:pt x="0" y="1192696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008243" y="3816626"/>
            <a:ext cx="1033670" cy="1669774"/>
          </a:xfrm>
          <a:custGeom>
            <a:avLst/>
            <a:gdLst>
              <a:gd name="connsiteX0" fmla="*/ 0 w 1033670"/>
              <a:gd name="connsiteY0" fmla="*/ 0 h 1669774"/>
              <a:gd name="connsiteX1" fmla="*/ 993914 w 1033670"/>
              <a:gd name="connsiteY1" fmla="*/ 1643270 h 1669774"/>
              <a:gd name="connsiteX2" fmla="*/ 993914 w 1033670"/>
              <a:gd name="connsiteY2" fmla="*/ 1643270 h 1669774"/>
              <a:gd name="connsiteX3" fmla="*/ 1033670 w 1033670"/>
              <a:gd name="connsiteY3" fmla="*/ 1669774 h 1669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670" h="1669774">
                <a:moveTo>
                  <a:pt x="0" y="0"/>
                </a:moveTo>
                <a:lnTo>
                  <a:pt x="993914" y="1643270"/>
                </a:lnTo>
                <a:lnTo>
                  <a:pt x="993914" y="1643270"/>
                </a:lnTo>
                <a:lnTo>
                  <a:pt x="1033670" y="1669774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041913" y="3384075"/>
            <a:ext cx="1166191" cy="2089073"/>
          </a:xfrm>
          <a:custGeom>
            <a:avLst/>
            <a:gdLst>
              <a:gd name="connsiteX0" fmla="*/ 1166191 w 1166191"/>
              <a:gd name="connsiteY0" fmla="*/ 141003 h 2089073"/>
              <a:gd name="connsiteX1" fmla="*/ 503583 w 1166191"/>
              <a:gd name="connsiteY1" fmla="*/ 101247 h 2089073"/>
              <a:gd name="connsiteX2" fmla="*/ 516835 w 1166191"/>
              <a:gd name="connsiteY2" fmla="*/ 1280690 h 2089073"/>
              <a:gd name="connsiteX3" fmla="*/ 0 w 1166191"/>
              <a:gd name="connsiteY3" fmla="*/ 2089073 h 2089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66191" h="2089073">
                <a:moveTo>
                  <a:pt x="1166191" y="141003"/>
                </a:moveTo>
                <a:cubicBezTo>
                  <a:pt x="889000" y="26151"/>
                  <a:pt x="611809" y="-88701"/>
                  <a:pt x="503583" y="101247"/>
                </a:cubicBezTo>
                <a:cubicBezTo>
                  <a:pt x="395357" y="291195"/>
                  <a:pt x="600765" y="949386"/>
                  <a:pt x="516835" y="1280690"/>
                </a:cubicBezTo>
                <a:cubicBezTo>
                  <a:pt x="432905" y="1611994"/>
                  <a:pt x="216452" y="1850533"/>
                  <a:pt x="0" y="2089073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529520" y="2955235"/>
            <a:ext cx="512393" cy="2531165"/>
          </a:xfrm>
          <a:custGeom>
            <a:avLst/>
            <a:gdLst>
              <a:gd name="connsiteX0" fmla="*/ 128080 w 512393"/>
              <a:gd name="connsiteY0" fmla="*/ 0 h 2531165"/>
              <a:gd name="connsiteX1" fmla="*/ 8810 w 512393"/>
              <a:gd name="connsiteY1" fmla="*/ 795130 h 2531165"/>
              <a:gd name="connsiteX2" fmla="*/ 340115 w 512393"/>
              <a:gd name="connsiteY2" fmla="*/ 1616765 h 2531165"/>
              <a:gd name="connsiteX3" fmla="*/ 512393 w 512393"/>
              <a:gd name="connsiteY3" fmla="*/ 2531165 h 2531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393" h="2531165">
                <a:moveTo>
                  <a:pt x="128080" y="0"/>
                </a:moveTo>
                <a:cubicBezTo>
                  <a:pt x="50775" y="262834"/>
                  <a:pt x="-26529" y="525669"/>
                  <a:pt x="8810" y="795130"/>
                </a:cubicBezTo>
                <a:cubicBezTo>
                  <a:pt x="44149" y="1064591"/>
                  <a:pt x="256185" y="1327426"/>
                  <a:pt x="340115" y="1616765"/>
                </a:cubicBezTo>
                <a:cubicBezTo>
                  <a:pt x="424046" y="1906104"/>
                  <a:pt x="468219" y="2218634"/>
                  <a:pt x="512393" y="2531165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268508" y="3829877"/>
            <a:ext cx="2661301" cy="1139687"/>
          </a:xfrm>
          <a:custGeom>
            <a:avLst/>
            <a:gdLst>
              <a:gd name="connsiteX0" fmla="*/ 77127 w 2661301"/>
              <a:gd name="connsiteY0" fmla="*/ 0 h 1139687"/>
              <a:gd name="connsiteX1" fmla="*/ 222901 w 2661301"/>
              <a:gd name="connsiteY1" fmla="*/ 768626 h 1139687"/>
              <a:gd name="connsiteX2" fmla="*/ 1958935 w 2661301"/>
              <a:gd name="connsiteY2" fmla="*/ 874644 h 1139687"/>
              <a:gd name="connsiteX3" fmla="*/ 2661301 w 2661301"/>
              <a:gd name="connsiteY3" fmla="*/ 1139687 h 1139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61301" h="1139687">
                <a:moveTo>
                  <a:pt x="77127" y="0"/>
                </a:moveTo>
                <a:cubicBezTo>
                  <a:pt x="-6804" y="311426"/>
                  <a:pt x="-90734" y="622852"/>
                  <a:pt x="222901" y="768626"/>
                </a:cubicBezTo>
                <a:cubicBezTo>
                  <a:pt x="536536" y="914400"/>
                  <a:pt x="1552535" y="812801"/>
                  <a:pt x="1958935" y="874644"/>
                </a:cubicBezTo>
                <a:cubicBezTo>
                  <a:pt x="2365335" y="936488"/>
                  <a:pt x="2513318" y="1038087"/>
                  <a:pt x="2661301" y="1139687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981739" y="2955235"/>
            <a:ext cx="1995130" cy="2054087"/>
          </a:xfrm>
          <a:custGeom>
            <a:avLst/>
            <a:gdLst>
              <a:gd name="connsiteX0" fmla="*/ 0 w 1995130"/>
              <a:gd name="connsiteY0" fmla="*/ 0 h 2054087"/>
              <a:gd name="connsiteX1" fmla="*/ 901148 w 1995130"/>
              <a:gd name="connsiteY1" fmla="*/ 1577008 h 2054087"/>
              <a:gd name="connsiteX2" fmla="*/ 1895061 w 1995130"/>
              <a:gd name="connsiteY2" fmla="*/ 1789043 h 2054087"/>
              <a:gd name="connsiteX3" fmla="*/ 1908313 w 1995130"/>
              <a:gd name="connsiteY3" fmla="*/ 2054087 h 2054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5130" h="2054087">
                <a:moveTo>
                  <a:pt x="0" y="0"/>
                </a:moveTo>
                <a:cubicBezTo>
                  <a:pt x="292652" y="639417"/>
                  <a:pt x="585305" y="1278834"/>
                  <a:pt x="901148" y="1577008"/>
                </a:cubicBezTo>
                <a:cubicBezTo>
                  <a:pt x="1216991" y="1875182"/>
                  <a:pt x="1727200" y="1709530"/>
                  <a:pt x="1895061" y="1789043"/>
                </a:cubicBezTo>
                <a:cubicBezTo>
                  <a:pt x="2062922" y="1868556"/>
                  <a:pt x="1985617" y="1961321"/>
                  <a:pt x="1908313" y="2054087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399722" y="4346713"/>
            <a:ext cx="503582" cy="636104"/>
          </a:xfrm>
          <a:custGeom>
            <a:avLst/>
            <a:gdLst>
              <a:gd name="connsiteX0" fmla="*/ 0 w 503582"/>
              <a:gd name="connsiteY0" fmla="*/ 0 h 636104"/>
              <a:gd name="connsiteX1" fmla="*/ 503582 w 503582"/>
              <a:gd name="connsiteY1" fmla="*/ 636104 h 63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3582" h="636104">
                <a:moveTo>
                  <a:pt x="0" y="0"/>
                </a:moveTo>
                <a:lnTo>
                  <a:pt x="503582" y="636104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465983" y="3008243"/>
            <a:ext cx="477078" cy="1961322"/>
          </a:xfrm>
          <a:custGeom>
            <a:avLst/>
            <a:gdLst>
              <a:gd name="connsiteX0" fmla="*/ 0 w 477078"/>
              <a:gd name="connsiteY0" fmla="*/ 0 h 1961322"/>
              <a:gd name="connsiteX1" fmla="*/ 132521 w 477078"/>
              <a:gd name="connsiteY1" fmla="*/ 1192696 h 1961322"/>
              <a:gd name="connsiteX2" fmla="*/ 477078 w 477078"/>
              <a:gd name="connsiteY2" fmla="*/ 1961322 h 1961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078" h="1961322">
                <a:moveTo>
                  <a:pt x="0" y="0"/>
                </a:moveTo>
                <a:cubicBezTo>
                  <a:pt x="26504" y="432904"/>
                  <a:pt x="53008" y="865809"/>
                  <a:pt x="132521" y="1192696"/>
                </a:cubicBezTo>
                <a:cubicBezTo>
                  <a:pt x="212034" y="1519583"/>
                  <a:pt x="344556" y="1740452"/>
                  <a:pt x="477078" y="1961322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1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 animBg="1"/>
      <p:bldP spid="56" grpId="0" animBg="1"/>
      <p:bldP spid="68" grpId="0" animBg="1"/>
      <p:bldP spid="5" grpId="0" animBg="1"/>
      <p:bldP spid="5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99530E0-1A98-4521-97BF-F9A4400A764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7762" y="1669382"/>
            <a:ext cx="9915525" cy="164219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EB4DBBDD-2F0F-46B9-9B5C-57E7D6F572FC}"/>
              </a:ext>
            </a:extLst>
          </p:cNvPr>
          <p:cNvSpPr/>
          <p:nvPr/>
        </p:nvSpPr>
        <p:spPr>
          <a:xfrm>
            <a:off x="909073" y="552977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8BBA5B5-E829-4B5A-8DB1-3C491391934A}"/>
              </a:ext>
            </a:extLst>
          </p:cNvPr>
          <p:cNvGrpSpPr/>
          <p:nvPr/>
        </p:nvGrpSpPr>
        <p:grpSpPr>
          <a:xfrm>
            <a:off x="1473594" y="552977"/>
            <a:ext cx="1483670" cy="523220"/>
            <a:chOff x="1870517" y="1370039"/>
            <a:chExt cx="1483670" cy="523220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9534C48D-C5CF-4383-B9E0-6264D702CBF6}"/>
                </a:ext>
              </a:extLst>
            </p:cNvPr>
            <p:cNvGrpSpPr/>
            <p:nvPr/>
          </p:nvGrpSpPr>
          <p:grpSpPr>
            <a:xfrm>
              <a:off x="1870517" y="1370039"/>
              <a:ext cx="1212191" cy="523220"/>
              <a:chOff x="1870517" y="1370039"/>
              <a:chExt cx="1212191" cy="52322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D8127A47-217E-4F05-BAF8-1BB90BA0CA33}"/>
                  </a:ext>
                </a:extLst>
              </p:cNvPr>
              <p:cNvSpPr/>
              <p:nvPr/>
            </p:nvSpPr>
            <p:spPr>
              <a:xfrm>
                <a:off x="1870517" y="1440654"/>
                <a:ext cx="1161617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9A7E2677-6137-4869-94DC-1879CEAA1AB3}"/>
                  </a:ext>
                </a:extLst>
              </p:cNvPr>
              <p:cNvSpPr txBox="1"/>
              <p:nvPr/>
            </p:nvSpPr>
            <p:spPr>
              <a:xfrm>
                <a:off x="1870517" y="1370039"/>
                <a:ext cx="12121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&gt;; &lt;; =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0C94324-AAB3-400E-AB71-DA25430181A5}"/>
                </a:ext>
              </a:extLst>
            </p:cNvPr>
            <p:cNvSpPr txBox="1"/>
            <p:nvPr/>
          </p:nvSpPr>
          <p:spPr>
            <a:xfrm>
              <a:off x="2997999" y="1400898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45653364-AC1F-4A85-AD1D-D09D942865D7}"/>
              </a:ext>
            </a:extLst>
          </p:cNvPr>
          <p:cNvSpPr/>
          <p:nvPr/>
        </p:nvSpPr>
        <p:spPr>
          <a:xfrm>
            <a:off x="2569479" y="1804591"/>
            <a:ext cx="490006" cy="5275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6331534-73CF-4907-9CF2-C746E08B8C54}"/>
              </a:ext>
            </a:extLst>
          </p:cNvPr>
          <p:cNvSpPr/>
          <p:nvPr/>
        </p:nvSpPr>
        <p:spPr>
          <a:xfrm>
            <a:off x="1776820" y="2220623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284A02FA-E25B-48C4-87A9-804F71F77280}"/>
              </a:ext>
            </a:extLst>
          </p:cNvPr>
          <p:cNvSpPr/>
          <p:nvPr/>
        </p:nvSpPr>
        <p:spPr>
          <a:xfrm>
            <a:off x="6065520" y="1804591"/>
            <a:ext cx="490006" cy="5275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&gt;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A8B7A2E-301D-4FFA-80BC-0C299198DD95}"/>
              </a:ext>
            </a:extLst>
          </p:cNvPr>
          <p:cNvSpPr/>
          <p:nvPr/>
        </p:nvSpPr>
        <p:spPr>
          <a:xfrm>
            <a:off x="5259609" y="2207371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79E6539E-04E3-4F08-B521-0EFDA6719FFA}"/>
              </a:ext>
            </a:extLst>
          </p:cNvPr>
          <p:cNvSpPr/>
          <p:nvPr/>
        </p:nvSpPr>
        <p:spPr>
          <a:xfrm>
            <a:off x="9669780" y="1817843"/>
            <a:ext cx="490006" cy="5541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CBE0536-BE90-4639-A180-4134AA655D9B}"/>
              </a:ext>
            </a:extLst>
          </p:cNvPr>
          <p:cNvSpPr/>
          <p:nvPr/>
        </p:nvSpPr>
        <p:spPr>
          <a:xfrm>
            <a:off x="8890373" y="2260379"/>
            <a:ext cx="504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="" xmlns:a16="http://schemas.microsoft.com/office/drawing/2014/main" id="{EE68C31E-3880-4B16-BBF2-3F44E5156330}"/>
              </a:ext>
            </a:extLst>
          </p:cNvPr>
          <p:cNvSpPr/>
          <p:nvPr/>
        </p:nvSpPr>
        <p:spPr>
          <a:xfrm>
            <a:off x="2569479" y="2626666"/>
            <a:ext cx="490006" cy="52204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906CE356-D7E2-47C7-B5C2-5A50B5E543DA}"/>
              </a:ext>
            </a:extLst>
          </p:cNvPr>
          <p:cNvSpPr/>
          <p:nvPr/>
        </p:nvSpPr>
        <p:spPr>
          <a:xfrm>
            <a:off x="1776820" y="3002942"/>
            <a:ext cx="504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5EE3831-28F6-4F6D-BE9A-C6CBCA614A8A}"/>
              </a:ext>
            </a:extLst>
          </p:cNvPr>
          <p:cNvSpPr/>
          <p:nvPr/>
        </p:nvSpPr>
        <p:spPr>
          <a:xfrm>
            <a:off x="3284679" y="3008940"/>
            <a:ext cx="504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="" xmlns:a16="http://schemas.microsoft.com/office/drawing/2014/main" id="{9160FEE4-4C4B-4A52-BE3D-EC85DC876CF5}"/>
              </a:ext>
            </a:extLst>
          </p:cNvPr>
          <p:cNvSpPr/>
          <p:nvPr/>
        </p:nvSpPr>
        <p:spPr>
          <a:xfrm>
            <a:off x="6074057" y="2626666"/>
            <a:ext cx="490006" cy="52204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Arial"/>
              </a:rPr>
              <a:t>&lt;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2B99050-5D90-47F1-AFEA-D52E783498BE}"/>
              </a:ext>
            </a:extLst>
          </p:cNvPr>
          <p:cNvSpPr/>
          <p:nvPr/>
        </p:nvSpPr>
        <p:spPr>
          <a:xfrm>
            <a:off x="5307902" y="2989690"/>
            <a:ext cx="504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51F0C23B-CB6E-4D90-A55B-A9528646EFCB}"/>
              </a:ext>
            </a:extLst>
          </p:cNvPr>
          <p:cNvSpPr/>
          <p:nvPr/>
        </p:nvSpPr>
        <p:spPr>
          <a:xfrm>
            <a:off x="6762753" y="3061948"/>
            <a:ext cx="5277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9284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/>
      <p:bldP spid="12" grpId="0" animBg="1"/>
      <p:bldP spid="13" grpId="0"/>
      <p:bldP spid="17" grpId="0" animBg="1"/>
      <p:bldP spid="18" grpId="0"/>
      <p:bldP spid="19" grpId="0" animBg="1"/>
      <p:bldP spid="20" grpId="0"/>
      <p:bldP spid="21" grpId="0"/>
      <p:bldP spid="22" grpId="0" animBg="1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12C31DE4-8B74-4688-B99D-C793F9D53AC7}"/>
              </a:ext>
            </a:extLst>
          </p:cNvPr>
          <p:cNvSpPr/>
          <p:nvPr/>
        </p:nvSpPr>
        <p:spPr>
          <a:xfrm>
            <a:off x="856770" y="44959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B07B950-2958-47D8-B61D-F125404DBB07}"/>
              </a:ext>
            </a:extLst>
          </p:cNvPr>
          <p:cNvSpPr txBox="1"/>
          <p:nvPr/>
        </p:nvSpPr>
        <p:spPr>
          <a:xfrm>
            <a:off x="1294092" y="449594"/>
            <a:ext cx="980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Lấy hai trong ba túi gạo nào đặt lên đĩa bên phải để cân thăng bằng?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F6E318-D237-4124-8C3F-C644B0617DC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2062" y="1150981"/>
            <a:ext cx="4819325" cy="245362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="" xmlns:a16="http://schemas.microsoft.com/office/drawing/2014/main" id="{83242926-5980-4E52-BE43-DF481F877545}"/>
              </a:ext>
            </a:extLst>
          </p:cNvPr>
          <p:cNvSpPr/>
          <p:nvPr/>
        </p:nvSpPr>
        <p:spPr>
          <a:xfrm>
            <a:off x="6400800" y="3172640"/>
            <a:ext cx="558800" cy="558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07263E8A-4E5E-4E94-828F-57A26909F942}"/>
              </a:ext>
            </a:extLst>
          </p:cNvPr>
          <p:cNvSpPr/>
          <p:nvPr/>
        </p:nvSpPr>
        <p:spPr>
          <a:xfrm>
            <a:off x="8108006" y="3172640"/>
            <a:ext cx="558800" cy="558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CD61F205-1F6B-412E-9E80-4E3F17D4F98B}"/>
              </a:ext>
            </a:extLst>
          </p:cNvPr>
          <p:cNvSpPr/>
          <p:nvPr/>
        </p:nvSpPr>
        <p:spPr>
          <a:xfrm>
            <a:off x="9880386" y="3172640"/>
            <a:ext cx="558800" cy="558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3B50BA6-7102-419E-9562-224CAF91A45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0634" r="35089"/>
          <a:stretch/>
        </p:blipFill>
        <p:spPr>
          <a:xfrm>
            <a:off x="7454900" y="1112956"/>
            <a:ext cx="1727200" cy="195262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031DED86-6EBE-4999-9644-CA9A5F951C85}"/>
              </a:ext>
            </a:extLst>
          </p:cNvPr>
          <p:cNvGrpSpPr/>
          <p:nvPr/>
        </p:nvGrpSpPr>
        <p:grpSpPr>
          <a:xfrm>
            <a:off x="954128" y="2702557"/>
            <a:ext cx="1646460" cy="662828"/>
            <a:chOff x="1750173" y="2926500"/>
            <a:chExt cx="793899" cy="662828"/>
          </a:xfrm>
        </p:grpSpPr>
        <p:sp>
          <p:nvSpPr>
            <p:cNvPr id="10" name="Oval 9">
              <a:extLst>
                <a:ext uri="{FF2B5EF4-FFF2-40B4-BE49-F238E27FC236}">
                  <a16:creationId xmlns="" xmlns:a16="http://schemas.microsoft.com/office/drawing/2014/main" id="{CAFE0EA0-583D-4172-802F-F77F1FF89CF8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7979E753-A751-4F44-9949-3AB64EB9F89F}"/>
                </a:ext>
              </a:extLst>
            </p:cNvPr>
            <p:cNvSpPr txBox="1"/>
            <p:nvPr/>
          </p:nvSpPr>
          <p:spPr>
            <a:xfrm>
              <a:off x="1763424" y="2967336"/>
              <a:ext cx="7806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kg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BB4AEA9-82A0-47C0-A98A-DA168D89171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5721"/>
          <a:stretch/>
        </p:blipFill>
        <p:spPr>
          <a:xfrm>
            <a:off x="9222912" y="1112956"/>
            <a:ext cx="1727200" cy="19526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7EA503E-B3D5-4165-9E0A-6A4E011FE26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72104"/>
          <a:stretch/>
        </p:blipFill>
        <p:spPr>
          <a:xfrm>
            <a:off x="5911387" y="1112956"/>
            <a:ext cx="1405579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6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18998 -0.08102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05" y="-40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-0.3931 -0.083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-4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24CC9E21-EA0F-4EBB-9B2E-4958A28358E8}"/>
              </a:ext>
            </a:extLst>
          </p:cNvPr>
          <p:cNvSpPr/>
          <p:nvPr/>
        </p:nvSpPr>
        <p:spPr>
          <a:xfrm>
            <a:off x="740468" y="55471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504F9FF-AA9A-4570-B753-50070894A4D7}"/>
              </a:ext>
            </a:extLst>
          </p:cNvPr>
          <p:cNvSpPr txBox="1"/>
          <p:nvPr/>
        </p:nvSpPr>
        <p:spPr>
          <a:xfrm>
            <a:off x="1228935" y="547943"/>
            <a:ext cx="43767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Một cửa hàng điện máy, buổi sáng bán được 11 máy tính, buổi chiều bán được ít hơn buổi sáng 3 máy tính. Hỏi buổi chiều cửa hàng bán được bao nhiêu máy tính?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796200B-45B5-49F2-92AE-BB08129E8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0141" y="328812"/>
            <a:ext cx="5572123" cy="3724524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61B6A6D-504B-4123-8A76-22834FF6048B}"/>
              </a:ext>
            </a:extLst>
          </p:cNvPr>
          <p:cNvSpPr txBox="1"/>
          <p:nvPr/>
        </p:nvSpPr>
        <p:spPr>
          <a:xfrm>
            <a:off x="5383012" y="3881657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 i="1">
                <a:solidFill>
                  <a:prstClr val="black"/>
                </a:solidFill>
                <a:latin typeface="Arial"/>
              </a:rPr>
              <a:t>Tóm tắt</a:t>
            </a:r>
            <a:endParaRPr kumimoji="0" lang="vi-VN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A903766-6D36-4E27-8351-31557A91E973}"/>
              </a:ext>
            </a:extLst>
          </p:cNvPr>
          <p:cNvSpPr txBox="1"/>
          <p:nvPr/>
        </p:nvSpPr>
        <p:spPr>
          <a:xfrm>
            <a:off x="3193229" y="4388879"/>
            <a:ext cx="7526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Buổi sáng                            : 11 máy tính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0BA2EC7-6994-48CD-AFAD-7F9FF9245D1A}"/>
              </a:ext>
            </a:extLst>
          </p:cNvPr>
          <p:cNvSpPr txBox="1"/>
          <p:nvPr/>
        </p:nvSpPr>
        <p:spPr>
          <a:xfrm>
            <a:off x="2928180" y="4951961"/>
            <a:ext cx="692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>
                <a:solidFill>
                  <a:srgbClr val="FF0000"/>
                </a:solidFill>
                <a:latin typeface="Arial"/>
              </a:rPr>
              <a:t>Buổi chiều ít hơn buổi sáng: 3 máy tính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45E6C5F-3BBA-4DFB-86E6-2C7217A618E8}"/>
              </a:ext>
            </a:extLst>
          </p:cNvPr>
          <p:cNvSpPr txBox="1"/>
          <p:nvPr/>
        </p:nvSpPr>
        <p:spPr>
          <a:xfrm>
            <a:off x="3193229" y="5507036"/>
            <a:ext cx="692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800">
                <a:solidFill>
                  <a:srgbClr val="FF0000"/>
                </a:solidFill>
                <a:latin typeface="Arial"/>
              </a:rPr>
              <a:t>Buổi chiều                           :....máy tính?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84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4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E9385F15-8A4F-4DEC-8603-DAB14F25123D}"/>
              </a:ext>
            </a:extLst>
          </p:cNvPr>
          <p:cNvSpPr txBox="1"/>
          <p:nvPr/>
        </p:nvSpPr>
        <p:spPr>
          <a:xfrm>
            <a:off x="2567736" y="2341311"/>
            <a:ext cx="3717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4 ( tr 126)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B44CAB0-913E-4C4A-B80F-A446E662F0F5}"/>
              </a:ext>
            </a:extLst>
          </p:cNvPr>
          <p:cNvSpPr/>
          <p:nvPr/>
        </p:nvSpPr>
        <p:spPr>
          <a:xfrm>
            <a:off x="4667728" y="5528110"/>
            <a:ext cx="4166674" cy="12598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0420526-E7A9-471E-89E7-301812B7FCF7}"/>
              </a:ext>
            </a:extLst>
          </p:cNvPr>
          <p:cNvSpPr txBox="1"/>
          <p:nvPr/>
        </p:nvSpPr>
        <p:spPr>
          <a:xfrm>
            <a:off x="4947167" y="2967914"/>
            <a:ext cx="2281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Bài giải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87E27846-7D41-48B6-8624-0F5AEFB7FA67}"/>
              </a:ext>
            </a:extLst>
          </p:cNvPr>
          <p:cNvSpPr txBox="1"/>
          <p:nvPr/>
        </p:nvSpPr>
        <p:spPr>
          <a:xfrm>
            <a:off x="4621802" y="5404174"/>
            <a:ext cx="45197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</a:t>
            </a:r>
            <a:r>
              <a:rPr kumimoji="0" lang="vi-V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 tắt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Buổi sáng                            : 11 máy tính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dirty="0">
                <a:solidFill>
                  <a:prstClr val="black"/>
                </a:solidFill>
                <a:latin typeface="Arial"/>
              </a:rPr>
              <a:t>Buổi chiều ít hơn buổi sáng: 3 máy tính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Buổi chiều                           :....máy tính?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53A380E-6917-42F7-B903-2DE84CF0430A}"/>
              </a:ext>
            </a:extLst>
          </p:cNvPr>
          <p:cNvSpPr txBox="1"/>
          <p:nvPr/>
        </p:nvSpPr>
        <p:spPr>
          <a:xfrm>
            <a:off x="2206862" y="381581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 Ba ngày 28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894B1BE1-8E3E-4D4C-97C1-5DB254DC92C9}"/>
              </a:ext>
            </a:extLst>
          </p:cNvPr>
          <p:cNvSpPr txBox="1"/>
          <p:nvPr/>
        </p:nvSpPr>
        <p:spPr>
          <a:xfrm>
            <a:off x="5835889" y="96752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12B8442-62CA-4A77-A999-17A6171F9DB0}"/>
              </a:ext>
            </a:extLst>
          </p:cNvPr>
          <p:cNvSpPr txBox="1"/>
          <p:nvPr/>
        </p:nvSpPr>
        <p:spPr>
          <a:xfrm>
            <a:off x="3891425" y="1604600"/>
            <a:ext cx="52501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33: </a:t>
            </a:r>
            <a:r>
              <a:rPr lang="en-US" sz="31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Luyện tập ( Tiết 2)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0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28/12/2021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7388" y="1603923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69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847322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71364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1, 2, 3, 4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121 + 122 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4048396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1633" y="2221656"/>
            <a:ext cx="696767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vở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36 + 37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1148" y="5268547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dục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97619" y="5951311"/>
            <a:ext cx="3314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Ôn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dục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3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317</Words>
  <Application>Microsoft Office PowerPoint</Application>
  <PresentationFormat>Custom</PresentationFormat>
  <Paragraphs>84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AnhBinh</cp:lastModifiedBy>
  <cp:revision>15</cp:revision>
  <dcterms:created xsi:type="dcterms:W3CDTF">2021-12-25T09:06:39Z</dcterms:created>
  <dcterms:modified xsi:type="dcterms:W3CDTF">2021-12-28T03:15:19Z</dcterms:modified>
</cp:coreProperties>
</file>