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</p:sldMasterIdLst>
  <p:notesMasterIdLst>
    <p:notesMasterId r:id="rId23"/>
  </p:notesMasterIdLst>
  <p:sldIdLst>
    <p:sldId id="2007577129" r:id="rId6"/>
    <p:sldId id="264" r:id="rId7"/>
    <p:sldId id="2007577123" r:id="rId8"/>
    <p:sldId id="271" r:id="rId9"/>
    <p:sldId id="272" r:id="rId10"/>
    <p:sldId id="273" r:id="rId11"/>
    <p:sldId id="274" r:id="rId12"/>
    <p:sldId id="275" r:id="rId13"/>
    <p:sldId id="2007577124" r:id="rId14"/>
    <p:sldId id="2007577125" r:id="rId15"/>
    <p:sldId id="2007577130" r:id="rId16"/>
    <p:sldId id="2007577131" r:id="rId17"/>
    <p:sldId id="278" r:id="rId18"/>
    <p:sldId id="2896" r:id="rId19"/>
    <p:sldId id="2893" r:id="rId20"/>
    <p:sldId id="2007577126" r:id="rId21"/>
    <p:sldId id="200757712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9741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14E55E-A7B2-407E-8BE4-EFB9D28F0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D398B9E-B79D-41A6-9FDC-61D23AAB2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A3B03F-45AD-46D3-BB78-B057E221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3DB3EC-EC51-41C6-A3F9-E583DBE8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9022C7-6A3B-477F-9A0D-4293A056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762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2B0E95-BAFD-4588-95FE-51F6F007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E9813D-0B14-4037-839B-36F0D8930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68C6B-6241-4CAF-B005-72D525870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8D4AE2-7B23-45A6-913A-E1A16FCE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942ADA-856A-49EA-AAC8-024EAEF0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178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5BB287-3CBD-462F-9B5F-97BD5BF2D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94F46F-13E8-483A-BD29-F5860C018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518BF9-1150-422B-8128-30384FEC0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BB19E0-07CC-419F-B44A-264498ABA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8406C4-21C7-4CA3-B67E-9E293C7C0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38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455F40-D78E-4823-B7B5-B00ABDC1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7F0A0B-8CFF-402F-B518-68F0B924C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D2BDE07-E2CD-42D2-AA73-9F47A5F7F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6DB11FD-C09A-453C-BABB-10E3805B8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B23FFF2-3B1B-46F0-B38E-495D44A3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6DF7A4-8529-46E7-A09F-F89FB4FB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909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1FF825-0C77-4D47-B4E4-352BB088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A3F2110-4134-48C5-8AE1-ABEBACEF3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5C21BE1-7DCA-4B40-B582-02152B1B4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D3CEDD3-6D67-4AC4-9002-0006972BB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A571203-4A1B-4933-9976-A7AA2AE0D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40CA85-921B-4103-8077-20A1914F3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BB2D311-1518-43AD-91AC-3B9E2741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E2DC721-D71D-41C4-8261-6E963C7C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81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A60938-A448-4F9C-A577-0314E1E65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7B11D56-F5BF-4AF6-97E8-E410B27B2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C8DA326-35A7-48FD-B570-6AF006DFB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9C9CDC-3286-4D9B-87FD-B5802E24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00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88EBB85-E7AE-462E-90E0-4B190F97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B584EFB-F9D7-4E66-91DA-BD12EA85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3581DC-0A6D-46E7-A52B-5883BDBF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158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7F21AA-8C6B-4418-8ECD-7683B0A3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14A991-D30C-40CA-B9A9-CC95E96E5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A0143E-9990-4C18-96A6-0948B48FC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A1D708-D85E-467E-898E-98363D25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1EFB2F5-DBA9-45EC-823A-D981593E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E59F01-275F-40D3-B1F7-FF4749137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91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33A4D3-D70A-46AD-BC38-FDCD1BD38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D44B773-AE06-4F45-8FE8-4957A704C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E51041C-2E04-454E-A104-93A714FCB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D54389-70AB-4DD6-91E2-887001B8C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7D69498-C8EC-4031-ADBA-ADC0F906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B381E3-74F6-45E8-9784-57FF44547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075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00134C-CB9C-4DE8-B613-2DDECCAE2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D3D1DB7-77AE-4F65-843A-426196DD5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ACF8EF-1DE9-41DF-9EE0-FCC455A5B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EF2C7F-ED60-4FEF-B0A1-8374E603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27AE78-4157-4F1A-8B58-6D8BCDA8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1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DCE5CC2-9589-4A6B-81E6-8E22CF2C5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503BE92-3F58-4C89-9B27-996848E96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63D018-80E5-4CCB-8D15-69BBE5D1D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207A00-2752-4E54-9D38-4CF3E434B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ED51B2-A0F8-40C4-8D9F-45EE054B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7960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xmlns="" id="{1168D026-3A8E-4714-9A39-2120DEC1A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621" y="2007590"/>
            <a:ext cx="2784764" cy="2784764"/>
          </a:xfrm>
          <a:custGeom>
            <a:avLst/>
            <a:gdLst>
              <a:gd name="connsiteX0" fmla="*/ 1392382 w 2784764"/>
              <a:gd name="connsiteY0" fmla="*/ 0 h 2784764"/>
              <a:gd name="connsiteX1" fmla="*/ 2784764 w 2784764"/>
              <a:gd name="connsiteY1" fmla="*/ 1392382 h 2784764"/>
              <a:gd name="connsiteX2" fmla="*/ 1392382 w 2784764"/>
              <a:gd name="connsiteY2" fmla="*/ 2784764 h 2784764"/>
              <a:gd name="connsiteX3" fmla="*/ 0 w 2784764"/>
              <a:gd name="connsiteY3" fmla="*/ 1392382 h 27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4764" h="2784764">
                <a:moveTo>
                  <a:pt x="1392382" y="0"/>
                </a:moveTo>
                <a:lnTo>
                  <a:pt x="2784764" y="1392382"/>
                </a:lnTo>
                <a:lnTo>
                  <a:pt x="1392382" y="2784764"/>
                </a:lnTo>
                <a:lnTo>
                  <a:pt x="0" y="1392382"/>
                </a:lnTo>
                <a:close/>
              </a:path>
            </a:pathLst>
          </a:custGeom>
          <a:solidFill>
            <a:schemeClr val="bg1"/>
          </a:solidFill>
          <a:ln w="571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381000" dist="381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 defTabSz="4572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68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42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258E649-9DC0-4361-8397-A9DF9045C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AEECE9-2578-455C-86B7-210A58D2F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A0CA80-0ED9-4C9D-A91A-295022E64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06066-4FB9-4E89-97AD-50AA531F344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BA32F2-D7C9-4E31-A3A6-B960626DA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605FB0-7FA6-455D-AE5C-246B343DD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1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4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6.wdp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microsoft.com/office/2007/relationships/hdphoto" Target="../media/hdphoto9.wdp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5" Type="http://schemas.openxmlformats.org/officeDocument/2006/relationships/image" Target="../media/image23.png"/><Relationship Id="rId2" Type="http://schemas.openxmlformats.org/officeDocument/2006/relationships/audio" Target="../media/media1.wma"/><Relationship Id="rId16" Type="http://schemas.openxmlformats.org/officeDocument/2006/relationships/image" Target="../media/image17.png"/><Relationship Id="rId20" Type="http://schemas.microsoft.com/office/2007/relationships/hdphoto" Target="../media/hdphoto7.wdp"/><Relationship Id="rId1" Type="http://schemas.microsoft.com/office/2007/relationships/media" Target="../media/media1.wma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24" Type="http://schemas.openxmlformats.org/officeDocument/2006/relationships/image" Target="../media/image22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1.png"/><Relationship Id="rId10" Type="http://schemas.microsoft.com/office/2007/relationships/hdphoto" Target="../media/hdphoto3.wdp"/><Relationship Id="rId19" Type="http://schemas.openxmlformats.org/officeDocument/2006/relationships/image" Target="../media/image19.png"/><Relationship Id="rId4" Type="http://schemas.openxmlformats.org/officeDocument/2006/relationships/image" Target="../media/image10.jpg"/><Relationship Id="rId9" Type="http://schemas.openxmlformats.org/officeDocument/2006/relationships/image" Target="../media/image13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8.png"/><Relationship Id="rId18" Type="http://schemas.openxmlformats.org/officeDocument/2006/relationships/image" Target="../media/image13.png"/><Relationship Id="rId26" Type="http://schemas.openxmlformats.org/officeDocument/2006/relationships/slide" Target="slide8.xml"/><Relationship Id="rId3" Type="http://schemas.microsoft.com/office/2007/relationships/hdphoto" Target="../media/hdphoto1.wdp"/><Relationship Id="rId21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slide" Target="slide9.xml"/><Relationship Id="rId25" Type="http://schemas.microsoft.com/office/2007/relationships/hdphoto" Target="../media/hdphoto7.wdp"/><Relationship Id="rId2" Type="http://schemas.openxmlformats.org/officeDocument/2006/relationships/image" Target="../media/image11.png"/><Relationship Id="rId16" Type="http://schemas.microsoft.com/office/2007/relationships/hdphoto" Target="../media/hdphoto11.wdp"/><Relationship Id="rId20" Type="http://schemas.openxmlformats.org/officeDocument/2006/relationships/slide" Target="slide7.xml"/><Relationship Id="rId29" Type="http://schemas.openxmlformats.org/officeDocument/2006/relationships/image" Target="../media/image28.gif"/><Relationship Id="rId1" Type="http://schemas.openxmlformats.org/officeDocument/2006/relationships/slideLayout" Target="../slideLayouts/slideLayout40.xml"/><Relationship Id="rId6" Type="http://schemas.microsoft.com/office/2007/relationships/hdphoto" Target="../media/hdphoto10.wdp"/><Relationship Id="rId11" Type="http://schemas.openxmlformats.org/officeDocument/2006/relationships/image" Target="../media/image26.gif"/><Relationship Id="rId24" Type="http://schemas.openxmlformats.org/officeDocument/2006/relationships/image" Target="../media/image19.png"/><Relationship Id="rId5" Type="http://schemas.openxmlformats.org/officeDocument/2006/relationships/image" Target="../media/image25.png"/><Relationship Id="rId15" Type="http://schemas.openxmlformats.org/officeDocument/2006/relationships/image" Target="../media/image27.png"/><Relationship Id="rId23" Type="http://schemas.openxmlformats.org/officeDocument/2006/relationships/slide" Target="slide4.xml"/><Relationship Id="rId28" Type="http://schemas.microsoft.com/office/2007/relationships/hdphoto" Target="../media/hdphoto5.wdp"/><Relationship Id="rId10" Type="http://schemas.openxmlformats.org/officeDocument/2006/relationships/image" Target="../media/image22.png"/><Relationship Id="rId19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slide" Target="slide6.xml"/><Relationship Id="rId22" Type="http://schemas.microsoft.com/office/2007/relationships/hdphoto" Target="../media/hdphoto4.wdp"/><Relationship Id="rId27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microsoft.com/office/2007/relationships/hdphoto" Target="../media/hdphoto7.wdp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8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7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4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5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3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mừng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các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em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với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tiết</a:t>
            </a:r>
            <a:r>
              <a:rPr kumimoji="0" lang="en-US" altLang="zh-CN" sz="48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651692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9523" y="897703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8614" y="1841124"/>
            <a:ext cx="6943505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58: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815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6D856EA-A928-4D15-901D-03F3896A0990}"/>
              </a:ext>
            </a:extLst>
          </p:cNvPr>
          <p:cNvGrpSpPr/>
          <p:nvPr/>
        </p:nvGrpSpPr>
        <p:grpSpPr>
          <a:xfrm>
            <a:off x="304865" y="287443"/>
            <a:ext cx="1968272" cy="646331"/>
            <a:chOff x="451269" y="942686"/>
            <a:chExt cx="3125261" cy="7439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11DAC0F-47E9-4620-A578-02923EB434A1}"/>
                </a:ext>
              </a:extLst>
            </p:cNvPr>
            <p:cNvSpPr txBox="1"/>
            <p:nvPr/>
          </p:nvSpPr>
          <p:spPr>
            <a:xfrm>
              <a:off x="1450255" y="942686"/>
              <a:ext cx="2126275" cy="74391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smtClean="0"/>
                <a:t>Số </a:t>
              </a:r>
              <a:r>
                <a:rPr lang="en-US" sz="3600" dirty="0"/>
                <a:t>?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8DAAD726-39FB-4878-8A6E-EADD8BB9B59E}"/>
                </a:ext>
              </a:extLst>
            </p:cNvPr>
            <p:cNvSpPr/>
            <p:nvPr/>
          </p:nvSpPr>
          <p:spPr>
            <a:xfrm>
              <a:off x="451269" y="960303"/>
              <a:ext cx="791414" cy="570589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F954092-50D0-4701-9E13-8F2351A4C594}"/>
              </a:ext>
            </a:extLst>
          </p:cNvPr>
          <p:cNvGrpSpPr/>
          <p:nvPr/>
        </p:nvGrpSpPr>
        <p:grpSpPr>
          <a:xfrm>
            <a:off x="1013833" y="839238"/>
            <a:ext cx="10931039" cy="2158284"/>
            <a:chOff x="401914" y="979054"/>
            <a:chExt cx="17356515" cy="248415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23D352F-398E-4138-91D0-D1F7786AB87E}"/>
                </a:ext>
              </a:extLst>
            </p:cNvPr>
            <p:cNvGrpSpPr/>
            <p:nvPr/>
          </p:nvGrpSpPr>
          <p:grpSpPr>
            <a:xfrm>
              <a:off x="401914" y="979054"/>
              <a:ext cx="17356515" cy="2451352"/>
              <a:chOff x="578376" y="979054"/>
              <a:chExt cx="17356515" cy="245135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53D23C0E-7E3F-44C5-9D20-9239E9BAA090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6420105" cy="2231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/>
                  <a:t>3 dm </a:t>
                </a:r>
                <a:r>
                  <a:rPr lang="en-US" sz="4000"/>
                  <a:t>=       </a:t>
                </a:r>
                <a:r>
                  <a:rPr lang="en-US" sz="4000" smtClean="0"/>
                  <a:t> cm</a:t>
                </a:r>
                <a:r>
                  <a:rPr lang="en-US" sz="4000"/>
                  <a:t>	</a:t>
                </a:r>
                <a:r>
                  <a:rPr lang="en-US" sz="4000"/>
                  <a:t>	</a:t>
                </a:r>
                <a:r>
                  <a:rPr lang="en-US" sz="4000" smtClean="0"/>
                  <a:t>    3 </a:t>
                </a:r>
                <a:r>
                  <a:rPr lang="en-US" sz="4000"/>
                  <a:t>m </a:t>
                </a:r>
                <a:r>
                  <a:rPr lang="en-US" sz="4000"/>
                  <a:t>=        </a:t>
                </a:r>
                <a:r>
                  <a:rPr lang="en-US" sz="4000" smtClean="0"/>
                  <a:t>dm</a:t>
                </a:r>
                <a:r>
                  <a:rPr lang="en-US" sz="4000"/>
                  <a:t>	</a:t>
                </a:r>
                <a:r>
                  <a:rPr lang="en-US" sz="4000" smtClean="0"/>
                  <a:t>     </a:t>
                </a:r>
              </a:p>
              <a:p>
                <a:r>
                  <a:rPr lang="en-US" sz="4000" smtClean="0"/>
                  <a:t>6 </a:t>
                </a:r>
                <a:r>
                  <a:rPr lang="en-US" sz="4000" dirty="0"/>
                  <a:t>dm </a:t>
                </a:r>
                <a:r>
                  <a:rPr lang="en-US" sz="4000"/>
                  <a:t>=        </a:t>
                </a:r>
                <a:r>
                  <a:rPr lang="en-US" sz="4000" smtClean="0"/>
                  <a:t>cm</a:t>
                </a:r>
                <a:r>
                  <a:rPr lang="en-US" sz="4000" dirty="0" smtClean="0"/>
                  <a:t>	</a:t>
                </a:r>
                <a:r>
                  <a:rPr lang="en-US" sz="4000"/>
                  <a:t>	</a:t>
                </a:r>
                <a:r>
                  <a:rPr lang="en-US" sz="4000" smtClean="0"/>
                  <a:t>    6 </a:t>
                </a:r>
                <a:r>
                  <a:rPr lang="en-US" sz="4000" dirty="0"/>
                  <a:t>m </a:t>
                </a:r>
                <a:r>
                  <a:rPr lang="en-US" sz="4000"/>
                  <a:t>=        </a:t>
                </a:r>
                <a:r>
                  <a:rPr lang="en-US" sz="4000" smtClean="0"/>
                  <a:t>dm</a:t>
                </a:r>
                <a:r>
                  <a:rPr lang="en-US" sz="4000" dirty="0"/>
                  <a:t>	</a:t>
                </a:r>
                <a:r>
                  <a:rPr lang="en-US" sz="4000"/>
                  <a:t>	</a:t>
                </a:r>
                <a:endParaRPr lang="en-US" sz="4000" smtClean="0"/>
              </a:p>
              <a:p>
                <a:r>
                  <a:rPr lang="en-US" sz="4000" smtClean="0"/>
                  <a:t>3 </a:t>
                </a:r>
                <a:r>
                  <a:rPr lang="en-US" sz="4000" dirty="0"/>
                  <a:t>m </a:t>
                </a:r>
                <a:r>
                  <a:rPr lang="en-US" sz="4000"/>
                  <a:t>=          </a:t>
                </a:r>
                <a:r>
                  <a:rPr lang="en-US" sz="4000" smtClean="0"/>
                  <a:t>cm</a:t>
                </a:r>
                <a:r>
                  <a:rPr lang="en-US" sz="4000" dirty="0"/>
                  <a:t>	</a:t>
                </a:r>
                <a:r>
                  <a:rPr lang="en-US" sz="4000"/>
                  <a:t>	</a:t>
                </a:r>
                <a:r>
                  <a:rPr lang="en-US" sz="4000" smtClean="0"/>
                  <a:t>    6 </a:t>
                </a:r>
                <a:r>
                  <a:rPr lang="en-US" sz="4000" dirty="0"/>
                  <a:t>m </a:t>
                </a:r>
                <a:r>
                  <a:rPr lang="en-US" sz="4000"/>
                  <a:t>=        </a:t>
                </a:r>
                <a:r>
                  <a:rPr lang="en-US" sz="4000" smtClean="0"/>
                  <a:t>cm</a:t>
                </a:r>
                <a:endParaRPr lang="x-none" sz="40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E88B4CB5-48C3-4724-B688-78437FD5BA29}"/>
                  </a:ext>
                </a:extLst>
              </p:cNvPr>
              <p:cNvSpPr txBox="1"/>
              <p:nvPr/>
            </p:nvSpPr>
            <p:spPr>
              <a:xfrm>
                <a:off x="578376" y="979054"/>
                <a:ext cx="944808" cy="10627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a)</a:t>
                </a:r>
                <a:endParaRPr lang="x-none" sz="3600" dirty="0"/>
              </a:p>
            </p:txBody>
          </p:sp>
        </p:grpSp>
        <p:sp>
          <p:nvSpPr>
            <p:cNvPr id="12" name="Rounded Rectangle 17">
              <a:extLst>
                <a:ext uri="{FF2B5EF4-FFF2-40B4-BE49-F238E27FC236}">
                  <a16:creationId xmlns:a16="http://schemas.microsoft.com/office/drawing/2014/main" xmlns="" id="{0485F211-8B7F-45C8-B0BC-332D6F945BAD}"/>
                </a:ext>
              </a:extLst>
            </p:cNvPr>
            <p:cNvSpPr/>
            <p:nvPr/>
          </p:nvSpPr>
          <p:spPr>
            <a:xfrm>
              <a:off x="4229994" y="1179167"/>
              <a:ext cx="1110191" cy="7137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xmlns="" id="{142D4490-57DC-43F9-9118-929B9A930121}"/>
                </a:ext>
              </a:extLst>
            </p:cNvPr>
            <p:cNvSpPr/>
            <p:nvPr/>
          </p:nvSpPr>
          <p:spPr>
            <a:xfrm>
              <a:off x="4207307" y="2787733"/>
              <a:ext cx="1085174" cy="6754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4" name="Rounded Rectangle 19">
              <a:extLst>
                <a:ext uri="{FF2B5EF4-FFF2-40B4-BE49-F238E27FC236}">
                  <a16:creationId xmlns:a16="http://schemas.microsoft.com/office/drawing/2014/main" xmlns="" id="{2EA3EAD8-4C13-463A-B526-9249C44141AD}"/>
                </a:ext>
              </a:extLst>
            </p:cNvPr>
            <p:cNvSpPr/>
            <p:nvPr/>
          </p:nvSpPr>
          <p:spPr>
            <a:xfrm>
              <a:off x="12090833" y="1125328"/>
              <a:ext cx="1072597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5" name="Rounded Rectangle 20">
              <a:extLst>
                <a:ext uri="{FF2B5EF4-FFF2-40B4-BE49-F238E27FC236}">
                  <a16:creationId xmlns:a16="http://schemas.microsoft.com/office/drawing/2014/main" xmlns="" id="{A9177EA2-DFC4-42B4-B67C-DAFAC63DC273}"/>
                </a:ext>
              </a:extLst>
            </p:cNvPr>
            <p:cNvSpPr/>
            <p:nvPr/>
          </p:nvSpPr>
          <p:spPr>
            <a:xfrm>
              <a:off x="12068147" y="2721952"/>
              <a:ext cx="1072597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" name="Rounded Rectangle 21">
              <a:extLst>
                <a:ext uri="{FF2B5EF4-FFF2-40B4-BE49-F238E27FC236}">
                  <a16:creationId xmlns:a16="http://schemas.microsoft.com/office/drawing/2014/main" xmlns="" id="{649DEE43-B13F-42FE-B5F6-3A42145C84C1}"/>
                </a:ext>
              </a:extLst>
            </p:cNvPr>
            <p:cNvSpPr/>
            <p:nvPr/>
          </p:nvSpPr>
          <p:spPr>
            <a:xfrm>
              <a:off x="4146202" y="1991558"/>
              <a:ext cx="1252758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" name="Rounded Rectangle 22">
              <a:extLst>
                <a:ext uri="{FF2B5EF4-FFF2-40B4-BE49-F238E27FC236}">
                  <a16:creationId xmlns:a16="http://schemas.microsoft.com/office/drawing/2014/main" xmlns="" id="{21F0578D-1CF2-48BB-B4D5-83283DD3DF14}"/>
                </a:ext>
              </a:extLst>
            </p:cNvPr>
            <p:cNvSpPr/>
            <p:nvPr/>
          </p:nvSpPr>
          <p:spPr>
            <a:xfrm>
              <a:off x="11916027" y="1937473"/>
              <a:ext cx="1252758" cy="7137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1BE2B32-46BE-4805-A81D-0151132B11C7}"/>
              </a:ext>
            </a:extLst>
          </p:cNvPr>
          <p:cNvGrpSpPr/>
          <p:nvPr/>
        </p:nvGrpSpPr>
        <p:grpSpPr>
          <a:xfrm>
            <a:off x="909905" y="3079411"/>
            <a:ext cx="9236398" cy="2205359"/>
            <a:chOff x="1234201" y="557293"/>
            <a:chExt cx="14665721" cy="2538328"/>
          </a:xfrm>
          <a:noFill/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17AD6D93-FB99-4681-939A-4F58F33F8055}"/>
                </a:ext>
              </a:extLst>
            </p:cNvPr>
            <p:cNvGrpSpPr/>
            <p:nvPr/>
          </p:nvGrpSpPr>
          <p:grpSpPr>
            <a:xfrm>
              <a:off x="1234201" y="557293"/>
              <a:ext cx="14665721" cy="2538328"/>
              <a:chOff x="1410663" y="557293"/>
              <a:chExt cx="14665721" cy="2538328"/>
            </a:xfrm>
            <a:grpFill/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701F6785-E2FA-48AF-8963-9F79640C4139}"/>
                  </a:ext>
                </a:extLst>
              </p:cNvPr>
              <p:cNvSpPr txBox="1"/>
              <p:nvPr/>
            </p:nvSpPr>
            <p:spPr>
              <a:xfrm>
                <a:off x="1633962" y="863872"/>
                <a:ext cx="14442422" cy="223174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4000" smtClean="0"/>
                  <a:t>   </a:t>
                </a:r>
                <a:r>
                  <a:rPr lang="en-US" sz="4000" smtClean="0">
                    <a:solidFill>
                      <a:srgbClr val="FF0000"/>
                    </a:solidFill>
                  </a:rPr>
                  <a:t>100 </a:t>
                </a:r>
                <a:r>
                  <a:rPr lang="en-US" sz="4000" dirty="0">
                    <a:solidFill>
                      <a:srgbClr val="FF0000"/>
                    </a:solidFill>
                  </a:rPr>
                  <a:t>cm = 1 m </a:t>
                </a:r>
                <a:r>
                  <a:rPr lang="en-US" sz="4000">
                    <a:solidFill>
                      <a:srgbClr val="FF0000"/>
                    </a:solidFill>
                  </a:rPr>
                  <a:t>	</a:t>
                </a:r>
                <a:r>
                  <a:rPr lang="en-US" sz="4000" smtClean="0">
                    <a:solidFill>
                      <a:srgbClr val="FF0000"/>
                    </a:solidFill>
                  </a:rPr>
                  <a:t>	 10 </a:t>
                </a:r>
                <a:r>
                  <a:rPr lang="en-US" sz="4000" dirty="0">
                    <a:solidFill>
                      <a:srgbClr val="FF0000"/>
                    </a:solidFill>
                  </a:rPr>
                  <a:t>dm </a:t>
                </a:r>
                <a:r>
                  <a:rPr lang="en-US" sz="4000">
                    <a:solidFill>
                      <a:srgbClr val="FF0000"/>
                    </a:solidFill>
                  </a:rPr>
                  <a:t>= </a:t>
                </a:r>
                <a:r>
                  <a:rPr lang="en-US" sz="4000" smtClean="0">
                    <a:solidFill>
                      <a:srgbClr val="FF0000"/>
                    </a:solidFill>
                  </a:rPr>
                  <a:t>1m </a:t>
                </a:r>
              </a:p>
              <a:p>
                <a:r>
                  <a:rPr lang="en-US" sz="4000" smtClean="0"/>
                  <a:t>    200cm  =      </a:t>
                </a:r>
                <a:r>
                  <a:rPr lang="en-US" sz="4000" dirty="0"/>
                  <a:t>m	</a:t>
                </a:r>
                <a:r>
                  <a:rPr lang="en-US" sz="4000"/>
                  <a:t> </a:t>
                </a:r>
                <a:r>
                  <a:rPr lang="en-US" sz="4000" smtClean="0"/>
                  <a:t>       20 </a:t>
                </a:r>
                <a:r>
                  <a:rPr lang="en-US" sz="4000" dirty="0"/>
                  <a:t>dm </a:t>
                </a:r>
                <a:r>
                  <a:rPr lang="en-US" sz="4000"/>
                  <a:t>=      </a:t>
                </a:r>
                <a:r>
                  <a:rPr lang="en-US" sz="4000" smtClean="0"/>
                  <a:t>m</a:t>
                </a:r>
              </a:p>
              <a:p>
                <a:r>
                  <a:rPr lang="en-US" sz="4000"/>
                  <a:t> </a:t>
                </a:r>
                <a:r>
                  <a:rPr lang="en-US" sz="4000" smtClean="0"/>
                  <a:t>   500cm =       m		  50dm =      m</a:t>
                </a:r>
                <a:endParaRPr lang="x-none" sz="40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90848DA3-F73D-4EF5-8A6C-0012A4B2F152}"/>
                  </a:ext>
                </a:extLst>
              </p:cNvPr>
              <p:cNvSpPr txBox="1"/>
              <p:nvPr/>
            </p:nvSpPr>
            <p:spPr>
              <a:xfrm>
                <a:off x="1410663" y="557293"/>
                <a:ext cx="1018620" cy="103771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/>
                  <a:t>b)</a:t>
                </a:r>
                <a:endParaRPr lang="x-none" sz="4000" dirty="0"/>
              </a:p>
            </p:txBody>
          </p:sp>
        </p:grpSp>
        <p:sp>
          <p:nvSpPr>
            <p:cNvPr id="23" name="Rounded Rectangle 29">
              <a:extLst>
                <a:ext uri="{FF2B5EF4-FFF2-40B4-BE49-F238E27FC236}">
                  <a16:creationId xmlns:a16="http://schemas.microsoft.com/office/drawing/2014/main" xmlns="" id="{710D042B-9A22-4708-9CD7-2CC1156B0367}"/>
                </a:ext>
              </a:extLst>
            </p:cNvPr>
            <p:cNvSpPr/>
            <p:nvPr/>
          </p:nvSpPr>
          <p:spPr>
            <a:xfrm>
              <a:off x="6061702" y="1665283"/>
              <a:ext cx="990810" cy="59092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4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5" name="Rounded Rectangle 31">
              <a:extLst>
                <a:ext uri="{FF2B5EF4-FFF2-40B4-BE49-F238E27FC236}">
                  <a16:creationId xmlns:a16="http://schemas.microsoft.com/office/drawing/2014/main" xmlns="" id="{19F34435-929F-4B5E-9B9D-CA4610EA6EC8}"/>
                </a:ext>
              </a:extLst>
            </p:cNvPr>
            <p:cNvSpPr/>
            <p:nvPr/>
          </p:nvSpPr>
          <p:spPr>
            <a:xfrm>
              <a:off x="13800673" y="1594138"/>
              <a:ext cx="866937" cy="67787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4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8" name="Rounded Rectangle 29">
              <a:extLst>
                <a:ext uri="{FF2B5EF4-FFF2-40B4-BE49-F238E27FC236}">
                  <a16:creationId xmlns:a16="http://schemas.microsoft.com/office/drawing/2014/main" xmlns="" id="{710D042B-9A22-4708-9CD7-2CC1156B0367}"/>
                </a:ext>
              </a:extLst>
            </p:cNvPr>
            <p:cNvSpPr/>
            <p:nvPr/>
          </p:nvSpPr>
          <p:spPr>
            <a:xfrm>
              <a:off x="6061702" y="2373134"/>
              <a:ext cx="990810" cy="59092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4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9" name="Rounded Rectangle 29">
              <a:extLst>
                <a:ext uri="{FF2B5EF4-FFF2-40B4-BE49-F238E27FC236}">
                  <a16:creationId xmlns:a16="http://schemas.microsoft.com/office/drawing/2014/main" xmlns="" id="{710D042B-9A22-4708-9CD7-2CC1156B0367}"/>
                </a:ext>
              </a:extLst>
            </p:cNvPr>
            <p:cNvSpPr/>
            <p:nvPr/>
          </p:nvSpPr>
          <p:spPr>
            <a:xfrm>
              <a:off x="13676799" y="2371281"/>
              <a:ext cx="990810" cy="59092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4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301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681" y="79677"/>
            <a:ext cx="453678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75)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796" y="830200"/>
            <a:ext cx="1087936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....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       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7660" y="1708164"/>
            <a:ext cx="911561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....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       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 cm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8048" y="2461317"/>
            <a:ext cx="911561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 m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= ....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    </a:t>
            </a:r>
            <a:r>
              <a:rPr lang="en-US" sz="44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cm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796" y="3734561"/>
            <a:ext cx="1035220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100c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 = .... m       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m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61649" y="4765404"/>
            <a:ext cx="911561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200cm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.... m      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m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4369" y="5675725"/>
            <a:ext cx="911561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500cm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.... m        </a:t>
            </a:r>
            <a:r>
              <a:rPr lang="en-US" sz="4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50dm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... m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2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EA64E0-44F2-4C9E-9AEC-5960D34C79CF}"/>
              </a:ext>
            </a:extLst>
          </p:cNvPr>
          <p:cNvSpPr txBox="1"/>
          <p:nvPr/>
        </p:nvSpPr>
        <p:spPr>
          <a:xfrm>
            <a:off x="1881810" y="114039"/>
            <a:ext cx="10204174" cy="181081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200" dirty="0" smtClean="0"/>
              <a:t>Người </a:t>
            </a:r>
            <a:r>
              <a:rPr lang="vi-VN" sz="3200" dirty="0"/>
              <a:t>ta làm một cây cầu gỗ trên hồ nước và đóng các cọc làm thành cầu (như hình vẽ). Hai cọc cạnh nhau cách nhau đúng 1 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AF4006B-BB7C-4928-A97B-FD6B6407F028}"/>
              </a:ext>
            </a:extLst>
          </p:cNvPr>
          <p:cNvGrpSpPr/>
          <p:nvPr/>
        </p:nvGrpSpPr>
        <p:grpSpPr>
          <a:xfrm>
            <a:off x="64682" y="133180"/>
            <a:ext cx="1560027" cy="580447"/>
            <a:chOff x="2957822" y="607865"/>
            <a:chExt cx="1560027" cy="580447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4F1671DA-B2C5-475C-AA79-05C776E41CC4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C7BA4088-F2B7-4343-9134-5A4EC3C469AE}"/>
                </a:ext>
              </a:extLst>
            </p:cNvPr>
            <p:cNvGrpSpPr/>
            <p:nvPr/>
          </p:nvGrpSpPr>
          <p:grpSpPr>
            <a:xfrm>
              <a:off x="2957822" y="617724"/>
              <a:ext cx="1560027" cy="570588"/>
              <a:chOff x="1183343" y="1464304"/>
              <a:chExt cx="1560027" cy="57058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8F206AA-BBE7-4EA9-AA1C-E525280CA671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923301" cy="52322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xmlns="" id="{1B8F285E-3B1D-47F9-9E22-8123BE6A138F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2</a:t>
                </a:r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2807D5F-4214-406B-B52D-167019C97B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7" r="108" b="33671"/>
          <a:stretch/>
        </p:blipFill>
        <p:spPr>
          <a:xfrm>
            <a:off x="5315658" y="2077300"/>
            <a:ext cx="6641431" cy="319729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B26FA0F-ECF4-4E24-9411-CA82DCE9D062}"/>
              </a:ext>
            </a:extLst>
          </p:cNvPr>
          <p:cNvGrpSpPr/>
          <p:nvPr/>
        </p:nvGrpSpPr>
        <p:grpSpPr>
          <a:xfrm>
            <a:off x="212021" y="2375132"/>
            <a:ext cx="5742085" cy="713719"/>
            <a:chOff x="212021" y="2274501"/>
            <a:chExt cx="5742085" cy="71371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0A5D4D6-D3CE-4CF2-B26D-1B74928A24F6}"/>
                </a:ext>
              </a:extLst>
            </p:cNvPr>
            <p:cNvSpPr/>
            <p:nvPr/>
          </p:nvSpPr>
          <p:spPr>
            <a:xfrm>
              <a:off x="212021" y="2275254"/>
              <a:ext cx="5742085" cy="5809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32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Chiều</a:t>
              </a: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đoạn</a:t>
              </a: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 AB </a:t>
              </a:r>
              <a:r>
                <a:rPr lang="en-US" sz="32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      </a:t>
              </a:r>
              <a:r>
                <a:rPr lang="en-US" sz="32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 m</a:t>
              </a: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x-none" sz="3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ounded Rectangle 18">
              <a:extLst>
                <a:ext uri="{FF2B5EF4-FFF2-40B4-BE49-F238E27FC236}">
                  <a16:creationId xmlns:a16="http://schemas.microsoft.com/office/drawing/2014/main" xmlns="" id="{C7A6B922-32B4-4E46-895F-5401A557C4BE}"/>
                </a:ext>
              </a:extLst>
            </p:cNvPr>
            <p:cNvSpPr/>
            <p:nvPr/>
          </p:nvSpPr>
          <p:spPr>
            <a:xfrm>
              <a:off x="4652252" y="2274501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49B7E22-7705-497D-98F3-3C809E149814}"/>
              </a:ext>
            </a:extLst>
          </p:cNvPr>
          <p:cNvSpPr txBox="1"/>
          <p:nvPr/>
        </p:nvSpPr>
        <p:spPr>
          <a:xfrm>
            <a:off x="6358560" y="2313299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A6CB517-1F60-411F-B1CC-84D6114B5E9B}"/>
              </a:ext>
            </a:extLst>
          </p:cNvPr>
          <p:cNvSpPr txBox="1"/>
          <p:nvPr/>
        </p:nvSpPr>
        <p:spPr>
          <a:xfrm>
            <a:off x="6677910" y="229866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1F4C7AB-38B1-4B57-913C-D9059082CA8D}"/>
              </a:ext>
            </a:extLst>
          </p:cNvPr>
          <p:cNvSpPr txBox="1"/>
          <p:nvPr/>
        </p:nvSpPr>
        <p:spPr>
          <a:xfrm>
            <a:off x="6966916" y="229866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3E75386-6172-4249-8D9A-CF49391BA819}"/>
              </a:ext>
            </a:extLst>
          </p:cNvPr>
          <p:cNvSpPr txBox="1"/>
          <p:nvPr/>
        </p:nvSpPr>
        <p:spPr>
          <a:xfrm>
            <a:off x="7267732" y="229638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0FF515B-7574-4C61-9CA9-24A68C5EF4FF}"/>
              </a:ext>
            </a:extLst>
          </p:cNvPr>
          <p:cNvSpPr txBox="1"/>
          <p:nvPr/>
        </p:nvSpPr>
        <p:spPr>
          <a:xfrm>
            <a:off x="7556738" y="229866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512F639-455E-4620-9EF4-3EE644773813}"/>
              </a:ext>
            </a:extLst>
          </p:cNvPr>
          <p:cNvSpPr txBox="1"/>
          <p:nvPr/>
        </p:nvSpPr>
        <p:spPr>
          <a:xfrm>
            <a:off x="7857554" y="229638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EDC43BE-488E-4C3F-ADBC-C3FFE898AA3A}"/>
              </a:ext>
            </a:extLst>
          </p:cNvPr>
          <p:cNvSpPr txBox="1"/>
          <p:nvPr/>
        </p:nvSpPr>
        <p:spPr>
          <a:xfrm>
            <a:off x="8171460" y="2296079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B6CC3F-0CD4-46BA-99D8-3B8838EBFC80}"/>
              </a:ext>
            </a:extLst>
          </p:cNvPr>
          <p:cNvSpPr txBox="1"/>
          <p:nvPr/>
        </p:nvSpPr>
        <p:spPr>
          <a:xfrm>
            <a:off x="8453742" y="2293799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995D28B-7494-4877-B57F-0F460698CAD3}"/>
              </a:ext>
            </a:extLst>
          </p:cNvPr>
          <p:cNvSpPr txBox="1"/>
          <p:nvPr/>
        </p:nvSpPr>
        <p:spPr>
          <a:xfrm>
            <a:off x="8746535" y="2291519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3F54AC3-40B8-4052-96C4-773020B20966}"/>
              </a:ext>
            </a:extLst>
          </p:cNvPr>
          <p:cNvSpPr txBox="1"/>
          <p:nvPr/>
        </p:nvSpPr>
        <p:spPr>
          <a:xfrm>
            <a:off x="4812369" y="2383042"/>
            <a:ext cx="44114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xmlns="" id="{5FA9E17F-7E5D-4229-94D9-565389F589B5}"/>
              </a:ext>
            </a:extLst>
          </p:cNvPr>
          <p:cNvSpPr/>
          <p:nvPr/>
        </p:nvSpPr>
        <p:spPr>
          <a:xfrm rot="10800000">
            <a:off x="9151715" y="2805741"/>
            <a:ext cx="296433" cy="160637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98CAECA-996C-46EA-9DA5-7D7DE4439722}"/>
              </a:ext>
            </a:extLst>
          </p:cNvPr>
          <p:cNvSpPr txBox="1"/>
          <p:nvPr/>
        </p:nvSpPr>
        <p:spPr>
          <a:xfrm>
            <a:off x="9412385" y="3359103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xmlns="" id="{082AE039-B540-4DB8-BECE-E61D879CE585}"/>
              </a:ext>
            </a:extLst>
          </p:cNvPr>
          <p:cNvSpPr/>
          <p:nvPr/>
        </p:nvSpPr>
        <p:spPr>
          <a:xfrm rot="5400000">
            <a:off x="9975313" y="3219738"/>
            <a:ext cx="296433" cy="2012761"/>
          </a:xfrm>
          <a:prstGeom prst="leftBrace">
            <a:avLst>
              <a:gd name="adj1" fmla="val 6443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15B6227-3557-4EF8-B914-F12095DAA72C}"/>
              </a:ext>
            </a:extLst>
          </p:cNvPr>
          <p:cNvSpPr txBox="1"/>
          <p:nvPr/>
        </p:nvSpPr>
        <p:spPr>
          <a:xfrm>
            <a:off x="9952622" y="3638477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7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DBD7AA3-3443-4BE3-8A65-5A015DC4E62A}"/>
              </a:ext>
            </a:extLst>
          </p:cNvPr>
          <p:cNvGrpSpPr/>
          <p:nvPr/>
        </p:nvGrpSpPr>
        <p:grpSpPr>
          <a:xfrm>
            <a:off x="207818" y="2908736"/>
            <a:ext cx="4825947" cy="2198903"/>
            <a:chOff x="194288" y="3134137"/>
            <a:chExt cx="4825947" cy="219890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55362BAE-63C7-42D1-B04C-6EEAB33D4F39}"/>
                </a:ext>
              </a:extLst>
            </p:cNvPr>
            <p:cNvSpPr/>
            <p:nvPr/>
          </p:nvSpPr>
          <p:spPr>
            <a:xfrm>
              <a:off x="194288" y="3134137"/>
              <a:ext cx="4825947" cy="2164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sz="3200" dirty="0">
                  <a:ea typeface="Calibri" panose="020F0502020204030204" pitchFamily="34" charset="0"/>
                  <a:cs typeface="Times New Roman" panose="02020603050405020304" pitchFamily="18" charset="0"/>
                </a:rPr>
                <a:t>b) </a:t>
              </a:r>
              <a:r>
                <a:rPr lang="en-US" sz="3200" dirty="0" err="1"/>
                <a:t>Độ</a:t>
              </a:r>
              <a:r>
                <a:rPr lang="en-US" sz="3200" dirty="0"/>
                <a:t> </a:t>
              </a:r>
              <a:r>
                <a:rPr lang="en-US" sz="3200" dirty="0" err="1"/>
                <a:t>dài</a:t>
              </a:r>
              <a:r>
                <a:rPr lang="en-US" sz="3200" dirty="0"/>
                <a:t> </a:t>
              </a:r>
              <a:r>
                <a:rPr lang="en-US" sz="3200" dirty="0" err="1"/>
                <a:t>cây</a:t>
              </a:r>
              <a:r>
                <a:rPr lang="en-US" sz="3200" dirty="0"/>
                <a:t> </a:t>
              </a:r>
              <a:r>
                <a:rPr lang="en-US" sz="3200" dirty="0" err="1"/>
                <a:t>cầu</a:t>
              </a:r>
              <a:r>
                <a:rPr lang="en-US" sz="3200" dirty="0"/>
                <a:t> </a:t>
              </a:r>
              <a:r>
                <a:rPr lang="en-US" sz="3200" dirty="0" err="1"/>
                <a:t>được</a:t>
              </a:r>
              <a:r>
                <a:rPr lang="en-US" sz="3200" dirty="0"/>
                <a:t> </a:t>
              </a:r>
              <a:r>
                <a:rPr lang="en-US" sz="3200" dirty="0" err="1"/>
                <a:t>tính</a:t>
              </a:r>
              <a:r>
                <a:rPr lang="en-US" sz="3200" dirty="0"/>
                <a:t> </a:t>
              </a:r>
              <a:r>
                <a:rPr lang="en-US" sz="3200" dirty="0" err="1"/>
                <a:t>bằng</a:t>
              </a:r>
              <a:r>
                <a:rPr lang="en-US" sz="3200" dirty="0"/>
                <a:t> </a:t>
              </a:r>
              <a:r>
                <a:rPr lang="en-US" sz="3200" dirty="0" err="1"/>
                <a:t>độ</a:t>
              </a:r>
              <a:r>
                <a:rPr lang="en-US" sz="3200" dirty="0"/>
                <a:t> </a:t>
              </a:r>
              <a:r>
                <a:rPr lang="en-US" sz="3200" dirty="0" err="1"/>
                <a:t>dài</a:t>
              </a:r>
              <a:r>
                <a:rPr lang="en-US" sz="3200" dirty="0"/>
                <a:t> </a:t>
              </a:r>
              <a:r>
                <a:rPr lang="en-US" sz="3200" dirty="0" err="1"/>
                <a:t>đường</a:t>
              </a:r>
              <a:r>
                <a:rPr lang="en-US" sz="3200" dirty="0"/>
                <a:t> </a:t>
              </a:r>
              <a:r>
                <a:rPr lang="en-US" sz="3200" dirty="0" err="1"/>
                <a:t>gấp</a:t>
              </a:r>
              <a:r>
                <a:rPr lang="en-US" sz="3200" dirty="0"/>
                <a:t> </a:t>
              </a:r>
              <a:r>
                <a:rPr lang="en-US" sz="3200" dirty="0" err="1"/>
                <a:t>khúc</a:t>
              </a:r>
              <a:r>
                <a:rPr lang="en-US" sz="3200" dirty="0"/>
                <a:t> ABCD. </a:t>
              </a:r>
            </a:p>
            <a:p>
              <a:pPr>
                <a:spcAft>
                  <a:spcPts val="800"/>
                </a:spcAft>
              </a:pPr>
              <a:r>
                <a:rPr lang="en-US" sz="3200" dirty="0" err="1"/>
                <a:t>Độ</a:t>
              </a:r>
              <a:r>
                <a:rPr lang="en-US" sz="3200" dirty="0"/>
                <a:t> </a:t>
              </a:r>
              <a:r>
                <a:rPr lang="en-US" sz="3200" dirty="0" err="1"/>
                <a:t>dài</a:t>
              </a:r>
              <a:r>
                <a:rPr lang="en-US" sz="3200" dirty="0"/>
                <a:t> </a:t>
              </a:r>
              <a:r>
                <a:rPr lang="en-US" sz="3200" dirty="0" err="1"/>
                <a:t>cây</a:t>
              </a:r>
              <a:r>
                <a:rPr lang="en-US" sz="3200" dirty="0"/>
                <a:t> </a:t>
              </a:r>
              <a:r>
                <a:rPr lang="en-US" sz="3200" dirty="0" err="1"/>
                <a:t>cầu</a:t>
              </a:r>
              <a:r>
                <a:rPr lang="en-US" sz="3200" dirty="0"/>
                <a:t> </a:t>
              </a:r>
              <a:r>
                <a:rPr lang="en-US" sz="3200" dirty="0" err="1"/>
                <a:t>là</a:t>
              </a:r>
              <a:r>
                <a:rPr lang="en-US" sz="3200" dirty="0"/>
                <a:t>        </a:t>
              </a:r>
              <a:r>
                <a:rPr lang="en-US" sz="3200" dirty="0" smtClean="0"/>
                <a:t> </a:t>
              </a:r>
              <a:r>
                <a:rPr lang="en-US" sz="3200" dirty="0"/>
                <a:t>m.</a:t>
              </a:r>
              <a:r>
                <a:rPr lang="x-none" sz="3200" dirty="0"/>
                <a:t> </a:t>
              </a:r>
              <a:endParaRPr lang="x-none" sz="3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ounded Rectangle 34">
              <a:extLst>
                <a:ext uri="{FF2B5EF4-FFF2-40B4-BE49-F238E27FC236}">
                  <a16:creationId xmlns:a16="http://schemas.microsoft.com/office/drawing/2014/main" xmlns="" id="{61B78072-CE4E-4B62-908C-AB146B27FF7D}"/>
                </a:ext>
              </a:extLst>
            </p:cNvPr>
            <p:cNvSpPr/>
            <p:nvPr/>
          </p:nvSpPr>
          <p:spPr>
            <a:xfrm>
              <a:off x="3532883" y="4619321"/>
              <a:ext cx="863600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4B20512-DFFC-4E2A-ADBA-75AEF3259DB5}"/>
              </a:ext>
            </a:extLst>
          </p:cNvPr>
          <p:cNvSpPr txBox="1"/>
          <p:nvPr/>
        </p:nvSpPr>
        <p:spPr>
          <a:xfrm>
            <a:off x="1856430" y="5806258"/>
            <a:ext cx="1690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( ABCD =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E6C7446-CA56-4EAF-B75D-8F71725CF333}"/>
              </a:ext>
            </a:extLst>
          </p:cNvPr>
          <p:cNvSpPr/>
          <p:nvPr/>
        </p:nvSpPr>
        <p:spPr>
          <a:xfrm>
            <a:off x="3547342" y="5806258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AB</a:t>
            </a:r>
            <a:r>
              <a:rPr lang="x-none" sz="2800" dirty="0"/>
              <a:t> + </a:t>
            </a:r>
            <a:r>
              <a:rPr lang="x-none" sz="2800" dirty="0">
                <a:solidFill>
                  <a:srgbClr val="FF0000"/>
                </a:solidFill>
              </a:rPr>
              <a:t>BC</a:t>
            </a:r>
            <a:r>
              <a:rPr lang="x-none" sz="2800" dirty="0"/>
              <a:t> + </a:t>
            </a:r>
            <a:r>
              <a:rPr lang="x-none" sz="2800" dirty="0">
                <a:solidFill>
                  <a:srgbClr val="FF0000"/>
                </a:solidFill>
              </a:rPr>
              <a:t>CD</a:t>
            </a:r>
            <a:r>
              <a:rPr lang="x-none" sz="2800" dirty="0"/>
              <a:t> =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49FE43CD-5FF1-4EF9-8AE6-E01E7861A069}"/>
              </a:ext>
            </a:extLst>
          </p:cNvPr>
          <p:cNvSpPr/>
          <p:nvPr/>
        </p:nvSpPr>
        <p:spPr>
          <a:xfrm>
            <a:off x="6311718" y="5806258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9 </a:t>
            </a:r>
            <a:r>
              <a:rPr lang="x-none" sz="2800" dirty="0"/>
              <a:t>+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33B43CA-A310-4354-90D4-882FD6E2E5EF}"/>
              </a:ext>
            </a:extLst>
          </p:cNvPr>
          <p:cNvSpPr/>
          <p:nvPr/>
        </p:nvSpPr>
        <p:spPr>
          <a:xfrm>
            <a:off x="7009275" y="5806258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5 </a:t>
            </a:r>
            <a:r>
              <a:rPr lang="x-none" sz="2800" dirty="0"/>
              <a:t>+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119297F0-33D4-4438-9E17-78A8E7C8E54F}"/>
              </a:ext>
            </a:extLst>
          </p:cNvPr>
          <p:cNvSpPr/>
          <p:nvPr/>
        </p:nvSpPr>
        <p:spPr>
          <a:xfrm>
            <a:off x="7734714" y="5806258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7 </a:t>
            </a:r>
            <a:r>
              <a:rPr lang="x-none" sz="2800" dirty="0"/>
              <a:t>=</a:t>
            </a:r>
            <a:r>
              <a:rPr lang="x-none" sz="2800" dirty="0">
                <a:solidFill>
                  <a:srgbClr val="FF0000"/>
                </a:solidFill>
              </a:rPr>
              <a:t> </a:t>
            </a:r>
            <a:endParaRPr lang="x-none" sz="28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1516EE4-1FF6-4629-8AD1-E756F2E38D03}"/>
              </a:ext>
            </a:extLst>
          </p:cNvPr>
          <p:cNvSpPr/>
          <p:nvPr/>
        </p:nvSpPr>
        <p:spPr>
          <a:xfrm>
            <a:off x="8413012" y="5799559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</a:rPr>
              <a:t>21 m )</a:t>
            </a:r>
            <a:endParaRPr lang="x-none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3C201F7-A5C2-4ACD-BF03-FF041456DA11}"/>
              </a:ext>
            </a:extLst>
          </p:cNvPr>
          <p:cNvSpPr txBox="1"/>
          <p:nvPr/>
        </p:nvSpPr>
        <p:spPr>
          <a:xfrm>
            <a:off x="3657375" y="4428784"/>
            <a:ext cx="6976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600" b="1" dirty="0">
                <a:solidFill>
                  <a:srgbClr val="FF0000"/>
                </a:solidFill>
              </a:rPr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/>
      <p:bldP spid="29" grpId="0" animBg="1"/>
      <p:bldP spid="30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2567540-5A96-4086-956A-BA5ACB98A4E1}"/>
              </a:ext>
            </a:extLst>
          </p:cNvPr>
          <p:cNvGrpSpPr/>
          <p:nvPr/>
        </p:nvGrpSpPr>
        <p:grpSpPr>
          <a:xfrm>
            <a:off x="124895" y="70963"/>
            <a:ext cx="1603676" cy="656903"/>
            <a:chOff x="2939610" y="521550"/>
            <a:chExt cx="1603676" cy="656903"/>
          </a:xfrm>
        </p:grpSpPr>
        <p:sp>
          <p:nvSpPr>
            <p:cNvPr id="4" name="Rounded Rectangle 17">
              <a:extLst>
                <a:ext uri="{FF2B5EF4-FFF2-40B4-BE49-F238E27FC236}">
                  <a16:creationId xmlns:a16="http://schemas.microsoft.com/office/drawing/2014/main" xmlns="" id="{4ED225F1-75EA-44B6-9A9E-6664EC8FC8CF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x-none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E86BB6C8-09FC-477A-86E4-ABDB9AD03BE4}"/>
                </a:ext>
              </a:extLst>
            </p:cNvPr>
            <p:cNvGrpSpPr/>
            <p:nvPr/>
          </p:nvGrpSpPr>
          <p:grpSpPr>
            <a:xfrm>
              <a:off x="2939610" y="521550"/>
              <a:ext cx="1603676" cy="656903"/>
              <a:chOff x="1165131" y="1368130"/>
              <a:chExt cx="1603676" cy="656903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3AA232BB-58C6-4ACD-90DD-A1E7BCA0E808}"/>
                  </a:ext>
                </a:extLst>
              </p:cNvPr>
              <p:cNvSpPr txBox="1"/>
              <p:nvPr/>
            </p:nvSpPr>
            <p:spPr>
              <a:xfrm>
                <a:off x="1845506" y="1368130"/>
                <a:ext cx="923301" cy="6471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F235F51A-3157-48E0-B32B-5E4C78A3A046}"/>
                  </a:ext>
                </a:extLst>
              </p:cNvPr>
              <p:cNvSpPr/>
              <p:nvPr/>
            </p:nvSpPr>
            <p:spPr>
              <a:xfrm>
                <a:off x="1165131" y="1454445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b="1" dirty="0"/>
                  <a:t>3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4CDE980-977C-430F-9936-E4F5B66C739B}"/>
              </a:ext>
            </a:extLst>
          </p:cNvPr>
          <p:cNvSpPr/>
          <p:nvPr/>
        </p:nvSpPr>
        <p:spPr>
          <a:xfrm>
            <a:off x="1769844" y="60147"/>
            <a:ext cx="8805391" cy="726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A, B, C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x-none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136AAB2-F0E3-4087-A7A2-CEBEB272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46" y="898036"/>
            <a:ext cx="7366000" cy="18669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ED6C128-7FFF-4163-994D-643123515786}"/>
              </a:ext>
            </a:extLst>
          </p:cNvPr>
          <p:cNvGrpSpPr/>
          <p:nvPr/>
        </p:nvGrpSpPr>
        <p:grpSpPr>
          <a:xfrm>
            <a:off x="2683790" y="2520340"/>
            <a:ext cx="6096000" cy="2790508"/>
            <a:chOff x="2366576" y="3527484"/>
            <a:chExt cx="6096000" cy="368031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A5EB185-9B3E-49CF-91EA-14E36631443C}"/>
                </a:ext>
              </a:extLst>
            </p:cNvPr>
            <p:cNvSpPr/>
            <p:nvPr/>
          </p:nvSpPr>
          <p:spPr>
            <a:xfrm>
              <a:off x="2366576" y="3527484"/>
              <a:ext cx="6096000" cy="368031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</a:t>
              </a:r>
              <a:r>
                <a:rPr lang="en-US" sz="36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dm</a:t>
              </a:r>
              <a:endParaRPr lang="x-non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</a:t>
              </a:r>
              <a:r>
                <a:rPr lang="en-US" sz="36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dm</a:t>
              </a:r>
              <a:endParaRPr lang="x-non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</a:t>
              </a:r>
              <a:r>
                <a:rPr lang="en-US" sz="36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dm</a:t>
              </a:r>
              <a:endParaRPr lang="x-non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21">
              <a:extLst>
                <a:ext uri="{FF2B5EF4-FFF2-40B4-BE49-F238E27FC236}">
                  <a16:creationId xmlns:a16="http://schemas.microsoft.com/office/drawing/2014/main" xmlns="" id="{FF9EA22D-1FFB-4286-9E41-FDFF1EDF3CE5}"/>
                </a:ext>
              </a:extLst>
            </p:cNvPr>
            <p:cNvSpPr/>
            <p:nvPr/>
          </p:nvSpPr>
          <p:spPr>
            <a:xfrm>
              <a:off x="5734405" y="3802831"/>
              <a:ext cx="844566" cy="8236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4" name="Rounded Rectangle 22">
              <a:extLst>
                <a:ext uri="{FF2B5EF4-FFF2-40B4-BE49-F238E27FC236}">
                  <a16:creationId xmlns:a16="http://schemas.microsoft.com/office/drawing/2014/main" xmlns="" id="{275E3B72-DB6C-45BE-BE4E-B7285EB0EFC4}"/>
                </a:ext>
              </a:extLst>
            </p:cNvPr>
            <p:cNvSpPr/>
            <p:nvPr/>
          </p:nvSpPr>
          <p:spPr>
            <a:xfrm>
              <a:off x="5734405" y="4950049"/>
              <a:ext cx="844566" cy="8351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5" name="Rounded Rectangle 23">
              <a:extLst>
                <a:ext uri="{FF2B5EF4-FFF2-40B4-BE49-F238E27FC236}">
                  <a16:creationId xmlns:a16="http://schemas.microsoft.com/office/drawing/2014/main" xmlns="" id="{73A54284-4CF2-4735-88AB-2AE8A386EA30}"/>
                </a:ext>
              </a:extLst>
            </p:cNvPr>
            <p:cNvSpPr/>
            <p:nvPr/>
          </p:nvSpPr>
          <p:spPr>
            <a:xfrm>
              <a:off x="5683580" y="6181629"/>
              <a:ext cx="844566" cy="8462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x-none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7775B5A-F618-4FA5-ABF8-C57B69F07408}"/>
              </a:ext>
            </a:extLst>
          </p:cNvPr>
          <p:cNvSpPr txBox="1"/>
          <p:nvPr/>
        </p:nvSpPr>
        <p:spPr>
          <a:xfrm>
            <a:off x="6137940" y="2690826"/>
            <a:ext cx="582211" cy="6471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5D2A181-17A9-4286-BD3E-32008CE7184A}"/>
              </a:ext>
            </a:extLst>
          </p:cNvPr>
          <p:cNvSpPr txBox="1"/>
          <p:nvPr/>
        </p:nvSpPr>
        <p:spPr>
          <a:xfrm>
            <a:off x="6183216" y="3556219"/>
            <a:ext cx="582211" cy="6471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FCE723C-3515-4DBB-9B27-8CAA8E1AE2CB}"/>
              </a:ext>
            </a:extLst>
          </p:cNvPr>
          <p:cNvSpPr txBox="1"/>
          <p:nvPr/>
        </p:nvSpPr>
        <p:spPr>
          <a:xfrm>
            <a:off x="6090452" y="4515257"/>
            <a:ext cx="633036" cy="73866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3D9774D-EEF2-4ACE-9FAE-655F54700C33}"/>
              </a:ext>
            </a:extLst>
          </p:cNvPr>
          <p:cNvGrpSpPr/>
          <p:nvPr/>
        </p:nvGrpSpPr>
        <p:grpSpPr>
          <a:xfrm>
            <a:off x="210278" y="42811"/>
            <a:ext cx="11632903" cy="2062103"/>
            <a:chOff x="1030331" y="972124"/>
            <a:chExt cx="11101847" cy="20621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4955950-3B95-4CB0-BE46-39E1461D0A8F}"/>
                </a:ext>
              </a:extLst>
            </p:cNvPr>
            <p:cNvSpPr txBox="1"/>
            <p:nvPr/>
          </p:nvSpPr>
          <p:spPr>
            <a:xfrm>
              <a:off x="1694519" y="972124"/>
              <a:ext cx="10437659" cy="20621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vi-VN" sz="3200" dirty="0"/>
                <a:t>Mi và Mai đi tham quan cùng bố mẹ. Điểm tha</a:t>
              </a:r>
              <a:r>
                <a:rPr lang="en-US" sz="3200" dirty="0"/>
                <a:t>m</a:t>
              </a:r>
              <a:r>
                <a:rPr lang="vi-VN" sz="3200" dirty="0"/>
                <a:t> quan cách nhà 50 km. Đến trạm dừng nghỉ, bố cho biết ô tô đã đi được 25 km. Hỏi từ trạm dừng nghỉ còn cách điểm đến bao nhiêu ki-lô-mét? </a:t>
              </a:r>
              <a:endParaRPr lang="en-US" sz="32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15E0258F-19D2-408B-B944-429B510EBCF7}"/>
                </a:ext>
              </a:extLst>
            </p:cNvPr>
            <p:cNvSpPr/>
            <p:nvPr/>
          </p:nvSpPr>
          <p:spPr>
            <a:xfrm>
              <a:off x="1030331" y="972452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DA1A470-7472-4E03-B197-7339F6AC2DDA}"/>
              </a:ext>
            </a:extLst>
          </p:cNvPr>
          <p:cNvGrpSpPr/>
          <p:nvPr/>
        </p:nvGrpSpPr>
        <p:grpSpPr>
          <a:xfrm>
            <a:off x="1275247" y="1848068"/>
            <a:ext cx="9776374" cy="1902345"/>
            <a:chOff x="1298026" y="1894398"/>
            <a:chExt cx="9776374" cy="1902345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xmlns="" id="{1FC7474D-1E36-46FF-8493-07065B40D395}"/>
                </a:ext>
              </a:extLst>
            </p:cNvPr>
            <p:cNvSpPr/>
            <p:nvPr/>
          </p:nvSpPr>
          <p:spPr>
            <a:xfrm>
              <a:off x="1649506" y="3429000"/>
              <a:ext cx="8803341" cy="342437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1" name="Picture 2" descr="Funny house cartoon Royalty Free Vector Image - VectorStock">
              <a:extLst>
                <a:ext uri="{FF2B5EF4-FFF2-40B4-BE49-F238E27FC236}">
                  <a16:creationId xmlns:a16="http://schemas.microsoft.com/office/drawing/2014/main" xmlns="" id="{8B302A9A-0592-415D-ADA7-DAA6AFAC33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3"/>
            <a:stretch/>
          </p:blipFill>
          <p:spPr bwMode="auto">
            <a:xfrm>
              <a:off x="1298026" y="2495490"/>
              <a:ext cx="974082" cy="1041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Bus stop cartoon pop art Royalty Free Vector Image">
              <a:extLst>
                <a:ext uri="{FF2B5EF4-FFF2-40B4-BE49-F238E27FC236}">
                  <a16:creationId xmlns:a16="http://schemas.microsoft.com/office/drawing/2014/main" xmlns="" id="{54159476-F2C9-425A-8E90-DDFB62C2E8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38"/>
            <a:stretch/>
          </p:blipFill>
          <p:spPr bwMode="auto">
            <a:xfrm>
              <a:off x="4952643" y="2168352"/>
              <a:ext cx="2197065" cy="1368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artoon collection zoo animals | Stock Images Page | Everypixel">
              <a:extLst>
                <a:ext uri="{FF2B5EF4-FFF2-40B4-BE49-F238E27FC236}">
                  <a16:creationId xmlns:a16="http://schemas.microsoft.com/office/drawing/2014/main" xmlns="" id="{6CC33B03-01BC-4BB9-BA96-C74B3B1ED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1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2448" y="1894398"/>
              <a:ext cx="1321952" cy="1902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Left Brace 13">
            <a:extLst>
              <a:ext uri="{FF2B5EF4-FFF2-40B4-BE49-F238E27FC236}">
                <a16:creationId xmlns:a16="http://schemas.microsoft.com/office/drawing/2014/main" xmlns="" id="{83984ADB-CDFB-48B7-827D-951114F411F8}"/>
              </a:ext>
            </a:extLst>
          </p:cNvPr>
          <p:cNvSpPr/>
          <p:nvPr/>
        </p:nvSpPr>
        <p:spPr>
          <a:xfrm rot="16200000">
            <a:off x="5807909" y="173432"/>
            <a:ext cx="362949" cy="754102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380269-F32E-4BAB-8245-A5C034DC67E0}"/>
              </a:ext>
            </a:extLst>
          </p:cNvPr>
          <p:cNvSpPr txBox="1"/>
          <p:nvPr/>
        </p:nvSpPr>
        <p:spPr>
          <a:xfrm>
            <a:off x="5473008" y="4029871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50 km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xmlns="" id="{32598F90-0F03-4E23-BEEB-88EB5B8821A1}"/>
              </a:ext>
            </a:extLst>
          </p:cNvPr>
          <p:cNvSpPr/>
          <p:nvPr/>
        </p:nvSpPr>
        <p:spPr>
          <a:xfrm rot="5400000" flipV="1">
            <a:off x="3440129" y="1517756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9FF149F-63AE-4C97-A7F3-1BB0FE9DCE1A}"/>
              </a:ext>
            </a:extLst>
          </p:cNvPr>
          <p:cNvSpPr txBox="1"/>
          <p:nvPr/>
        </p:nvSpPr>
        <p:spPr>
          <a:xfrm>
            <a:off x="3073107" y="2144404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25 km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xmlns="" id="{0AC840B9-F92B-44A4-9E76-BF4E17C9F7E8}"/>
              </a:ext>
            </a:extLst>
          </p:cNvPr>
          <p:cNvSpPr/>
          <p:nvPr/>
        </p:nvSpPr>
        <p:spPr>
          <a:xfrm rot="5400000" flipV="1">
            <a:off x="8070541" y="1517757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4DB376C-BB5F-4B3A-958B-DB91546E1483}"/>
              </a:ext>
            </a:extLst>
          </p:cNvPr>
          <p:cNvSpPr txBox="1"/>
          <p:nvPr/>
        </p:nvSpPr>
        <p:spPr>
          <a:xfrm>
            <a:off x="7838429" y="2144405"/>
            <a:ext cx="96372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600" b="1" dirty="0">
                <a:solidFill>
                  <a:srgbClr val="FF0000"/>
                </a:solidFill>
              </a:rPr>
              <a:t>? km</a:t>
            </a: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 animBg="1"/>
      <p:bldP spid="20" grpId="0"/>
      <p:bldP spid="21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398" y="301192"/>
            <a:ext cx="56438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2422" y="1009078"/>
            <a:ext cx="26676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2" y="4543724"/>
            <a:ext cx="11408245" cy="215545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4381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882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781E74-6D86-463F-8DC6-FF60642C7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E0B4167-542C-49FD-BCFC-1E8E89C10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77" b="91892" l="4231" r="97308">
                        <a14:foregroundMark x1="22846" y1="20199" x2="22846" y2="20199"/>
                        <a14:foregroundMark x1="21385" y1="26316" x2="20615" y2="29730"/>
                        <a14:foregroundMark x1="18923" y1="35562" x2="18000" y2="40114"/>
                        <a14:foregroundMark x1="16538" y1="47368" x2="14077" y2="61309"/>
                        <a14:foregroundMark x1="13154" y1="63300" x2="12846" y2="64154"/>
                        <a14:foregroundMark x1="11231" y1="64723" x2="11231" y2="65576"/>
                        <a14:foregroundMark x1="11846" y1="69986" x2="13769" y2="73969"/>
                        <a14:foregroundMark x1="16385" y1="78378" x2="17462" y2="80370"/>
                        <a14:foregroundMark x1="18308" y1="81792" x2="17692" y2="83499"/>
                        <a14:foregroundMark x1="14077" y1="82930" x2="11846" y2="81508"/>
                        <a14:foregroundMark x1="9231" y1="78663" x2="8769" y2="78663"/>
                        <a14:foregroundMark x1="6538" y1="75960" x2="6538" y2="75960"/>
                        <a14:foregroundMark x1="4231" y1="72546" x2="4231" y2="72546"/>
                        <a14:foregroundMark x1="4385" y1="76814" x2="5000" y2="79516"/>
                        <a14:foregroundMark x1="6231" y1="81223" x2="8308" y2="82930"/>
                        <a14:foregroundMark x1="10308" y1="83784" x2="13769" y2="86060"/>
                        <a14:foregroundMark x1="43308" y1="91323" x2="43308" y2="91323"/>
                        <a14:foregroundMark x1="57000" y1="92176" x2="57846" y2="92176"/>
                        <a14:foregroundMark x1="63308" y1="91323" x2="65308" y2="91323"/>
                        <a14:foregroundMark x1="70154" y1="91323" x2="76077" y2="88762"/>
                        <a14:foregroundMark x1="76077" y1="88762" x2="76077" y2="88762"/>
                        <a14:foregroundMark x1="81231" y1="86060" x2="88462" y2="84068"/>
                        <a14:foregroundMark x1="88462" y1="84068" x2="88462" y2="84068"/>
                        <a14:foregroundMark x1="90462" y1="82930" x2="93308" y2="75391"/>
                        <a14:foregroundMark x1="93308" y1="75391" x2="93308" y2="75391"/>
                        <a14:foregroundMark x1="94077" y1="72831" x2="93615" y2="65861"/>
                        <a14:foregroundMark x1="92846" y1="63016" x2="92846" y2="63016"/>
                        <a14:foregroundMark x1="97308" y1="74822" x2="97308" y2="74822"/>
                        <a14:foregroundMark x1="68154" y1="66999" x2="68154" y2="66999"/>
                        <a14:foregroundMark x1="67692" y1="66430" x2="66077" y2="68137"/>
                        <a14:foregroundMark x1="65923" y1="68137" x2="65923" y2="69132"/>
                        <a14:foregroundMark x1="40923" y1="8677" x2="40923" y2="8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0" y="3105150"/>
            <a:ext cx="13792200" cy="4000500"/>
          </a:xfrm>
          <a:prstGeom prst="rect">
            <a:avLst/>
          </a:prstGeom>
        </p:spPr>
      </p:pic>
      <p:pic>
        <p:nvPicPr>
          <p:cNvPr id="6" name="Picture 5" descr="A picture containing table, sitting, cake, flower&#10;&#10;Description automatically generated">
            <a:extLst>
              <a:ext uri="{FF2B5EF4-FFF2-40B4-BE49-F238E27FC236}">
                <a16:creationId xmlns:a16="http://schemas.microsoft.com/office/drawing/2014/main" xmlns="" id="{741F4D45-0708-4F31-B269-A7BDA43E61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333" b="78704" l="34149" r="63830">
                        <a14:foregroundMark x1="46915" y1="57778" x2="46915" y2="57778"/>
                        <a14:foregroundMark x1="43191" y1="53056" x2="43191" y2="53056"/>
                        <a14:foregroundMark x1="41277" y1="52963" x2="41277" y2="52963"/>
                        <a14:foregroundMark x1="53936" y1="50278" x2="53936" y2="50278"/>
                        <a14:foregroundMark x1="49787" y1="44907" x2="49787" y2="44907"/>
                        <a14:foregroundMark x1="49894" y1="42963" x2="55532" y2="42778"/>
                        <a14:foregroundMark x1="59149" y1="42778" x2="60106" y2="43241"/>
                        <a14:foregroundMark x1="57447" y1="45556" x2="56596" y2="48241"/>
                        <a14:foregroundMark x1="56809" y1="50556" x2="54362" y2="51111"/>
                        <a14:foregroundMark x1="52021" y1="51296" x2="50213" y2="49722"/>
                        <a14:foregroundMark x1="48191" y1="47222" x2="46383" y2="45185"/>
                        <a14:foregroundMark x1="45106" y1="43056" x2="49255" y2="43241"/>
                        <a14:foregroundMark x1="52660" y1="43796" x2="53404" y2="45278"/>
                        <a14:foregroundMark x1="54681" y1="47500" x2="54681" y2="47500"/>
                        <a14:foregroundMark x1="52447" y1="44630" x2="52447" y2="44630"/>
                        <a14:foregroundMark x1="51809" y1="46019" x2="51809" y2="46019"/>
                        <a14:foregroundMark x1="47553" y1="44444" x2="46915" y2="44630"/>
                        <a14:foregroundMark x1="45745" y1="46019" x2="45745" y2="46019"/>
                        <a14:foregroundMark x1="48936" y1="46019" x2="50106" y2="45833"/>
                        <a14:foregroundMark x1="53404" y1="43796" x2="50745" y2="43333"/>
                        <a14:foregroundMark x1="47979" y1="43333" x2="46596" y2="44167"/>
                        <a14:foregroundMark x1="45106" y1="45278" x2="45106" y2="45278"/>
                        <a14:foregroundMark x1="45106" y1="45556" x2="45106" y2="45556"/>
                        <a14:foregroundMark x1="48936" y1="43333" x2="50213" y2="43333"/>
                        <a14:foregroundMark x1="51383" y1="42778" x2="52128" y2="42778"/>
                        <a14:foregroundMark x1="53617" y1="42222" x2="54255" y2="42222"/>
                        <a14:foregroundMark x1="56596" y1="42222" x2="56596" y2="42222"/>
                        <a14:foregroundMark x1="56915" y1="41574" x2="52447" y2="41852"/>
                        <a14:foregroundMark x1="49787" y1="42222" x2="49787" y2="42222"/>
                        <a14:foregroundMark x1="52660" y1="42130" x2="53936" y2="44630"/>
                        <a14:foregroundMark x1="55851" y1="65833" x2="55851" y2="65833"/>
                        <a14:foregroundMark x1="55957" y1="65833" x2="54362" y2="63611"/>
                        <a14:foregroundMark x1="50532" y1="62130" x2="50532" y2="62963"/>
                        <a14:foregroundMark x1="54043" y1="65185" x2="54894" y2="65463"/>
                        <a14:foregroundMark x1="56809" y1="66111" x2="56170" y2="67407"/>
                        <a14:foregroundMark x1="56170" y1="67407" x2="56170" y2="67407"/>
                        <a14:foregroundMark x1="59681" y1="64444" x2="59681" y2="64444"/>
                        <a14:foregroundMark x1="56809" y1="65741" x2="52447" y2="66296"/>
                        <a14:foregroundMark x1="48191" y1="66389" x2="43723" y2="65000"/>
                        <a14:foregroundMark x1="38936" y1="64074" x2="38936" y2="64074"/>
                        <a14:foregroundMark x1="38298" y1="64907" x2="38298" y2="64907"/>
                        <a14:foregroundMark x1="37447" y1="65463" x2="37447" y2="65463"/>
                        <a14:foregroundMark x1="37447" y1="66019" x2="41915" y2="66574"/>
                        <a14:foregroundMark x1="44362" y1="66574" x2="44362" y2="66574"/>
                        <a14:foregroundMark x1="44149" y1="62963" x2="44149" y2="62963"/>
                        <a14:foregroundMark x1="40851" y1="65185" x2="40851" y2="65185"/>
                        <a14:foregroundMark x1="40532" y1="65185" x2="37979" y2="65185"/>
                        <a14:foregroundMark x1="36702" y1="65185" x2="37447" y2="64444"/>
                        <a14:foregroundMark x1="47021" y1="57500" x2="47021" y2="57500"/>
                        <a14:foregroundMark x1="46702" y1="57500" x2="46702" y2="57500"/>
                        <a14:foregroundMark x1="42872" y1="53796" x2="42872" y2="53796"/>
                        <a14:foregroundMark x1="42447" y1="52963" x2="42447" y2="52963"/>
                        <a14:foregroundMark x1="42553" y1="52685" x2="45106" y2="52500"/>
                        <a14:foregroundMark x1="45638" y1="52407" x2="45638" y2="52407"/>
                        <a14:foregroundMark x1="42234" y1="51667" x2="42234" y2="52222"/>
                        <a14:foregroundMark x1="39681" y1="63519" x2="39681" y2="63519"/>
                        <a14:foregroundMark x1="41915" y1="64167" x2="41915" y2="64167"/>
                        <a14:foregroundMark x1="43085" y1="62500" x2="42128" y2="63796"/>
                        <a14:foregroundMark x1="39681" y1="65278" x2="38617" y2="65741"/>
                        <a14:foregroundMark x1="37128" y1="66111" x2="37128" y2="66111"/>
                        <a14:foregroundMark x1="36489" y1="66296" x2="36489" y2="66296"/>
                        <a14:foregroundMark x1="34149" y1="66389" x2="34149" y2="66389"/>
                        <a14:foregroundMark x1="34787" y1="66389" x2="34787" y2="66389"/>
                        <a14:foregroundMark x1="63936" y1="66852" x2="63936" y2="66852"/>
                        <a14:foregroundMark x1="49574" y1="64444" x2="50213" y2="66574"/>
                        <a14:foregroundMark x1="51489" y1="69907" x2="52021" y2="71296"/>
                        <a14:foregroundMark x1="53085" y1="72685" x2="53936" y2="74167"/>
                        <a14:foregroundMark x1="54894" y1="75278" x2="55000" y2="76389"/>
                        <a14:foregroundMark x1="55851" y1="78796" x2="55851" y2="78796"/>
                        <a14:foregroundMark x1="42553" y1="59167" x2="42553" y2="59167"/>
                        <a14:foregroundMark x1="45745" y1="57778" x2="45745" y2="57778"/>
                        <a14:foregroundMark x1="44043" y1="58241" x2="43404" y2="58796"/>
                        <a14:foregroundMark x1="43404" y1="58796" x2="43404" y2="58796"/>
                        <a14:foregroundMark x1="51170" y1="46019" x2="51170" y2="46019"/>
                        <a14:foregroundMark x1="52766" y1="45278" x2="53617" y2="46574"/>
                        <a14:foregroundMark x1="53617" y1="46667" x2="54043" y2="48056"/>
                        <a14:foregroundMark x1="54255" y1="49352" x2="54255" y2="49352"/>
                        <a14:foregroundMark x1="55851" y1="46111" x2="55851" y2="46111"/>
                        <a14:foregroundMark x1="55532" y1="45278" x2="55532" y2="46111"/>
                        <a14:foregroundMark x1="52979" y1="48333" x2="52979" y2="48333"/>
                        <a14:foregroundMark x1="52340" y1="38333" x2="52340" y2="38333"/>
                        <a14:foregroundMark x1="58085" y1="38241" x2="58085" y2="38241"/>
                        <a14:foregroundMark x1="43723" y1="56852" x2="43723" y2="56852"/>
                        <a14:backgroundMark x1="59468" y1="38519" x2="59468" y2="38519"/>
                        <a14:backgroundMark x1="58404" y1="41296" x2="58404" y2="41296"/>
                        <a14:backgroundMark x1="62340" y1="44167" x2="62340" y2="44167"/>
                        <a14:backgroundMark x1="61064" y1="49074" x2="61064" y2="49074"/>
                        <a14:backgroundMark x1="53936" y1="60741" x2="53936" y2="60741"/>
                        <a14:backgroundMark x1="49787" y1="58611" x2="49787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36223" r="34315" b="18837"/>
          <a:stretch/>
        </p:blipFill>
        <p:spPr>
          <a:xfrm flipH="1">
            <a:off x="1363621" y="2531419"/>
            <a:ext cx="1108316" cy="1645492"/>
          </a:xfrm>
          <a:prstGeom prst="rect">
            <a:avLst/>
          </a:prstGeom>
        </p:spPr>
      </p:pic>
      <p:pic>
        <p:nvPicPr>
          <p:cNvPr id="14" name="Picture 13" descr="A close up of a toy&#10;&#10;Description automatically generated">
            <a:extLst>
              <a:ext uri="{FF2B5EF4-FFF2-40B4-BE49-F238E27FC236}">
                <a16:creationId xmlns:a16="http://schemas.microsoft.com/office/drawing/2014/main" xmlns="" id="{AAB5ED5D-E98B-4E7B-914F-F92F4FFD76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890" y="2806363"/>
            <a:ext cx="1055104" cy="1196263"/>
          </a:xfrm>
          <a:prstGeom prst="rect">
            <a:avLst/>
          </a:prstGeom>
        </p:spPr>
      </p:pic>
      <p:pic>
        <p:nvPicPr>
          <p:cNvPr id="18" name="Picture 17" descr="A picture containing snow&#10;&#10;Description automatically generated">
            <a:extLst>
              <a:ext uri="{FF2B5EF4-FFF2-40B4-BE49-F238E27FC236}">
                <a16:creationId xmlns:a16="http://schemas.microsoft.com/office/drawing/2014/main" xmlns="" id="{BC6B14D9-8F5C-4833-BA8F-F9FF9F755A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696" y="2912493"/>
            <a:ext cx="1232834" cy="1539508"/>
          </a:xfrm>
          <a:prstGeom prst="rect">
            <a:avLst/>
          </a:prstGeom>
        </p:spPr>
      </p:pic>
      <p:pic>
        <p:nvPicPr>
          <p:cNvPr id="22" name="Picture 21" descr="A person wearing a costume&#10;&#10;Description automatically generated">
            <a:extLst>
              <a:ext uri="{FF2B5EF4-FFF2-40B4-BE49-F238E27FC236}">
                <a16:creationId xmlns:a16="http://schemas.microsoft.com/office/drawing/2014/main" xmlns="" id="{DCB7AC18-0EE7-40A9-8DCD-AE06F216F3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601" y="3169859"/>
            <a:ext cx="1055104" cy="1714544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xmlns="" id="{B6F99492-0FDD-40F8-AE9A-C8968A58C70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260" y="3056064"/>
            <a:ext cx="1055104" cy="1762366"/>
          </a:xfrm>
          <a:prstGeom prst="rect">
            <a:avLst/>
          </a:prstGeom>
        </p:spPr>
      </p:pic>
      <p:pic>
        <p:nvPicPr>
          <p:cNvPr id="12" name="Picture 11" descr="A statue of a person&#10;&#10;Description automatically generated">
            <a:extLst>
              <a:ext uri="{FF2B5EF4-FFF2-40B4-BE49-F238E27FC236}">
                <a16:creationId xmlns:a16="http://schemas.microsoft.com/office/drawing/2014/main" xmlns="" id="{F51B8BC6-8ACB-4FC4-B1B3-A25C783492C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465" y="3728556"/>
            <a:ext cx="1055103" cy="1577284"/>
          </a:xfrm>
          <a:prstGeom prst="rect">
            <a:avLst/>
          </a:prstGeom>
        </p:spPr>
      </p:pic>
      <p:pic>
        <p:nvPicPr>
          <p:cNvPr id="10" name="Picture 9" descr="A person wearing a costume&#10;&#10;Description automatically generated">
            <a:extLst>
              <a:ext uri="{FF2B5EF4-FFF2-40B4-BE49-F238E27FC236}">
                <a16:creationId xmlns:a16="http://schemas.microsoft.com/office/drawing/2014/main" xmlns="" id="{FDEE5888-8C8C-4719-A674-C437B08415B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64" y="4422975"/>
            <a:ext cx="805483" cy="1196262"/>
          </a:xfrm>
          <a:prstGeom prst="rect">
            <a:avLst/>
          </a:prstGeom>
        </p:spPr>
      </p:pic>
      <p:pic>
        <p:nvPicPr>
          <p:cNvPr id="20" name="Picture 19" descr="A picture containing doll, toy, drawing&#10;&#10;Description automatically generated">
            <a:extLst>
              <a:ext uri="{FF2B5EF4-FFF2-40B4-BE49-F238E27FC236}">
                <a16:creationId xmlns:a16="http://schemas.microsoft.com/office/drawing/2014/main" xmlns="" id="{FE9650FD-7604-4D8E-8EE1-573ABED3228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829" y="4693777"/>
            <a:ext cx="907257" cy="127688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BA7C74D-8FA3-4C38-ABC3-4BC8589A79DA}"/>
              </a:ext>
            </a:extLst>
          </p:cNvPr>
          <p:cNvGrpSpPr/>
          <p:nvPr/>
        </p:nvGrpSpPr>
        <p:grpSpPr>
          <a:xfrm>
            <a:off x="19050" y="4671392"/>
            <a:ext cx="2186608" cy="2186608"/>
            <a:chOff x="1325804" y="2750447"/>
            <a:chExt cx="2186608" cy="2186608"/>
          </a:xfrm>
        </p:grpSpPr>
        <p:pic>
          <p:nvPicPr>
            <p:cNvPr id="16" name="Picture 15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EF6F58DD-522D-492B-98D9-20EB094AF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17" name="Picture 16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D130CCCD-9CD9-47D3-B68B-E5C03471E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19" name="Picture 18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DEDD1739-5D6E-49B2-97FC-C729E710DE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3E7D7B8-24CC-4FC3-AF9A-B10604A9D68B}"/>
              </a:ext>
            </a:extLst>
          </p:cNvPr>
          <p:cNvGrpSpPr/>
          <p:nvPr/>
        </p:nvGrpSpPr>
        <p:grpSpPr>
          <a:xfrm>
            <a:off x="2727541" y="2028262"/>
            <a:ext cx="6156052" cy="3069433"/>
            <a:chOff x="3085151" y="1577082"/>
            <a:chExt cx="5183688" cy="3069433"/>
          </a:xfrm>
          <a:scene3d>
            <a:camera prst="orthographicFront">
              <a:rot lat="0" lon="0" rev="0"/>
            </a:camera>
            <a:lightRig rig="threePt" dir="t"/>
          </a:scene3d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A0A920A7-8A44-4B32-9528-02D320805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BFA083D-9B1A-4E53-A4BB-28B4261A4090}"/>
                </a:ext>
              </a:extLst>
            </p:cNvPr>
            <p:cNvSpPr txBox="1"/>
            <p:nvPr/>
          </p:nvSpPr>
          <p:spPr>
            <a:xfrm>
              <a:off x="3085151" y="2267780"/>
              <a:ext cx="517111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Papyrus" panose="03070502060502030205" pitchFamily="66" charset="0"/>
                  <a:ea typeface="+mn-ea"/>
                  <a:cs typeface="Times New Roman" panose="02020603050405020304" pitchFamily="18" charset="0"/>
                </a:rPr>
                <a:t>Trò ch</a:t>
              </a:r>
              <a:r>
                <a:rPr kumimoji="0" lang="vi-V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Papyrus" panose="03070502060502030205" pitchFamily="66" charset="0"/>
                  <a:ea typeface="+mn-ea"/>
                  <a:cs typeface="Times New Roman" panose="02020603050405020304" pitchFamily="18" charset="0"/>
                </a:rPr>
                <a:t>ơ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Papyrus" panose="03070502060502030205" pitchFamily="66" charset="0"/>
                  <a:ea typeface="+mn-ea"/>
                  <a:cs typeface="Times New Roman" panose="02020603050405020304" pitchFamily="18" charset="0"/>
                </a:rPr>
                <a:t>i: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pyrus" panose="03070502060502030205" pitchFamily="66" charset="0"/>
                  <a:ea typeface="+mn-ea"/>
                  <a:cs typeface="Times New Roman" panose="02020603050405020304" pitchFamily="18" charset="0"/>
                </a:rPr>
                <a:t>Truy tìm kho báu  </a:t>
              </a:r>
            </a:p>
          </p:txBody>
        </p:sp>
      </p:grpSp>
      <p:pic>
        <p:nvPicPr>
          <p:cNvPr id="27" name="sound.mp3">
            <a:hlinkClick r:id="" action="ppaction://media"/>
            <a:extLst>
              <a:ext uri="{FF2B5EF4-FFF2-40B4-BE49-F238E27FC236}">
                <a16:creationId xmlns:a16="http://schemas.microsoft.com/office/drawing/2014/main" xmlns="" id="{FFB26891-153D-488D-B86D-23B73BF00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586181" y="-103113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5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00325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189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E0B4167-542C-49FD-BCFC-1E8E89C10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77" b="91892" l="4231" r="97308">
                        <a14:foregroundMark x1="22846" y1="20199" x2="22846" y2="20199"/>
                        <a14:foregroundMark x1="21385" y1="26316" x2="20615" y2="29730"/>
                        <a14:foregroundMark x1="18923" y1="35562" x2="18000" y2="40114"/>
                        <a14:foregroundMark x1="16538" y1="47368" x2="14077" y2="61309"/>
                        <a14:foregroundMark x1="13154" y1="63300" x2="12846" y2="64154"/>
                        <a14:foregroundMark x1="11231" y1="64723" x2="11231" y2="65576"/>
                        <a14:foregroundMark x1="11846" y1="69986" x2="13769" y2="73969"/>
                        <a14:foregroundMark x1="16385" y1="78378" x2="17462" y2="80370"/>
                        <a14:foregroundMark x1="18308" y1="81792" x2="17692" y2="83499"/>
                        <a14:foregroundMark x1="14077" y1="82930" x2="11846" y2="81508"/>
                        <a14:foregroundMark x1="9231" y1="78663" x2="8769" y2="78663"/>
                        <a14:foregroundMark x1="6538" y1="75960" x2="6538" y2="75960"/>
                        <a14:foregroundMark x1="4231" y1="72546" x2="4231" y2="72546"/>
                        <a14:foregroundMark x1="4385" y1="76814" x2="5000" y2="79516"/>
                        <a14:foregroundMark x1="6231" y1="81223" x2="8308" y2="82930"/>
                        <a14:foregroundMark x1="10308" y1="83784" x2="13769" y2="86060"/>
                        <a14:foregroundMark x1="43308" y1="91323" x2="43308" y2="91323"/>
                        <a14:foregroundMark x1="57000" y1="92176" x2="57846" y2="92176"/>
                        <a14:foregroundMark x1="63308" y1="91323" x2="65308" y2="91323"/>
                        <a14:foregroundMark x1="70154" y1="91323" x2="76077" y2="88762"/>
                        <a14:foregroundMark x1="76077" y1="88762" x2="76077" y2="88762"/>
                        <a14:foregroundMark x1="81231" y1="86060" x2="88462" y2="84068"/>
                        <a14:foregroundMark x1="88462" y1="84068" x2="88462" y2="84068"/>
                        <a14:foregroundMark x1="90462" y1="82930" x2="93308" y2="75391"/>
                        <a14:foregroundMark x1="93308" y1="75391" x2="93308" y2="75391"/>
                        <a14:foregroundMark x1="94077" y1="72831" x2="93615" y2="65861"/>
                        <a14:foregroundMark x1="92846" y1="63016" x2="92846" y2="63016"/>
                        <a14:foregroundMark x1="97308" y1="74822" x2="97308" y2="74822"/>
                        <a14:foregroundMark x1="68154" y1="66999" x2="68154" y2="66999"/>
                        <a14:foregroundMark x1="67692" y1="66430" x2="66077" y2="68137"/>
                        <a14:foregroundMark x1="65923" y1="68137" x2="65923" y2="69132"/>
                        <a14:foregroundMark x1="40923" y1="8677" x2="40923" y2="8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0" y="3105150"/>
            <a:ext cx="13792200" cy="4000500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xmlns="" id="{B6F99492-0FDD-40F8-AE9A-C8968A58C7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82977" y="2100099"/>
            <a:ext cx="1055104" cy="1762366"/>
          </a:xfrm>
          <a:prstGeom prst="rect">
            <a:avLst/>
          </a:prstGeom>
        </p:spPr>
      </p:pic>
      <p:pic>
        <p:nvPicPr>
          <p:cNvPr id="25" name="Picture 24" descr="A picture containing table, sitting, cake, flower&#10;&#10;Description automatically generated">
            <a:extLst>
              <a:ext uri="{FF2B5EF4-FFF2-40B4-BE49-F238E27FC236}">
                <a16:creationId xmlns:a16="http://schemas.microsoft.com/office/drawing/2014/main" xmlns="" id="{6D5E5856-70E9-469B-AD47-810075F7CF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333" b="78704" l="34149" r="63830">
                        <a14:foregroundMark x1="46915" y1="57778" x2="46915" y2="57778"/>
                        <a14:foregroundMark x1="43191" y1="53056" x2="43191" y2="53056"/>
                        <a14:foregroundMark x1="41277" y1="52963" x2="41277" y2="52963"/>
                        <a14:foregroundMark x1="53936" y1="50278" x2="53936" y2="50278"/>
                        <a14:foregroundMark x1="49787" y1="44907" x2="49787" y2="44907"/>
                        <a14:foregroundMark x1="49894" y1="42963" x2="55532" y2="42778"/>
                        <a14:foregroundMark x1="59149" y1="42778" x2="60106" y2="43241"/>
                        <a14:foregroundMark x1="57447" y1="45556" x2="56596" y2="48241"/>
                        <a14:foregroundMark x1="56809" y1="50556" x2="54362" y2="51111"/>
                        <a14:foregroundMark x1="52021" y1="51296" x2="50213" y2="49722"/>
                        <a14:foregroundMark x1="48191" y1="47222" x2="46383" y2="45185"/>
                        <a14:foregroundMark x1="45106" y1="43056" x2="49255" y2="43241"/>
                        <a14:foregroundMark x1="52660" y1="43796" x2="53404" y2="45278"/>
                        <a14:foregroundMark x1="54681" y1="47500" x2="54681" y2="47500"/>
                        <a14:foregroundMark x1="52447" y1="44630" x2="52447" y2="44630"/>
                        <a14:foregroundMark x1="51809" y1="46019" x2="51809" y2="46019"/>
                        <a14:foregroundMark x1="47553" y1="44444" x2="46915" y2="44630"/>
                        <a14:foregroundMark x1="45745" y1="46019" x2="45745" y2="46019"/>
                        <a14:foregroundMark x1="48936" y1="46019" x2="50106" y2="45833"/>
                        <a14:foregroundMark x1="53404" y1="43796" x2="50745" y2="43333"/>
                        <a14:foregroundMark x1="47979" y1="43333" x2="46596" y2="44167"/>
                        <a14:foregroundMark x1="45106" y1="45278" x2="45106" y2="45278"/>
                        <a14:foregroundMark x1="45106" y1="45556" x2="45106" y2="45556"/>
                        <a14:foregroundMark x1="48936" y1="43333" x2="50213" y2="43333"/>
                        <a14:foregroundMark x1="51383" y1="42778" x2="52128" y2="42778"/>
                        <a14:foregroundMark x1="53617" y1="42222" x2="54255" y2="42222"/>
                        <a14:foregroundMark x1="56596" y1="42222" x2="56596" y2="42222"/>
                        <a14:foregroundMark x1="56915" y1="41574" x2="52447" y2="41852"/>
                        <a14:foregroundMark x1="49787" y1="42222" x2="49787" y2="42222"/>
                        <a14:foregroundMark x1="52660" y1="42130" x2="53936" y2="44630"/>
                        <a14:foregroundMark x1="55851" y1="65833" x2="55851" y2="65833"/>
                        <a14:foregroundMark x1="55957" y1="65833" x2="54362" y2="63611"/>
                        <a14:foregroundMark x1="50532" y1="62130" x2="50532" y2="62963"/>
                        <a14:foregroundMark x1="54043" y1="65185" x2="54894" y2="65463"/>
                        <a14:foregroundMark x1="56809" y1="66111" x2="56170" y2="67407"/>
                        <a14:foregroundMark x1="56170" y1="67407" x2="56170" y2="67407"/>
                        <a14:foregroundMark x1="59681" y1="64444" x2="59681" y2="64444"/>
                        <a14:foregroundMark x1="56809" y1="65741" x2="52447" y2="66296"/>
                        <a14:foregroundMark x1="48191" y1="66389" x2="43723" y2="65000"/>
                        <a14:foregroundMark x1="38936" y1="64074" x2="38936" y2="64074"/>
                        <a14:foregroundMark x1="38298" y1="64907" x2="38298" y2="64907"/>
                        <a14:foregroundMark x1="37447" y1="65463" x2="37447" y2="65463"/>
                        <a14:foregroundMark x1="37447" y1="66019" x2="41915" y2="66574"/>
                        <a14:foregroundMark x1="44362" y1="66574" x2="44362" y2="66574"/>
                        <a14:foregroundMark x1="44149" y1="62963" x2="44149" y2="62963"/>
                        <a14:foregroundMark x1="40851" y1="65185" x2="40851" y2="65185"/>
                        <a14:foregroundMark x1="40532" y1="65185" x2="37979" y2="65185"/>
                        <a14:foregroundMark x1="36702" y1="65185" x2="37447" y2="64444"/>
                        <a14:foregroundMark x1="47021" y1="57500" x2="47021" y2="57500"/>
                        <a14:foregroundMark x1="46702" y1="57500" x2="46702" y2="57500"/>
                        <a14:foregroundMark x1="42872" y1="53796" x2="42872" y2="53796"/>
                        <a14:foregroundMark x1="42447" y1="52963" x2="42447" y2="52963"/>
                        <a14:foregroundMark x1="42553" y1="52685" x2="45106" y2="52500"/>
                        <a14:foregroundMark x1="45638" y1="52407" x2="45638" y2="52407"/>
                        <a14:foregroundMark x1="42234" y1="51667" x2="42234" y2="52222"/>
                        <a14:foregroundMark x1="39681" y1="63519" x2="39681" y2="63519"/>
                        <a14:foregroundMark x1="41915" y1="64167" x2="41915" y2="64167"/>
                        <a14:foregroundMark x1="43085" y1="62500" x2="42128" y2="63796"/>
                        <a14:foregroundMark x1="39681" y1="65278" x2="38617" y2="65741"/>
                        <a14:foregroundMark x1="37128" y1="66111" x2="37128" y2="66111"/>
                        <a14:foregroundMark x1="36489" y1="66296" x2="36489" y2="66296"/>
                        <a14:foregroundMark x1="34149" y1="66389" x2="34149" y2="66389"/>
                        <a14:foregroundMark x1="34787" y1="66389" x2="34787" y2="66389"/>
                        <a14:foregroundMark x1="63936" y1="66852" x2="63936" y2="66852"/>
                        <a14:foregroundMark x1="49574" y1="64444" x2="50213" y2="66574"/>
                        <a14:foregroundMark x1="51489" y1="69907" x2="52021" y2="71296"/>
                        <a14:foregroundMark x1="53085" y1="72685" x2="53936" y2="74167"/>
                        <a14:foregroundMark x1="54894" y1="75278" x2="55000" y2="76389"/>
                        <a14:foregroundMark x1="55851" y1="78796" x2="55851" y2="78796"/>
                        <a14:foregroundMark x1="42553" y1="59167" x2="42553" y2="59167"/>
                        <a14:foregroundMark x1="45745" y1="57778" x2="45745" y2="57778"/>
                        <a14:foregroundMark x1="44043" y1="58241" x2="43404" y2="58796"/>
                        <a14:foregroundMark x1="43404" y1="58796" x2="43404" y2="58796"/>
                        <a14:foregroundMark x1="51170" y1="46019" x2="51170" y2="46019"/>
                        <a14:foregroundMark x1="52766" y1="45278" x2="53617" y2="46574"/>
                        <a14:foregroundMark x1="53617" y1="46667" x2="54043" y2="48056"/>
                        <a14:foregroundMark x1="54255" y1="49352" x2="54255" y2="49352"/>
                        <a14:foregroundMark x1="55851" y1="46111" x2="55851" y2="46111"/>
                        <a14:foregroundMark x1="55532" y1="45278" x2="55532" y2="46111"/>
                        <a14:foregroundMark x1="52979" y1="48333" x2="52979" y2="48333"/>
                        <a14:foregroundMark x1="52340" y1="38333" x2="52340" y2="38333"/>
                        <a14:foregroundMark x1="58085" y1="38241" x2="58085" y2="38241"/>
                        <a14:foregroundMark x1="43723" y1="56852" x2="43723" y2="56852"/>
                        <a14:backgroundMark x1="59468" y1="38519" x2="59468" y2="38519"/>
                        <a14:backgroundMark x1="58404" y1="41296" x2="58404" y2="41296"/>
                        <a14:backgroundMark x1="62340" y1="44167" x2="62340" y2="44167"/>
                        <a14:backgroundMark x1="61064" y1="49074" x2="61064" y2="49074"/>
                        <a14:backgroundMark x1="53936" y1="60741" x2="53936" y2="60741"/>
                        <a14:backgroundMark x1="49787" y1="58611" x2="49787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36223" r="34315" b="18837"/>
          <a:stretch/>
        </p:blipFill>
        <p:spPr>
          <a:xfrm flipH="1">
            <a:off x="625117" y="2531420"/>
            <a:ext cx="1597349" cy="237154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EA4C0EA-E004-4805-BC24-525DF12AEA0E}"/>
              </a:ext>
            </a:extLst>
          </p:cNvPr>
          <p:cNvGrpSpPr/>
          <p:nvPr/>
        </p:nvGrpSpPr>
        <p:grpSpPr>
          <a:xfrm>
            <a:off x="19050" y="4671392"/>
            <a:ext cx="2186608" cy="2186608"/>
            <a:chOff x="1325804" y="2750447"/>
            <a:chExt cx="2186608" cy="2186608"/>
          </a:xfrm>
        </p:grpSpPr>
        <p:pic>
          <p:nvPicPr>
            <p:cNvPr id="6" name="Picture 5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741F4D45-0708-4F31-B269-A7BDA43E61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3B1D2928-7792-4039-87D9-840F7A296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9" name="Picture 8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933382FD-6DB1-4B13-A425-342C4E786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pic>
        <p:nvPicPr>
          <p:cNvPr id="28" name="Picture 27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2544D2F1-B988-4C80-ABFB-EC879F8A14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10" name="Picture 9" descr="A person wearing a costume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xmlns="" id="{FDEE5888-8C8C-4719-A674-C437B08415B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373" y="2830869"/>
            <a:ext cx="805483" cy="1196262"/>
          </a:xfrm>
          <a:prstGeom prst="rect">
            <a:avLst/>
          </a:prstGeom>
        </p:spPr>
      </p:pic>
      <p:pic>
        <p:nvPicPr>
          <p:cNvPr id="12" name="Picture 11" descr="A statue of a perso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xmlns="" id="{F51B8BC6-8ACB-4FC4-B1B3-A25C783492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899" y="5387022"/>
            <a:ext cx="857101" cy="1255826"/>
          </a:xfrm>
          <a:prstGeom prst="rect">
            <a:avLst/>
          </a:prstGeom>
        </p:spPr>
      </p:pic>
      <p:pic>
        <p:nvPicPr>
          <p:cNvPr id="14" name="Picture 13" descr="A close up of a toy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xmlns="" id="{AAB5ED5D-E98B-4E7B-914F-F92F4FFD761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558" y="4073260"/>
            <a:ext cx="1055104" cy="1196263"/>
          </a:xfrm>
          <a:prstGeom prst="rect">
            <a:avLst/>
          </a:prstGeom>
        </p:spPr>
      </p:pic>
      <p:pic>
        <p:nvPicPr>
          <p:cNvPr id="18" name="Picture 17" descr="A picture containing snow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xmlns="" id="{BC6B14D9-8F5C-4833-BA8F-F9FF9F755A2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389" y="4720068"/>
            <a:ext cx="1232834" cy="1539508"/>
          </a:xfrm>
          <a:prstGeom prst="rect">
            <a:avLst/>
          </a:prstGeom>
        </p:spPr>
      </p:pic>
      <p:pic>
        <p:nvPicPr>
          <p:cNvPr id="20" name="Picture 19" descr="A picture containing doll, toy, drawing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xmlns="" id="{FE9650FD-7604-4D8E-8EE1-573ABED3228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46" y="3475975"/>
            <a:ext cx="907257" cy="1276880"/>
          </a:xfrm>
          <a:prstGeom prst="rect">
            <a:avLst/>
          </a:prstGeom>
        </p:spPr>
      </p:pic>
      <p:pic>
        <p:nvPicPr>
          <p:cNvPr id="22" name="Picture 21" descr="A person wearing a costume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xmlns="" id="{DCB7AC18-0EE7-40A9-8DCD-AE06F216F33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754" y="2531419"/>
            <a:ext cx="1055104" cy="1714544"/>
          </a:xfrm>
          <a:prstGeom prst="rect">
            <a:avLst/>
          </a:prstGeom>
        </p:spPr>
      </p:pic>
      <p:pic>
        <p:nvPicPr>
          <p:cNvPr id="30" name="Picture 29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7FF2B8BF-4B97-42BB-8739-6221CCF1C5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1" name="Picture 30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71E1F444-E0CF-4381-A22B-DC22B7FCB2B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83" y="2198389"/>
            <a:ext cx="1751881" cy="2704578"/>
          </a:xfrm>
          <a:prstGeom prst="rect">
            <a:avLst/>
          </a:prstGeom>
        </p:spPr>
      </p:pic>
      <p:pic>
        <p:nvPicPr>
          <p:cNvPr id="32" name="Picture 31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BED3996D-AB3E-424F-80EC-38FC7F38D04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3" name="Picture 32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40ED74D5-E7EB-4211-AA3A-316781AE7F0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49" y="2787225"/>
            <a:ext cx="1751881" cy="2704578"/>
          </a:xfrm>
          <a:prstGeom prst="rect">
            <a:avLst/>
          </a:prstGeom>
        </p:spPr>
      </p:pic>
      <p:pic>
        <p:nvPicPr>
          <p:cNvPr id="36" name="Picture 35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0DA8C9F0-33B1-4CC8-B4A3-3E9CA28234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7" name="Picture 36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7A075C0E-BCBB-4307-98AE-7FAC25B5729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60" y="1518861"/>
            <a:ext cx="1751881" cy="2704578"/>
          </a:xfrm>
          <a:prstGeom prst="rect">
            <a:avLst/>
          </a:prstGeom>
        </p:spPr>
      </p:pic>
      <p:pic>
        <p:nvPicPr>
          <p:cNvPr id="38" name="Picture 37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02322EE3-A189-4102-85C0-1FC6F1463A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9" name="Picture 38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FB5035D7-9305-4CB1-A381-ED84DD05A63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70" y="870857"/>
            <a:ext cx="1751881" cy="3476407"/>
          </a:xfrm>
          <a:prstGeom prst="rect">
            <a:avLst/>
          </a:prstGeom>
        </p:spPr>
      </p:pic>
      <p:pic>
        <p:nvPicPr>
          <p:cNvPr id="40" name="Picture 39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9ADBC3EB-86B3-4DEA-8457-F3DD79C27A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41" name="Picture 40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538B8DC5-E822-41DB-B9B6-3483C23BC3B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42" y="2981282"/>
            <a:ext cx="1751881" cy="3476407"/>
          </a:xfrm>
          <a:prstGeom prst="rect">
            <a:avLst/>
          </a:prstGeom>
        </p:spPr>
      </p:pic>
      <p:pic>
        <p:nvPicPr>
          <p:cNvPr id="29" name="Picture 28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F5BDAB31-575F-4571-AFFA-10217A34B78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22" y="4073260"/>
            <a:ext cx="1751881" cy="270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0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4" presetClass="pat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00325 -0.0203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28295 -0.0053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1" y="-27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34636 -0.3055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18" y="-15278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12591 -0.2238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1204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40925 -0.38079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56" y="-1905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1.48148E-6 L 0.53854 -0.3944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49" y="-19722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8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68216 -0.0625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3125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223022" y="2468649"/>
              <a:ext cx="32396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 dm = ? cm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pic>
        <p:nvPicPr>
          <p:cNvPr id="32" name="Picture 31" descr="A picture containing doll, toy, drawing&#10;&#10;Description automatically generated">
            <a:extLst>
              <a:ext uri="{FF2B5EF4-FFF2-40B4-BE49-F238E27FC236}">
                <a16:creationId xmlns:a16="http://schemas.microsoft.com/office/drawing/2014/main" xmlns="" id="{3DB79855-5D64-4736-B372-1CFADAD9FF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2" y="3626265"/>
            <a:ext cx="907257" cy="1276880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5000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5887939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hlinkClick r:id="rId22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03904" y="1605537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9408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 km = ? m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1541106" y="6067976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10000 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5859283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1000</a:t>
            </a: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34846" y="1528458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42" descr="A person wearing a costume&#10;&#10;Description automatically generated">
            <a:extLst>
              <a:ext uri="{FF2B5EF4-FFF2-40B4-BE49-F238E27FC236}">
                <a16:creationId xmlns:a16="http://schemas.microsoft.com/office/drawing/2014/main" xmlns="" id="{0A305CFB-B874-451A-B896-9EBBAE0D177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38" y="3743320"/>
            <a:ext cx="805483" cy="1196262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79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0013 0.1759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52" grpId="0" animBg="1"/>
      <p:bldP spid="52" grpId="1" animBg="1"/>
      <p:bldP spid="55" grpId="0" animBg="1"/>
      <p:bldP spid="55" grpId="1" animBg="1"/>
      <p:bldP spid="57" grpId="0" animBg="1"/>
      <p:bldP spid="57" grpId="1" animBg="1"/>
      <p:bldP spid="57" grpId="2" animBg="1"/>
      <p:bldP spid="41" grpId="0"/>
      <p:bldP spid="38" grpId="0"/>
      <p:bldP spid="56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2000 cm = ? m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5876911" y="526821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1588917" y="5295620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200000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12632" y="1572549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42" descr="A statue of a person&#10;&#10;Description automatically generated">
            <a:extLst>
              <a:ext uri="{FF2B5EF4-FFF2-40B4-BE49-F238E27FC236}">
                <a16:creationId xmlns:a16="http://schemas.microsoft.com/office/drawing/2014/main" xmlns="" id="{156B0251-FB36-4B6B-AE96-08C26C22E0A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34" y="3475455"/>
            <a:ext cx="1055103" cy="1577284"/>
          </a:xfrm>
          <a:prstGeom prst="rect">
            <a:avLst/>
          </a:prstGeom>
        </p:spPr>
      </p:pic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65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-0.0013 0.1759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 km = ? dm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5843472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50000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35197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5000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34388" y="1518044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picture containing snow&#10;&#10;Description automatically generated">
            <a:extLst>
              <a:ext uri="{FF2B5EF4-FFF2-40B4-BE49-F238E27FC236}">
                <a16:creationId xmlns:a16="http://schemas.microsoft.com/office/drawing/2014/main" xmlns="" id="{24BD13A6-42BD-4873-AAFF-F212D84800B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167" y="3352820"/>
            <a:ext cx="1232834" cy="1539508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48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-0.0013 0.17592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60 m = ? cm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5835197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600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1546067" y="5295620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6000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14475" y="1559593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person wearing a costume&#10;&#10;Description automatically generated">
            <a:extLst>
              <a:ext uri="{FF2B5EF4-FFF2-40B4-BE49-F238E27FC236}">
                <a16:creationId xmlns:a16="http://schemas.microsoft.com/office/drawing/2014/main" xmlns="" id="{BFE9A73D-1266-42BA-9DB7-5516AF50CB9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475" y="3231296"/>
            <a:ext cx="1055104" cy="1714544"/>
          </a:xfrm>
          <a:prstGeom prst="rect">
            <a:avLst/>
          </a:prstGeom>
        </p:spPr>
      </p:pic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08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00131 0.1759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xmlns="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xmlns="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xmlns="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xmlns="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xmlns="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95000 cm= ? m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xmlns="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xmlns="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xmlns="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9500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xmlns="" id="{A8DA704D-2BB9-418F-9E09-4530A9173CCF}"/>
              </a:ext>
            </a:extLst>
          </p:cNvPr>
          <p:cNvSpPr/>
          <p:nvPr/>
        </p:nvSpPr>
        <p:spPr>
          <a:xfrm flipH="1">
            <a:off x="585812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950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xmlns="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950000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xmlns="" id="{47E3DCAB-9C97-450B-9674-B91BF34D1E70}"/>
              </a:ext>
            </a:extLst>
          </p:cNvPr>
          <p:cNvSpPr/>
          <p:nvPr/>
        </p:nvSpPr>
        <p:spPr>
          <a:xfrm flipH="1">
            <a:off x="5814849" y="5273142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xmlns="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4687172-D2D3-460E-9192-0005703A5540}"/>
              </a:ext>
            </a:extLst>
          </p:cNvPr>
          <p:cNvGrpSpPr/>
          <p:nvPr/>
        </p:nvGrpSpPr>
        <p:grpSpPr>
          <a:xfrm>
            <a:off x="3226806" y="154756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xmlns="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xmlns="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close up of a toy&#10;&#10;Description automatically generated">
            <a:extLst>
              <a:ext uri="{FF2B5EF4-FFF2-40B4-BE49-F238E27FC236}">
                <a16:creationId xmlns:a16="http://schemas.microsoft.com/office/drawing/2014/main" xmlns="" id="{786E15FB-67E3-4258-959F-C6370C61ADB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737" y="3691955"/>
            <a:ext cx="1055104" cy="1196263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xmlns="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4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-0.0013 0.1759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41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486</Words>
  <Application>Microsoft Office PowerPoint</Application>
  <PresentationFormat>Custom</PresentationFormat>
  <Paragraphs>149</Paragraphs>
  <Slides>17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自定义设计方案</vt:lpstr>
      <vt:lpstr>第一PPT，www.1ppt.com</vt:lpstr>
      <vt:lpstr>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35</cp:revision>
  <dcterms:created xsi:type="dcterms:W3CDTF">2021-07-09T06:30:31Z</dcterms:created>
  <dcterms:modified xsi:type="dcterms:W3CDTF">2023-03-18T04:04:47Z</dcterms:modified>
</cp:coreProperties>
</file>