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5" r:id="rId2"/>
    <p:sldMasterId id="2147483700" r:id="rId3"/>
    <p:sldMasterId id="2147483734" r:id="rId4"/>
  </p:sldMasterIdLst>
  <p:notesMasterIdLst>
    <p:notesMasterId r:id="rId15"/>
  </p:notesMasterIdLst>
  <p:sldIdLst>
    <p:sldId id="257" r:id="rId5"/>
    <p:sldId id="2007577125" r:id="rId6"/>
    <p:sldId id="311" r:id="rId7"/>
    <p:sldId id="317" r:id="rId8"/>
    <p:sldId id="2007577126" r:id="rId9"/>
    <p:sldId id="312" r:id="rId10"/>
    <p:sldId id="313" r:id="rId11"/>
    <p:sldId id="2007577132" r:id="rId12"/>
    <p:sldId id="318" r:id="rId13"/>
    <p:sldId id="2007577134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2EB6F-4790-400A-B15A-C5483A8440ED}" type="datetimeFigureOut">
              <a:rPr lang="vi-VN" smtClean="0"/>
              <a:t>29/03/2022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4526B-0CAE-42B2-A35D-4BEA89BC56E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88674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200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5986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2546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94657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84949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6795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7113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162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08043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9541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575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30313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85557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7141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2022/3/29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44774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304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614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2022/3/29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720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87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1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2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4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54242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7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6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5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77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99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1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06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52293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2022/3/29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55228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2022/3/29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4246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62232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2022/3/29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99228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25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26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7059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5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0537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98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13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6577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73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0461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9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47455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89406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8.tmp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29995" y="1076457"/>
            <a:ext cx="8791213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5E3C32F0-F9F1-445B-827B-C46CFE26FF32}"/>
              </a:ext>
            </a:extLst>
          </p:cNvPr>
          <p:cNvSpPr/>
          <p:nvPr/>
        </p:nvSpPr>
        <p:spPr>
          <a:xfrm>
            <a:off x="8830101" y="95534"/>
            <a:ext cx="3361899" cy="35484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29/3/2022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46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853894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3465057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1, 2, 3, 4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75 + 76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4055341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03188" y="222429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Viết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vở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Tập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viết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22 + 23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20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Ba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29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17931" y="1606793"/>
            <a:ext cx="7166041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60: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2430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52510" y="368425"/>
            <a:ext cx="4331248" cy="584775"/>
            <a:chOff x="1296327" y="1645183"/>
            <a:chExt cx="3653454" cy="584775"/>
          </a:xfrm>
        </p:grpSpPr>
        <p:sp>
          <p:nvSpPr>
            <p:cNvPr id="4" name="TextBox 3"/>
            <p:cNvSpPr txBox="1"/>
            <p:nvPr/>
          </p:nvSpPr>
          <p:spPr>
            <a:xfrm>
              <a:off x="1906151" y="1645183"/>
              <a:ext cx="30436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(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theo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mẫu</a:t>
              </a: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).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011936" y="1271364"/>
            <a:ext cx="13239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452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273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709954" y="1870760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1821180" y="2895225"/>
            <a:ext cx="12755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991605" y="2978755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256398" y="2978755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509860" y="2980588"/>
            <a:ext cx="44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171012" y="1390931"/>
            <a:ext cx="7524715" cy="19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5,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5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12,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thêm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5, 5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cộng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7,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7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541464" y="3760212"/>
            <a:ext cx="1147790" cy="1569660"/>
            <a:chOff x="1566470" y="2095726"/>
            <a:chExt cx="1147790" cy="1569660"/>
          </a:xfrm>
        </p:grpSpPr>
        <p:grpSp>
          <p:nvGrpSpPr>
            <p:cNvPr id="39" name="Group 38"/>
            <p:cNvGrpSpPr/>
            <p:nvPr/>
          </p:nvGrpSpPr>
          <p:grpSpPr>
            <a:xfrm>
              <a:off x="1566470" y="2095726"/>
              <a:ext cx="1147790" cy="1569660"/>
              <a:chOff x="1697011" y="2095726"/>
              <a:chExt cx="1147790" cy="1569660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1934771" y="2095726"/>
                <a:ext cx="91003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381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342</a:t>
                </a: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1697011" y="2418890"/>
                <a:ext cx="23776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40" name="Straight Connector 39"/>
            <p:cNvCxnSpPr/>
            <p:nvPr/>
          </p:nvCxnSpPr>
          <p:spPr>
            <a:xfrm>
              <a:off x="1768475" y="3521075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6640264" y="3760212"/>
            <a:ext cx="1147790" cy="1478418"/>
            <a:chOff x="1566470" y="2095726"/>
            <a:chExt cx="1147790" cy="1478418"/>
          </a:xfrm>
        </p:grpSpPr>
        <p:grpSp>
          <p:nvGrpSpPr>
            <p:cNvPr id="45" name="Group 44"/>
            <p:cNvGrpSpPr/>
            <p:nvPr/>
          </p:nvGrpSpPr>
          <p:grpSpPr>
            <a:xfrm>
              <a:off x="1566470" y="2095726"/>
              <a:ext cx="1147790" cy="1478418"/>
              <a:chOff x="1697011" y="2095726"/>
              <a:chExt cx="1147790" cy="1478418"/>
            </a:xfrm>
          </p:grpSpPr>
          <p:sp>
            <p:nvSpPr>
              <p:cNvPr id="47" name="TextBox 46"/>
              <p:cNvSpPr txBox="1"/>
              <p:nvPr/>
            </p:nvSpPr>
            <p:spPr>
              <a:xfrm>
                <a:off x="1934771" y="2095726"/>
                <a:ext cx="910030" cy="14784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550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192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1697011" y="2418890"/>
                <a:ext cx="23776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46" name="Straight Connector 45"/>
            <p:cNvCxnSpPr/>
            <p:nvPr/>
          </p:nvCxnSpPr>
          <p:spPr>
            <a:xfrm>
              <a:off x="1768475" y="3521075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/>
          <p:cNvSpPr/>
          <p:nvPr/>
        </p:nvSpPr>
        <p:spPr>
          <a:xfrm>
            <a:off x="2036224" y="1067621"/>
            <a:ext cx="458710" cy="463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.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20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4" grpId="0"/>
      <p:bldP spid="35" grpId="0" uiExpand="1"/>
      <p:bldP spid="36" grpId="0" uiExpand="1"/>
      <p:bldP spid="37" grpId="0" uiExpand="1" build="p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0728" y="1021002"/>
            <a:ext cx="10266071" cy="15924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56182" y="633930"/>
            <a:ext cx="4696478" cy="584775"/>
            <a:chOff x="1296327" y="1641948"/>
            <a:chExt cx="4696478" cy="584775"/>
          </a:xfrm>
        </p:grpSpPr>
        <p:sp>
          <p:nvSpPr>
            <p:cNvPr id="4" name="TextBox 3"/>
            <p:cNvSpPr txBox="1"/>
            <p:nvPr/>
          </p:nvSpPr>
          <p:spPr>
            <a:xfrm>
              <a:off x="1893418" y="1641948"/>
              <a:ext cx="40993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Đặt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rồi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tính</a:t>
              </a:r>
              <a:r>
                <a:rPr lang="en-US" sz="3200" dirty="0">
                  <a:solidFill>
                    <a:prstClr val="black"/>
                  </a:solidFill>
                  <a:latin typeface="Arial"/>
                </a:rPr>
                <a:t>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26770" y="2265464"/>
            <a:ext cx="1147790" cy="1384995"/>
            <a:chOff x="1566470" y="2095726"/>
            <a:chExt cx="1147790" cy="1384995"/>
          </a:xfrm>
        </p:grpSpPr>
        <p:grpSp>
          <p:nvGrpSpPr>
            <p:cNvPr id="7" name="Group 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457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452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697011" y="2418890"/>
                <a:ext cx="23776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8" name="Straight Connector 7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3937987" y="2265464"/>
            <a:ext cx="1147790" cy="1384995"/>
            <a:chOff x="1566470" y="2095726"/>
            <a:chExt cx="1147790" cy="1384995"/>
          </a:xfrm>
        </p:grpSpPr>
        <p:grpSp>
          <p:nvGrpSpPr>
            <p:cNvPr id="12" name="Group 11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326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 29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13" name="Straight Connector 12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6665105" y="2265464"/>
            <a:ext cx="1147790" cy="1384995"/>
            <a:chOff x="1566470" y="2095726"/>
            <a:chExt cx="1147790" cy="1384995"/>
          </a:xfrm>
        </p:grpSpPr>
        <p:grpSp>
          <p:nvGrpSpPr>
            <p:cNvPr id="17" name="Group 16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762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184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18" name="Straight Connector 17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9110270" y="2265464"/>
            <a:ext cx="1147790" cy="1384995"/>
            <a:chOff x="1566470" y="2095726"/>
            <a:chExt cx="1147790" cy="1384995"/>
          </a:xfrm>
        </p:grpSpPr>
        <p:grpSp>
          <p:nvGrpSpPr>
            <p:cNvPr id="22" name="Group 21"/>
            <p:cNvGrpSpPr/>
            <p:nvPr/>
          </p:nvGrpSpPr>
          <p:grpSpPr>
            <a:xfrm>
              <a:off x="1566470" y="2095726"/>
              <a:ext cx="1147790" cy="1384995"/>
              <a:chOff x="1697011" y="2095726"/>
              <a:chExt cx="1147790" cy="1384995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1934771" y="2095726"/>
                <a:ext cx="91003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546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172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697011" y="2418890"/>
                <a:ext cx="36393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+</a:t>
                </a:r>
              </a:p>
            </p:txBody>
          </p:sp>
        </p:grpSp>
        <p:cxnSp>
          <p:nvCxnSpPr>
            <p:cNvPr id="23" name="Straight Connector 22"/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1141476" y="1558169"/>
            <a:ext cx="988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457 + 452          326 + 29             762 + 184           546 + 172 </a:t>
            </a:r>
          </a:p>
        </p:txBody>
      </p:sp>
    </p:spTree>
    <p:extLst>
      <p:ext uri="{BB962C8B-B14F-4D97-AF65-F5344CB8AC3E}">
        <p14:creationId xmlns:p14="http://schemas.microsoft.com/office/powerpoint/2010/main" val="311980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1624560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37362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89022" y="2187319"/>
            <a:ext cx="7229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tr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Wingdings" panose="05000000000000000000" pitchFamily="2" charset="2"/>
              </a:rPr>
              <a:t>84)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000796" y="2943021"/>
            <a:ext cx="7260937" cy="1232518"/>
            <a:chOff x="3000796" y="2943021"/>
            <a:chExt cx="7260937" cy="1232518"/>
          </a:xfrm>
        </p:grpSpPr>
        <p:sp>
          <p:nvSpPr>
            <p:cNvPr id="40" name="TextBox 39"/>
            <p:cNvSpPr txBox="1"/>
            <p:nvPr/>
          </p:nvSpPr>
          <p:spPr>
            <a:xfrm>
              <a:off x="3133114" y="2943021"/>
              <a:ext cx="10140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457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138294" y="3575600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452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00796" y="3265027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+</a:t>
              </a:r>
            </a:p>
          </p:txBody>
        </p:sp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3279822" y="4069437"/>
              <a:ext cx="656073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184322" y="2950597"/>
              <a:ext cx="9981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326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428201" y="3590764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29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48" name="Straight Connector 47"/>
            <p:cNvCxnSpPr>
              <a:cxnSpLocks/>
            </p:cNvCxnSpPr>
            <p:nvPr/>
          </p:nvCxnSpPr>
          <p:spPr>
            <a:xfrm flipV="1">
              <a:off x="5313634" y="4056185"/>
              <a:ext cx="649844" cy="662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7179970" y="2957819"/>
              <a:ext cx="9541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762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266851" y="3570662"/>
              <a:ext cx="10565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184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53" name="Straight Connector 52"/>
            <p:cNvCxnSpPr>
              <a:cxnSpLocks/>
            </p:cNvCxnSpPr>
            <p:nvPr/>
          </p:nvCxnSpPr>
          <p:spPr>
            <a:xfrm flipV="1">
              <a:off x="7361884" y="4068911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4925904" y="3285124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+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948387" y="3271647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+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9174425" y="2964447"/>
              <a:ext cx="1087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>
                  <a:solidFill>
                    <a:prstClr val="black"/>
                  </a:solidFill>
                  <a:latin typeface="HP001 4 hàng" panose="020B0603050302020204" pitchFamily="34" charset="0"/>
                </a:rPr>
                <a:t>546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9274165" y="3575112"/>
              <a:ext cx="9192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HP001 4 hàng" panose="020B0603050302020204" pitchFamily="34" charset="0"/>
                </a:rPr>
                <a:t>172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endParaRPr>
            </a:p>
          </p:txBody>
        </p:sp>
        <p:cxnSp>
          <p:nvCxnSpPr>
            <p:cNvPr id="62" name="Straight Connector 61"/>
            <p:cNvCxnSpPr>
              <a:cxnSpLocks/>
            </p:cNvCxnSpPr>
            <p:nvPr/>
          </p:nvCxnSpPr>
          <p:spPr>
            <a:xfrm flipV="1">
              <a:off x="9369591" y="4075539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8956094" y="3278275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ea typeface="+mn-ea"/>
                  <a:cs typeface="+mn-cs"/>
                </a:rPr>
                <a:t>+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DC26297F-EDFC-484D-8DAC-54C2DF9FE356}"/>
              </a:ext>
            </a:extLst>
          </p:cNvPr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Ba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29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3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72857E80-3C17-426B-BD95-CE76903C9A3E}"/>
              </a:ext>
            </a:extLst>
          </p:cNvPr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6BC7C56D-1C26-4DD0-84C0-67E7720AA7EB}"/>
              </a:ext>
            </a:extLst>
          </p:cNvPr>
          <p:cNvSpPr txBox="1"/>
          <p:nvPr/>
        </p:nvSpPr>
        <p:spPr>
          <a:xfrm>
            <a:off x="3917931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60: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t2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614" y="198783"/>
            <a:ext cx="9410375" cy="205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1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1802" y="600918"/>
            <a:ext cx="6039918" cy="592387"/>
            <a:chOff x="1296327" y="1647588"/>
            <a:chExt cx="6039918" cy="592387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655200"/>
              <a:ext cx="54693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Tính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nhẩm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(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theo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mẫu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).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05640" y="1232126"/>
            <a:ext cx="54693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Mẫu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400   +   200   = 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036870" y="1232126"/>
            <a:ext cx="54693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300   +   700 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950577" y="4076926"/>
            <a:ext cx="3376783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a) 200 + 600 =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950577" y="4877026"/>
            <a:ext cx="38141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 500 + 400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628601" y="4076926"/>
            <a:ext cx="3959879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c) 400 + 600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628602" y="4877026"/>
            <a:ext cx="39598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d) 100 + 900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8326" y="2484601"/>
            <a:ext cx="54693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Nhẩm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+ 2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= 6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trăm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23091" y="3126661"/>
            <a:ext cx="54693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400 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   200  =  600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68956" y="2482877"/>
            <a:ext cx="54693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Nhẩm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3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+ 7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= 10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trăm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38792" y="3111725"/>
            <a:ext cx="54693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300 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   700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= 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165393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48" grpId="0"/>
      <p:bldP spid="49" grpId="0"/>
      <p:bldP spid="50" grpId="0"/>
      <p:bldP spid="51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2882" y="216868"/>
            <a:ext cx="11870092" cy="2097690"/>
            <a:chOff x="1296327" y="1567956"/>
            <a:chExt cx="10172498" cy="2097690"/>
          </a:xfrm>
        </p:grpSpPr>
        <p:sp>
          <p:nvSpPr>
            <p:cNvPr id="3" name="TextBox 2"/>
            <p:cNvSpPr txBox="1"/>
            <p:nvPr/>
          </p:nvSpPr>
          <p:spPr>
            <a:xfrm>
              <a:off x="1866915" y="1567956"/>
              <a:ext cx="9601910" cy="2097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Một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đàn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sếu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bay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về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phương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nam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tránh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rét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Ngày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thứ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nhất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đàn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sếu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bay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được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248 km.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Ngày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thứ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đàn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sếu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bay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được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nhiều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hơn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ngày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thứ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nhất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70 km.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ngày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thứ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đàn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sếu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bay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được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bao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nhiêu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ki-lô-mét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21906" y="2486836"/>
            <a:ext cx="7447201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    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248km</a:t>
            </a: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70km</a:t>
            </a:r>
          </a:p>
          <a:p>
            <a:pPr marL="0" marR="0" lvl="0" indent="0" algn="l" defTabSz="914400" rtl="0" eaLnBrk="1" fontAlgn="auto" latinLnBrk="0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… </a:t>
            </a:r>
            <a:r>
              <a:rPr lang="en-US" sz="2800" dirty="0" err="1" smtClean="0">
                <a:solidFill>
                  <a:prstClr val="black"/>
                </a:solidFill>
                <a:latin typeface="Arial"/>
              </a:rPr>
              <a:t>ki-lô-mét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2F20C7CB-4639-4F21-8FFF-126D119E9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923" y="2231420"/>
            <a:ext cx="4282109" cy="3556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055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07218" y="347546"/>
            <a:ext cx="32406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4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( </a:t>
            </a:r>
            <a:r>
              <a:rPr kumimoji="0" lang="en-US" sz="32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85)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130477" y="961198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289" y="4142179"/>
            <a:ext cx="9030395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524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5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6849110" y="4685221"/>
            <a:ext cx="1968500" cy="5245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264 + 375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260340" y="5233227"/>
            <a:ext cx="1968500" cy="5245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153 + 450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083050" y="5876484"/>
            <a:ext cx="1968500" cy="52451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246 + 347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914130" y="4672521"/>
            <a:ext cx="111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02500" y="5242126"/>
            <a:ext cx="58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108700" y="5877129"/>
            <a:ext cx="58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1544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2613660" y="1541336"/>
            <a:ext cx="4904740" cy="4795520"/>
            <a:chOff x="3197860" y="822960"/>
            <a:chExt cx="4904740" cy="4795520"/>
          </a:xfrm>
        </p:grpSpPr>
        <p:grpSp>
          <p:nvGrpSpPr>
            <p:cNvPr id="20" name="Group 19"/>
            <p:cNvGrpSpPr/>
            <p:nvPr/>
          </p:nvGrpSpPr>
          <p:grpSpPr>
            <a:xfrm>
              <a:off x="3197860" y="822960"/>
              <a:ext cx="4904740" cy="4795520"/>
              <a:chOff x="4277360" y="1013460"/>
              <a:chExt cx="4904740" cy="4795520"/>
            </a:xfrm>
          </p:grpSpPr>
          <p:pic>
            <p:nvPicPr>
              <p:cNvPr id="2" name="Picture 1" descr="Screen Clipping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2277" t="5251" r="29708" b="78365"/>
              <a:stretch/>
            </p:blipFill>
            <p:spPr>
              <a:xfrm>
                <a:off x="6870700" y="1138941"/>
                <a:ext cx="2311400" cy="863849"/>
              </a:xfrm>
              <a:prstGeom prst="rect">
                <a:avLst/>
              </a:prstGeom>
            </p:spPr>
          </p:pic>
          <p:grpSp>
            <p:nvGrpSpPr>
              <p:cNvPr id="7" name="Group 6"/>
              <p:cNvGrpSpPr/>
              <p:nvPr/>
            </p:nvGrpSpPr>
            <p:grpSpPr>
              <a:xfrm>
                <a:off x="4338320" y="1013460"/>
                <a:ext cx="3931920" cy="4564380"/>
                <a:chOff x="4541520" y="1013460"/>
                <a:chExt cx="3931920" cy="4564380"/>
              </a:xfrm>
            </p:grpSpPr>
            <p:sp>
              <p:nvSpPr>
                <p:cNvPr id="4" name="Freeform 3"/>
                <p:cNvSpPr/>
                <p:nvPr/>
              </p:nvSpPr>
              <p:spPr>
                <a:xfrm>
                  <a:off x="4602480" y="1013460"/>
                  <a:ext cx="3870960" cy="3406140"/>
                </a:xfrm>
                <a:custGeom>
                  <a:avLst/>
                  <a:gdLst>
                    <a:gd name="connsiteX0" fmla="*/ 3870960 w 3870960"/>
                    <a:gd name="connsiteY0" fmla="*/ 129540 h 3406140"/>
                    <a:gd name="connsiteX1" fmla="*/ 3794760 w 3870960"/>
                    <a:gd name="connsiteY1" fmla="*/ 0 h 3406140"/>
                    <a:gd name="connsiteX2" fmla="*/ 1699260 w 3870960"/>
                    <a:gd name="connsiteY2" fmla="*/ 0 h 3406140"/>
                    <a:gd name="connsiteX3" fmla="*/ 1531620 w 3870960"/>
                    <a:gd name="connsiteY3" fmla="*/ 304800 h 3406140"/>
                    <a:gd name="connsiteX4" fmla="*/ 1188720 w 3870960"/>
                    <a:gd name="connsiteY4" fmla="*/ 304800 h 3406140"/>
                    <a:gd name="connsiteX5" fmla="*/ 1028700 w 3870960"/>
                    <a:gd name="connsiteY5" fmla="*/ 609600 h 3406140"/>
                    <a:gd name="connsiteX6" fmla="*/ 1181100 w 3870960"/>
                    <a:gd name="connsiteY6" fmla="*/ 899160 h 3406140"/>
                    <a:gd name="connsiteX7" fmla="*/ 1554480 w 3870960"/>
                    <a:gd name="connsiteY7" fmla="*/ 899160 h 3406140"/>
                    <a:gd name="connsiteX8" fmla="*/ 1706880 w 3870960"/>
                    <a:gd name="connsiteY8" fmla="*/ 594360 h 3406140"/>
                    <a:gd name="connsiteX9" fmla="*/ 2034540 w 3870960"/>
                    <a:gd name="connsiteY9" fmla="*/ 594360 h 3406140"/>
                    <a:gd name="connsiteX10" fmla="*/ 2217420 w 3870960"/>
                    <a:gd name="connsiteY10" fmla="*/ 777240 h 3406140"/>
                    <a:gd name="connsiteX11" fmla="*/ 2042160 w 3870960"/>
                    <a:gd name="connsiteY11" fmla="*/ 1226820 h 3406140"/>
                    <a:gd name="connsiteX12" fmla="*/ 1706880 w 3870960"/>
                    <a:gd name="connsiteY12" fmla="*/ 1226820 h 3406140"/>
                    <a:gd name="connsiteX13" fmla="*/ 1531620 w 3870960"/>
                    <a:gd name="connsiteY13" fmla="*/ 1524000 h 3406140"/>
                    <a:gd name="connsiteX14" fmla="*/ 1706880 w 3870960"/>
                    <a:gd name="connsiteY14" fmla="*/ 1821180 h 3406140"/>
                    <a:gd name="connsiteX15" fmla="*/ 1531620 w 3870960"/>
                    <a:gd name="connsiteY15" fmla="*/ 2118360 h 3406140"/>
                    <a:gd name="connsiteX16" fmla="*/ 1203960 w 3870960"/>
                    <a:gd name="connsiteY16" fmla="*/ 2118360 h 3406140"/>
                    <a:gd name="connsiteX17" fmla="*/ 1028700 w 3870960"/>
                    <a:gd name="connsiteY17" fmla="*/ 1828800 h 3406140"/>
                    <a:gd name="connsiteX18" fmla="*/ 1196340 w 3870960"/>
                    <a:gd name="connsiteY18" fmla="*/ 1524000 h 3406140"/>
                    <a:gd name="connsiteX19" fmla="*/ 1021080 w 3870960"/>
                    <a:gd name="connsiteY19" fmla="*/ 1211580 h 3406140"/>
                    <a:gd name="connsiteX20" fmla="*/ 670560 w 3870960"/>
                    <a:gd name="connsiteY20" fmla="*/ 1211580 h 3406140"/>
                    <a:gd name="connsiteX21" fmla="*/ 502920 w 3870960"/>
                    <a:gd name="connsiteY21" fmla="*/ 1516380 h 3406140"/>
                    <a:gd name="connsiteX22" fmla="*/ 670560 w 3870960"/>
                    <a:gd name="connsiteY22" fmla="*/ 1813560 h 3406140"/>
                    <a:gd name="connsiteX23" fmla="*/ 502920 w 3870960"/>
                    <a:gd name="connsiteY23" fmla="*/ 2125980 h 3406140"/>
                    <a:gd name="connsiteX24" fmla="*/ 167640 w 3870960"/>
                    <a:gd name="connsiteY24" fmla="*/ 2125980 h 3406140"/>
                    <a:gd name="connsiteX25" fmla="*/ 0 w 3870960"/>
                    <a:gd name="connsiteY25" fmla="*/ 2446020 h 3406140"/>
                    <a:gd name="connsiteX26" fmla="*/ 160020 w 3870960"/>
                    <a:gd name="connsiteY26" fmla="*/ 2743200 h 3406140"/>
                    <a:gd name="connsiteX27" fmla="*/ 533400 w 3870960"/>
                    <a:gd name="connsiteY27" fmla="*/ 2743200 h 3406140"/>
                    <a:gd name="connsiteX28" fmla="*/ 685800 w 3870960"/>
                    <a:gd name="connsiteY28" fmla="*/ 2430780 h 3406140"/>
                    <a:gd name="connsiteX29" fmla="*/ 1028700 w 3870960"/>
                    <a:gd name="connsiteY29" fmla="*/ 2438400 h 3406140"/>
                    <a:gd name="connsiteX30" fmla="*/ 1203960 w 3870960"/>
                    <a:gd name="connsiteY30" fmla="*/ 2735580 h 3406140"/>
                    <a:gd name="connsiteX31" fmla="*/ 1562100 w 3870960"/>
                    <a:gd name="connsiteY31" fmla="*/ 2735580 h 3406140"/>
                    <a:gd name="connsiteX32" fmla="*/ 1714500 w 3870960"/>
                    <a:gd name="connsiteY32" fmla="*/ 2438400 h 3406140"/>
                    <a:gd name="connsiteX33" fmla="*/ 2042160 w 3870960"/>
                    <a:gd name="connsiteY33" fmla="*/ 2438400 h 3406140"/>
                    <a:gd name="connsiteX34" fmla="*/ 2209800 w 3870960"/>
                    <a:gd name="connsiteY34" fmla="*/ 2750820 h 3406140"/>
                    <a:gd name="connsiteX35" fmla="*/ 2560320 w 3870960"/>
                    <a:gd name="connsiteY35" fmla="*/ 2743200 h 3406140"/>
                    <a:gd name="connsiteX36" fmla="*/ 2735580 w 3870960"/>
                    <a:gd name="connsiteY36" fmla="*/ 2438400 h 3406140"/>
                    <a:gd name="connsiteX37" fmla="*/ 2552700 w 3870960"/>
                    <a:gd name="connsiteY37" fmla="*/ 2118360 h 3406140"/>
                    <a:gd name="connsiteX38" fmla="*/ 2217420 w 3870960"/>
                    <a:gd name="connsiteY38" fmla="*/ 2118360 h 3406140"/>
                    <a:gd name="connsiteX39" fmla="*/ 2042160 w 3870960"/>
                    <a:gd name="connsiteY39" fmla="*/ 1828800 h 3406140"/>
                    <a:gd name="connsiteX40" fmla="*/ 2209800 w 3870960"/>
                    <a:gd name="connsiteY40" fmla="*/ 1531620 h 3406140"/>
                    <a:gd name="connsiteX41" fmla="*/ 2560320 w 3870960"/>
                    <a:gd name="connsiteY41" fmla="*/ 1524000 h 3406140"/>
                    <a:gd name="connsiteX42" fmla="*/ 3215640 w 3870960"/>
                    <a:gd name="connsiteY42" fmla="*/ 2727960 h 3406140"/>
                    <a:gd name="connsiteX43" fmla="*/ 3055620 w 3870960"/>
                    <a:gd name="connsiteY43" fmla="*/ 3040380 h 3406140"/>
                    <a:gd name="connsiteX44" fmla="*/ 2827020 w 3870960"/>
                    <a:gd name="connsiteY44" fmla="*/ 3040380 h 3406140"/>
                    <a:gd name="connsiteX45" fmla="*/ 2827020 w 3870960"/>
                    <a:gd name="connsiteY45" fmla="*/ 3406140 h 3406140"/>
                    <a:gd name="connsiteX46" fmla="*/ 3802380 w 3870960"/>
                    <a:gd name="connsiteY46" fmla="*/ 3406140 h 3406140"/>
                    <a:gd name="connsiteX0" fmla="*/ 3870960 w 3870960"/>
                    <a:gd name="connsiteY0" fmla="*/ 129540 h 3406140"/>
                    <a:gd name="connsiteX1" fmla="*/ 3794760 w 3870960"/>
                    <a:gd name="connsiteY1" fmla="*/ 0 h 3406140"/>
                    <a:gd name="connsiteX2" fmla="*/ 1699260 w 3870960"/>
                    <a:gd name="connsiteY2" fmla="*/ 0 h 3406140"/>
                    <a:gd name="connsiteX3" fmla="*/ 1531620 w 3870960"/>
                    <a:gd name="connsiteY3" fmla="*/ 304800 h 3406140"/>
                    <a:gd name="connsiteX4" fmla="*/ 1188720 w 3870960"/>
                    <a:gd name="connsiteY4" fmla="*/ 304800 h 3406140"/>
                    <a:gd name="connsiteX5" fmla="*/ 1028700 w 3870960"/>
                    <a:gd name="connsiteY5" fmla="*/ 609600 h 3406140"/>
                    <a:gd name="connsiteX6" fmla="*/ 1181100 w 3870960"/>
                    <a:gd name="connsiteY6" fmla="*/ 899160 h 3406140"/>
                    <a:gd name="connsiteX7" fmla="*/ 1554480 w 3870960"/>
                    <a:gd name="connsiteY7" fmla="*/ 899160 h 3406140"/>
                    <a:gd name="connsiteX8" fmla="*/ 1706880 w 3870960"/>
                    <a:gd name="connsiteY8" fmla="*/ 594360 h 3406140"/>
                    <a:gd name="connsiteX9" fmla="*/ 2034540 w 3870960"/>
                    <a:gd name="connsiteY9" fmla="*/ 594360 h 3406140"/>
                    <a:gd name="connsiteX10" fmla="*/ 2217420 w 3870960"/>
                    <a:gd name="connsiteY10" fmla="*/ 906780 h 3406140"/>
                    <a:gd name="connsiteX11" fmla="*/ 2042160 w 3870960"/>
                    <a:gd name="connsiteY11" fmla="*/ 1226820 h 3406140"/>
                    <a:gd name="connsiteX12" fmla="*/ 1706880 w 3870960"/>
                    <a:gd name="connsiteY12" fmla="*/ 1226820 h 3406140"/>
                    <a:gd name="connsiteX13" fmla="*/ 1531620 w 3870960"/>
                    <a:gd name="connsiteY13" fmla="*/ 1524000 h 3406140"/>
                    <a:gd name="connsiteX14" fmla="*/ 1706880 w 3870960"/>
                    <a:gd name="connsiteY14" fmla="*/ 1821180 h 3406140"/>
                    <a:gd name="connsiteX15" fmla="*/ 1531620 w 3870960"/>
                    <a:gd name="connsiteY15" fmla="*/ 2118360 h 3406140"/>
                    <a:gd name="connsiteX16" fmla="*/ 1203960 w 3870960"/>
                    <a:gd name="connsiteY16" fmla="*/ 2118360 h 3406140"/>
                    <a:gd name="connsiteX17" fmla="*/ 1028700 w 3870960"/>
                    <a:gd name="connsiteY17" fmla="*/ 1828800 h 3406140"/>
                    <a:gd name="connsiteX18" fmla="*/ 1196340 w 3870960"/>
                    <a:gd name="connsiteY18" fmla="*/ 1524000 h 3406140"/>
                    <a:gd name="connsiteX19" fmla="*/ 1021080 w 3870960"/>
                    <a:gd name="connsiteY19" fmla="*/ 1211580 h 3406140"/>
                    <a:gd name="connsiteX20" fmla="*/ 670560 w 3870960"/>
                    <a:gd name="connsiteY20" fmla="*/ 1211580 h 3406140"/>
                    <a:gd name="connsiteX21" fmla="*/ 502920 w 3870960"/>
                    <a:gd name="connsiteY21" fmla="*/ 1516380 h 3406140"/>
                    <a:gd name="connsiteX22" fmla="*/ 670560 w 3870960"/>
                    <a:gd name="connsiteY22" fmla="*/ 1813560 h 3406140"/>
                    <a:gd name="connsiteX23" fmla="*/ 502920 w 3870960"/>
                    <a:gd name="connsiteY23" fmla="*/ 2125980 h 3406140"/>
                    <a:gd name="connsiteX24" fmla="*/ 167640 w 3870960"/>
                    <a:gd name="connsiteY24" fmla="*/ 2125980 h 3406140"/>
                    <a:gd name="connsiteX25" fmla="*/ 0 w 3870960"/>
                    <a:gd name="connsiteY25" fmla="*/ 2446020 h 3406140"/>
                    <a:gd name="connsiteX26" fmla="*/ 160020 w 3870960"/>
                    <a:gd name="connsiteY26" fmla="*/ 2743200 h 3406140"/>
                    <a:gd name="connsiteX27" fmla="*/ 533400 w 3870960"/>
                    <a:gd name="connsiteY27" fmla="*/ 2743200 h 3406140"/>
                    <a:gd name="connsiteX28" fmla="*/ 685800 w 3870960"/>
                    <a:gd name="connsiteY28" fmla="*/ 2430780 h 3406140"/>
                    <a:gd name="connsiteX29" fmla="*/ 1028700 w 3870960"/>
                    <a:gd name="connsiteY29" fmla="*/ 2438400 h 3406140"/>
                    <a:gd name="connsiteX30" fmla="*/ 1203960 w 3870960"/>
                    <a:gd name="connsiteY30" fmla="*/ 2735580 h 3406140"/>
                    <a:gd name="connsiteX31" fmla="*/ 1562100 w 3870960"/>
                    <a:gd name="connsiteY31" fmla="*/ 2735580 h 3406140"/>
                    <a:gd name="connsiteX32" fmla="*/ 1714500 w 3870960"/>
                    <a:gd name="connsiteY32" fmla="*/ 2438400 h 3406140"/>
                    <a:gd name="connsiteX33" fmla="*/ 2042160 w 3870960"/>
                    <a:gd name="connsiteY33" fmla="*/ 2438400 h 3406140"/>
                    <a:gd name="connsiteX34" fmla="*/ 2209800 w 3870960"/>
                    <a:gd name="connsiteY34" fmla="*/ 2750820 h 3406140"/>
                    <a:gd name="connsiteX35" fmla="*/ 2560320 w 3870960"/>
                    <a:gd name="connsiteY35" fmla="*/ 2743200 h 3406140"/>
                    <a:gd name="connsiteX36" fmla="*/ 2735580 w 3870960"/>
                    <a:gd name="connsiteY36" fmla="*/ 2438400 h 3406140"/>
                    <a:gd name="connsiteX37" fmla="*/ 2552700 w 3870960"/>
                    <a:gd name="connsiteY37" fmla="*/ 2118360 h 3406140"/>
                    <a:gd name="connsiteX38" fmla="*/ 2217420 w 3870960"/>
                    <a:gd name="connsiteY38" fmla="*/ 2118360 h 3406140"/>
                    <a:gd name="connsiteX39" fmla="*/ 2042160 w 3870960"/>
                    <a:gd name="connsiteY39" fmla="*/ 1828800 h 3406140"/>
                    <a:gd name="connsiteX40" fmla="*/ 2209800 w 3870960"/>
                    <a:gd name="connsiteY40" fmla="*/ 1531620 h 3406140"/>
                    <a:gd name="connsiteX41" fmla="*/ 2560320 w 3870960"/>
                    <a:gd name="connsiteY41" fmla="*/ 1524000 h 3406140"/>
                    <a:gd name="connsiteX42" fmla="*/ 3215640 w 3870960"/>
                    <a:gd name="connsiteY42" fmla="*/ 2727960 h 3406140"/>
                    <a:gd name="connsiteX43" fmla="*/ 3055620 w 3870960"/>
                    <a:gd name="connsiteY43" fmla="*/ 3040380 h 3406140"/>
                    <a:gd name="connsiteX44" fmla="*/ 2827020 w 3870960"/>
                    <a:gd name="connsiteY44" fmla="*/ 3040380 h 3406140"/>
                    <a:gd name="connsiteX45" fmla="*/ 2827020 w 3870960"/>
                    <a:gd name="connsiteY45" fmla="*/ 3406140 h 3406140"/>
                    <a:gd name="connsiteX46" fmla="*/ 3802380 w 3870960"/>
                    <a:gd name="connsiteY46" fmla="*/ 3406140 h 3406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3870960" h="3406140">
                      <a:moveTo>
                        <a:pt x="3870960" y="129540"/>
                      </a:moveTo>
                      <a:lnTo>
                        <a:pt x="3794760" y="0"/>
                      </a:lnTo>
                      <a:lnTo>
                        <a:pt x="1699260" y="0"/>
                      </a:lnTo>
                      <a:lnTo>
                        <a:pt x="1531620" y="304800"/>
                      </a:lnTo>
                      <a:lnTo>
                        <a:pt x="1188720" y="304800"/>
                      </a:lnTo>
                      <a:lnTo>
                        <a:pt x="1028700" y="609600"/>
                      </a:lnTo>
                      <a:lnTo>
                        <a:pt x="1181100" y="899160"/>
                      </a:lnTo>
                      <a:lnTo>
                        <a:pt x="1554480" y="899160"/>
                      </a:lnTo>
                      <a:lnTo>
                        <a:pt x="1706880" y="594360"/>
                      </a:lnTo>
                      <a:lnTo>
                        <a:pt x="2034540" y="594360"/>
                      </a:lnTo>
                      <a:lnTo>
                        <a:pt x="2217420" y="906780"/>
                      </a:lnTo>
                      <a:lnTo>
                        <a:pt x="2042160" y="1226820"/>
                      </a:lnTo>
                      <a:lnTo>
                        <a:pt x="1706880" y="1226820"/>
                      </a:lnTo>
                      <a:lnTo>
                        <a:pt x="1531620" y="1524000"/>
                      </a:lnTo>
                      <a:lnTo>
                        <a:pt x="1706880" y="1821180"/>
                      </a:lnTo>
                      <a:lnTo>
                        <a:pt x="1531620" y="2118360"/>
                      </a:lnTo>
                      <a:lnTo>
                        <a:pt x="1203960" y="2118360"/>
                      </a:lnTo>
                      <a:lnTo>
                        <a:pt x="1028700" y="1828800"/>
                      </a:lnTo>
                      <a:lnTo>
                        <a:pt x="1196340" y="1524000"/>
                      </a:lnTo>
                      <a:lnTo>
                        <a:pt x="1021080" y="1211580"/>
                      </a:lnTo>
                      <a:lnTo>
                        <a:pt x="670560" y="1211580"/>
                      </a:lnTo>
                      <a:lnTo>
                        <a:pt x="502920" y="1516380"/>
                      </a:lnTo>
                      <a:lnTo>
                        <a:pt x="670560" y="1813560"/>
                      </a:lnTo>
                      <a:lnTo>
                        <a:pt x="502920" y="2125980"/>
                      </a:lnTo>
                      <a:lnTo>
                        <a:pt x="167640" y="2125980"/>
                      </a:lnTo>
                      <a:lnTo>
                        <a:pt x="0" y="2446020"/>
                      </a:lnTo>
                      <a:lnTo>
                        <a:pt x="160020" y="2743200"/>
                      </a:lnTo>
                      <a:lnTo>
                        <a:pt x="533400" y="2743200"/>
                      </a:lnTo>
                      <a:lnTo>
                        <a:pt x="685800" y="2430780"/>
                      </a:lnTo>
                      <a:lnTo>
                        <a:pt x="1028700" y="2438400"/>
                      </a:lnTo>
                      <a:lnTo>
                        <a:pt x="1203960" y="2735580"/>
                      </a:lnTo>
                      <a:lnTo>
                        <a:pt x="1562100" y="2735580"/>
                      </a:lnTo>
                      <a:lnTo>
                        <a:pt x="1714500" y="2438400"/>
                      </a:lnTo>
                      <a:lnTo>
                        <a:pt x="2042160" y="2438400"/>
                      </a:lnTo>
                      <a:lnTo>
                        <a:pt x="2209800" y="2750820"/>
                      </a:lnTo>
                      <a:lnTo>
                        <a:pt x="2560320" y="2743200"/>
                      </a:lnTo>
                      <a:lnTo>
                        <a:pt x="2735580" y="2438400"/>
                      </a:lnTo>
                      <a:lnTo>
                        <a:pt x="2552700" y="2118360"/>
                      </a:lnTo>
                      <a:lnTo>
                        <a:pt x="2217420" y="2118360"/>
                      </a:lnTo>
                      <a:lnTo>
                        <a:pt x="2042160" y="1828800"/>
                      </a:lnTo>
                      <a:lnTo>
                        <a:pt x="2209800" y="1531620"/>
                      </a:lnTo>
                      <a:lnTo>
                        <a:pt x="2560320" y="1524000"/>
                      </a:lnTo>
                      <a:lnTo>
                        <a:pt x="3215640" y="2727960"/>
                      </a:lnTo>
                      <a:lnTo>
                        <a:pt x="3055620" y="3040380"/>
                      </a:lnTo>
                      <a:lnTo>
                        <a:pt x="2827020" y="3040380"/>
                      </a:lnTo>
                      <a:lnTo>
                        <a:pt x="2827020" y="3406140"/>
                      </a:lnTo>
                      <a:lnTo>
                        <a:pt x="3802380" y="3406140"/>
                      </a:ln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5" name="Freeform 4"/>
                <p:cNvSpPr/>
                <p:nvPr/>
              </p:nvSpPr>
              <p:spPr>
                <a:xfrm>
                  <a:off x="5943600" y="4053840"/>
                  <a:ext cx="1485900" cy="922020"/>
                </a:xfrm>
                <a:custGeom>
                  <a:avLst/>
                  <a:gdLst>
                    <a:gd name="connsiteX0" fmla="*/ 1485900 w 1485900"/>
                    <a:gd name="connsiteY0" fmla="*/ 0 h 922020"/>
                    <a:gd name="connsiteX1" fmla="*/ 1485900 w 1485900"/>
                    <a:gd name="connsiteY1" fmla="*/ 0 h 922020"/>
                    <a:gd name="connsiteX2" fmla="*/ 1386840 w 1485900"/>
                    <a:gd name="connsiteY2" fmla="*/ 7620 h 922020"/>
                    <a:gd name="connsiteX3" fmla="*/ 0 w 1485900"/>
                    <a:gd name="connsiteY3" fmla="*/ 0 h 922020"/>
                    <a:gd name="connsiteX4" fmla="*/ 0 w 1485900"/>
                    <a:gd name="connsiteY4" fmla="*/ 891540 h 922020"/>
                    <a:gd name="connsiteX5" fmla="*/ 815340 w 1485900"/>
                    <a:gd name="connsiteY5" fmla="*/ 891540 h 922020"/>
                    <a:gd name="connsiteX6" fmla="*/ 815340 w 1485900"/>
                    <a:gd name="connsiteY6" fmla="*/ 922020 h 922020"/>
                    <a:gd name="connsiteX7" fmla="*/ 838200 w 1485900"/>
                    <a:gd name="connsiteY7" fmla="*/ 922020 h 922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485900" h="922020">
                      <a:moveTo>
                        <a:pt x="1485900" y="0"/>
                      </a:moveTo>
                      <a:lnTo>
                        <a:pt x="1485900" y="0"/>
                      </a:lnTo>
                      <a:cubicBezTo>
                        <a:pt x="1452880" y="2540"/>
                        <a:pt x="1419958" y="7620"/>
                        <a:pt x="1386840" y="7620"/>
                      </a:cubicBezTo>
                      <a:lnTo>
                        <a:pt x="0" y="0"/>
                      </a:lnTo>
                      <a:lnTo>
                        <a:pt x="0" y="891540"/>
                      </a:lnTo>
                      <a:lnTo>
                        <a:pt x="815340" y="891540"/>
                      </a:lnTo>
                      <a:lnTo>
                        <a:pt x="815340" y="922020"/>
                      </a:lnTo>
                      <a:lnTo>
                        <a:pt x="838200" y="922020"/>
                      </a:ln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" name="Freeform 5"/>
                <p:cNvSpPr/>
                <p:nvPr/>
              </p:nvSpPr>
              <p:spPr>
                <a:xfrm>
                  <a:off x="4541520" y="4053840"/>
                  <a:ext cx="1394460" cy="1524000"/>
                </a:xfrm>
                <a:custGeom>
                  <a:avLst/>
                  <a:gdLst>
                    <a:gd name="connsiteX0" fmla="*/ 1394460 w 1394460"/>
                    <a:gd name="connsiteY0" fmla="*/ 0 h 1524000"/>
                    <a:gd name="connsiteX1" fmla="*/ 1394460 w 1394460"/>
                    <a:gd name="connsiteY1" fmla="*/ 0 h 1524000"/>
                    <a:gd name="connsiteX2" fmla="*/ 0 w 1394460"/>
                    <a:gd name="connsiteY2" fmla="*/ 7620 h 1524000"/>
                    <a:gd name="connsiteX3" fmla="*/ 0 w 1394460"/>
                    <a:gd name="connsiteY3" fmla="*/ 7620 h 1524000"/>
                    <a:gd name="connsiteX4" fmla="*/ 0 w 1394460"/>
                    <a:gd name="connsiteY4" fmla="*/ 1524000 h 1524000"/>
                    <a:gd name="connsiteX5" fmla="*/ 1097280 w 1394460"/>
                    <a:gd name="connsiteY5" fmla="*/ 1524000 h 1524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94460" h="1524000">
                      <a:moveTo>
                        <a:pt x="1394460" y="0"/>
                      </a:moveTo>
                      <a:lnTo>
                        <a:pt x="1394460" y="0"/>
                      </a:lnTo>
                      <a:lnTo>
                        <a:pt x="0" y="7620"/>
                      </a:lnTo>
                      <a:lnTo>
                        <a:pt x="0" y="7620"/>
                      </a:lnTo>
                      <a:lnTo>
                        <a:pt x="0" y="1524000"/>
                      </a:lnTo>
                      <a:lnTo>
                        <a:pt x="1097280" y="1524000"/>
                      </a:ln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" name="Group 12"/>
              <p:cNvGrpSpPr/>
              <p:nvPr/>
            </p:nvGrpSpPr>
            <p:grpSpPr>
              <a:xfrm>
                <a:off x="4277360" y="1043940"/>
                <a:ext cx="3924300" cy="4597717"/>
                <a:chOff x="4480560" y="1043940"/>
                <a:chExt cx="3924300" cy="4597717"/>
              </a:xfrm>
            </p:grpSpPr>
            <p:sp>
              <p:nvSpPr>
                <p:cNvPr id="8" name="Freeform 7"/>
                <p:cNvSpPr/>
                <p:nvPr/>
              </p:nvSpPr>
              <p:spPr>
                <a:xfrm>
                  <a:off x="4632960" y="1043940"/>
                  <a:ext cx="3771900" cy="3429000"/>
                </a:xfrm>
                <a:custGeom>
                  <a:avLst/>
                  <a:gdLst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601980 w 3771900"/>
                    <a:gd name="connsiteY26" fmla="*/ 1958340 h 3429000"/>
                    <a:gd name="connsiteX27" fmla="*/ 594360 w 3771900"/>
                    <a:gd name="connsiteY27" fmla="*/ 1996440 h 3429000"/>
                    <a:gd name="connsiteX28" fmla="*/ 571500 w 3771900"/>
                    <a:gd name="connsiteY28" fmla="*/ 2065020 h 3429000"/>
                    <a:gd name="connsiteX29" fmla="*/ 541020 w 3771900"/>
                    <a:gd name="connsiteY29" fmla="*/ 2110740 h 3429000"/>
                    <a:gd name="connsiteX30" fmla="*/ 502920 w 3771900"/>
                    <a:gd name="connsiteY30" fmla="*/ 21107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24840 w 3771900"/>
                    <a:gd name="connsiteY36" fmla="*/ 252984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601980 w 3771900"/>
                    <a:gd name="connsiteY26" fmla="*/ 1958340 h 3429000"/>
                    <a:gd name="connsiteX27" fmla="*/ 594360 w 3771900"/>
                    <a:gd name="connsiteY27" fmla="*/ 1996440 h 3429000"/>
                    <a:gd name="connsiteX28" fmla="*/ 571500 w 3771900"/>
                    <a:gd name="connsiteY28" fmla="*/ 2065020 h 3429000"/>
                    <a:gd name="connsiteX29" fmla="*/ 541020 w 3771900"/>
                    <a:gd name="connsiteY29" fmla="*/ 2110740 h 3429000"/>
                    <a:gd name="connsiteX30" fmla="*/ 502920 w 3771900"/>
                    <a:gd name="connsiteY30" fmla="*/ 21107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601980 w 3771900"/>
                    <a:gd name="connsiteY26" fmla="*/ 1958340 h 3429000"/>
                    <a:gd name="connsiteX27" fmla="*/ 594360 w 3771900"/>
                    <a:gd name="connsiteY27" fmla="*/ 1996440 h 3429000"/>
                    <a:gd name="connsiteX28" fmla="*/ 571500 w 3771900"/>
                    <a:gd name="connsiteY28" fmla="*/ 2065020 h 3429000"/>
                    <a:gd name="connsiteX29" fmla="*/ 524351 w 3771900"/>
                    <a:gd name="connsiteY29" fmla="*/ 2055971 h 3429000"/>
                    <a:gd name="connsiteX30" fmla="*/ 502920 w 3771900"/>
                    <a:gd name="connsiteY30" fmla="*/ 21107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601980 w 3771900"/>
                    <a:gd name="connsiteY26" fmla="*/ 1958340 h 3429000"/>
                    <a:gd name="connsiteX27" fmla="*/ 594360 w 3771900"/>
                    <a:gd name="connsiteY27" fmla="*/ 1996440 h 3429000"/>
                    <a:gd name="connsiteX28" fmla="*/ 571500 w 3771900"/>
                    <a:gd name="connsiteY28" fmla="*/ 2065020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601980 w 3771900"/>
                    <a:gd name="connsiteY26" fmla="*/ 1958340 h 3429000"/>
                    <a:gd name="connsiteX27" fmla="*/ 594360 w 3771900"/>
                    <a:gd name="connsiteY27" fmla="*/ 1996440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601980 w 3771900"/>
                    <a:gd name="connsiteY26" fmla="*/ 1958340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24840 w 3771900"/>
                    <a:gd name="connsiteY25" fmla="*/ 1897380 h 3429000"/>
                    <a:gd name="connsiteX26" fmla="*/ 594837 w 3771900"/>
                    <a:gd name="connsiteY26" fmla="*/ 1898809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55320 w 3771900"/>
                    <a:gd name="connsiteY23" fmla="*/ 1851660 h 3429000"/>
                    <a:gd name="connsiteX24" fmla="*/ 632460 w 3771900"/>
                    <a:gd name="connsiteY24" fmla="*/ 1859280 h 3429000"/>
                    <a:gd name="connsiteX25" fmla="*/ 615315 w 3771900"/>
                    <a:gd name="connsiteY25" fmla="*/ 1859280 h 3429000"/>
                    <a:gd name="connsiteX26" fmla="*/ 594837 w 3771900"/>
                    <a:gd name="connsiteY26" fmla="*/ 1898809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41033 w 3771900"/>
                    <a:gd name="connsiteY23" fmla="*/ 1820703 h 3429000"/>
                    <a:gd name="connsiteX24" fmla="*/ 632460 w 3771900"/>
                    <a:gd name="connsiteY24" fmla="*/ 1859280 h 3429000"/>
                    <a:gd name="connsiteX25" fmla="*/ 615315 w 3771900"/>
                    <a:gd name="connsiteY25" fmla="*/ 1859280 h 3429000"/>
                    <a:gd name="connsiteX26" fmla="*/ 594837 w 3771900"/>
                    <a:gd name="connsiteY26" fmla="*/ 1898809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41033 w 3771900"/>
                    <a:gd name="connsiteY23" fmla="*/ 1820703 h 3429000"/>
                    <a:gd name="connsiteX24" fmla="*/ 632460 w 3771900"/>
                    <a:gd name="connsiteY24" fmla="*/ 1859280 h 3429000"/>
                    <a:gd name="connsiteX25" fmla="*/ 605790 w 3771900"/>
                    <a:gd name="connsiteY25" fmla="*/ 1859280 h 3429000"/>
                    <a:gd name="connsiteX26" fmla="*/ 594837 w 3771900"/>
                    <a:gd name="connsiteY26" fmla="*/ 1898809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70560 w 3771900"/>
                    <a:gd name="connsiteY22" fmla="*/ 1783080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05790 w 3771900"/>
                    <a:gd name="connsiteY25" fmla="*/ 1859280 h 3429000"/>
                    <a:gd name="connsiteX26" fmla="*/ 594837 w 3771900"/>
                    <a:gd name="connsiteY26" fmla="*/ 1898809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05790 w 3771900"/>
                    <a:gd name="connsiteY25" fmla="*/ 1859280 h 3429000"/>
                    <a:gd name="connsiteX26" fmla="*/ 594837 w 3771900"/>
                    <a:gd name="connsiteY26" fmla="*/ 1898809 h 3429000"/>
                    <a:gd name="connsiteX27" fmla="*/ 565785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05790 w 3771900"/>
                    <a:gd name="connsiteY25" fmla="*/ 1859280 h 3429000"/>
                    <a:gd name="connsiteX26" fmla="*/ 594837 w 3771900"/>
                    <a:gd name="connsiteY26" fmla="*/ 1898809 h 3429000"/>
                    <a:gd name="connsiteX27" fmla="*/ 580072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80072 w 3771900"/>
                    <a:gd name="connsiteY27" fmla="*/ 1944053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54831 w 3771900"/>
                    <a:gd name="connsiteY28" fmla="*/ 2012632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24351 w 3771900"/>
                    <a:gd name="connsiteY29" fmla="*/ 2055971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67877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485900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76400 w 3771900"/>
                    <a:gd name="connsiteY12" fmla="*/ 1203960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34540 w 3771900"/>
                    <a:gd name="connsiteY11" fmla="*/ 1203960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09800 w 3771900"/>
                    <a:gd name="connsiteY10" fmla="*/ 861060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34540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699260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694498 w 3771900"/>
                    <a:gd name="connsiteY14" fmla="*/ 1783080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694498 w 3771900"/>
                    <a:gd name="connsiteY14" fmla="*/ 1806893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16380 w 3771900"/>
                    <a:gd name="connsiteY15" fmla="*/ 2103120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50620 w 3771900"/>
                    <a:gd name="connsiteY16" fmla="*/ 2103120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50620 w 3771900"/>
                    <a:gd name="connsiteY16" fmla="*/ 2112645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50620 w 3771900"/>
                    <a:gd name="connsiteY16" fmla="*/ 2112645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6820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26820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72440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19300 w 3771900"/>
                    <a:gd name="connsiteY41" fmla="*/ 2377440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53540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0114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15427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1700 w 3771900"/>
                    <a:gd name="connsiteY46" fmla="*/ 2125980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56460 w 3771900"/>
                    <a:gd name="connsiteY48" fmla="*/ 1463040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5985 w 3771900"/>
                    <a:gd name="connsiteY48" fmla="*/ 1467803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80273 w 3771900"/>
                    <a:gd name="connsiteY48" fmla="*/ 1477328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70748 w 3771900"/>
                    <a:gd name="connsiteY48" fmla="*/ 1467803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22220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3174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63040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34365 w 3771900"/>
                    <a:gd name="connsiteY36" fmla="*/ 2374265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86727 w 3771900"/>
                    <a:gd name="connsiteY35" fmla="*/ 2682240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52400 w 3771900"/>
                    <a:gd name="connsiteY34" fmla="*/ 2682240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4780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25028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59067 w 3771900"/>
                    <a:gd name="connsiteY32" fmla="*/ 2101215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24087 w 3771900"/>
                    <a:gd name="connsiteY10" fmla="*/ 884873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75360 w 3771900"/>
                    <a:gd name="connsiteY19" fmla="*/ 1222058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2776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67740 w 3771900"/>
                    <a:gd name="connsiteY17" fmla="*/ 1790700 h 3429000"/>
                    <a:gd name="connsiteX18" fmla="*/ 114681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7265 w 3771900"/>
                    <a:gd name="connsiteY17" fmla="*/ 1785937 h 3429000"/>
                    <a:gd name="connsiteX18" fmla="*/ 114681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55320 w 3771900"/>
                    <a:gd name="connsiteY20" fmla="*/ 121729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45795 w 3771900"/>
                    <a:gd name="connsiteY20" fmla="*/ 1198245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55320 w 3771900"/>
                    <a:gd name="connsiteY20" fmla="*/ 1193482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80123 w 3771900"/>
                    <a:gd name="connsiteY19" fmla="*/ 1198245 h 3429000"/>
                    <a:gd name="connsiteX20" fmla="*/ 660082 w 3771900"/>
                    <a:gd name="connsiteY20" fmla="*/ 1203007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75361 w 3771900"/>
                    <a:gd name="connsiteY19" fmla="*/ 1203008 h 3429000"/>
                    <a:gd name="connsiteX20" fmla="*/ 660082 w 3771900"/>
                    <a:gd name="connsiteY20" fmla="*/ 1203007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49542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75361 w 3771900"/>
                    <a:gd name="connsiteY19" fmla="*/ 1203008 h 3429000"/>
                    <a:gd name="connsiteX20" fmla="*/ 660082 w 3771900"/>
                    <a:gd name="connsiteY20" fmla="*/ 1203007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59067 w 3771900"/>
                    <a:gd name="connsiteY32" fmla="*/ 2101215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  <a:gd name="connsiteX0" fmla="*/ 3169920 w 3771900"/>
                    <a:gd name="connsiteY0" fmla="*/ 99060 h 3429000"/>
                    <a:gd name="connsiteX1" fmla="*/ 3124200 w 3771900"/>
                    <a:gd name="connsiteY1" fmla="*/ 0 h 3429000"/>
                    <a:gd name="connsiteX2" fmla="*/ 1699260 w 3771900"/>
                    <a:gd name="connsiteY2" fmla="*/ 0 h 3429000"/>
                    <a:gd name="connsiteX3" fmla="*/ 1531620 w 3771900"/>
                    <a:gd name="connsiteY3" fmla="*/ 297180 h 3429000"/>
                    <a:gd name="connsiteX4" fmla="*/ 1181100 w 3771900"/>
                    <a:gd name="connsiteY4" fmla="*/ 297180 h 3429000"/>
                    <a:gd name="connsiteX5" fmla="*/ 1028700 w 3771900"/>
                    <a:gd name="connsiteY5" fmla="*/ 579120 h 3429000"/>
                    <a:gd name="connsiteX6" fmla="*/ 1173480 w 3771900"/>
                    <a:gd name="connsiteY6" fmla="*/ 838200 h 3429000"/>
                    <a:gd name="connsiteX7" fmla="*/ 1514475 w 3771900"/>
                    <a:gd name="connsiteY7" fmla="*/ 838200 h 3429000"/>
                    <a:gd name="connsiteX8" fmla="*/ 1653540 w 3771900"/>
                    <a:gd name="connsiteY8" fmla="*/ 541020 h 3429000"/>
                    <a:gd name="connsiteX9" fmla="*/ 2020252 w 3771900"/>
                    <a:gd name="connsiteY9" fmla="*/ 541020 h 3429000"/>
                    <a:gd name="connsiteX10" fmla="*/ 2219325 w 3771900"/>
                    <a:gd name="connsiteY10" fmla="*/ 875348 h 3429000"/>
                    <a:gd name="connsiteX11" fmla="*/ 2029778 w 3771900"/>
                    <a:gd name="connsiteY11" fmla="*/ 1218248 h 3429000"/>
                    <a:gd name="connsiteX12" fmla="*/ 1690688 w 3771900"/>
                    <a:gd name="connsiteY12" fmla="*/ 1213485 h 3429000"/>
                    <a:gd name="connsiteX13" fmla="*/ 1524000 w 3771900"/>
                    <a:gd name="connsiteY13" fmla="*/ 1493520 h 3429000"/>
                    <a:gd name="connsiteX14" fmla="*/ 1708786 w 3771900"/>
                    <a:gd name="connsiteY14" fmla="*/ 1797368 h 3429000"/>
                    <a:gd name="connsiteX15" fmla="*/ 1521143 w 3771900"/>
                    <a:gd name="connsiteY15" fmla="*/ 2112645 h 3429000"/>
                    <a:gd name="connsiteX16" fmla="*/ 1164908 w 3771900"/>
                    <a:gd name="connsiteY16" fmla="*/ 2107882 h 3429000"/>
                    <a:gd name="connsiteX17" fmla="*/ 972503 w 3771900"/>
                    <a:gd name="connsiteY17" fmla="*/ 1804987 h 3429000"/>
                    <a:gd name="connsiteX18" fmla="*/ 1146810 w 3771900"/>
                    <a:gd name="connsiteY18" fmla="*/ 1493520 h 3429000"/>
                    <a:gd name="connsiteX19" fmla="*/ 975361 w 3771900"/>
                    <a:gd name="connsiteY19" fmla="*/ 1203008 h 3429000"/>
                    <a:gd name="connsiteX20" fmla="*/ 660082 w 3771900"/>
                    <a:gd name="connsiteY20" fmla="*/ 1203007 h 3429000"/>
                    <a:gd name="connsiteX21" fmla="*/ 495300 w 3771900"/>
                    <a:gd name="connsiteY21" fmla="*/ 1485900 h 3429000"/>
                    <a:gd name="connsiteX22" fmla="*/ 658654 w 3771900"/>
                    <a:gd name="connsiteY22" fmla="*/ 1780699 h 3429000"/>
                    <a:gd name="connsiteX23" fmla="*/ 641033 w 3771900"/>
                    <a:gd name="connsiteY23" fmla="*/ 1820703 h 3429000"/>
                    <a:gd name="connsiteX24" fmla="*/ 627698 w 3771900"/>
                    <a:gd name="connsiteY24" fmla="*/ 1837849 h 3429000"/>
                    <a:gd name="connsiteX25" fmla="*/ 612933 w 3771900"/>
                    <a:gd name="connsiteY25" fmla="*/ 1866424 h 3429000"/>
                    <a:gd name="connsiteX26" fmla="*/ 594837 w 3771900"/>
                    <a:gd name="connsiteY26" fmla="*/ 1898809 h 3429000"/>
                    <a:gd name="connsiteX27" fmla="*/ 568165 w 3771900"/>
                    <a:gd name="connsiteY27" fmla="*/ 1941672 h 3429000"/>
                    <a:gd name="connsiteX28" fmla="*/ 540544 w 3771900"/>
                    <a:gd name="connsiteY28" fmla="*/ 1998345 h 3429000"/>
                    <a:gd name="connsiteX29" fmla="*/ 519589 w 3771900"/>
                    <a:gd name="connsiteY29" fmla="*/ 2039302 h 3429000"/>
                    <a:gd name="connsiteX30" fmla="*/ 505302 w 3771900"/>
                    <a:gd name="connsiteY30" fmla="*/ 2072640 h 3429000"/>
                    <a:gd name="connsiteX31" fmla="*/ 487680 w 3771900"/>
                    <a:gd name="connsiteY31" fmla="*/ 2110740 h 3429000"/>
                    <a:gd name="connsiteX32" fmla="*/ 159067 w 3771900"/>
                    <a:gd name="connsiteY32" fmla="*/ 2110740 h 3429000"/>
                    <a:gd name="connsiteX33" fmla="*/ 0 w 3771900"/>
                    <a:gd name="connsiteY33" fmla="*/ 2415540 h 3429000"/>
                    <a:gd name="connsiteX34" fmla="*/ 147638 w 3771900"/>
                    <a:gd name="connsiteY34" fmla="*/ 2696527 h 3429000"/>
                    <a:gd name="connsiteX35" fmla="*/ 491489 w 3771900"/>
                    <a:gd name="connsiteY35" fmla="*/ 2687003 h 3429000"/>
                    <a:gd name="connsiteX36" fmla="*/ 643890 w 3771900"/>
                    <a:gd name="connsiteY36" fmla="*/ 2383790 h 3429000"/>
                    <a:gd name="connsiteX37" fmla="*/ 1005840 w 3771900"/>
                    <a:gd name="connsiteY37" fmla="*/ 2385060 h 3429000"/>
                    <a:gd name="connsiteX38" fmla="*/ 1188720 w 3771900"/>
                    <a:gd name="connsiteY38" fmla="*/ 2682240 h 3429000"/>
                    <a:gd name="connsiteX39" fmla="*/ 1520190 w 3771900"/>
                    <a:gd name="connsiteY39" fmla="*/ 2682240 h 3429000"/>
                    <a:gd name="connsiteX40" fmla="*/ 1667828 w 3771900"/>
                    <a:gd name="connsiteY40" fmla="*/ 2392680 h 3429000"/>
                    <a:gd name="connsiteX41" fmla="*/ 2024063 w 3771900"/>
                    <a:gd name="connsiteY41" fmla="*/ 2386965 h 3429000"/>
                    <a:gd name="connsiteX42" fmla="*/ 2194560 w 3771900"/>
                    <a:gd name="connsiteY42" fmla="*/ 2705100 h 3429000"/>
                    <a:gd name="connsiteX43" fmla="*/ 2529840 w 3771900"/>
                    <a:gd name="connsiteY43" fmla="*/ 2689860 h 3429000"/>
                    <a:gd name="connsiteX44" fmla="*/ 2674620 w 3771900"/>
                    <a:gd name="connsiteY44" fmla="*/ 2415540 h 3429000"/>
                    <a:gd name="connsiteX45" fmla="*/ 2506980 w 3771900"/>
                    <a:gd name="connsiteY45" fmla="*/ 2118360 h 3429000"/>
                    <a:gd name="connsiteX46" fmla="*/ 2176463 w 3771900"/>
                    <a:gd name="connsiteY46" fmla="*/ 2116455 h 3429000"/>
                    <a:gd name="connsiteX47" fmla="*/ 1981200 w 3771900"/>
                    <a:gd name="connsiteY47" fmla="*/ 1798320 h 3429000"/>
                    <a:gd name="connsiteX48" fmla="*/ 2161223 w 3771900"/>
                    <a:gd name="connsiteY48" fmla="*/ 1477328 h 3429000"/>
                    <a:gd name="connsiteX49" fmla="*/ 2550795 w 3771900"/>
                    <a:gd name="connsiteY49" fmla="*/ 1472565 h 3429000"/>
                    <a:gd name="connsiteX50" fmla="*/ 3215640 w 3771900"/>
                    <a:gd name="connsiteY50" fmla="*/ 2689860 h 3429000"/>
                    <a:gd name="connsiteX51" fmla="*/ 3055620 w 3771900"/>
                    <a:gd name="connsiteY51" fmla="*/ 3017520 h 3429000"/>
                    <a:gd name="connsiteX52" fmla="*/ 2735580 w 3771900"/>
                    <a:gd name="connsiteY52" fmla="*/ 3025140 h 3429000"/>
                    <a:gd name="connsiteX53" fmla="*/ 2735580 w 3771900"/>
                    <a:gd name="connsiteY53" fmla="*/ 3429000 h 3429000"/>
                    <a:gd name="connsiteX54" fmla="*/ 3771900 w 3771900"/>
                    <a:gd name="connsiteY54" fmla="*/ 3429000 h 3429000"/>
                    <a:gd name="connsiteX55" fmla="*/ 3771900 w 3771900"/>
                    <a:gd name="connsiteY55" fmla="*/ 3429000 h 3429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3771900" h="3429000">
                      <a:moveTo>
                        <a:pt x="3169920" y="99060"/>
                      </a:moveTo>
                      <a:lnTo>
                        <a:pt x="3124200" y="0"/>
                      </a:lnTo>
                      <a:lnTo>
                        <a:pt x="1699260" y="0"/>
                      </a:lnTo>
                      <a:lnTo>
                        <a:pt x="1531620" y="297180"/>
                      </a:lnTo>
                      <a:lnTo>
                        <a:pt x="1181100" y="297180"/>
                      </a:lnTo>
                      <a:lnTo>
                        <a:pt x="1028700" y="579120"/>
                      </a:lnTo>
                      <a:lnTo>
                        <a:pt x="1173480" y="838200"/>
                      </a:lnTo>
                      <a:lnTo>
                        <a:pt x="1514475" y="838200"/>
                      </a:lnTo>
                      <a:lnTo>
                        <a:pt x="1653540" y="541020"/>
                      </a:lnTo>
                      <a:lnTo>
                        <a:pt x="2020252" y="541020"/>
                      </a:lnTo>
                      <a:lnTo>
                        <a:pt x="2219325" y="875348"/>
                      </a:lnTo>
                      <a:lnTo>
                        <a:pt x="2029778" y="1218248"/>
                      </a:lnTo>
                      <a:lnTo>
                        <a:pt x="1690688" y="1213485"/>
                      </a:lnTo>
                      <a:lnTo>
                        <a:pt x="1524000" y="1493520"/>
                      </a:lnTo>
                      <a:lnTo>
                        <a:pt x="1708786" y="1797368"/>
                      </a:lnTo>
                      <a:lnTo>
                        <a:pt x="1521143" y="2112645"/>
                      </a:lnTo>
                      <a:lnTo>
                        <a:pt x="1164908" y="2107882"/>
                      </a:lnTo>
                      <a:lnTo>
                        <a:pt x="972503" y="1804987"/>
                      </a:lnTo>
                      <a:lnTo>
                        <a:pt x="1146810" y="1493520"/>
                      </a:lnTo>
                      <a:lnTo>
                        <a:pt x="975361" y="1203008"/>
                      </a:lnTo>
                      <a:lnTo>
                        <a:pt x="660082" y="1203007"/>
                      </a:lnTo>
                      <a:lnTo>
                        <a:pt x="495300" y="1485900"/>
                      </a:lnTo>
                      <a:lnTo>
                        <a:pt x="658654" y="1780699"/>
                      </a:lnTo>
                      <a:cubicBezTo>
                        <a:pt x="653574" y="1803559"/>
                        <a:pt x="646192" y="1811178"/>
                        <a:pt x="641033" y="1820703"/>
                      </a:cubicBezTo>
                      <a:cubicBezTo>
                        <a:pt x="635874" y="1830228"/>
                        <a:pt x="632381" y="1830229"/>
                        <a:pt x="627698" y="1837849"/>
                      </a:cubicBezTo>
                      <a:cubicBezTo>
                        <a:pt x="623015" y="1845469"/>
                        <a:pt x="618410" y="1856264"/>
                        <a:pt x="612933" y="1866424"/>
                      </a:cubicBezTo>
                      <a:cubicBezTo>
                        <a:pt x="607456" y="1876584"/>
                        <a:pt x="602298" y="1886268"/>
                        <a:pt x="594837" y="1898809"/>
                      </a:cubicBezTo>
                      <a:cubicBezTo>
                        <a:pt x="587376" y="1911350"/>
                        <a:pt x="577214" y="1925083"/>
                        <a:pt x="568165" y="1941672"/>
                      </a:cubicBezTo>
                      <a:cubicBezTo>
                        <a:pt x="559116" y="1958261"/>
                        <a:pt x="548640" y="1982073"/>
                        <a:pt x="540544" y="1998345"/>
                      </a:cubicBezTo>
                      <a:cubicBezTo>
                        <a:pt x="532448" y="2014617"/>
                        <a:pt x="525463" y="2026920"/>
                        <a:pt x="519589" y="2039302"/>
                      </a:cubicBezTo>
                      <a:cubicBezTo>
                        <a:pt x="513715" y="2051684"/>
                        <a:pt x="510620" y="2060734"/>
                        <a:pt x="505302" y="2072640"/>
                      </a:cubicBezTo>
                      <a:cubicBezTo>
                        <a:pt x="499984" y="2084546"/>
                        <a:pt x="545386" y="2104390"/>
                        <a:pt x="487680" y="2110740"/>
                      </a:cubicBezTo>
                      <a:cubicBezTo>
                        <a:pt x="429974" y="2117090"/>
                        <a:pt x="273367" y="2110740"/>
                        <a:pt x="159067" y="2110740"/>
                      </a:cubicBezTo>
                      <a:lnTo>
                        <a:pt x="0" y="2415540"/>
                      </a:lnTo>
                      <a:lnTo>
                        <a:pt x="147638" y="2696527"/>
                      </a:lnTo>
                      <a:lnTo>
                        <a:pt x="491489" y="2687003"/>
                      </a:lnTo>
                      <a:lnTo>
                        <a:pt x="643890" y="2383790"/>
                      </a:lnTo>
                      <a:lnTo>
                        <a:pt x="1005840" y="2385060"/>
                      </a:lnTo>
                      <a:lnTo>
                        <a:pt x="1188720" y="2682240"/>
                      </a:lnTo>
                      <a:lnTo>
                        <a:pt x="1520190" y="2682240"/>
                      </a:lnTo>
                      <a:lnTo>
                        <a:pt x="1667828" y="2392680"/>
                      </a:lnTo>
                      <a:lnTo>
                        <a:pt x="2024063" y="2386965"/>
                      </a:lnTo>
                      <a:lnTo>
                        <a:pt x="2194560" y="2705100"/>
                      </a:lnTo>
                      <a:lnTo>
                        <a:pt x="2529840" y="2689860"/>
                      </a:lnTo>
                      <a:lnTo>
                        <a:pt x="2674620" y="2415540"/>
                      </a:lnTo>
                      <a:lnTo>
                        <a:pt x="2506980" y="2118360"/>
                      </a:lnTo>
                      <a:lnTo>
                        <a:pt x="2176463" y="2116455"/>
                      </a:lnTo>
                      <a:lnTo>
                        <a:pt x="1981200" y="1798320"/>
                      </a:lnTo>
                      <a:lnTo>
                        <a:pt x="2161223" y="1477328"/>
                      </a:lnTo>
                      <a:lnTo>
                        <a:pt x="2550795" y="1472565"/>
                      </a:lnTo>
                      <a:lnTo>
                        <a:pt x="3215640" y="2689860"/>
                      </a:lnTo>
                      <a:lnTo>
                        <a:pt x="3055620" y="3017520"/>
                      </a:lnTo>
                      <a:lnTo>
                        <a:pt x="2735580" y="3025140"/>
                      </a:lnTo>
                      <a:lnTo>
                        <a:pt x="2735580" y="3429000"/>
                      </a:lnTo>
                      <a:lnTo>
                        <a:pt x="3771900" y="3429000"/>
                      </a:lnTo>
                      <a:lnTo>
                        <a:pt x="3771900" y="3429000"/>
                      </a:lnTo>
                    </a:path>
                  </a:pathLst>
                </a:custGeom>
                <a:noFill/>
                <a:ln w="28575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Freeform 10"/>
                <p:cNvSpPr/>
                <p:nvPr/>
              </p:nvSpPr>
              <p:spPr>
                <a:xfrm>
                  <a:off x="5890260" y="4068129"/>
                  <a:ext cx="1478280" cy="975360"/>
                </a:xfrm>
                <a:custGeom>
                  <a:avLst/>
                  <a:gdLst>
                    <a:gd name="connsiteX0" fmla="*/ 1478280 w 1478280"/>
                    <a:gd name="connsiteY0" fmla="*/ 0 h 975360"/>
                    <a:gd name="connsiteX1" fmla="*/ 0 w 1478280"/>
                    <a:gd name="connsiteY1" fmla="*/ 0 h 975360"/>
                    <a:gd name="connsiteX2" fmla="*/ 0 w 1478280"/>
                    <a:gd name="connsiteY2" fmla="*/ 944880 h 975360"/>
                    <a:gd name="connsiteX3" fmla="*/ 883920 w 1478280"/>
                    <a:gd name="connsiteY3" fmla="*/ 944880 h 975360"/>
                    <a:gd name="connsiteX4" fmla="*/ 883920 w 1478280"/>
                    <a:gd name="connsiteY4" fmla="*/ 975360 h 975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78280" h="975360">
                      <a:moveTo>
                        <a:pt x="1478280" y="0"/>
                      </a:moveTo>
                      <a:lnTo>
                        <a:pt x="0" y="0"/>
                      </a:lnTo>
                      <a:lnTo>
                        <a:pt x="0" y="944880"/>
                      </a:lnTo>
                      <a:lnTo>
                        <a:pt x="883920" y="944880"/>
                      </a:lnTo>
                      <a:lnTo>
                        <a:pt x="883920" y="975360"/>
                      </a:lnTo>
                    </a:path>
                  </a:pathLst>
                </a:custGeom>
                <a:noFill/>
                <a:ln w="28575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Freeform 11"/>
                <p:cNvSpPr/>
                <p:nvPr/>
              </p:nvSpPr>
              <p:spPr>
                <a:xfrm>
                  <a:off x="4480560" y="4056697"/>
                  <a:ext cx="1402080" cy="1584960"/>
                </a:xfrm>
                <a:custGeom>
                  <a:avLst/>
                  <a:gdLst>
                    <a:gd name="connsiteX0" fmla="*/ 1143000 w 1402080"/>
                    <a:gd name="connsiteY0" fmla="*/ 1584960 h 1584960"/>
                    <a:gd name="connsiteX1" fmla="*/ 0 w 1402080"/>
                    <a:gd name="connsiteY1" fmla="*/ 1584960 h 1584960"/>
                    <a:gd name="connsiteX2" fmla="*/ 0 w 1402080"/>
                    <a:gd name="connsiteY2" fmla="*/ 7620 h 1584960"/>
                    <a:gd name="connsiteX3" fmla="*/ 1402080 w 1402080"/>
                    <a:gd name="connsiteY3" fmla="*/ 7620 h 1584960"/>
                    <a:gd name="connsiteX4" fmla="*/ 1402080 w 1402080"/>
                    <a:gd name="connsiteY4" fmla="*/ 0 h 15849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02080" h="1584960">
                      <a:moveTo>
                        <a:pt x="1143000" y="1584960"/>
                      </a:moveTo>
                      <a:lnTo>
                        <a:pt x="0" y="1584960"/>
                      </a:lnTo>
                      <a:lnTo>
                        <a:pt x="0" y="7620"/>
                      </a:lnTo>
                      <a:lnTo>
                        <a:pt x="1402080" y="7620"/>
                      </a:lnTo>
                      <a:lnTo>
                        <a:pt x="1402080" y="0"/>
                      </a:lnTo>
                    </a:path>
                  </a:pathLst>
                </a:custGeom>
                <a:noFill/>
                <a:ln w="28575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15" name="Picture 14" descr="Screen Clipping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37" t="86738" r="69267" b="5795"/>
              <a:stretch/>
            </p:blipFill>
            <p:spPr>
              <a:xfrm>
                <a:off x="8126730" y="4222750"/>
                <a:ext cx="469900" cy="393700"/>
              </a:xfrm>
              <a:prstGeom prst="rect">
                <a:avLst/>
              </a:prstGeom>
            </p:spPr>
          </p:pic>
          <p:pic>
            <p:nvPicPr>
              <p:cNvPr id="14" name="Picture 13" descr="Screen Clipping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37" t="86738" r="69267" b="5795"/>
              <a:stretch/>
            </p:blipFill>
            <p:spPr>
              <a:xfrm>
                <a:off x="6539230" y="4771391"/>
                <a:ext cx="469900" cy="393700"/>
              </a:xfrm>
              <a:prstGeom prst="rect">
                <a:avLst/>
              </a:prstGeom>
            </p:spPr>
          </p:pic>
          <p:pic>
            <p:nvPicPr>
              <p:cNvPr id="16" name="Picture 15" descr="Screen Clipping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037" t="86738" r="69267" b="5795"/>
              <a:stretch/>
            </p:blipFill>
            <p:spPr>
              <a:xfrm>
                <a:off x="5377815" y="5415280"/>
                <a:ext cx="469900" cy="393700"/>
              </a:xfrm>
              <a:prstGeom prst="rect">
                <a:avLst/>
              </a:prstGeom>
            </p:spPr>
          </p:pic>
        </p:grpSp>
        <p:sp>
          <p:nvSpPr>
            <p:cNvPr id="24" name="Rectangle 23"/>
            <p:cNvSpPr/>
            <p:nvPr/>
          </p:nvSpPr>
          <p:spPr>
            <a:xfrm>
              <a:off x="5880735" y="1211264"/>
              <a:ext cx="1819910" cy="512444"/>
            </a:xfrm>
            <a:prstGeom prst="rect">
              <a:avLst/>
            </a:prstGeom>
            <a:solidFill>
              <a:srgbClr val="D7EFF7"/>
            </a:solidFill>
            <a:ln>
              <a:solidFill>
                <a:srgbClr val="D7EFF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Sáu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trăm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linh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ba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9372600" y="4672521"/>
            <a:ext cx="788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639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90180" y="5242126"/>
            <a:ext cx="788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603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06540" y="5877129"/>
            <a:ext cx="788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593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77486" y="232934"/>
            <a:ext cx="12008497" cy="1065933"/>
            <a:chOff x="1097544" y="1340653"/>
            <a:chExt cx="10723043" cy="1065933"/>
          </a:xfrm>
        </p:grpSpPr>
        <p:sp>
          <p:nvSpPr>
            <p:cNvPr id="30" name="TextBox 29"/>
            <p:cNvSpPr txBox="1"/>
            <p:nvPr/>
          </p:nvSpPr>
          <p:spPr>
            <a:xfrm>
              <a:off x="1668132" y="1340653"/>
              <a:ext cx="10152455" cy="10659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Bóng</a:t>
              </a:r>
              <a:r>
                <a:rPr kumimoji="0" lang="en-US" sz="2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đèn sẽ sáng khi kết quả phép tính là số có cách đọc ở nguồn điện. Quan sát tranh rồi cho biết chiếc bóng đèn nào sẽ sáng</a:t>
              </a:r>
              <a:r>
                <a:rPr kumimoji="0" 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31" name="Oval 30"/>
            <p:cNvSpPr/>
            <p:nvPr/>
          </p:nvSpPr>
          <p:spPr>
            <a:xfrm>
              <a:off x="1097544" y="13427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886700" y="1206754"/>
            <a:ext cx="2851285" cy="3013337"/>
            <a:chOff x="7597998" y="653478"/>
            <a:chExt cx="2851285" cy="3013337"/>
          </a:xfrm>
        </p:grpSpPr>
        <p:pic>
          <p:nvPicPr>
            <p:cNvPr id="33" name="Picture 32" descr="Screen Clippi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86700" y="1189969"/>
              <a:ext cx="2562583" cy="2476846"/>
            </a:xfrm>
            <a:prstGeom prst="roundRect">
              <a:avLst>
                <a:gd name="adj" fmla="val 32049"/>
              </a:avLst>
            </a:prstGeom>
          </p:spPr>
        </p:pic>
        <p:sp>
          <p:nvSpPr>
            <p:cNvPr id="35" name="Oval 34"/>
            <p:cNvSpPr/>
            <p:nvPr/>
          </p:nvSpPr>
          <p:spPr>
            <a:xfrm rot="586468">
              <a:off x="7597998" y="653478"/>
              <a:ext cx="1134110" cy="143116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778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3EE20"/>
                                      </p:to>
                                    </p:animClr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/>
      <p:bldP spid="22" grpId="0"/>
      <p:bldP spid="23" grpId="0"/>
      <p:bldP spid="26" grpId="0"/>
      <p:bldP spid="27" grpId="0"/>
      <p:bldP spid="28" grpId="0"/>
    </p:bldLst>
  </p:timing>
</p:sld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417</Words>
  <Application>Microsoft Office PowerPoint</Application>
  <PresentationFormat>Custom</PresentationFormat>
  <Paragraphs>101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1_Office Theme</vt:lpstr>
      <vt:lpstr>自定义设计方案</vt:lpstr>
      <vt:lpstr>3_Office Theme</vt:lpstr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AnhBinh</cp:lastModifiedBy>
  <cp:revision>8</cp:revision>
  <dcterms:created xsi:type="dcterms:W3CDTF">2022-03-27T03:51:24Z</dcterms:created>
  <dcterms:modified xsi:type="dcterms:W3CDTF">2022-03-29T04:49:57Z</dcterms:modified>
</cp:coreProperties>
</file>