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699" r:id="rId3"/>
    <p:sldMasterId id="2147483712" r:id="rId4"/>
  </p:sldMasterIdLst>
  <p:notesMasterIdLst>
    <p:notesMasterId r:id="rId16"/>
  </p:notesMasterIdLst>
  <p:sldIdLst>
    <p:sldId id="268" r:id="rId5"/>
    <p:sldId id="285" r:id="rId6"/>
    <p:sldId id="2007577111" r:id="rId7"/>
    <p:sldId id="2007577114" r:id="rId8"/>
    <p:sldId id="317" r:id="rId9"/>
    <p:sldId id="2007577112" r:id="rId10"/>
    <p:sldId id="318" r:id="rId11"/>
    <p:sldId id="2007577113" r:id="rId12"/>
    <p:sldId id="319" r:id="rId13"/>
    <p:sldId id="2007577115" r:id="rId14"/>
    <p:sldId id="2007577094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026B2-3757-4342-9EDC-53FFFB97D51F}" type="datetimeFigureOut">
              <a:rPr lang="vi-VN" smtClean="0"/>
              <a:t>26/04/2022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AD53A-47E5-4AFE-AE7F-405D027F4D5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422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439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88085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8497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269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949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29577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502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6073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424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0585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0632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2080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575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2880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727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9376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30174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7787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0073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5084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3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5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9520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5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4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2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1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3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0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97262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2328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0582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378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2022/4/26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3422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033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9430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9009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733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5947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920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1333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6257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847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4560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1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6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6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8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5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8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4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9822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7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90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9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4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49936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8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4537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4536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11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72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0504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26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6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26/4/2022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159980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Tốt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221836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85562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Giải toán đúng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6678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6762" y="4674371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8249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bài 1, 2, 3, 4, 5 tr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105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68897" y="98630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Con đã nộp tiền báo </a:t>
            </a:r>
            <a:r>
              <a:rPr lang="en-US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MTN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cho cô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1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D8218BB-4BA5-4C8B-8AE2-A1726A9AC0E3}"/>
              </a:ext>
            </a:extLst>
          </p:cNvPr>
          <p:cNvSpPr/>
          <p:nvPr/>
        </p:nvSpPr>
        <p:spPr>
          <a:xfrm>
            <a:off x="10429875" y="142875"/>
            <a:ext cx="1543050" cy="1557338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..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91D8D83-0A4A-4379-9A5C-2617B110DBB6}"/>
              </a:ext>
            </a:extLst>
          </p:cNvPr>
          <p:cNvSpPr/>
          <p:nvPr/>
        </p:nvSpPr>
        <p:spPr>
          <a:xfrm>
            <a:off x="8510587" y="6581000"/>
            <a:ext cx="3462337" cy="276999"/>
          </a:xfrm>
          <a:prstGeom prst="rect">
            <a:avLst/>
          </a:prstGeom>
          <a:solidFill>
            <a:srgbClr val="C8E3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..</a:t>
            </a: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208945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=""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=""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CUỐI NĂM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993911" y="1922475"/>
            <a:ext cx="9035459" cy="2803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</a:t>
            </a:r>
            <a:r>
              <a:rPr kumimoji="0" lang="en-US" sz="54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69</a:t>
            </a:r>
            <a:endParaRPr kumimoji="0" lang="vi-VN" sz="5400" b="0" i="0" u="none" strike="noStrike" kern="1200" cap="none" spc="0" normalizeH="0" baseline="0" noProof="0" dirty="0">
              <a:ln>
                <a:solidFill>
                  <a:srgbClr val="7030A0"/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TRONG PHẠM VI 100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26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0285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A6EDE884-9A2A-4E35-A637-9E8A0C4C0EB1}"/>
              </a:ext>
            </a:extLst>
          </p:cNvPr>
          <p:cNvSpPr/>
          <p:nvPr/>
        </p:nvSpPr>
        <p:spPr>
          <a:xfrm>
            <a:off x="206410" y="315812"/>
            <a:ext cx="559555" cy="55955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0A016C9-7471-4099-A3ED-8657DFD96613}"/>
              </a:ext>
            </a:extLst>
          </p:cNvPr>
          <p:cNvSpPr txBox="1"/>
          <p:nvPr/>
        </p:nvSpPr>
        <p:spPr>
          <a:xfrm>
            <a:off x="765965" y="315811"/>
            <a:ext cx="4233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D28883F-4F86-44DE-8910-4C643D622D8B}"/>
              </a:ext>
            </a:extLst>
          </p:cNvPr>
          <p:cNvSpPr txBox="1"/>
          <p:nvPr/>
        </p:nvSpPr>
        <p:spPr>
          <a:xfrm>
            <a:off x="309442" y="914290"/>
            <a:ext cx="69395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Tổng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64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90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80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38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1B02A31-25BD-49E3-B58A-836ADCE322D8}"/>
              </a:ext>
            </a:extLst>
          </p:cNvPr>
          <p:cNvSpPr txBox="1"/>
          <p:nvPr/>
        </p:nvSpPr>
        <p:spPr>
          <a:xfrm>
            <a:off x="6622506" y="954045"/>
            <a:ext cx="65013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Hiệu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18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63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53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89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104E27F-E064-4D1B-8971-516E8D6C27EA}"/>
              </a:ext>
            </a:extLst>
          </p:cNvPr>
          <p:cNvSpPr txBox="1"/>
          <p:nvPr/>
        </p:nvSpPr>
        <p:spPr>
          <a:xfrm>
            <a:off x="206411" y="3280297"/>
            <a:ext cx="56860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34 + 9 – 27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43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259B374-A768-4580-84BE-B654D057638C}"/>
              </a:ext>
            </a:extLst>
          </p:cNvPr>
          <p:cNvSpPr txBox="1"/>
          <p:nvPr/>
        </p:nvSpPr>
        <p:spPr>
          <a:xfrm>
            <a:off x="6467652" y="3310123"/>
            <a:ext cx="58531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53 – 5 + 45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48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83	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DA32439-F4E4-438A-AC5E-3CFA79004529}"/>
              </a:ext>
            </a:extLst>
          </p:cNvPr>
          <p:cNvSpPr/>
          <p:nvPr/>
        </p:nvSpPr>
        <p:spPr>
          <a:xfrm>
            <a:off x="266884" y="2277378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D1722AC9-A35A-41D3-970D-3046A8E3039E}"/>
              </a:ext>
            </a:extLst>
          </p:cNvPr>
          <p:cNvSpPr/>
          <p:nvPr/>
        </p:nvSpPr>
        <p:spPr>
          <a:xfrm>
            <a:off x="8363817" y="2264358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20183C0-C572-42DE-B780-FAA3F6EE31CE}"/>
              </a:ext>
            </a:extLst>
          </p:cNvPr>
          <p:cNvSpPr/>
          <p:nvPr/>
        </p:nvSpPr>
        <p:spPr>
          <a:xfrm>
            <a:off x="3819124" y="4582032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B5144D54-7868-49A6-AE9C-5D9E403F867B}"/>
              </a:ext>
            </a:extLst>
          </p:cNvPr>
          <p:cNvSpPr/>
          <p:nvPr/>
        </p:nvSpPr>
        <p:spPr>
          <a:xfrm>
            <a:off x="10067586" y="4654055"/>
            <a:ext cx="559555" cy="559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084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06862BCC-8B18-4F9D-A251-D1A79957EAB3}"/>
              </a:ext>
            </a:extLst>
          </p:cNvPr>
          <p:cNvSpPr/>
          <p:nvPr/>
        </p:nvSpPr>
        <p:spPr>
          <a:xfrm>
            <a:off x="755374" y="521746"/>
            <a:ext cx="557121" cy="541459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602DD52-C70E-438E-AB33-4DB33EA5969C}"/>
              </a:ext>
            </a:extLst>
          </p:cNvPr>
          <p:cNvSpPr txBox="1"/>
          <p:nvPr/>
        </p:nvSpPr>
        <p:spPr>
          <a:xfrm>
            <a:off x="1312495" y="521747"/>
            <a:ext cx="4611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E512CE5-407A-4DEE-80FE-A5EB2CE2C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2495" y="1430701"/>
            <a:ext cx="8757990" cy="194355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33F90913-7BE5-476A-8EF9-A65461A051AE}"/>
              </a:ext>
            </a:extLst>
          </p:cNvPr>
          <p:cNvSpPr/>
          <p:nvPr/>
        </p:nvSpPr>
        <p:spPr>
          <a:xfrm>
            <a:off x="2861744" y="2797320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42EB1992-3A92-494C-BEB9-F4371E01A935}"/>
              </a:ext>
            </a:extLst>
          </p:cNvPr>
          <p:cNvSpPr/>
          <p:nvPr/>
        </p:nvSpPr>
        <p:spPr>
          <a:xfrm>
            <a:off x="2345288" y="2797320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A97011F5-3138-4724-9562-69010451F05F}"/>
              </a:ext>
            </a:extLst>
          </p:cNvPr>
          <p:cNvSpPr/>
          <p:nvPr/>
        </p:nvSpPr>
        <p:spPr>
          <a:xfrm>
            <a:off x="6057900" y="1690606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272567EB-B51B-48C5-9AC0-07C1AF87FE7F}"/>
              </a:ext>
            </a:extLst>
          </p:cNvPr>
          <p:cNvSpPr/>
          <p:nvPr/>
        </p:nvSpPr>
        <p:spPr>
          <a:xfrm>
            <a:off x="5567894" y="2227660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rgbClr val="FF0000"/>
                </a:solidFill>
                <a:latin typeface="Arial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DC52D791-6B61-435D-A1E3-577578A21230}"/>
              </a:ext>
            </a:extLst>
          </p:cNvPr>
          <p:cNvSpPr/>
          <p:nvPr/>
        </p:nvSpPr>
        <p:spPr>
          <a:xfrm>
            <a:off x="9400430" y="2213146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7D04C83D-52D0-4833-B82C-64ECBD2DEF96}"/>
              </a:ext>
            </a:extLst>
          </p:cNvPr>
          <p:cNvSpPr/>
          <p:nvPr/>
        </p:nvSpPr>
        <p:spPr>
          <a:xfrm>
            <a:off x="8910424" y="2793700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925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D794A7CB-DCEA-4263-9371-54FEB8C68819}"/>
              </a:ext>
            </a:extLst>
          </p:cNvPr>
          <p:cNvSpPr/>
          <p:nvPr/>
        </p:nvSpPr>
        <p:spPr>
          <a:xfrm>
            <a:off x="813430" y="569524"/>
            <a:ext cx="575277" cy="53709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CDADA62-28C2-467D-ADD0-064CCB48AE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8772" y="1276801"/>
            <a:ext cx="9093457" cy="158926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DCF8013C-616A-42AF-8AB8-499A36FFB1D6}"/>
              </a:ext>
            </a:extLst>
          </p:cNvPr>
          <p:cNvGrpSpPr/>
          <p:nvPr/>
        </p:nvGrpSpPr>
        <p:grpSpPr>
          <a:xfrm>
            <a:off x="1536178" y="504391"/>
            <a:ext cx="2576421" cy="813475"/>
            <a:chOff x="1931814" y="1419069"/>
            <a:chExt cx="1747965" cy="64633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43069DDF-74DC-41C5-8245-8EA35045F8D4}"/>
                </a:ext>
              </a:extLst>
            </p:cNvPr>
            <p:cNvGrpSpPr/>
            <p:nvPr/>
          </p:nvGrpSpPr>
          <p:grpSpPr>
            <a:xfrm>
              <a:off x="1931814" y="1419069"/>
              <a:ext cx="1747965" cy="646331"/>
              <a:chOff x="1931814" y="1419069"/>
              <a:chExt cx="1747965" cy="646331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4A74F012-36DB-4EE0-88CD-E7E517F8E375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1248296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07FD1141-BC47-4E86-A4A9-EE03B3F18CC2}"/>
                  </a:ext>
                </a:extLst>
              </p:cNvPr>
              <p:cNvSpPr txBox="1"/>
              <p:nvPr/>
            </p:nvSpPr>
            <p:spPr>
              <a:xfrm>
                <a:off x="2033717" y="1419069"/>
                <a:ext cx="16460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&lt;, &gt;, =</a:t>
                </a:r>
                <a:endPara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50A8502B-1333-43E0-A9AF-EB2D35969E80}"/>
                </a:ext>
              </a:extLst>
            </p:cNvPr>
            <p:cNvSpPr txBox="1"/>
            <p:nvPr/>
          </p:nvSpPr>
          <p:spPr>
            <a:xfrm>
              <a:off x="3193723" y="1430821"/>
              <a:ext cx="325991" cy="464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D421662-D16B-45E2-B410-3EAB2A4E92CD}"/>
              </a:ext>
            </a:extLst>
          </p:cNvPr>
          <p:cNvSpPr txBox="1"/>
          <p:nvPr/>
        </p:nvSpPr>
        <p:spPr>
          <a:xfrm>
            <a:off x="2579531" y="1820958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708DA70C-B807-4497-AB7F-DAE65CA9CFAB}"/>
              </a:ext>
            </a:extLst>
          </p:cNvPr>
          <p:cNvSpPr/>
          <p:nvPr/>
        </p:nvSpPr>
        <p:spPr>
          <a:xfrm>
            <a:off x="3671200" y="1548517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A1B9C15-18F9-4F1F-B4F7-2A33576571AB}"/>
              </a:ext>
            </a:extLst>
          </p:cNvPr>
          <p:cNvSpPr txBox="1"/>
          <p:nvPr/>
        </p:nvSpPr>
        <p:spPr>
          <a:xfrm>
            <a:off x="2541784" y="2578082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BA65711A-3C42-4C60-A134-E729838D9ADB}"/>
              </a:ext>
            </a:extLst>
          </p:cNvPr>
          <p:cNvSpPr/>
          <p:nvPr/>
        </p:nvSpPr>
        <p:spPr>
          <a:xfrm>
            <a:off x="3681320" y="2234282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316B6EF8-4D78-4AEC-93C6-F73D5F466FA3}"/>
              </a:ext>
            </a:extLst>
          </p:cNvPr>
          <p:cNvSpPr/>
          <p:nvPr/>
        </p:nvSpPr>
        <p:spPr>
          <a:xfrm>
            <a:off x="8310030" y="1548517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0CE3E99-1A49-4AAF-97A7-D59919FCAB27}"/>
              </a:ext>
            </a:extLst>
          </p:cNvPr>
          <p:cNvSpPr txBox="1"/>
          <p:nvPr/>
        </p:nvSpPr>
        <p:spPr>
          <a:xfrm>
            <a:off x="7222521" y="1779349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2A643B3-AD44-49C4-A8AC-0ADA6B202C86}"/>
              </a:ext>
            </a:extLst>
          </p:cNvPr>
          <p:cNvSpPr txBox="1"/>
          <p:nvPr/>
        </p:nvSpPr>
        <p:spPr>
          <a:xfrm>
            <a:off x="9250517" y="1775274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A5934DE-73A3-4E6F-ACA0-8606A952A52B}"/>
              </a:ext>
            </a:extLst>
          </p:cNvPr>
          <p:cNvSpPr txBox="1"/>
          <p:nvPr/>
        </p:nvSpPr>
        <p:spPr>
          <a:xfrm>
            <a:off x="7247247" y="2578082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96057A2-F611-4DD8-BD7D-3D600208FD3B}"/>
              </a:ext>
            </a:extLst>
          </p:cNvPr>
          <p:cNvSpPr txBox="1"/>
          <p:nvPr/>
        </p:nvSpPr>
        <p:spPr>
          <a:xfrm>
            <a:off x="9275243" y="2574007"/>
            <a:ext cx="639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14931807-72DF-45B9-A094-31699F4CB454}"/>
              </a:ext>
            </a:extLst>
          </p:cNvPr>
          <p:cNvSpPr/>
          <p:nvPr/>
        </p:nvSpPr>
        <p:spPr>
          <a:xfrm>
            <a:off x="8287390" y="2234282"/>
            <a:ext cx="490006" cy="4616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8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5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 animBg="1"/>
      <p:bldP spid="11" grpId="0"/>
      <p:bldP spid="12" grpId="0" animBg="1"/>
      <p:bldP spid="13" grpId="0" animBg="1"/>
      <p:bldP spid="14" grpId="0"/>
      <p:bldP spid="15" grpId="0"/>
      <p:bldP spid="16" grpId="0"/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083351C9-E10F-48BE-B1C6-6E6445ED14F6}"/>
              </a:ext>
            </a:extLst>
          </p:cNvPr>
          <p:cNvSpPr/>
          <p:nvPr/>
        </p:nvSpPr>
        <p:spPr>
          <a:xfrm>
            <a:off x="141777" y="30150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526F1E-3C73-4296-837D-2ABE66F85628}"/>
              </a:ext>
            </a:extLst>
          </p:cNvPr>
          <p:cNvSpPr txBox="1"/>
          <p:nvPr/>
        </p:nvSpPr>
        <p:spPr>
          <a:xfrm>
            <a:off x="702365" y="275005"/>
            <a:ext cx="11251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 5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sữa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8683E12-D238-45D4-983F-8B0A857B3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7913" y="1879293"/>
            <a:ext cx="5625548" cy="4314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09AC26E-AF9C-413A-9748-D9C9C1EC7EDD}"/>
              </a:ext>
            </a:extLst>
          </p:cNvPr>
          <p:cNvSpPr txBox="1"/>
          <p:nvPr/>
        </p:nvSpPr>
        <p:spPr>
          <a:xfrm>
            <a:off x="325747" y="2130086"/>
            <a:ext cx="6419609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>
                <a:solidFill>
                  <a:srgbClr val="FF0000"/>
                </a:solidFill>
                <a:latin typeface="Arial"/>
              </a:rPr>
              <a:t>                  </a:t>
            </a:r>
            <a:r>
              <a:rPr lang="en-US" sz="2800">
                <a:solidFill>
                  <a:srgbClr val="002060"/>
                </a:solidFill>
                <a:latin typeface="Arial"/>
              </a:rPr>
              <a:t>Tóm tắt</a:t>
            </a:r>
            <a:endParaRPr lang="en-US" sz="2800" dirty="0">
              <a:solidFill>
                <a:srgbClr val="002060"/>
              </a:solidFill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002060"/>
                </a:solidFill>
                <a:latin typeface="Arial"/>
              </a:rPr>
              <a:t>Con bò sữa của bác An: 20 l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002060"/>
                </a:solidFill>
                <a:latin typeface="Arial"/>
              </a:rPr>
              <a:t>Con bò sữa của bác Bình ít hơn: 5 l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002060"/>
                </a:solidFill>
                <a:latin typeface="Arial"/>
              </a:rPr>
              <a:t>Con bò sữa của bác Bình:….l sữa?</a:t>
            </a:r>
            <a:endParaRPr lang="en-US" sz="2800" dirty="0">
              <a:solidFill>
                <a:srgbClr val="002060"/>
              </a:solidFill>
              <a:latin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1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42276" y="383915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4 (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tr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  <a:sym typeface="Arial"/>
              </a:rPr>
              <a:t> 116)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37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1FD229E-2717-47A6-9EAD-0A4044F7AB55}"/>
              </a:ext>
            </a:extLst>
          </p:cNvPr>
          <p:cNvSpPr txBox="1"/>
          <p:nvPr/>
        </p:nvSpPr>
        <p:spPr>
          <a:xfrm>
            <a:off x="2534928" y="1495204"/>
            <a:ext cx="9957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Mỗi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bò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sữa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Bình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lít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sữa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</a:rPr>
              <a:t>là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3DFB459-4D12-444B-A360-B74D46CAABE2}"/>
              </a:ext>
            </a:extLst>
          </p:cNvPr>
          <p:cNvSpPr txBox="1"/>
          <p:nvPr/>
        </p:nvSpPr>
        <p:spPr>
          <a:xfrm>
            <a:off x="4560706" y="1627293"/>
            <a:ext cx="71077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20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</a:t>
            </a:r>
            <a:r>
              <a:rPr lang="en-US" sz="6000" b="1" dirty="0">
                <a:solidFill>
                  <a:srgbClr val="002060"/>
                </a:solidFill>
                <a:latin typeface="HP001 4 hàng" panose="020B0603050302020204" pitchFamily="34" charset="0"/>
              </a:rPr>
              <a:t>-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  5  = 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15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( l)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58DD22E-B3C8-4E93-A500-3F9C61F99D16}"/>
              </a:ext>
            </a:extLst>
          </p:cNvPr>
          <p:cNvSpPr txBox="1"/>
          <p:nvPr/>
        </p:nvSpPr>
        <p:spPr>
          <a:xfrm>
            <a:off x="5310966" y="2725720"/>
            <a:ext cx="4326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HP001 4 hàng" panose="020B0603050302020204" pitchFamily="34" charset="0"/>
              </a:rPr>
              <a:t>15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l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sữa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6A30068-2E9B-4F18-8054-DB12F85B055C}"/>
              </a:ext>
            </a:extLst>
          </p:cNvPr>
          <p:cNvSpPr txBox="1"/>
          <p:nvPr/>
        </p:nvSpPr>
        <p:spPr>
          <a:xfrm>
            <a:off x="3466556" y="3889117"/>
            <a:ext cx="6898568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 dirty="0">
                <a:solidFill>
                  <a:srgbClr val="FF0000"/>
                </a:solidFill>
                <a:latin typeface="Arial"/>
              </a:rPr>
              <a:t>                     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Tóm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tắt</a:t>
            </a:r>
            <a:endParaRPr lang="en-US" sz="2800" dirty="0">
              <a:solidFill>
                <a:srgbClr val="00B050"/>
              </a:solidFill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00B050"/>
                </a:solidFill>
                <a:latin typeface="Arial"/>
              </a:rPr>
              <a:t>Con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bò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sữa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bác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An: 20 l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00B050"/>
                </a:solidFill>
                <a:latin typeface="Arial"/>
              </a:rPr>
              <a:t>Con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bò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sữa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bác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Bình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ít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hơn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: 5 l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00B050"/>
                </a:solidFill>
                <a:latin typeface="Arial"/>
              </a:rPr>
              <a:t>Con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bò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sữa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bác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Bình</a:t>
            </a:r>
            <a:r>
              <a:rPr lang="en-US" sz="2800" dirty="0" smtClean="0">
                <a:solidFill>
                  <a:srgbClr val="00B050"/>
                </a:solidFill>
                <a:latin typeface="Arial"/>
              </a:rPr>
              <a:t>:….</a:t>
            </a:r>
            <a:r>
              <a:rPr lang="en-US" sz="2800" dirty="0" err="1" smtClean="0">
                <a:solidFill>
                  <a:srgbClr val="00B050"/>
                </a:solidFill>
                <a:latin typeface="Arial"/>
              </a:rPr>
              <a:t>lít</a:t>
            </a:r>
            <a:r>
              <a:rPr lang="en-US" sz="2800" dirty="0" smtClean="0">
                <a:solidFill>
                  <a:srgbClr val="00B050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/>
              </a:rPr>
              <a:t>sữa</a:t>
            </a:r>
            <a:r>
              <a:rPr lang="en-US" sz="2800" dirty="0">
                <a:solidFill>
                  <a:srgbClr val="00B050"/>
                </a:solidFill>
                <a:latin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7454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  <p:bldP spid="24" grpId="0" build="p"/>
      <p:bldP spid="2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CB79E9E3-4274-409C-97B7-0816096C9B69}"/>
              </a:ext>
            </a:extLst>
          </p:cNvPr>
          <p:cNvSpPr/>
          <p:nvPr/>
        </p:nvSpPr>
        <p:spPr>
          <a:xfrm>
            <a:off x="1066359" y="857794"/>
            <a:ext cx="639843" cy="58477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97F1E3D-AA16-4153-A20C-70CA53339AE7}"/>
              </a:ext>
            </a:extLst>
          </p:cNvPr>
          <p:cNvGrpSpPr/>
          <p:nvPr/>
        </p:nvGrpSpPr>
        <p:grpSpPr>
          <a:xfrm>
            <a:off x="1756210" y="784690"/>
            <a:ext cx="1129089" cy="707884"/>
            <a:chOff x="1963217" y="1486880"/>
            <a:chExt cx="1129089" cy="527247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DCFD9DB7-E0D3-4BD6-8B28-F6E78D38B3DD}"/>
                </a:ext>
              </a:extLst>
            </p:cNvPr>
            <p:cNvGrpSpPr/>
            <p:nvPr/>
          </p:nvGrpSpPr>
          <p:grpSpPr>
            <a:xfrm>
              <a:off x="1963217" y="1486880"/>
              <a:ext cx="1003644" cy="527247"/>
              <a:chOff x="1963217" y="1486880"/>
              <a:chExt cx="1003644" cy="52724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B3439DF8-A3A8-4590-8EF3-74E601CDAF13}"/>
                  </a:ext>
                </a:extLst>
              </p:cNvPr>
              <p:cNvSpPr/>
              <p:nvPr/>
            </p:nvSpPr>
            <p:spPr>
              <a:xfrm>
                <a:off x="1964278" y="1537133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B6C96DB3-DCFC-4D75-A5B8-9727FB35B129}"/>
                  </a:ext>
                </a:extLst>
              </p:cNvPr>
              <p:cNvSpPr txBox="1"/>
              <p:nvPr/>
            </p:nvSpPr>
            <p:spPr>
              <a:xfrm>
                <a:off x="1963217" y="1486880"/>
                <a:ext cx="1003644" cy="527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4F27F488-ED40-41D3-A8EF-428617F5F313}"/>
                </a:ext>
              </a:extLst>
            </p:cNvPr>
            <p:cNvSpPr txBox="1"/>
            <p:nvPr/>
          </p:nvSpPr>
          <p:spPr>
            <a:xfrm>
              <a:off x="2766315" y="1495481"/>
              <a:ext cx="325991" cy="481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34C282C9-B521-44EA-BA94-06FEFD517A2F}"/>
              </a:ext>
            </a:extLst>
          </p:cNvPr>
          <p:cNvGrpSpPr/>
          <p:nvPr/>
        </p:nvGrpSpPr>
        <p:grpSpPr>
          <a:xfrm>
            <a:off x="1030167" y="2192916"/>
            <a:ext cx="9899637" cy="1916174"/>
            <a:chOff x="1241757" y="2062287"/>
            <a:chExt cx="9899637" cy="1916174"/>
          </a:xfrm>
        </p:grpSpPr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9CA82D93-7265-44B6-95F9-48125705B4A8}"/>
                </a:ext>
              </a:extLst>
            </p:cNvPr>
            <p:cNvSpPr/>
            <p:nvPr/>
          </p:nvSpPr>
          <p:spPr>
            <a:xfrm>
              <a:off x="7232798" y="2062287"/>
              <a:ext cx="1221436" cy="12214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46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="" xmlns:a16="http://schemas.microsoft.com/office/drawing/2014/main" id="{0F1BF920-1A65-43D2-A445-4C3C7C9CDC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9479" y="2673005"/>
              <a:ext cx="2143319" cy="41589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="" xmlns:a16="http://schemas.microsoft.com/office/drawing/2014/main" id="{40B2EB48-BBBD-4268-9C98-03CAD4C3C576}"/>
                </a:ext>
              </a:extLst>
            </p:cNvPr>
            <p:cNvCxnSpPr>
              <a:cxnSpLocks/>
            </p:cNvCxnSpPr>
            <p:nvPr/>
          </p:nvCxnSpPr>
          <p:spPr>
            <a:xfrm>
              <a:off x="2274879" y="2808270"/>
              <a:ext cx="1905235" cy="18247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C2BF0E66-BCED-470E-AE4E-641075CC9F71}"/>
                </a:ext>
              </a:extLst>
            </p:cNvPr>
            <p:cNvSpPr txBox="1"/>
            <p:nvPr/>
          </p:nvSpPr>
          <p:spPr>
            <a:xfrm rot="381547">
              <a:off x="2498638" y="2330539"/>
              <a:ext cx="10951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 69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55C2D3B-41C8-43A9-8E6C-9380FEB29D5F}"/>
                </a:ext>
              </a:extLst>
            </p:cNvPr>
            <p:cNvSpPr txBox="1"/>
            <p:nvPr/>
          </p:nvSpPr>
          <p:spPr>
            <a:xfrm rot="21056098">
              <a:off x="5559325" y="2330536"/>
              <a:ext cx="10733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+ 48 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C88FB347-925E-499D-8C77-EB4186C21C21}"/>
                </a:ext>
              </a:extLst>
            </p:cNvPr>
            <p:cNvSpPr/>
            <p:nvPr/>
          </p:nvSpPr>
          <p:spPr>
            <a:xfrm>
              <a:off x="1241757" y="2324100"/>
              <a:ext cx="1003644" cy="1003644"/>
            </a:xfrm>
            <a:prstGeom prst="roundRect">
              <a:avLst/>
            </a:prstGeom>
            <a:solidFill>
              <a:srgbClr val="F7941D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74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="" xmlns:a16="http://schemas.microsoft.com/office/drawing/2014/main" id="{94FA138D-3506-469E-AEAE-2E71260781D4}"/>
                </a:ext>
              </a:extLst>
            </p:cNvPr>
            <p:cNvSpPr/>
            <p:nvPr/>
          </p:nvSpPr>
          <p:spPr>
            <a:xfrm>
              <a:off x="9722378" y="2784397"/>
              <a:ext cx="1419016" cy="1194064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90E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ECEF9F33-216A-433E-A194-8BCB766DCE2B}"/>
                </a:ext>
              </a:extLst>
            </p:cNvPr>
            <p:cNvSpPr/>
            <p:nvPr/>
          </p:nvSpPr>
          <p:spPr>
            <a:xfrm rot="3068126">
              <a:off x="4107535" y="2826721"/>
              <a:ext cx="1003644" cy="10036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0AAAB8F6-750D-435A-B35D-0800D065B323}"/>
                </a:ext>
              </a:extLst>
            </p:cNvPr>
            <p:cNvSpPr txBox="1"/>
            <p:nvPr/>
          </p:nvSpPr>
          <p:spPr>
            <a:xfrm>
              <a:off x="4417988" y="3035356"/>
              <a:ext cx="4336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CFDC33EE-7B68-4A71-8C0D-A7120B27E2A1}"/>
                </a:ext>
              </a:extLst>
            </p:cNvPr>
            <p:cNvSpPr txBox="1"/>
            <p:nvPr/>
          </p:nvSpPr>
          <p:spPr>
            <a:xfrm>
              <a:off x="7626707" y="2405970"/>
              <a:ext cx="4336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="" xmlns:a16="http://schemas.microsoft.com/office/drawing/2014/main" id="{73F04177-6CCD-4B74-A690-085756CAE942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8454234" y="2717032"/>
              <a:ext cx="1622898" cy="664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8F217CF0-DD3B-4EC6-BB73-E53D8CCE2A70}"/>
                </a:ext>
              </a:extLst>
            </p:cNvPr>
            <p:cNvSpPr txBox="1"/>
            <p:nvPr/>
          </p:nvSpPr>
          <p:spPr>
            <a:xfrm rot="1430509">
              <a:off x="8854461" y="2506969"/>
              <a:ext cx="10733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– 30 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19984174-1FF0-4389-AB79-6C04073F0BDC}"/>
              </a:ext>
            </a:extLst>
          </p:cNvPr>
          <p:cNvSpPr/>
          <p:nvPr/>
        </p:nvSpPr>
        <p:spPr>
          <a:xfrm>
            <a:off x="4016600" y="3254068"/>
            <a:ext cx="750168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="" xmlns:a16="http://schemas.microsoft.com/office/drawing/2014/main" id="{76E2B76E-AA1C-4746-9ED3-11E98222B63A}"/>
              </a:ext>
            </a:extLst>
          </p:cNvPr>
          <p:cNvSpPr/>
          <p:nvPr/>
        </p:nvSpPr>
        <p:spPr>
          <a:xfrm>
            <a:off x="7237213" y="2599330"/>
            <a:ext cx="750168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53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52A95EFB-1DF5-4C81-BD2B-A3728A2A7FCC}"/>
              </a:ext>
            </a:extLst>
          </p:cNvPr>
          <p:cNvSpPr/>
          <p:nvPr/>
        </p:nvSpPr>
        <p:spPr>
          <a:xfrm>
            <a:off x="9865542" y="3546456"/>
            <a:ext cx="750168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70C4C9E2-3BBA-4E2E-B033-52600EB58430}"/>
              </a:ext>
            </a:extLst>
          </p:cNvPr>
          <p:cNvGrpSpPr/>
          <p:nvPr/>
        </p:nvGrpSpPr>
        <p:grpSpPr>
          <a:xfrm>
            <a:off x="5265767" y="4025070"/>
            <a:ext cx="2346530" cy="2355809"/>
            <a:chOff x="604444" y="3268487"/>
            <a:chExt cx="1826440" cy="1826440"/>
          </a:xfrm>
        </p:grpSpPr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E3881343-C7C3-4A69-AFC8-28E47F326E9B}"/>
                </a:ext>
              </a:extLst>
            </p:cNvPr>
            <p:cNvSpPr/>
            <p:nvPr/>
          </p:nvSpPr>
          <p:spPr>
            <a:xfrm>
              <a:off x="1271239" y="4025590"/>
              <a:ext cx="156117" cy="1561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4A3DE398-9383-4832-87C0-AA87B18A2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4444" y="3268487"/>
              <a:ext cx="1826440" cy="182644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7494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385</Words>
  <Application>Microsoft Office PowerPoint</Application>
  <PresentationFormat>Custom</PresentationFormat>
  <Paragraphs>89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1_Office Theme</vt:lpstr>
      <vt:lpstr>2_Office Theme</vt:lpstr>
      <vt:lpstr>3_Office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11</cp:revision>
  <dcterms:created xsi:type="dcterms:W3CDTF">2022-04-24T03:42:08Z</dcterms:created>
  <dcterms:modified xsi:type="dcterms:W3CDTF">2022-04-26T09:12:52Z</dcterms:modified>
</cp:coreProperties>
</file>