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5" r:id="rId3"/>
  </p:sldMasterIdLst>
  <p:notesMasterIdLst>
    <p:notesMasterId r:id="rId22"/>
  </p:notesMasterIdLst>
  <p:handoutMasterIdLst>
    <p:handoutMasterId r:id="rId23"/>
  </p:handoutMasterIdLst>
  <p:sldIdLst>
    <p:sldId id="2007577121" r:id="rId4"/>
    <p:sldId id="257" r:id="rId5"/>
    <p:sldId id="258" r:id="rId6"/>
    <p:sldId id="259" r:id="rId7"/>
    <p:sldId id="260" r:id="rId8"/>
    <p:sldId id="261" r:id="rId9"/>
    <p:sldId id="262" r:id="rId10"/>
    <p:sldId id="2007577118" r:id="rId11"/>
    <p:sldId id="2007577107" r:id="rId12"/>
    <p:sldId id="2007577108" r:id="rId13"/>
    <p:sldId id="2007577113" r:id="rId14"/>
    <p:sldId id="2007577114" r:id="rId15"/>
    <p:sldId id="2007577119" r:id="rId16"/>
    <p:sldId id="2007577116" r:id="rId17"/>
    <p:sldId id="2007577115" r:id="rId18"/>
    <p:sldId id="2007577122" r:id="rId19"/>
    <p:sldId id="2007577123" r:id="rId20"/>
    <p:sldId id="200757709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ABFF"/>
    <a:srgbClr val="DB93FF"/>
    <a:srgbClr val="CC66FF"/>
    <a:srgbClr val="00CC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AFCFA878-B618-4B38-93B9-AA47A0F274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DA0C6BE-FECD-46F1-ADB3-715C6199A7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CA410-CD9D-4AF8-9A2E-8427E7CB6714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82547BF-7567-448E-954F-E00478A322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DDFFE7E-E5E4-485C-BD06-388DA5870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882D-54B9-471E-A101-F23B82F0E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66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CFA35-BCD1-48F1-95BA-4D1E1B425740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66E84-0370-4976-8FB3-7D3FF81DC9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57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Bài giảng thiết kế bởi: Hương Thảo - tranthao121006@gmail.com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97AF8D-2B57-4458-A422-13B1EAD3390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6892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gi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5.svg"/><Relationship Id="rId4" Type="http://schemas.openxmlformats.org/officeDocument/2006/relationships/image" Target="../media/image2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xmlns="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xmlns="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xmlns="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xmlns="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xmlns="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xmlns="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xmlns="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xmlns="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xmlns="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xmlns="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xmlns="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xmlns="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61295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xmlns="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xmlns="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xmlns="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xmlns="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xmlns="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xmlns="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xmlns="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xmlns="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xmlns="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xmlns="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xmlns="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xmlns="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xmlns="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xmlns="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xmlns="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xmlns="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xmlns="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xmlns="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xmlns="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xmlns="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xmlns="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xmlns="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xmlns="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xmlns="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xmlns="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xmlns="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xmlns="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xmlns="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xmlns="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xmlns="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xmlns="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xmlns="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xmlns="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xmlns="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xmlns="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xmlns="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xmlns="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xmlns="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xmlns="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xmlns="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xmlns="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xmlns="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xmlns="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xmlns="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xmlns="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xmlns="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xmlns="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xmlns="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xmlns="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xmlns="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xmlns="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xmlns="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xmlns="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xmlns="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xmlns="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xmlns="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xmlns="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xmlns="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xmlns="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xmlns="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xmlns="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xmlns="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xmlns="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xmlns="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xmlns="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xmlns="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xmlns="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xmlns="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xmlns="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xmlns="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xmlns="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xmlns="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xmlns="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xmlns="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xmlns="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xmlns="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xmlns="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xmlns="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xmlns="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xmlns="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xmlns="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xmlns="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xmlns="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xmlns="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xmlns="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xmlns="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xmlns="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xmlns="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xmlns="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xmlns="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xmlns="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xmlns="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xmlns="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xmlns="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xmlns="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xmlns="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xmlns="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xmlns="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xmlns="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xmlns="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xmlns="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xmlns="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xmlns="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xmlns="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xmlns="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xmlns="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xmlns="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xmlns="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xmlns="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xmlns="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xmlns="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xmlns="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xmlns="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0926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69836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1407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33509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58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197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35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289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0048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46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0324008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347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0950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45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17109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1820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723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1724250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8882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740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235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xmlns="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xmlns="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xmlns="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xmlns="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xmlns="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xmlns="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14851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6427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5290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12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8339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3015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029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3844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940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8867895"/>
      </p:ext>
    </p:extLst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2023/2/28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xmlns="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xmlns="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xmlns="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xmlns="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xmlns="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xmlns="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xmlns="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xmlns="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xmlns="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xmlns="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xmlns="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xmlns="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xmlns="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2810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xmlns="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xmlns="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36505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xmlns="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xmlns="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xmlns="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xmlns="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xmlns="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xmlns="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xmlns="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57174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xmlns="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xmlns="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xmlns="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xmlns="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xmlns="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xmlns="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xmlns="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xmlns="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334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xmlns="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xmlns="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xmlns="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xmlns="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xmlns="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xmlns="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xmlns="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xmlns="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58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xmlns="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26300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27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8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64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913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Relationship Id="rId5" Type="http://schemas.microsoft.com/office/2007/relationships/hdphoto" Target="../media/hdphoto25.wdp"/><Relationship Id="rId4" Type="http://schemas.microsoft.com/office/2007/relationships/hdphoto" Target="../media/hdphoto24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4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45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58.png"/><Relationship Id="rId3" Type="http://schemas.microsoft.com/office/2007/relationships/hdphoto" Target="../media/hdphoto1.wdp"/><Relationship Id="rId21" Type="http://schemas.openxmlformats.org/officeDocument/2006/relationships/image" Target="../media/image49.png"/><Relationship Id="rId34" Type="http://schemas.microsoft.com/office/2007/relationships/hdphoto" Target="../media/hdphoto14.wdp"/><Relationship Id="rId42" Type="http://schemas.microsoft.com/office/2007/relationships/hdphoto" Target="../media/hdphoto18.wdp"/><Relationship Id="rId7" Type="http://schemas.microsoft.com/office/2007/relationships/hdphoto" Target="../media/hdphoto3.wdp"/><Relationship Id="rId12" Type="http://schemas.openxmlformats.org/officeDocument/2006/relationships/image" Target="../media/image44.GIF"/><Relationship Id="rId17" Type="http://schemas.openxmlformats.org/officeDocument/2006/relationships/image" Target="../media/image47.png"/><Relationship Id="rId25" Type="http://schemas.openxmlformats.org/officeDocument/2006/relationships/image" Target="../media/image51.png"/><Relationship Id="rId33" Type="http://schemas.openxmlformats.org/officeDocument/2006/relationships/image" Target="../media/image55.png"/><Relationship Id="rId38" Type="http://schemas.microsoft.com/office/2007/relationships/hdphoto" Target="../media/hdphoto16.wdp"/><Relationship Id="rId2" Type="http://schemas.openxmlformats.org/officeDocument/2006/relationships/image" Target="../media/image41.png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53.png"/><Relationship Id="rId41" Type="http://schemas.openxmlformats.org/officeDocument/2006/relationships/image" Target="../media/image59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3.png"/><Relationship Id="rId11" Type="http://schemas.openxmlformats.org/officeDocument/2006/relationships/slide" Target="slide5.xml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openxmlformats.org/officeDocument/2006/relationships/image" Target="../media/image57.png"/><Relationship Id="rId40" Type="http://schemas.microsoft.com/office/2007/relationships/hdphoto" Target="../media/hdphoto17.wdp"/><Relationship Id="rId5" Type="http://schemas.microsoft.com/office/2007/relationships/hdphoto" Target="../media/hdphoto2.wdp"/><Relationship Id="rId15" Type="http://schemas.openxmlformats.org/officeDocument/2006/relationships/image" Target="../media/image46.png"/><Relationship Id="rId23" Type="http://schemas.openxmlformats.org/officeDocument/2006/relationships/image" Target="../media/image50.png"/><Relationship Id="rId28" Type="http://schemas.microsoft.com/office/2007/relationships/hdphoto" Target="../media/hdphoto11.wdp"/><Relationship Id="rId36" Type="http://schemas.microsoft.com/office/2007/relationships/hdphoto" Target="../media/hdphoto15.wdp"/><Relationship Id="rId10" Type="http://schemas.openxmlformats.org/officeDocument/2006/relationships/slide" Target="slide7.xml"/><Relationship Id="rId19" Type="http://schemas.openxmlformats.org/officeDocument/2006/relationships/image" Target="../media/image48.png"/><Relationship Id="rId31" Type="http://schemas.openxmlformats.org/officeDocument/2006/relationships/image" Target="../media/image54.png"/><Relationship Id="rId44" Type="http://schemas.microsoft.com/office/2007/relationships/hdphoto" Target="../media/hdphoto19.wdp"/><Relationship Id="rId4" Type="http://schemas.openxmlformats.org/officeDocument/2006/relationships/image" Target="../media/image42.png"/><Relationship Id="rId9" Type="http://schemas.openxmlformats.org/officeDocument/2006/relationships/slide" Target="slide6.xml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52.png"/><Relationship Id="rId30" Type="http://schemas.microsoft.com/office/2007/relationships/hdphoto" Target="../media/hdphoto12.wdp"/><Relationship Id="rId35" Type="http://schemas.openxmlformats.org/officeDocument/2006/relationships/image" Target="../media/image56.png"/><Relationship Id="rId43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audio2.wav"/><Relationship Id="rId7" Type="http://schemas.microsoft.com/office/2007/relationships/hdphoto" Target="../media/hdphoto20.wdp"/><Relationship Id="rId12" Type="http://schemas.openxmlformats.org/officeDocument/2006/relationships/image" Target="../media/image6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2.png"/><Relationship Id="rId11" Type="http://schemas.openxmlformats.org/officeDocument/2006/relationships/image" Target="../media/image64.png"/><Relationship Id="rId5" Type="http://schemas.openxmlformats.org/officeDocument/2006/relationships/image" Target="../media/image61.png"/><Relationship Id="rId10" Type="http://schemas.openxmlformats.org/officeDocument/2006/relationships/image" Target="../media/image63.png"/><Relationship Id="rId4" Type="http://schemas.openxmlformats.org/officeDocument/2006/relationships/audio" Target="../media/audio3.wav"/><Relationship Id="rId9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audio" Target="../media/audio2.wav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4.png"/><Relationship Id="rId11" Type="http://schemas.microsoft.com/office/2007/relationships/hdphoto" Target="../media/hdphoto5.wdp"/><Relationship Id="rId5" Type="http://schemas.openxmlformats.org/officeDocument/2006/relationships/image" Target="../media/image63.png"/><Relationship Id="rId10" Type="http://schemas.openxmlformats.org/officeDocument/2006/relationships/image" Target="../media/image46.png"/><Relationship Id="rId4" Type="http://schemas.openxmlformats.org/officeDocument/2006/relationships/audio" Target="../media/audio3.wav"/><Relationship Id="rId9" Type="http://schemas.microsoft.com/office/2007/relationships/hdphoto" Target="../media/hdphoto20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audio" Target="../media/audio2.wav"/><Relationship Id="rId7" Type="http://schemas.openxmlformats.org/officeDocument/2006/relationships/image" Target="../media/image61.png"/><Relationship Id="rId12" Type="http://schemas.openxmlformats.org/officeDocument/2006/relationships/image" Target="../media/image6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4.png"/><Relationship Id="rId11" Type="http://schemas.microsoft.com/office/2007/relationships/hdphoto" Target="../media/hdphoto5.wdp"/><Relationship Id="rId5" Type="http://schemas.openxmlformats.org/officeDocument/2006/relationships/image" Target="../media/image63.png"/><Relationship Id="rId10" Type="http://schemas.openxmlformats.org/officeDocument/2006/relationships/image" Target="../media/image46.png"/><Relationship Id="rId4" Type="http://schemas.openxmlformats.org/officeDocument/2006/relationships/audio" Target="../media/audio3.wav"/><Relationship Id="rId9" Type="http://schemas.microsoft.com/office/2007/relationships/hdphoto" Target="../media/hdphoto20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audio1.wav"/><Relationship Id="rId7" Type="http://schemas.microsoft.com/office/2007/relationships/hdphoto" Target="../media/hdphoto20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10" Type="http://schemas.openxmlformats.org/officeDocument/2006/relationships/image" Target="../media/image64.png"/><Relationship Id="rId4" Type="http://schemas.openxmlformats.org/officeDocument/2006/relationships/audio" Target="../media/audio3.wav"/><Relationship Id="rId9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9041C1-0297-43E5-9F8C-0E957D431BAB}"/>
              </a:ext>
            </a:extLst>
          </p:cNvPr>
          <p:cNvSpPr txBox="1"/>
          <p:nvPr/>
        </p:nvSpPr>
        <p:spPr>
          <a:xfrm>
            <a:off x="1659168" y="1565038"/>
            <a:ext cx="90560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705394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AB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7">
            <a:extLst>
              <a:ext uri="{FF2B5EF4-FFF2-40B4-BE49-F238E27FC236}">
                <a16:creationId xmlns:a16="http://schemas.microsoft.com/office/drawing/2014/main" xmlns="" id="{1B3576BB-7082-C64E-BC4F-F2B21D267AE0}"/>
              </a:ext>
            </a:extLst>
          </p:cNvPr>
          <p:cNvSpPr txBox="1"/>
          <p:nvPr/>
        </p:nvSpPr>
        <p:spPr>
          <a:xfrm>
            <a:off x="3721075" y="2812718"/>
            <a:ext cx="1097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600" dirty="0"/>
              <a:t>213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181CEE4-97FF-BB4A-8BBD-3B0BFE510E99}"/>
              </a:ext>
            </a:extLst>
          </p:cNvPr>
          <p:cNvSpPr/>
          <p:nvPr/>
        </p:nvSpPr>
        <p:spPr>
          <a:xfrm>
            <a:off x="5733077" y="2808047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600" dirty="0"/>
              <a:t>134</a:t>
            </a:r>
            <a:endParaRPr lang="x-none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36AB38C-068D-6D4F-A493-C41C3ECD732C}"/>
              </a:ext>
            </a:extLst>
          </p:cNvPr>
          <p:cNvSpPr/>
          <p:nvPr/>
        </p:nvSpPr>
        <p:spPr>
          <a:xfrm>
            <a:off x="4998426" y="2698319"/>
            <a:ext cx="588623" cy="92333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5400" dirty="0">
                <a:solidFill>
                  <a:srgbClr val="FF0000"/>
                </a:solidFill>
              </a:rPr>
              <a:t>&gt;</a:t>
            </a:r>
            <a:endParaRPr lang="x-none" sz="3200" dirty="0"/>
          </a:p>
        </p:txBody>
      </p:sp>
      <p:sp>
        <p:nvSpPr>
          <p:cNvPr id="12" name="TextBox 100">
            <a:extLst>
              <a:ext uri="{FF2B5EF4-FFF2-40B4-BE49-F238E27FC236}">
                <a16:creationId xmlns:a16="http://schemas.microsoft.com/office/drawing/2014/main" xmlns="" id="{4B4D5CF5-55B5-6142-ABAC-DBBA99B204E7}"/>
              </a:ext>
            </a:extLst>
          </p:cNvPr>
          <p:cNvSpPr txBox="1"/>
          <p:nvPr/>
        </p:nvSpPr>
        <p:spPr>
          <a:xfrm>
            <a:off x="9114998" y="800356"/>
            <a:ext cx="2481770" cy="18249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x-none" sz="4000" dirty="0"/>
              <a:t>213 &gt; 134</a:t>
            </a:r>
          </a:p>
          <a:p>
            <a:pPr>
              <a:lnSpc>
                <a:spcPct val="150000"/>
              </a:lnSpc>
            </a:pPr>
            <a:r>
              <a:rPr lang="x-none" sz="4000" dirty="0"/>
              <a:t>134 &lt; 213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836E698D-1CA9-F643-B4EA-2F6F4954CF52}"/>
              </a:ext>
            </a:extLst>
          </p:cNvPr>
          <p:cNvGrpSpPr/>
          <p:nvPr/>
        </p:nvGrpSpPr>
        <p:grpSpPr>
          <a:xfrm>
            <a:off x="110840" y="1"/>
            <a:ext cx="8716359" cy="2753506"/>
            <a:chOff x="883096" y="1154472"/>
            <a:chExt cx="7667840" cy="2013355"/>
          </a:xfrm>
        </p:grpSpPr>
        <p:sp>
          <p:nvSpPr>
            <p:cNvPr id="16" name="TextBox 102">
              <a:extLst>
                <a:ext uri="{FF2B5EF4-FFF2-40B4-BE49-F238E27FC236}">
                  <a16:creationId xmlns:a16="http://schemas.microsoft.com/office/drawing/2014/main" xmlns="" id="{EC142968-A8FE-174E-A1CA-BEDC1965735A}"/>
                </a:ext>
              </a:extLst>
            </p:cNvPr>
            <p:cNvSpPr txBox="1"/>
            <p:nvPr/>
          </p:nvSpPr>
          <p:spPr>
            <a:xfrm>
              <a:off x="883096" y="1154472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x-none" sz="3200" dirty="0"/>
                <a:t>c) 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A0309748-F278-1A4C-A839-C5A54169A94C}"/>
                </a:ext>
              </a:extLst>
            </p:cNvPr>
            <p:cNvSpPr/>
            <p:nvPr/>
          </p:nvSpPr>
          <p:spPr>
            <a:xfrm>
              <a:off x="1470123" y="1658037"/>
              <a:ext cx="3083324" cy="150979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x-none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E6D8A6BA-5CEB-2441-A1C5-1AF31552E149}"/>
                </a:ext>
              </a:extLst>
            </p:cNvPr>
            <p:cNvSpPr/>
            <p:nvPr/>
          </p:nvSpPr>
          <p:spPr>
            <a:xfrm>
              <a:off x="5467612" y="1658037"/>
              <a:ext cx="3083324" cy="150979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x-none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DE6128C2-4E0E-2143-BFE6-BA240EFA2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0060" y="1841547"/>
              <a:ext cx="1002667" cy="100266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7774D9F9-7607-2647-BA7E-7623F6AAD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5568" y="1977055"/>
              <a:ext cx="1002667" cy="1002667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3AD2FF11-230A-154D-B207-C9ED322BC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2737" y="1988533"/>
              <a:ext cx="1002667" cy="1002667"/>
            </a:xfrm>
            <a:prstGeom prst="rect">
              <a:avLst/>
            </a:prstGeom>
          </p:spPr>
        </p:pic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xmlns="" id="{F989F80A-B4C5-4A4E-B346-A8A70DFE8512}"/>
                </a:ext>
              </a:extLst>
            </p:cNvPr>
            <p:cNvGrpSpPr/>
            <p:nvPr/>
          </p:nvGrpSpPr>
          <p:grpSpPr>
            <a:xfrm>
              <a:off x="3719863" y="2011325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xmlns="" id="{EE53B2A3-2B47-9C4A-A73B-2DF26CC07141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xmlns="" id="{38FE402C-4596-2E4F-B913-57691C49766E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xmlns="" id="{A26441AC-8999-1A4B-BA15-CA6563DF0734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xmlns="" id="{9D67B193-F860-5F43-8520-E4627BB47938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xmlns="" id="{A70896A9-741B-274A-BA85-9130DB2167D5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xmlns="" id="{321E4575-FFAD-3145-BCF5-BB2741FCBAF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xmlns="" id="{6BDB1947-70F3-A743-9C39-EC7FC6402D8B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xmlns="" id="{32029CDB-7865-C649-89AC-0737190A266A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xmlns="" id="{A8929BA2-9EB7-F64A-BA75-A7F6946154F3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xmlns="" id="{7CE7855E-88E0-8642-B2BE-D3C1FC30281B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6984431E-2D1B-4845-965C-ABDEF719D522}"/>
                </a:ext>
              </a:extLst>
            </p:cNvPr>
            <p:cNvGrpSpPr/>
            <p:nvPr/>
          </p:nvGrpSpPr>
          <p:grpSpPr>
            <a:xfrm>
              <a:off x="4023778" y="2687231"/>
              <a:ext cx="66448" cy="289673"/>
              <a:chOff x="7152671" y="2226770"/>
              <a:chExt cx="90155" cy="270464"/>
            </a:xfrm>
            <a:solidFill>
              <a:schemeClr val="bg1"/>
            </a:solidFill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xmlns="" id="{7921012E-033C-6B4D-9831-8D97834BE67F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xmlns="" id="{D72E5FDA-E827-3F4C-9702-6EC83AEA5C73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xmlns="" id="{DD42EC7B-2938-0346-9B1F-FBD252A789BC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8000CC9E-783F-384F-9F66-68496DEFA9CD}"/>
                </a:ext>
              </a:extLst>
            </p:cNvPr>
            <p:cNvGrpSpPr/>
            <p:nvPr/>
          </p:nvGrpSpPr>
          <p:grpSpPr>
            <a:xfrm>
              <a:off x="7839281" y="2020561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xmlns="" id="{F00BB298-AA41-9F45-BED8-0A599A7DF49B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xmlns="" id="{2A89345D-CF31-184D-B73D-734DB1A30A54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xmlns="" id="{0A150743-FB35-3049-AAB1-08BE1D589B25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xmlns="" id="{8E33661E-5BC9-B04C-86A5-E76BBDCEB6AF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xmlns="" id="{65C12E6F-014F-A049-82C6-D1104C8AC599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xmlns="" id="{1C51E10E-E1F0-774A-AEE5-0D6A2C557919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xmlns="" id="{BA80C07B-F4FD-B241-87D4-71D8473B3998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xmlns="" id="{A47811F0-19B8-1942-B74E-1D584CDE8BBC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xmlns="" id="{2DB99E84-E941-CD4D-9C53-60E5B9F8E16F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xmlns="" id="{6C0B5065-550F-E04D-BA4D-AA8EBC889866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605A25AA-EA33-0B48-95E1-E73954EC3B5B}"/>
                </a:ext>
              </a:extLst>
            </p:cNvPr>
            <p:cNvGrpSpPr/>
            <p:nvPr/>
          </p:nvGrpSpPr>
          <p:grpSpPr>
            <a:xfrm>
              <a:off x="8143196" y="2599932"/>
              <a:ext cx="66448" cy="386235"/>
              <a:chOff x="7152671" y="2136615"/>
              <a:chExt cx="90155" cy="360619"/>
            </a:xfrm>
            <a:solidFill>
              <a:schemeClr val="bg1"/>
            </a:solidFill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xmlns="" id="{F839A9F6-C9FD-064E-B503-3F87A06792AD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xmlns="" id="{3180BEC3-E9AA-594D-9EB5-421B999F4ABF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xmlns="" id="{B443B15B-F1E6-6141-A043-95BFB95A6BA3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xmlns="" id="{ADBAA464-5728-A44D-B88B-3F67F2D8EB54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xmlns="" id="{32221E0D-99B2-9147-BD40-25B02D893FE0}"/>
                </a:ext>
              </a:extLst>
            </p:cNvPr>
            <p:cNvGrpSpPr/>
            <p:nvPr/>
          </p:nvGrpSpPr>
          <p:grpSpPr>
            <a:xfrm>
              <a:off x="7508843" y="2020561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xmlns="" id="{BD4F1AE8-7C62-9E44-8D9E-B09DC6BA9EBE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xmlns="" id="{BCA775AA-0029-C942-8266-FBEF9BEEE32B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80DA6A0B-55C2-554D-B25F-8BBBDE279864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xmlns="" id="{013F285A-6DC7-974A-B216-62A3947E310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xmlns="" id="{435821C2-DA0D-8D45-9BE4-8F01071BF6CA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xmlns="" id="{FB8A4F61-8B2C-D349-B1B5-641A698A710D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95ED3219-0CA8-E742-A9FE-6963B3CA4243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="" id="{867702D3-5F71-7E40-A97D-DD7C889DBB13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5ADE0F87-1E65-C048-9D49-0818693AC71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xmlns="" id="{4580F907-DE71-6F42-BE60-CA9F69E38240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xmlns="" id="{4F74FB6E-5236-6B4F-8B84-8D4F6885C22F}"/>
                </a:ext>
              </a:extLst>
            </p:cNvPr>
            <p:cNvGrpSpPr/>
            <p:nvPr/>
          </p:nvGrpSpPr>
          <p:grpSpPr>
            <a:xfrm>
              <a:off x="7204043" y="2020561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6C0E25C1-E9B5-4C40-8EE8-40D0E8188600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9938FC1E-97E7-F04D-BA7E-2AC031DD2227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66936545-2254-6441-A618-4D27FA54122F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25C9814B-04C9-2742-88B1-389A7260CF6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xmlns="" id="{B077991A-BE19-1547-80ED-6F207E63453C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AD9F6283-BC55-2B4E-9292-4CAD8F7FDD27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xmlns="" id="{E52230B8-11FA-254C-B5FE-54A7144EFAA2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39EAF6F0-CF7B-5D4F-8996-344AACD7A8B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xmlns="" id="{D55BDD2F-944F-C048-B166-9B0AA2528679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xmlns="" id="{FBE58312-F5F1-C94C-8008-39B427C5FBC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sp>
        <p:nvSpPr>
          <p:cNvPr id="14" name="Rounded Rectangle 185">
            <a:extLst>
              <a:ext uri="{FF2B5EF4-FFF2-40B4-BE49-F238E27FC236}">
                <a16:creationId xmlns:a16="http://schemas.microsoft.com/office/drawing/2014/main" xmlns="" id="{D2B8269E-D799-C245-943A-28B054B2DE69}"/>
              </a:ext>
            </a:extLst>
          </p:cNvPr>
          <p:cNvSpPr/>
          <p:nvPr/>
        </p:nvSpPr>
        <p:spPr>
          <a:xfrm>
            <a:off x="902233" y="3646184"/>
            <a:ext cx="10387534" cy="272285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x-none"/>
          </a:p>
        </p:txBody>
      </p:sp>
      <p:sp>
        <p:nvSpPr>
          <p:cNvPr id="15" name="TextBox 186">
            <a:extLst>
              <a:ext uri="{FF2B5EF4-FFF2-40B4-BE49-F238E27FC236}">
                <a16:creationId xmlns:a16="http://schemas.microsoft.com/office/drawing/2014/main" xmlns="" id="{950C608A-E39B-424D-9FC4-7FC934A4F881}"/>
              </a:ext>
            </a:extLst>
          </p:cNvPr>
          <p:cNvSpPr txBox="1"/>
          <p:nvPr/>
        </p:nvSpPr>
        <p:spPr>
          <a:xfrm>
            <a:off x="1048519" y="3665682"/>
            <a:ext cx="10241248" cy="2793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x-none" sz="2400" dirty="0"/>
              <a:t>Quy tắc so sánh: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x-none" sz="2400" dirty="0"/>
              <a:t>Đầu tiên so sánh số trăm: Số nào có số trăm lớn hơn thì số đó lớn hơn.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x-none" sz="2400" dirty="0"/>
              <a:t>Cùng số trăm, so sánh số chục: Số nào có số chục lớn hơn thì lớn hơn.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x-none" sz="2400" dirty="0"/>
              <a:t>Cùng số trăm, cùng số chục: Số nào có số đơn vị lớn hơn thì lớn hơn.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x-none" sz="2400" dirty="0"/>
          </a:p>
        </p:txBody>
      </p:sp>
    </p:spTree>
    <p:extLst>
      <p:ext uri="{BB962C8B-B14F-4D97-AF65-F5344CB8AC3E}">
        <p14:creationId xmlns:p14="http://schemas.microsoft.com/office/powerpoint/2010/main" val="250404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 animBg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AB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44">
            <a:extLst>
              <a:ext uri="{FF2B5EF4-FFF2-40B4-BE49-F238E27FC236}">
                <a16:creationId xmlns:a16="http://schemas.microsoft.com/office/drawing/2014/main" xmlns="" id="{E787D5CE-D76E-1343-93AB-A829A449243F}"/>
              </a:ext>
            </a:extLst>
          </p:cNvPr>
          <p:cNvSpPr/>
          <p:nvPr/>
        </p:nvSpPr>
        <p:spPr>
          <a:xfrm>
            <a:off x="983012" y="325541"/>
            <a:ext cx="1034386" cy="523220"/>
          </a:xfrm>
          <a:prstGeom prst="roundRect">
            <a:avLst/>
          </a:prstGeom>
          <a:solidFill>
            <a:srgbClr val="FFC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x-none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828C38A4-8117-4604-AAE4-5CD99956B4DE}"/>
              </a:ext>
            </a:extLst>
          </p:cNvPr>
          <p:cNvGrpSpPr/>
          <p:nvPr/>
        </p:nvGrpSpPr>
        <p:grpSpPr>
          <a:xfrm>
            <a:off x="308994" y="278174"/>
            <a:ext cx="1905202" cy="570588"/>
            <a:chOff x="1183343" y="1464304"/>
            <a:chExt cx="1905202" cy="570588"/>
          </a:xfrm>
        </p:grpSpPr>
        <p:sp>
          <p:nvSpPr>
            <p:cNvPr id="22" name="TextBox 2">
              <a:extLst>
                <a:ext uri="{FF2B5EF4-FFF2-40B4-BE49-F238E27FC236}">
                  <a16:creationId xmlns:a16="http://schemas.microsoft.com/office/drawing/2014/main" xmlns="" id="{C70D94D7-EAB1-4768-B83B-917E69886B04}"/>
                </a:ext>
              </a:extLst>
            </p:cNvPr>
            <p:cNvSpPr txBox="1"/>
            <p:nvPr/>
          </p:nvSpPr>
          <p:spPr>
            <a:xfrm>
              <a:off x="1819587" y="1511671"/>
              <a:ext cx="1268958" cy="52322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dirty="0" err="1"/>
                <a:t>Đ</a:t>
              </a:r>
              <a:r>
                <a:rPr lang="en-US" sz="2800" dirty="0"/>
                <a:t>/ S?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4A2CD260-39B8-4185-B326-8ABE1629E26F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/>
                <a:t>1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31C2126D-7CC0-1F44-ABE2-2FDB14530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" y="848762"/>
            <a:ext cx="10718800" cy="5492337"/>
          </a:xfrm>
          <a:prstGeom prst="rect">
            <a:avLst/>
          </a:prstGeom>
        </p:spPr>
      </p:pic>
      <p:sp>
        <p:nvSpPr>
          <p:cNvPr id="2" name="Freeform 1"/>
          <p:cNvSpPr/>
          <p:nvPr/>
        </p:nvSpPr>
        <p:spPr>
          <a:xfrm>
            <a:off x="6175513" y="2093843"/>
            <a:ext cx="1762539" cy="914400"/>
          </a:xfrm>
          <a:custGeom>
            <a:avLst/>
            <a:gdLst>
              <a:gd name="connsiteX0" fmla="*/ 0 w 1762539"/>
              <a:gd name="connsiteY0" fmla="*/ 0 h 914400"/>
              <a:gd name="connsiteX1" fmla="*/ 781878 w 1762539"/>
              <a:gd name="connsiteY1" fmla="*/ 596348 h 914400"/>
              <a:gd name="connsiteX2" fmla="*/ 1762539 w 1762539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62539" h="914400">
                <a:moveTo>
                  <a:pt x="0" y="0"/>
                </a:moveTo>
                <a:cubicBezTo>
                  <a:pt x="244060" y="221974"/>
                  <a:pt x="488121" y="443948"/>
                  <a:pt x="781878" y="596348"/>
                </a:cubicBezTo>
                <a:cubicBezTo>
                  <a:pt x="1075635" y="748748"/>
                  <a:pt x="1419087" y="831574"/>
                  <a:pt x="1762539" y="914400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5897217" y="2120348"/>
            <a:ext cx="2332383" cy="1285461"/>
          </a:xfrm>
          <a:custGeom>
            <a:avLst/>
            <a:gdLst>
              <a:gd name="connsiteX0" fmla="*/ 2332383 w 2332383"/>
              <a:gd name="connsiteY0" fmla="*/ 0 h 1285461"/>
              <a:gd name="connsiteX1" fmla="*/ 1802296 w 2332383"/>
              <a:gd name="connsiteY1" fmla="*/ 583095 h 1285461"/>
              <a:gd name="connsiteX2" fmla="*/ 0 w 2332383"/>
              <a:gd name="connsiteY2" fmla="*/ 1285461 h 1285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2383" h="1285461">
                <a:moveTo>
                  <a:pt x="2332383" y="0"/>
                </a:moveTo>
                <a:cubicBezTo>
                  <a:pt x="2261704" y="184426"/>
                  <a:pt x="2191026" y="368852"/>
                  <a:pt x="1802296" y="583095"/>
                </a:cubicBezTo>
                <a:cubicBezTo>
                  <a:pt x="1413566" y="797338"/>
                  <a:pt x="706783" y="1041399"/>
                  <a:pt x="0" y="1285461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3087757" y="4094922"/>
            <a:ext cx="5274365" cy="742121"/>
          </a:xfrm>
          <a:custGeom>
            <a:avLst/>
            <a:gdLst>
              <a:gd name="connsiteX0" fmla="*/ 0 w 5274365"/>
              <a:gd name="connsiteY0" fmla="*/ 742121 h 742121"/>
              <a:gd name="connsiteX1" fmla="*/ 1683026 w 5274365"/>
              <a:gd name="connsiteY1" fmla="*/ 503582 h 742121"/>
              <a:gd name="connsiteX2" fmla="*/ 3273286 w 5274365"/>
              <a:gd name="connsiteY2" fmla="*/ 609600 h 742121"/>
              <a:gd name="connsiteX3" fmla="*/ 5274365 w 5274365"/>
              <a:gd name="connsiteY3" fmla="*/ 0 h 742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74365" h="742121">
                <a:moveTo>
                  <a:pt x="0" y="742121"/>
                </a:moveTo>
                <a:cubicBezTo>
                  <a:pt x="568739" y="633895"/>
                  <a:pt x="1137478" y="525669"/>
                  <a:pt x="1683026" y="503582"/>
                </a:cubicBezTo>
                <a:cubicBezTo>
                  <a:pt x="2228574" y="481495"/>
                  <a:pt x="2674730" y="693530"/>
                  <a:pt x="3273286" y="609600"/>
                </a:cubicBezTo>
                <a:cubicBezTo>
                  <a:pt x="3871843" y="525670"/>
                  <a:pt x="4573104" y="262835"/>
                  <a:pt x="5274365" y="0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5168348" y="4094922"/>
            <a:ext cx="318052" cy="7421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8905461" y="4094921"/>
            <a:ext cx="318052" cy="7421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62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0">
            <a:extLst>
              <a:ext uri="{FF2B5EF4-FFF2-40B4-BE49-F238E27FC236}">
                <a16:creationId xmlns:a16="http://schemas.microsoft.com/office/drawing/2014/main" xmlns="" id="{710BA3C9-0C80-4648-90EB-644DF85C4160}"/>
              </a:ext>
            </a:extLst>
          </p:cNvPr>
          <p:cNvSpPr/>
          <p:nvPr/>
        </p:nvSpPr>
        <p:spPr>
          <a:xfrm>
            <a:off x="845655" y="422925"/>
            <a:ext cx="1762735" cy="523220"/>
          </a:xfrm>
          <a:prstGeom prst="roundRect">
            <a:avLst/>
          </a:prstGeom>
          <a:solidFill>
            <a:srgbClr val="FFC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x-none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AB6D7D92-9076-C441-9687-E4D8AF00D926}"/>
              </a:ext>
            </a:extLst>
          </p:cNvPr>
          <p:cNvGrpSpPr/>
          <p:nvPr/>
        </p:nvGrpSpPr>
        <p:grpSpPr>
          <a:xfrm>
            <a:off x="159558" y="381035"/>
            <a:ext cx="2426408" cy="576146"/>
            <a:chOff x="1183343" y="1464304"/>
            <a:chExt cx="2426408" cy="576146"/>
          </a:xfrm>
        </p:grpSpPr>
        <p:sp>
          <p:nvSpPr>
            <p:cNvPr id="49" name="TextBox 203">
              <a:extLst>
                <a:ext uri="{FF2B5EF4-FFF2-40B4-BE49-F238E27FC236}">
                  <a16:creationId xmlns:a16="http://schemas.microsoft.com/office/drawing/2014/main" xmlns="" id="{6EB57F62-34C5-C244-BE0A-27E406E2CE30}"/>
                </a:ext>
              </a:extLst>
            </p:cNvPr>
            <p:cNvSpPr txBox="1"/>
            <p:nvPr/>
          </p:nvSpPr>
          <p:spPr>
            <a:xfrm>
              <a:off x="1847017" y="1517230"/>
              <a:ext cx="1762734" cy="52322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b="1" dirty="0"/>
                <a:t>&gt; , &lt; , = ?</a:t>
              </a: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xmlns="" id="{6CDBAA6C-73CD-D246-9AB9-ABC865C9F8CC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/>
                <a:t>2</a:t>
              </a: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AC3BB40C-2497-9D4C-9AD9-9ACFB9574EB2}"/>
              </a:ext>
            </a:extLst>
          </p:cNvPr>
          <p:cNvSpPr/>
          <p:nvPr/>
        </p:nvSpPr>
        <p:spPr>
          <a:xfrm>
            <a:off x="965920" y="1747945"/>
            <a:ext cx="10097347" cy="4368800"/>
          </a:xfrm>
          <a:prstGeom prst="ellipse">
            <a:avLst/>
          </a:prstGeom>
          <a:solidFill>
            <a:srgbClr val="FBE1EB">
              <a:alpha val="71172"/>
            </a:srgb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x-none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2B0AA742-9009-7142-9E52-D841E03B3B9A}"/>
              </a:ext>
            </a:extLst>
          </p:cNvPr>
          <p:cNvGrpSpPr/>
          <p:nvPr/>
        </p:nvGrpSpPr>
        <p:grpSpPr>
          <a:xfrm>
            <a:off x="1297122" y="4939369"/>
            <a:ext cx="2802370" cy="713719"/>
            <a:chOff x="858694" y="4621088"/>
            <a:chExt cx="2802370" cy="713719"/>
          </a:xfrm>
        </p:grpSpPr>
        <p:sp>
          <p:nvSpPr>
            <p:cNvPr id="47" name="TextBox 209">
              <a:extLst>
                <a:ext uri="{FF2B5EF4-FFF2-40B4-BE49-F238E27FC236}">
                  <a16:creationId xmlns:a16="http://schemas.microsoft.com/office/drawing/2014/main" xmlns="" id="{1E540565-D39E-2F49-A1CA-2D2E8AA16D12}"/>
                </a:ext>
              </a:extLst>
            </p:cNvPr>
            <p:cNvSpPr txBox="1"/>
            <p:nvPr/>
          </p:nvSpPr>
          <p:spPr>
            <a:xfrm>
              <a:off x="858694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x-none" sz="3200" dirty="0"/>
                <a:t>776           777</a:t>
              </a:r>
            </a:p>
          </p:txBody>
        </p:sp>
        <p:sp>
          <p:nvSpPr>
            <p:cNvPr id="48" name="Rounded Rectangle 210">
              <a:extLst>
                <a:ext uri="{FF2B5EF4-FFF2-40B4-BE49-F238E27FC236}">
                  <a16:creationId xmlns:a16="http://schemas.microsoft.com/office/drawing/2014/main" xmlns="" id="{5D1A6729-4E08-164D-84E0-E84BD8254192}"/>
                </a:ext>
              </a:extLst>
            </p:cNvPr>
            <p:cNvSpPr/>
            <p:nvPr/>
          </p:nvSpPr>
          <p:spPr>
            <a:xfrm>
              <a:off x="1957757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CE5E7520-599A-C24C-85FD-E76602BD79B1}"/>
              </a:ext>
            </a:extLst>
          </p:cNvPr>
          <p:cNvGrpSpPr/>
          <p:nvPr/>
        </p:nvGrpSpPr>
        <p:grpSpPr>
          <a:xfrm>
            <a:off x="845655" y="3383705"/>
            <a:ext cx="2802370" cy="713719"/>
            <a:chOff x="1151302" y="4621088"/>
            <a:chExt cx="2802370" cy="713719"/>
          </a:xfrm>
        </p:grpSpPr>
        <p:sp>
          <p:nvSpPr>
            <p:cNvPr id="45" name="TextBox 245">
              <a:extLst>
                <a:ext uri="{FF2B5EF4-FFF2-40B4-BE49-F238E27FC236}">
                  <a16:creationId xmlns:a16="http://schemas.microsoft.com/office/drawing/2014/main" xmlns="" id="{272E461B-A452-184A-8725-E417ADA7C5A2}"/>
                </a:ext>
              </a:extLst>
            </p:cNvPr>
            <p:cNvSpPr txBox="1"/>
            <p:nvPr/>
          </p:nvSpPr>
          <p:spPr>
            <a:xfrm>
              <a:off x="1151302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x-none" sz="3200" dirty="0"/>
                <a:t>392           239</a:t>
              </a:r>
            </a:p>
          </p:txBody>
        </p:sp>
        <p:sp>
          <p:nvSpPr>
            <p:cNvPr id="46" name="Rounded Rectangle 246">
              <a:extLst>
                <a:ext uri="{FF2B5EF4-FFF2-40B4-BE49-F238E27FC236}">
                  <a16:creationId xmlns:a16="http://schemas.microsoft.com/office/drawing/2014/main" xmlns="" id="{4A8C42B8-984D-6940-8AF0-48318FE4EC21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7DC21781-CFF7-DD47-BEDF-8533B64F1F9D}"/>
              </a:ext>
            </a:extLst>
          </p:cNvPr>
          <p:cNvGrpSpPr/>
          <p:nvPr/>
        </p:nvGrpSpPr>
        <p:grpSpPr>
          <a:xfrm>
            <a:off x="1824237" y="1918996"/>
            <a:ext cx="2802370" cy="713719"/>
            <a:chOff x="1169590" y="4621088"/>
            <a:chExt cx="2802370" cy="713719"/>
          </a:xfrm>
        </p:grpSpPr>
        <p:sp>
          <p:nvSpPr>
            <p:cNvPr id="43" name="TextBox 248">
              <a:extLst>
                <a:ext uri="{FF2B5EF4-FFF2-40B4-BE49-F238E27FC236}">
                  <a16:creationId xmlns:a16="http://schemas.microsoft.com/office/drawing/2014/main" xmlns="" id="{2371D592-76C9-B044-9623-7C521616DAE9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x-none" sz="3200" dirty="0"/>
                <a:t>215           218</a:t>
              </a:r>
            </a:p>
          </p:txBody>
        </p:sp>
        <p:sp>
          <p:nvSpPr>
            <p:cNvPr id="44" name="Rounded Rectangle 249">
              <a:extLst>
                <a:ext uri="{FF2B5EF4-FFF2-40B4-BE49-F238E27FC236}">
                  <a16:creationId xmlns:a16="http://schemas.microsoft.com/office/drawing/2014/main" xmlns="" id="{44896D4E-6E20-E64A-8558-E74B987DC75A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10D427D6-1BFF-534E-83F1-FC8AD6AEE8BF}"/>
              </a:ext>
            </a:extLst>
          </p:cNvPr>
          <p:cNvGrpSpPr/>
          <p:nvPr/>
        </p:nvGrpSpPr>
        <p:grpSpPr>
          <a:xfrm>
            <a:off x="7759575" y="5047426"/>
            <a:ext cx="2888933" cy="713719"/>
            <a:chOff x="878408" y="4621088"/>
            <a:chExt cx="2888933" cy="713719"/>
          </a:xfrm>
        </p:grpSpPr>
        <p:sp>
          <p:nvSpPr>
            <p:cNvPr id="41" name="TextBox 251">
              <a:extLst>
                <a:ext uri="{FF2B5EF4-FFF2-40B4-BE49-F238E27FC236}">
                  <a16:creationId xmlns:a16="http://schemas.microsoft.com/office/drawing/2014/main" xmlns="" id="{724C01D7-5A28-3245-B984-C71DC1756AA0}"/>
                </a:ext>
              </a:extLst>
            </p:cNvPr>
            <p:cNvSpPr txBox="1"/>
            <p:nvPr/>
          </p:nvSpPr>
          <p:spPr>
            <a:xfrm>
              <a:off x="878408" y="4716338"/>
              <a:ext cx="28889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x-none" sz="3200" dirty="0"/>
                <a:t>858            585</a:t>
              </a:r>
            </a:p>
          </p:txBody>
        </p:sp>
        <p:sp>
          <p:nvSpPr>
            <p:cNvPr id="42" name="Rounded Rectangle 252">
              <a:extLst>
                <a:ext uri="{FF2B5EF4-FFF2-40B4-BE49-F238E27FC236}">
                  <a16:creationId xmlns:a16="http://schemas.microsoft.com/office/drawing/2014/main" xmlns="" id="{525BE14F-9A43-2B45-A0BB-B3B27720639B}"/>
                </a:ext>
              </a:extLst>
            </p:cNvPr>
            <p:cNvSpPr/>
            <p:nvPr/>
          </p:nvSpPr>
          <p:spPr>
            <a:xfrm>
              <a:off x="1957757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F78A608D-6E4E-064E-AC00-E30FB7F2C77A}"/>
              </a:ext>
            </a:extLst>
          </p:cNvPr>
          <p:cNvGrpSpPr/>
          <p:nvPr/>
        </p:nvGrpSpPr>
        <p:grpSpPr>
          <a:xfrm>
            <a:off x="8487903" y="3595452"/>
            <a:ext cx="3071092" cy="713719"/>
            <a:chOff x="1116170" y="4621088"/>
            <a:chExt cx="3071092" cy="713719"/>
          </a:xfrm>
        </p:grpSpPr>
        <p:sp>
          <p:nvSpPr>
            <p:cNvPr id="39" name="TextBox 254">
              <a:extLst>
                <a:ext uri="{FF2B5EF4-FFF2-40B4-BE49-F238E27FC236}">
                  <a16:creationId xmlns:a16="http://schemas.microsoft.com/office/drawing/2014/main" xmlns="" id="{B3F8FB39-70DC-FA41-A669-439E2A6E7603}"/>
                </a:ext>
              </a:extLst>
            </p:cNvPr>
            <p:cNvSpPr txBox="1"/>
            <p:nvPr/>
          </p:nvSpPr>
          <p:spPr>
            <a:xfrm>
              <a:off x="1116170" y="4716338"/>
              <a:ext cx="307109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x-none" sz="3200" dirty="0"/>
                <a:t>258           258</a:t>
              </a:r>
            </a:p>
          </p:txBody>
        </p:sp>
        <p:sp>
          <p:nvSpPr>
            <p:cNvPr id="40" name="Rounded Rectangle 255">
              <a:extLst>
                <a:ext uri="{FF2B5EF4-FFF2-40B4-BE49-F238E27FC236}">
                  <a16:creationId xmlns:a16="http://schemas.microsoft.com/office/drawing/2014/main" xmlns="" id="{C3FCC38D-2C69-6848-904D-351922F0826F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5F703BB9-518B-1E44-93F8-C0DFCA888C0F}"/>
              </a:ext>
            </a:extLst>
          </p:cNvPr>
          <p:cNvGrpSpPr/>
          <p:nvPr/>
        </p:nvGrpSpPr>
        <p:grpSpPr>
          <a:xfrm>
            <a:off x="7369871" y="2027169"/>
            <a:ext cx="2802370" cy="713719"/>
            <a:chOff x="1169590" y="4621088"/>
            <a:chExt cx="2802370" cy="713719"/>
          </a:xfrm>
        </p:grpSpPr>
        <p:sp>
          <p:nvSpPr>
            <p:cNvPr id="37" name="TextBox 257">
              <a:extLst>
                <a:ext uri="{FF2B5EF4-FFF2-40B4-BE49-F238E27FC236}">
                  <a16:creationId xmlns:a16="http://schemas.microsoft.com/office/drawing/2014/main" xmlns="" id="{E4F72DEB-005E-1A4D-B623-F68648BB4DAE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x-none" sz="3200" dirty="0"/>
                <a:t>587           507</a:t>
              </a:r>
            </a:p>
          </p:txBody>
        </p:sp>
        <p:sp>
          <p:nvSpPr>
            <p:cNvPr id="38" name="Rounded Rectangle 258">
              <a:extLst>
                <a:ext uri="{FF2B5EF4-FFF2-40B4-BE49-F238E27FC236}">
                  <a16:creationId xmlns:a16="http://schemas.microsoft.com/office/drawing/2014/main" xmlns="" id="{AD217264-7A45-F944-AC2F-8B8A1B017BEC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84FE784F-4FCB-3844-8A1A-35635B7164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6" b="96327" l="9864" r="94558">
                        <a14:foregroundMark x1="44898" y1="43673" x2="58503" y2="44490"/>
                        <a14:foregroundMark x1="65986" y1="19592" x2="65986" y2="19592"/>
                        <a14:foregroundMark x1="65986" y1="19592" x2="67347" y2="22857"/>
                        <a14:foregroundMark x1="61565" y1="34286" x2="61565" y2="34286"/>
                        <a14:foregroundMark x1="90816" y1="37551" x2="90816" y2="37551"/>
                        <a14:foregroundMark x1="92857" y1="54286" x2="92857" y2="54286"/>
                        <a14:foregroundMark x1="47279" y1="96327" x2="47279" y2="96327"/>
                        <a14:foregroundMark x1="41156" y1="48980" x2="58163" y2="49796"/>
                        <a14:foregroundMark x1="61224" y1="87347" x2="61224" y2="87347"/>
                        <a14:foregroundMark x1="67007" y1="20408" x2="67007" y2="20408"/>
                        <a14:foregroundMark x1="65986" y1="13878" x2="65986" y2="13878"/>
                        <a14:foregroundMark x1="61565" y1="13878" x2="62925" y2="13878"/>
                        <a14:foregroundMark x1="60544" y1="28980" x2="62245" y2="33878"/>
                        <a14:foregroundMark x1="94558" y1="51429" x2="94558" y2="51429"/>
                        <a14:foregroundMark x1="10204" y1="44490" x2="10204" y2="44490"/>
                      </a14:backgroundRemoval>
                    </a14:imgEffect>
                    <a14:imgEffect>
                      <a14:sharpenSoften amount="4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720" y="2198795"/>
            <a:ext cx="3733800" cy="311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01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284" y="410956"/>
            <a:ext cx="506369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48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 ( </a:t>
            </a:r>
            <a:r>
              <a:rPr lang="en-US" sz="48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48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59</a:t>
            </a:r>
            <a:r>
              <a:rPr lang="en-US" sz="48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)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21452" y="1574153"/>
            <a:ext cx="108187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215 </a:t>
            </a:r>
            <a:r>
              <a:rPr lang="en-US" sz="48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… </a:t>
            </a:r>
            <a:r>
              <a:rPr lang="en-US" sz="48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218         </a:t>
            </a:r>
            <a:r>
              <a:rPr lang="en-US" sz="48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587 </a:t>
            </a:r>
            <a:r>
              <a:rPr lang="en-US" sz="48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… 507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34098" y="2556417"/>
            <a:ext cx="99356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392</a:t>
            </a:r>
            <a:r>
              <a:rPr lang="en-US" sz="48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… </a:t>
            </a:r>
            <a:r>
              <a:rPr lang="en-US" sz="48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239        </a:t>
            </a:r>
            <a:r>
              <a:rPr lang="en-US" sz="48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258 </a:t>
            </a:r>
            <a:r>
              <a:rPr lang="en-US" sz="48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…  258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20243" y="3685668"/>
            <a:ext cx="10806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767</a:t>
            </a:r>
            <a:r>
              <a:rPr lang="en-US" sz="48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… </a:t>
            </a:r>
            <a:r>
              <a:rPr lang="en-US" sz="48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777         </a:t>
            </a:r>
            <a:r>
              <a:rPr lang="en-US" sz="48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858 </a:t>
            </a:r>
            <a:r>
              <a:rPr lang="en-US" sz="48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…  585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13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xmlns="" id="{74309BA0-EF01-5644-B075-58CF159A554C}"/>
              </a:ext>
            </a:extLst>
          </p:cNvPr>
          <p:cNvSpPr/>
          <p:nvPr/>
        </p:nvSpPr>
        <p:spPr>
          <a:xfrm>
            <a:off x="258862" y="195138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/>
              <a:t>3</a:t>
            </a:r>
          </a:p>
        </p:txBody>
      </p:sp>
      <p:sp>
        <p:nvSpPr>
          <p:cNvPr id="21" name="TextBox 24">
            <a:extLst>
              <a:ext uri="{FF2B5EF4-FFF2-40B4-BE49-F238E27FC236}">
                <a16:creationId xmlns:a16="http://schemas.microsoft.com/office/drawing/2014/main" xmlns="" id="{2414DC95-A495-0446-9D8A-EFDBAD19FB80}"/>
              </a:ext>
            </a:extLst>
          </p:cNvPr>
          <p:cNvSpPr txBox="1"/>
          <p:nvPr/>
        </p:nvSpPr>
        <p:spPr>
          <a:xfrm>
            <a:off x="829450" y="-8943"/>
            <a:ext cx="10804561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r>
              <a:rPr lang="en-US" sz="3600" b="1" dirty="0">
                <a:solidFill>
                  <a:prstClr val="black"/>
                </a:solidFill>
              </a:rPr>
              <a:t>Cho </a:t>
            </a:r>
            <a:r>
              <a:rPr lang="en-US" sz="3600" b="1" dirty="0" err="1">
                <a:solidFill>
                  <a:prstClr val="black"/>
                </a:solidFill>
              </a:rPr>
              <a:t>biết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số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đo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chiều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cao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của</a:t>
            </a:r>
            <a:r>
              <a:rPr lang="en-US" sz="3600" b="1" dirty="0">
                <a:solidFill>
                  <a:prstClr val="black"/>
                </a:solidFill>
              </a:rPr>
              <a:t> 4 con </a:t>
            </a:r>
            <a:r>
              <a:rPr lang="en-US" sz="3600" b="1" dirty="0" err="1">
                <a:solidFill>
                  <a:prstClr val="black"/>
                </a:solidFill>
              </a:rPr>
              <a:t>vật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như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sau</a:t>
            </a:r>
            <a:r>
              <a:rPr lang="en-US" sz="3600" b="1" dirty="0">
                <a:solidFill>
                  <a:prstClr val="black"/>
                </a:solidFill>
              </a:rPr>
              <a:t>: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15FE31CC-6E6F-E747-A2C0-FE91852E1FD7}"/>
              </a:ext>
            </a:extLst>
          </p:cNvPr>
          <p:cNvGrpSpPr/>
          <p:nvPr/>
        </p:nvGrpSpPr>
        <p:grpSpPr>
          <a:xfrm>
            <a:off x="1693279" y="1188642"/>
            <a:ext cx="9051636" cy="2289364"/>
            <a:chOff x="1117600" y="1587500"/>
            <a:chExt cx="9956800" cy="251830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xmlns="" id="{A3997372-30DD-AB42-A5F2-66B6B50F0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47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7600" y="1587500"/>
              <a:ext cx="9956800" cy="1841500"/>
            </a:xfrm>
            <a:prstGeom prst="rect">
              <a:avLst/>
            </a:prstGeom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xmlns="" id="{FD01ABE7-C335-EC4B-A79B-83A0387CB6B5}"/>
                </a:ext>
              </a:extLst>
            </p:cNvPr>
            <p:cNvGrpSpPr/>
            <p:nvPr/>
          </p:nvGrpSpPr>
          <p:grpSpPr>
            <a:xfrm>
              <a:off x="1554773" y="3446561"/>
              <a:ext cx="1748736" cy="635848"/>
              <a:chOff x="7987080" y="4098709"/>
              <a:chExt cx="1748736" cy="635848"/>
            </a:xfrm>
          </p:grpSpPr>
          <p:sp>
            <p:nvSpPr>
              <p:cNvPr id="43" name="TextBox 84">
                <a:extLst>
                  <a:ext uri="{FF2B5EF4-FFF2-40B4-BE49-F238E27FC236}">
                    <a16:creationId xmlns:a16="http://schemas.microsoft.com/office/drawing/2014/main" xmlns="" id="{359AEEA5-9FB7-3C4E-A6B9-DFF0BEA105D3}"/>
                  </a:ext>
                </a:extLst>
              </p:cNvPr>
              <p:cNvSpPr txBox="1"/>
              <p:nvPr/>
            </p:nvSpPr>
            <p:spPr>
              <a:xfrm>
                <a:off x="7987080" y="4098709"/>
                <a:ext cx="1748736" cy="577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213 cm</a:t>
                </a:r>
              </a:p>
            </p:txBody>
          </p:sp>
          <p:sp>
            <p:nvSpPr>
              <p:cNvPr id="44" name="Rounded Rectangle 85">
                <a:extLst>
                  <a:ext uri="{FF2B5EF4-FFF2-40B4-BE49-F238E27FC236}">
                    <a16:creationId xmlns:a16="http://schemas.microsoft.com/office/drawing/2014/main" xmlns="" id="{CE0ACF0F-B38E-4846-92BA-38B91E4802CA}"/>
                  </a:ext>
                </a:extLst>
              </p:cNvPr>
              <p:cNvSpPr/>
              <p:nvPr/>
            </p:nvSpPr>
            <p:spPr>
              <a:xfrm>
                <a:off x="8148209" y="4179105"/>
                <a:ext cx="1367252" cy="555452"/>
              </a:xfrm>
              <a:prstGeom prst="roundRect">
                <a:avLst/>
              </a:prstGeom>
              <a:noFill/>
              <a:ln w="76200" cmpd="dbl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200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xmlns="" id="{A8C14CC6-1E4E-2F48-B724-77C589641253}"/>
                </a:ext>
              </a:extLst>
            </p:cNvPr>
            <p:cNvGrpSpPr/>
            <p:nvPr/>
          </p:nvGrpSpPr>
          <p:grpSpPr>
            <a:xfrm>
              <a:off x="3927859" y="3469951"/>
              <a:ext cx="1748736" cy="635849"/>
              <a:chOff x="7987080" y="4122099"/>
              <a:chExt cx="1748736" cy="635849"/>
            </a:xfrm>
          </p:grpSpPr>
          <p:sp>
            <p:nvSpPr>
              <p:cNvPr id="41" name="TextBox 87">
                <a:extLst>
                  <a:ext uri="{FF2B5EF4-FFF2-40B4-BE49-F238E27FC236}">
                    <a16:creationId xmlns:a16="http://schemas.microsoft.com/office/drawing/2014/main" xmlns="" id="{A880BC1F-CBD1-6C4B-8D8D-C0DF88A250F8}"/>
                  </a:ext>
                </a:extLst>
              </p:cNvPr>
              <p:cNvSpPr txBox="1"/>
              <p:nvPr/>
            </p:nvSpPr>
            <p:spPr>
              <a:xfrm>
                <a:off x="7987080" y="4122099"/>
                <a:ext cx="1748736" cy="577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579 cm</a:t>
                </a:r>
              </a:p>
            </p:txBody>
          </p:sp>
          <p:sp>
            <p:nvSpPr>
              <p:cNvPr id="42" name="Rounded Rectangle 88">
                <a:extLst>
                  <a:ext uri="{FF2B5EF4-FFF2-40B4-BE49-F238E27FC236}">
                    <a16:creationId xmlns:a16="http://schemas.microsoft.com/office/drawing/2014/main" xmlns="" id="{CA4D79C0-39CA-DC4D-9986-81B7B771736A}"/>
                  </a:ext>
                </a:extLst>
              </p:cNvPr>
              <p:cNvSpPr/>
              <p:nvPr/>
            </p:nvSpPr>
            <p:spPr>
              <a:xfrm>
                <a:off x="8148209" y="4202496"/>
                <a:ext cx="1367252" cy="555452"/>
              </a:xfrm>
              <a:prstGeom prst="roundRect">
                <a:avLst/>
              </a:prstGeom>
              <a:noFill/>
              <a:ln w="76200" cmpd="dbl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200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xmlns="" id="{CAAC95BC-3DB9-4047-BC7A-0B24C999E305}"/>
                </a:ext>
              </a:extLst>
            </p:cNvPr>
            <p:cNvGrpSpPr/>
            <p:nvPr/>
          </p:nvGrpSpPr>
          <p:grpSpPr>
            <a:xfrm>
              <a:off x="6608716" y="3469953"/>
              <a:ext cx="1748736" cy="635847"/>
              <a:chOff x="7987080" y="4122101"/>
              <a:chExt cx="1748736" cy="635847"/>
            </a:xfrm>
          </p:grpSpPr>
          <p:sp>
            <p:nvSpPr>
              <p:cNvPr id="39" name="TextBox 113">
                <a:extLst>
                  <a:ext uri="{FF2B5EF4-FFF2-40B4-BE49-F238E27FC236}">
                    <a16:creationId xmlns:a16="http://schemas.microsoft.com/office/drawing/2014/main" xmlns="" id="{190B96DA-6484-7147-BBF0-61049E4F9208}"/>
                  </a:ext>
                </a:extLst>
              </p:cNvPr>
              <p:cNvSpPr txBox="1"/>
              <p:nvPr/>
            </p:nvSpPr>
            <p:spPr>
              <a:xfrm>
                <a:off x="7987080" y="4122101"/>
                <a:ext cx="1748736" cy="577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396 cm</a:t>
                </a:r>
              </a:p>
            </p:txBody>
          </p:sp>
          <p:sp>
            <p:nvSpPr>
              <p:cNvPr id="40" name="Rounded Rectangle 114">
                <a:extLst>
                  <a:ext uri="{FF2B5EF4-FFF2-40B4-BE49-F238E27FC236}">
                    <a16:creationId xmlns:a16="http://schemas.microsoft.com/office/drawing/2014/main" xmlns="" id="{79056353-8F54-B443-A50C-E708982CBFA4}"/>
                  </a:ext>
                </a:extLst>
              </p:cNvPr>
              <p:cNvSpPr/>
              <p:nvPr/>
            </p:nvSpPr>
            <p:spPr>
              <a:xfrm>
                <a:off x="8148209" y="4202496"/>
                <a:ext cx="1367252" cy="555452"/>
              </a:xfrm>
              <a:prstGeom prst="roundRect">
                <a:avLst/>
              </a:prstGeom>
              <a:noFill/>
              <a:ln w="76200" cmpd="dbl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200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4D236CCB-88BF-5B41-A923-4141FF99473F}"/>
                </a:ext>
              </a:extLst>
            </p:cNvPr>
            <p:cNvGrpSpPr/>
            <p:nvPr/>
          </p:nvGrpSpPr>
          <p:grpSpPr>
            <a:xfrm>
              <a:off x="8981802" y="3469953"/>
              <a:ext cx="1748736" cy="635847"/>
              <a:chOff x="7987080" y="4122101"/>
              <a:chExt cx="1748736" cy="635847"/>
            </a:xfrm>
          </p:grpSpPr>
          <p:sp>
            <p:nvSpPr>
              <p:cNvPr id="37" name="TextBox 116">
                <a:extLst>
                  <a:ext uri="{FF2B5EF4-FFF2-40B4-BE49-F238E27FC236}">
                    <a16:creationId xmlns:a16="http://schemas.microsoft.com/office/drawing/2014/main" xmlns="" id="{E6F3D17B-8FEC-E640-8219-FBF6CECD1D50}"/>
                  </a:ext>
                </a:extLst>
              </p:cNvPr>
              <p:cNvSpPr txBox="1"/>
              <p:nvPr/>
            </p:nvSpPr>
            <p:spPr>
              <a:xfrm>
                <a:off x="7987080" y="4122101"/>
                <a:ext cx="1748736" cy="577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274 cm</a:t>
                </a:r>
              </a:p>
            </p:txBody>
          </p:sp>
          <p:sp>
            <p:nvSpPr>
              <p:cNvPr id="38" name="Rounded Rectangle 117">
                <a:extLst>
                  <a:ext uri="{FF2B5EF4-FFF2-40B4-BE49-F238E27FC236}">
                    <a16:creationId xmlns:a16="http://schemas.microsoft.com/office/drawing/2014/main" xmlns="" id="{B9F47A6B-685E-6E4E-8F7F-0C6924C8437C}"/>
                  </a:ext>
                </a:extLst>
              </p:cNvPr>
              <p:cNvSpPr/>
              <p:nvPr/>
            </p:nvSpPr>
            <p:spPr>
              <a:xfrm>
                <a:off x="8148209" y="4202496"/>
                <a:ext cx="1367252" cy="555452"/>
              </a:xfrm>
              <a:prstGeom prst="roundRect">
                <a:avLst/>
              </a:prstGeom>
              <a:noFill/>
              <a:ln w="76200" cmpd="dbl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200"/>
              </a:p>
            </p:txBody>
          </p:sp>
        </p:grpSp>
      </p:grpSp>
      <p:sp>
        <p:nvSpPr>
          <p:cNvPr id="23" name="TextBox 118">
            <a:extLst>
              <a:ext uri="{FF2B5EF4-FFF2-40B4-BE49-F238E27FC236}">
                <a16:creationId xmlns:a16="http://schemas.microsoft.com/office/drawing/2014/main" xmlns="" id="{64DAB828-1078-DC44-83D6-D1EDFFD3BC36}"/>
              </a:ext>
            </a:extLst>
          </p:cNvPr>
          <p:cNvSpPr txBox="1"/>
          <p:nvPr/>
        </p:nvSpPr>
        <p:spPr>
          <a:xfrm>
            <a:off x="258863" y="3473766"/>
            <a:ext cx="596023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r>
              <a:rPr lang="en-US" sz="3600" dirty="0">
                <a:solidFill>
                  <a:prstClr val="black"/>
                </a:solidFill>
              </a:rPr>
              <a:t>a) - Con </a:t>
            </a:r>
            <a:r>
              <a:rPr lang="en-US" sz="3600" dirty="0" err="1">
                <a:solidFill>
                  <a:prstClr val="black"/>
                </a:solidFill>
              </a:rPr>
              <a:t>vật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cao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nhất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là</a:t>
            </a:r>
            <a:r>
              <a:rPr lang="en-US" sz="3600" dirty="0">
                <a:solidFill>
                  <a:prstClr val="black"/>
                </a:solidFill>
              </a:rPr>
              <a:t>:</a:t>
            </a:r>
          </a:p>
          <a:p>
            <a:pPr lvl="0">
              <a:lnSpc>
                <a:spcPct val="150000"/>
              </a:lnSpc>
            </a:pPr>
            <a:r>
              <a:rPr lang="en-US" sz="3600" dirty="0">
                <a:solidFill>
                  <a:prstClr val="black"/>
                </a:solidFill>
              </a:rPr>
              <a:t>    - Con </a:t>
            </a:r>
            <a:r>
              <a:rPr lang="en-US" sz="3600" dirty="0" err="1">
                <a:solidFill>
                  <a:prstClr val="black"/>
                </a:solidFill>
              </a:rPr>
              <a:t>vật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thấp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nhất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là</a:t>
            </a:r>
            <a:r>
              <a:rPr lang="en-US" sz="3600" dirty="0">
                <a:solidFill>
                  <a:prstClr val="black"/>
                </a:solidFill>
              </a:rPr>
              <a:t>:</a:t>
            </a:r>
          </a:p>
        </p:txBody>
      </p:sp>
      <p:sp>
        <p:nvSpPr>
          <p:cNvPr id="24" name="TextBox 119">
            <a:extLst>
              <a:ext uri="{FF2B5EF4-FFF2-40B4-BE49-F238E27FC236}">
                <a16:creationId xmlns:a16="http://schemas.microsoft.com/office/drawing/2014/main" xmlns="" id="{41D0F473-7C7F-E048-BA6C-6FA1D0991A99}"/>
              </a:ext>
            </a:extLst>
          </p:cNvPr>
          <p:cNvSpPr txBox="1"/>
          <p:nvPr/>
        </p:nvSpPr>
        <p:spPr>
          <a:xfrm>
            <a:off x="207859" y="5107123"/>
            <a:ext cx="11039176" cy="7397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r>
              <a:rPr lang="en-US" sz="3200" dirty="0">
                <a:solidFill>
                  <a:prstClr val="black"/>
                </a:solidFill>
              </a:rPr>
              <a:t>b) </a:t>
            </a:r>
            <a:r>
              <a:rPr lang="en-US" sz="3200" dirty="0" err="1">
                <a:solidFill>
                  <a:prstClr val="black"/>
                </a:solidFill>
              </a:rPr>
              <a:t>Tên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các</a:t>
            </a:r>
            <a:r>
              <a:rPr lang="en-US" sz="3200" dirty="0">
                <a:solidFill>
                  <a:prstClr val="black"/>
                </a:solidFill>
              </a:rPr>
              <a:t> con </a:t>
            </a:r>
            <a:r>
              <a:rPr lang="en-US" sz="3200" dirty="0" err="1">
                <a:solidFill>
                  <a:prstClr val="black"/>
                </a:solidFill>
              </a:rPr>
              <a:t>vật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theo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thứ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tự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từ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thấp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nhất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đến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cao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nhất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là</a:t>
            </a:r>
            <a:r>
              <a:rPr lang="en-US" sz="3200" dirty="0">
                <a:solidFill>
                  <a:prstClr val="black"/>
                </a:solidFill>
              </a:rPr>
              <a:t>: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91E76D8D-F4E6-9B4E-9F6D-3E257C8BDE94}"/>
              </a:ext>
            </a:extLst>
          </p:cNvPr>
          <p:cNvGrpSpPr/>
          <p:nvPr/>
        </p:nvGrpSpPr>
        <p:grpSpPr>
          <a:xfrm>
            <a:off x="5380878" y="3495582"/>
            <a:ext cx="4116721" cy="830439"/>
            <a:chOff x="5257781" y="3476220"/>
            <a:chExt cx="4116721" cy="830439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xmlns="" id="{518A1617-3269-164C-B42F-60C322FD8F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47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84" r="49591"/>
            <a:stretch/>
          </p:blipFill>
          <p:spPr>
            <a:xfrm>
              <a:off x="5257781" y="3525684"/>
              <a:ext cx="1136945" cy="780975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10BF1F39-6B88-B743-9188-9E5295D77A9B}"/>
                </a:ext>
              </a:extLst>
            </p:cNvPr>
            <p:cNvSpPr/>
            <p:nvPr/>
          </p:nvSpPr>
          <p:spPr>
            <a:xfrm>
              <a:off x="6499997" y="3476220"/>
              <a:ext cx="2874505" cy="820674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50000"/>
                </a:lnSpc>
              </a:pPr>
              <a:r>
                <a:rPr lang="en-US" sz="3600" dirty="0" err="1">
                  <a:solidFill>
                    <a:srgbClr val="FF0000"/>
                  </a:solidFill>
                </a:rPr>
                <a:t>Hươu</a:t>
              </a:r>
              <a:r>
                <a:rPr lang="en-US" sz="3600" dirty="0">
                  <a:solidFill>
                    <a:srgbClr val="FF0000"/>
                  </a:solidFill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</a:rPr>
                <a:t>cao</a:t>
              </a:r>
              <a:r>
                <a:rPr lang="en-US" sz="3600" dirty="0">
                  <a:solidFill>
                    <a:srgbClr val="FF0000"/>
                  </a:solidFill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</a:rPr>
                <a:t>cổ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74E73CA3-6745-2D4E-BD3B-DA7C233BB5D6}"/>
              </a:ext>
            </a:extLst>
          </p:cNvPr>
          <p:cNvGrpSpPr/>
          <p:nvPr/>
        </p:nvGrpSpPr>
        <p:grpSpPr>
          <a:xfrm>
            <a:off x="5281315" y="4269233"/>
            <a:ext cx="3116624" cy="856614"/>
            <a:chOff x="5158218" y="4369139"/>
            <a:chExt cx="3116624" cy="856614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54D28829-3BEA-0240-99D8-5876E577E4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47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090" t="332" r="74165" b="-332"/>
            <a:stretch/>
          </p:blipFill>
          <p:spPr>
            <a:xfrm>
              <a:off x="5158218" y="4444778"/>
              <a:ext cx="1136945" cy="780975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8F2C6BA1-BC7D-3042-BD01-3944837AD8C8}"/>
                </a:ext>
              </a:extLst>
            </p:cNvPr>
            <p:cNvSpPr/>
            <p:nvPr/>
          </p:nvSpPr>
          <p:spPr>
            <a:xfrm>
              <a:off x="6499997" y="4369139"/>
              <a:ext cx="1774845" cy="820674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50000"/>
                </a:lnSpc>
              </a:pPr>
              <a:r>
                <a:rPr lang="en-US" sz="3600" dirty="0" err="1">
                  <a:solidFill>
                    <a:srgbClr val="FF0000"/>
                  </a:solidFill>
                </a:rPr>
                <a:t>Đà</a:t>
              </a:r>
              <a:r>
                <a:rPr lang="en-US" sz="3600" dirty="0">
                  <a:solidFill>
                    <a:srgbClr val="FF0000"/>
                  </a:solidFill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</a:rPr>
                <a:t>điểu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2CAC358C-C85E-EC4C-88BC-855D145C0EAF}"/>
              </a:ext>
            </a:extLst>
          </p:cNvPr>
          <p:cNvSpPr/>
          <p:nvPr/>
        </p:nvSpPr>
        <p:spPr>
          <a:xfrm>
            <a:off x="1693279" y="5741624"/>
            <a:ext cx="7542449" cy="82067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r>
              <a:rPr lang="en-US" sz="3600" dirty="0" err="1">
                <a:solidFill>
                  <a:srgbClr val="FF0000"/>
                </a:solidFill>
              </a:rPr>
              <a:t>Đà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điểu</a:t>
            </a:r>
            <a:r>
              <a:rPr lang="en-US" sz="3600" dirty="0">
                <a:solidFill>
                  <a:srgbClr val="FF0000"/>
                </a:solidFill>
              </a:rPr>
              <a:t>, </a:t>
            </a:r>
            <a:r>
              <a:rPr lang="en-US" sz="3600" dirty="0" err="1">
                <a:solidFill>
                  <a:srgbClr val="FF0000"/>
                </a:solidFill>
              </a:rPr>
              <a:t>gấu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nâu</a:t>
            </a:r>
            <a:r>
              <a:rPr lang="en-US" sz="3600" dirty="0">
                <a:solidFill>
                  <a:srgbClr val="FF0000"/>
                </a:solidFill>
              </a:rPr>
              <a:t>, </a:t>
            </a:r>
            <a:r>
              <a:rPr lang="en-US" sz="3600" dirty="0" err="1">
                <a:solidFill>
                  <a:srgbClr val="FF0000"/>
                </a:solidFill>
              </a:rPr>
              <a:t>voi</a:t>
            </a:r>
            <a:r>
              <a:rPr lang="en-US" sz="3600" dirty="0">
                <a:solidFill>
                  <a:srgbClr val="FF0000"/>
                </a:solidFill>
              </a:rPr>
              <a:t>, </a:t>
            </a:r>
            <a:r>
              <a:rPr lang="en-US" sz="3600" dirty="0" err="1">
                <a:solidFill>
                  <a:srgbClr val="FF0000"/>
                </a:solidFill>
              </a:rPr>
              <a:t>hươu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cao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cổ</a:t>
            </a:r>
            <a:r>
              <a:rPr lang="en-US" sz="36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188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AB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xmlns="" id="{936809D1-919F-8D4D-ACC8-B2C31E498FEB}"/>
              </a:ext>
            </a:extLst>
          </p:cNvPr>
          <p:cNvSpPr/>
          <p:nvPr/>
        </p:nvSpPr>
        <p:spPr>
          <a:xfrm>
            <a:off x="0" y="94686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/>
              <a:t>4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xmlns="" id="{1EAAFE06-6983-9846-AB0C-DE6ECF3EB7D0}"/>
              </a:ext>
            </a:extLst>
          </p:cNvPr>
          <p:cNvSpPr txBox="1"/>
          <p:nvPr/>
        </p:nvSpPr>
        <p:spPr>
          <a:xfrm>
            <a:off x="570588" y="-128979"/>
            <a:ext cx="11621412" cy="165167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r>
              <a:rPr lang="en-US" sz="3600" b="1" dirty="0" err="1">
                <a:solidFill>
                  <a:prstClr val="black"/>
                </a:solidFill>
              </a:rPr>
              <a:t>Từ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ba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tấm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thẻ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ghi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các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số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>
                <a:solidFill>
                  <a:srgbClr val="FF0000"/>
                </a:solidFill>
              </a:rPr>
              <a:t>2, 3 </a:t>
            </a:r>
            <a:r>
              <a:rPr lang="en-US" sz="3600" b="1" dirty="0" err="1">
                <a:solidFill>
                  <a:prstClr val="black"/>
                </a:solidFill>
              </a:rPr>
              <a:t>và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>
                <a:solidFill>
                  <a:srgbClr val="FF0000"/>
                </a:solidFill>
              </a:rPr>
              <a:t>5</a:t>
            </a:r>
            <a:r>
              <a:rPr lang="en-US" sz="3600" b="1" dirty="0">
                <a:solidFill>
                  <a:prstClr val="black"/>
                </a:solidFill>
              </a:rPr>
              <a:t>, </a:t>
            </a:r>
            <a:r>
              <a:rPr lang="en-US" sz="3600" b="1" dirty="0" err="1">
                <a:solidFill>
                  <a:prstClr val="black"/>
                </a:solidFill>
              </a:rPr>
              <a:t>mỗi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bạn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đã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tạo</a:t>
            </a:r>
            <a:r>
              <a:rPr lang="en-US" sz="3600" b="1" dirty="0">
                <a:solidFill>
                  <a:prstClr val="black"/>
                </a:solidFill>
              </a:rPr>
              <a:t> ra </a:t>
            </a:r>
            <a:r>
              <a:rPr lang="en-US" sz="3600" b="1" dirty="0" err="1">
                <a:solidFill>
                  <a:prstClr val="black"/>
                </a:solidFill>
              </a:rPr>
              <a:t>một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số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có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ba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chữ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số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rồi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viết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ra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giấy</a:t>
            </a:r>
            <a:r>
              <a:rPr lang="en-US" sz="3600" b="1" dirty="0">
                <a:solidFill>
                  <a:prstClr val="black"/>
                </a:solidFill>
              </a:rPr>
              <a:t> ( </a:t>
            </a:r>
            <a:r>
              <a:rPr lang="en-US" sz="3600" b="1" dirty="0" err="1">
                <a:solidFill>
                  <a:prstClr val="black"/>
                </a:solidFill>
              </a:rPr>
              <a:t>như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hình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vẽ</a:t>
            </a:r>
            <a:r>
              <a:rPr lang="en-US" sz="3600" b="1" dirty="0">
                <a:solidFill>
                  <a:prstClr val="black"/>
                </a:solidFill>
              </a:rPr>
              <a:t>).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9348476-1CA8-EB4C-9330-9236C974E3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7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3101"/>
          <a:stretch/>
        </p:blipFill>
        <p:spPr>
          <a:xfrm>
            <a:off x="1602300" y="1725028"/>
            <a:ext cx="8560351" cy="2844092"/>
          </a:xfrm>
          <a:prstGeom prst="rect">
            <a:avLst/>
          </a:prstGeom>
        </p:spPr>
      </p:pic>
      <p:sp>
        <p:nvSpPr>
          <p:cNvPr id="9" name="TextBox 7">
            <a:extLst>
              <a:ext uri="{FF2B5EF4-FFF2-40B4-BE49-F238E27FC236}">
                <a16:creationId xmlns:a16="http://schemas.microsoft.com/office/drawing/2014/main" xmlns="" id="{D622C220-C414-D44A-B9AE-EE83D8B7836D}"/>
              </a:ext>
            </a:extLst>
          </p:cNvPr>
          <p:cNvSpPr txBox="1"/>
          <p:nvPr/>
        </p:nvSpPr>
        <p:spPr>
          <a:xfrm>
            <a:off x="864410" y="4199657"/>
            <a:ext cx="4454109" cy="248266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0" indent="-514350">
              <a:lnSpc>
                <a:spcPct val="150000"/>
              </a:lnSpc>
              <a:buAutoNum type="alphaLcParenR"/>
            </a:pPr>
            <a:r>
              <a:rPr lang="en-US" sz="3600" dirty="0" err="1">
                <a:solidFill>
                  <a:prstClr val="black"/>
                </a:solidFill>
              </a:rPr>
              <a:t>Trong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bốn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số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trên</a:t>
            </a:r>
            <a:r>
              <a:rPr lang="en-US" sz="3600" dirty="0">
                <a:solidFill>
                  <a:prstClr val="black"/>
                </a:solidFill>
              </a:rPr>
              <a:t>:</a:t>
            </a:r>
          </a:p>
          <a:p>
            <a:pPr marL="457200" lvl="0" indent="-457200">
              <a:lnSpc>
                <a:spcPct val="150000"/>
              </a:lnSpc>
              <a:buFontTx/>
              <a:buChar char="-"/>
            </a:pPr>
            <a:r>
              <a:rPr lang="en-US" sz="3600" dirty="0" err="1">
                <a:solidFill>
                  <a:prstClr val="black"/>
                </a:solidFill>
              </a:rPr>
              <a:t>Số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lớn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nhất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là</a:t>
            </a:r>
            <a:r>
              <a:rPr lang="en-US" sz="3600" dirty="0">
                <a:solidFill>
                  <a:prstClr val="black"/>
                </a:solidFill>
              </a:rPr>
              <a:t>: </a:t>
            </a:r>
          </a:p>
          <a:p>
            <a:pPr marL="457200" lvl="0" indent="-457200">
              <a:lnSpc>
                <a:spcPct val="150000"/>
              </a:lnSpc>
              <a:buFontTx/>
              <a:buChar char="-"/>
            </a:pPr>
            <a:r>
              <a:rPr lang="en-US" sz="3600" dirty="0" err="1">
                <a:solidFill>
                  <a:prstClr val="black"/>
                </a:solidFill>
              </a:rPr>
              <a:t>Số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bé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nhất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là</a:t>
            </a:r>
            <a:r>
              <a:rPr lang="en-US" sz="3600" dirty="0">
                <a:solidFill>
                  <a:prstClr val="black"/>
                </a:solidFill>
              </a:rPr>
              <a:t>: 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BB557571-038D-4E4B-BFF7-99AFEE7D2CE1}"/>
              </a:ext>
            </a:extLst>
          </p:cNvPr>
          <p:cNvCxnSpPr>
            <a:stCxn id="8" idx="2"/>
          </p:cNvCxnSpPr>
          <p:nvPr/>
        </p:nvCxnSpPr>
        <p:spPr>
          <a:xfrm flipH="1">
            <a:off x="5882475" y="4569120"/>
            <a:ext cx="1" cy="1996542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BD1DA84-7D1A-ED4A-A991-03CB7809B4F9}"/>
              </a:ext>
            </a:extLst>
          </p:cNvPr>
          <p:cNvSpPr txBox="1"/>
          <p:nvPr/>
        </p:nvSpPr>
        <p:spPr>
          <a:xfrm>
            <a:off x="6260234" y="4264432"/>
            <a:ext cx="5229401" cy="248266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r>
              <a:rPr lang="en-US" sz="3600" dirty="0">
                <a:solidFill>
                  <a:prstClr val="black"/>
                </a:solidFill>
              </a:rPr>
              <a:t>b) </a:t>
            </a:r>
            <a:r>
              <a:rPr lang="en-US" sz="3600" dirty="0" err="1">
                <a:solidFill>
                  <a:prstClr val="black"/>
                </a:solidFill>
              </a:rPr>
              <a:t>Em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có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thể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tạo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được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một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số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lớn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hơn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bốn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số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đó</a:t>
            </a:r>
            <a:r>
              <a:rPr lang="en-US" sz="3600" dirty="0">
                <a:solidFill>
                  <a:prstClr val="black"/>
                </a:solidFill>
              </a:rPr>
              <a:t> hay </a:t>
            </a:r>
            <a:r>
              <a:rPr lang="en-US" sz="3600" dirty="0" err="1">
                <a:solidFill>
                  <a:prstClr val="black"/>
                </a:solidFill>
              </a:rPr>
              <a:t>không</a:t>
            </a:r>
            <a:r>
              <a:rPr lang="en-US" sz="3600" dirty="0">
                <a:solidFill>
                  <a:prstClr val="black"/>
                </a:solidFill>
              </a:rPr>
              <a:t>?.</a:t>
            </a:r>
          </a:p>
        </p:txBody>
      </p:sp>
    </p:spTree>
    <p:extLst>
      <p:ext uri="{BB962C8B-B14F-4D97-AF65-F5344CB8AC3E}">
        <p14:creationId xmlns:p14="http://schemas.microsoft.com/office/powerpoint/2010/main" val="959263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001" y="-53120"/>
            <a:ext cx="506369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 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( </a:t>
            </a:r>
            <a:r>
              <a:rPr lang="en-US" sz="40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59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9975" y="583510"/>
            <a:ext cx="7223184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a.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Trong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bốn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số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đó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348476-1CA8-EB4C-9330-9236C974E3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7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3101"/>
          <a:stretch/>
        </p:blipFill>
        <p:spPr>
          <a:xfrm>
            <a:off x="-443345" y="4557579"/>
            <a:ext cx="12815454" cy="240044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82611" y="1378423"/>
            <a:ext cx="7223184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Số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lớn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nhất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.......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12051" y="2143568"/>
            <a:ext cx="7651809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Số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bé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nhất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.......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2708" y="2913769"/>
            <a:ext cx="11499291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Em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có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thể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tạo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được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một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số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lớn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hơn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bốn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số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đó</a:t>
            </a:r>
            <a:r>
              <a:rPr lang="en-US" sz="44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hay không?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09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2" grpId="0"/>
      <p:bldP spid="24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5423" y="816620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195470" y="4958031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440681" y="172340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</a:t>
            </a:r>
            <a:r>
              <a:rPr lang="en-US" sz="4400" smtClean="0"/>
              <a:t>bài 4 tr 33 + 34 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440681" y="2597329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</a:t>
            </a:r>
            <a:r>
              <a:rPr lang="en-US" sz="4400" smtClean="0"/>
              <a:t>bài 1, 2, 3, 4 tr 54 </a:t>
            </a:r>
            <a:endParaRPr lang="en-US" sz="4400" smtClean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300623" y="0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Bài ôn Toán </a:t>
            </a:r>
            <a:r>
              <a:rPr lang="en-US" sz="4400" smtClean="0">
                <a:solidFill>
                  <a:srgbClr val="FF0000"/>
                </a:solidFill>
              </a:rPr>
              <a:t>số 2 : </a:t>
            </a:r>
            <a:r>
              <a:rPr lang="en-US" sz="4400" smtClean="0">
                <a:solidFill>
                  <a:srgbClr val="FF0000"/>
                </a:solidFill>
              </a:rPr>
              <a:t>…điểm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440680" y="3733402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Đọc và TLCH bài Tạm biệt cánh cam.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37011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  <p:bldP spid="1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  <p:bldP spid="10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2908" y="2065725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\Desktop\Tai nguyen thiet ke tro choi\Angry birds epic birds\1505573783630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888" y="6107047"/>
            <a:ext cx="1371599" cy="75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npan-Man-s-March-Various-Artist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971800" y="304800"/>
            <a:ext cx="609600" cy="609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38600" y="2590801"/>
            <a:ext cx="4773168" cy="1086209"/>
          </a:xfrm>
          <a:prstGeom prst="rect">
            <a:avLst/>
          </a:prstGeom>
          <a:noFill/>
        </p:spPr>
        <p:txBody>
          <a:bodyPr>
            <a:prstTxWarp prst="textStop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GB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en-GB" sz="1800" b="1" i="0" u="none" strike="noStrike" kern="1200" cap="none" spc="0" normalizeH="0" baseline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hởi</a:t>
            </a:r>
            <a:r>
              <a:rPr kumimoji="0" lang="en-GB" sz="1800" b="1" i="0" u="none" strike="noStrike" kern="1200" cap="none" spc="0" normalizeH="0" baseline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0"/>
              </a:schemeClr>
            </a:gs>
            <a:gs pos="48000">
              <a:schemeClr val="accent6">
                <a:lumMod val="97000"/>
                <a:lumOff val="3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15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3516" y1="19518" x2="55273" y2="19956"/>
                        <a14:foregroundMark x1="53320" y1="41228" x2="52930" y2="43421"/>
                        <a14:foregroundMark x1="81836" y1="35088" x2="83984" y2="39693"/>
                        <a14:foregroundMark x1="88281" y1="33772" x2="88672" y2="36623"/>
                        <a14:foregroundMark x1="87109" y1="38158" x2="87305" y2="43202"/>
                        <a14:foregroundMark x1="23438" y1="31140" x2="21289" y2="32895"/>
                        <a14:foregroundMark x1="50977" y1="25219" x2="48828" y2="26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33" t="16815" r="16324" b="53562"/>
          <a:stretch>
            <a:fillRect/>
          </a:stretch>
        </p:blipFill>
        <p:spPr>
          <a:xfrm>
            <a:off x="1981200" y="-114407"/>
            <a:ext cx="8686800" cy="173209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" b="99000" l="10000" r="93375">
                        <a14:backgroundMark x1="46875" y1="53000" x2="46500" y2="54500"/>
                        <a14:backgroundMark x1="51500" y1="51375" x2="52000" y2="5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06" t="2578" r="9639"/>
          <a:stretch>
            <a:fillRect/>
          </a:stretch>
        </p:blipFill>
        <p:spPr>
          <a:xfrm>
            <a:off x="9296873" y="-273484"/>
            <a:ext cx="1851860" cy="308689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" b="99000" l="10000" r="93375">
                        <a14:backgroundMark x1="46875" y1="53000" x2="46500" y2="54500"/>
                        <a14:backgroundMark x1="51500" y1="51375" x2="52000" y2="5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06" t="2578" r="9639"/>
          <a:stretch>
            <a:fillRect/>
          </a:stretch>
        </p:blipFill>
        <p:spPr>
          <a:xfrm rot="163765">
            <a:off x="637710" y="326556"/>
            <a:ext cx="2359139" cy="3932481"/>
          </a:xfrm>
          <a:prstGeom prst="rect">
            <a:avLst/>
          </a:prstGeom>
        </p:spPr>
      </p:pic>
      <p:sp>
        <p:nvSpPr>
          <p:cNvPr id="20" name="Cloud 19"/>
          <p:cNvSpPr/>
          <p:nvPr/>
        </p:nvSpPr>
        <p:spPr>
          <a:xfrm>
            <a:off x="2699865" y="199979"/>
            <a:ext cx="883324" cy="374681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Cloud 20"/>
          <p:cNvSpPr/>
          <p:nvPr/>
        </p:nvSpPr>
        <p:spPr>
          <a:xfrm>
            <a:off x="4371838" y="139627"/>
            <a:ext cx="600441" cy="187341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Cloud 21"/>
          <p:cNvSpPr/>
          <p:nvPr/>
        </p:nvSpPr>
        <p:spPr>
          <a:xfrm>
            <a:off x="8342579" y="79276"/>
            <a:ext cx="851391" cy="308042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val 27">
            <a:hlinkClick r:id="rId8" action="ppaction://hlinksldjump"/>
          </p:cNvPr>
          <p:cNvSpPr/>
          <p:nvPr/>
        </p:nvSpPr>
        <p:spPr>
          <a:xfrm>
            <a:off x="4610493" y="2432018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9" name="Oval 28">
            <a:hlinkClick r:id="rId9" action="ppaction://hlinksldjump"/>
          </p:cNvPr>
          <p:cNvSpPr/>
          <p:nvPr/>
        </p:nvSpPr>
        <p:spPr>
          <a:xfrm>
            <a:off x="9502917" y="2971799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1" name="Oval 30">
            <a:hlinkClick r:id="rId10" action="ppaction://hlinksldjump"/>
          </p:cNvPr>
          <p:cNvSpPr/>
          <p:nvPr/>
        </p:nvSpPr>
        <p:spPr>
          <a:xfrm>
            <a:off x="6068397" y="5650340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2" name="Oval 31">
            <a:hlinkClick r:id="rId11" action="ppaction://hlinksldjump"/>
          </p:cNvPr>
          <p:cNvSpPr/>
          <p:nvPr/>
        </p:nvSpPr>
        <p:spPr>
          <a:xfrm>
            <a:off x="2607561" y="6305336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72139" y="1412586"/>
            <a:ext cx="600441" cy="37191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538" b="97615" l="9953" r="98460">
                        <a14:foregroundMark x1="55332" y1="27077" x2="58649" y2="28846"/>
                        <a14:foregroundMark x1="71564" y1="28462" x2="75355" y2="31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53998" y="891200"/>
            <a:ext cx="725628" cy="15017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58" b="90575" l="1438" r="96965">
                        <a14:foregroundMark x1="18850" y1="10863" x2="37700" y2="45687"/>
                        <a14:foregroundMark x1="31629" y1="41534" x2="37380" y2="67732"/>
                        <a14:foregroundMark x1="27157" y1="64696" x2="41374" y2="46805"/>
                        <a14:foregroundMark x1="29393" y1="22524" x2="30990" y2="27636"/>
                        <a14:foregroundMark x1="20767" y1="22045" x2="21246" y2="27796"/>
                        <a14:foregroundMark x1="19808" y1="13578" x2="16933" y2="21086"/>
                        <a14:foregroundMark x1="36741" y1="20767" x2="39617" y2="21086"/>
                        <a14:foregroundMark x1="36102" y1="26198" x2="37859" y2="32428"/>
                        <a14:foregroundMark x1="43291" y1="29393" x2="46805" y2="31310"/>
                        <a14:foregroundMark x1="44409" y1="45527" x2="48083" y2="43610"/>
                        <a14:foregroundMark x1="49042" y1="41534" x2="50479" y2="44089"/>
                        <a14:foregroundMark x1="27157" y1="80990" x2="30032" y2="84665"/>
                        <a14:foregroundMark x1="35623" y1="79233" x2="37061" y2="82907"/>
                        <a14:foregroundMark x1="55591" y1="65016" x2="57668" y2="64537"/>
                        <a14:foregroundMark x1="60224" y1="63099" x2="64217" y2="68211"/>
                        <a14:foregroundMark x1="57508" y1="74281" x2="62300" y2="74441"/>
                        <a14:foregroundMark x1="55751" y1="70288" x2="58307" y2="752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57" t="3146" r="10901" b="9984"/>
          <a:stretch>
            <a:fillRect/>
          </a:stretch>
        </p:blipFill>
        <p:spPr>
          <a:xfrm>
            <a:off x="1474081" y="3352800"/>
            <a:ext cx="1824781" cy="228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759" b="96552" l="1250" r="92841">
                        <a14:foregroundMark x1="32159" y1="68448" x2="32500" y2="71724"/>
                        <a14:foregroundMark x1="81932" y1="65862" x2="81705" y2="67414"/>
                        <a14:foregroundMark x1="81250" y1="64655" x2="80227" y2="65172"/>
                        <a14:backgroundMark x1="21364" y1="48103" x2="21364" y2="49138"/>
                        <a14:backgroundMark x1="76591" y1="52931" x2="79205" y2="556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72" t="4464" r="10893"/>
          <a:stretch>
            <a:fillRect/>
          </a:stretch>
        </p:blipFill>
        <p:spPr>
          <a:xfrm>
            <a:off x="5543714" y="2731775"/>
            <a:ext cx="2186690" cy="22480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6385" r="99077">
                        <a14:foregroundMark x1="56615" y1="25385" x2="55846" y2="39308"/>
                        <a14:foregroundMark x1="43077" y1="30462" x2="50769" y2="40000"/>
                        <a14:foregroundMark x1="57692" y1="30462" x2="59538" y2="39308"/>
                        <a14:foregroundMark x1="45231" y1="88000" x2="41231" y2="89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04" r="19395"/>
          <a:stretch>
            <a:fillRect/>
          </a:stretch>
        </p:blipFill>
        <p:spPr>
          <a:xfrm flipH="1">
            <a:off x="4303258" y="1011179"/>
            <a:ext cx="737603" cy="113650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8538" l="0" r="94308">
                        <a14:foregroundMark x1="10615" y1="13538" x2="35000" y2="58385"/>
                        <a14:foregroundMark x1="22154" y1="47154" x2="40308" y2="63308"/>
                        <a14:foregroundMark x1="30692" y1="61385" x2="36000" y2="67615"/>
                        <a14:foregroundMark x1="23769" y1="66615" x2="40923" y2="67923"/>
                        <a14:foregroundMark x1="35692" y1="70615" x2="37615" y2="76154"/>
                        <a14:foregroundMark x1="38923" y1="79846" x2="41923" y2="84462"/>
                        <a14:foregroundMark x1="29077" y1="39615" x2="34000" y2="41923"/>
                        <a14:foregroundMark x1="25769" y1="63308" x2="20154" y2="67308"/>
                        <a14:foregroundMark x1="17538" y1="77538" x2="17538" y2="79462"/>
                        <a14:foregroundMark x1="11615" y1="42923" x2="10308" y2="45231"/>
                        <a14:foregroundMark x1="77231" y1="38308" x2="77538" y2="45846"/>
                        <a14:foregroundMark x1="61692" y1="54769" x2="70615" y2="66000"/>
                        <a14:foregroundMark x1="70308" y1="58077" x2="65692" y2="72538"/>
                        <a14:foregroundMark x1="68308" y1="55077" x2="65692" y2="62692"/>
                        <a14:foregroundMark x1="59692" y1="65615" x2="67615" y2="71538"/>
                        <a14:foregroundMark x1="61077" y1="60000" x2="62385" y2="65615"/>
                        <a14:foregroundMark x1="71615" y1="60385" x2="68923" y2="70231"/>
                        <a14:foregroundMark x1="84462" y1="78462" x2="89077" y2="78846"/>
                        <a14:foregroundMark x1="17538" y1="42923" x2="24154" y2="64615"/>
                        <a14:foregroundMark x1="26462" y1="71538" x2="21462" y2="77846"/>
                        <a14:foregroundMark x1="19538" y1="76154" x2="19538" y2="78462"/>
                        <a14:backgroundMark x1="27769" y1="80769" x2="25769" y2="90000"/>
                        <a14:backgroundMark x1="30385" y1="84077" x2="37000" y2="98923"/>
                        <a14:backgroundMark x1="33385" y1="80154" x2="34692" y2="95308"/>
                        <a14:backgroundMark x1="52154" y1="79462" x2="53769" y2="97923"/>
                        <a14:backgroundMark x1="31692" y1="91385" x2="88769" y2="91692"/>
                        <a14:backgroundMark x1="77846" y1="85769" x2="91077" y2="92692"/>
                        <a14:backgroundMark x1="92385" y1="83462" x2="90385" y2="88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160" y="944661"/>
            <a:ext cx="1346044" cy="134604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3674" b="89936" l="9904" r="95847">
                        <a14:backgroundMark x1="62300" y1="69329" x2="75399" y2="71086"/>
                        <a14:backgroundMark x1="60543" y1="65815" x2="72524" y2="87540"/>
                        <a14:backgroundMark x1="77157" y1="60703" x2="77157" y2="83546"/>
                        <a14:backgroundMark x1="59425" y1="64217" x2="80032" y2="595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15" t="4153" r="25046" b="9639"/>
          <a:stretch>
            <a:fillRect/>
          </a:stretch>
        </p:blipFill>
        <p:spPr>
          <a:xfrm flipH="1">
            <a:off x="2813605" y="3226095"/>
            <a:ext cx="1273988" cy="217376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92610" l="36700" r="100000">
                        <a14:foregroundMark x1="52200" y1="51056" x2="55400" y2="69866"/>
                        <a14:foregroundMark x1="66900" y1="15643" x2="66700" y2="20345"/>
                        <a14:foregroundMark x1="72200" y1="14107" x2="75200" y2="21497"/>
                        <a14:foregroundMark x1="47400" y1="59789" x2="49000" y2="86084"/>
                        <a14:foregroundMark x1="43300" y1="63052" x2="46600" y2="86660"/>
                        <a14:foregroundMark x1="57500" y1="67083" x2="52600" y2="903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538" b="4406"/>
          <a:stretch>
            <a:fillRect/>
          </a:stretch>
        </p:blipFill>
        <p:spPr>
          <a:xfrm flipH="1">
            <a:off x="8794783" y="1111479"/>
            <a:ext cx="1004181" cy="1507273"/>
          </a:xfrm>
          <a:prstGeom prst="rect">
            <a:avLst/>
          </a:prstGeom>
        </p:spPr>
      </p:pic>
      <p:grpSp>
        <p:nvGrpSpPr>
          <p:cNvPr id="56" name="Group 55"/>
          <p:cNvGrpSpPr/>
          <p:nvPr/>
        </p:nvGrpSpPr>
        <p:grpSpPr>
          <a:xfrm>
            <a:off x="2154233" y="5659007"/>
            <a:ext cx="1296366" cy="741793"/>
            <a:chOff x="268695" y="5485181"/>
            <a:chExt cx="1391225" cy="835768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27" cstate="print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73462" b="97308" l="2014" r="19668">
                          <a14:foregroundMark x1="7227" y1="76462" x2="8531" y2="80231"/>
                          <a14:foregroundMark x1="7583" y1="92077" x2="12678" y2="927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117" r="81009" b="5279"/>
            <a:stretch>
              <a:fillRect/>
            </a:stretch>
          </p:blipFill>
          <p:spPr>
            <a:xfrm rot="5400000" flipV="1">
              <a:off x="656598" y="5656605"/>
              <a:ext cx="209549" cy="539225"/>
            </a:xfrm>
            <a:prstGeom prst="rect">
              <a:avLst/>
            </a:prstGeom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29" cstate="print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backgroundRemoval t="5273" b="98633" l="9961" r="9726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72" t="3065" r="10979"/>
            <a:stretch>
              <a:fillRect/>
            </a:stretch>
          </p:blipFill>
          <p:spPr bwMode="auto">
            <a:xfrm>
              <a:off x="1083561" y="5485181"/>
              <a:ext cx="576359" cy="8357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7" name="Picture 56"/>
            <p:cNvPicPr>
              <a:picLocks noChangeAspect="1"/>
            </p:cNvPicPr>
            <p:nvPr/>
          </p:nvPicPr>
          <p:blipFill rotWithShape="1"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backgroundRemoval t="73462" b="97308" l="2014" r="19668">
                          <a14:foregroundMark x1="7227" y1="76462" x2="8531" y2="80231"/>
                          <a14:foregroundMark x1="7583" y1="92077" x2="12678" y2="927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117" r="81009" b="5279"/>
            <a:stretch>
              <a:fillRect/>
            </a:stretch>
          </p:blipFill>
          <p:spPr>
            <a:xfrm rot="2701250" flipH="1" flipV="1">
              <a:off x="571620" y="5390807"/>
              <a:ext cx="385090" cy="990939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4365504" y="2102425"/>
            <a:ext cx="1428762" cy="432840"/>
            <a:chOff x="2841504" y="2102425"/>
            <a:chExt cx="1428762" cy="336984"/>
          </a:xfrm>
        </p:grpSpPr>
        <p:grpSp>
          <p:nvGrpSpPr>
            <p:cNvPr id="48" name="Group 47"/>
            <p:cNvGrpSpPr/>
            <p:nvPr/>
          </p:nvGrpSpPr>
          <p:grpSpPr>
            <a:xfrm>
              <a:off x="3515357" y="2148928"/>
              <a:ext cx="754909" cy="290481"/>
              <a:chOff x="3148058" y="2171641"/>
              <a:chExt cx="754909" cy="290481"/>
            </a:xfrm>
          </p:grpSpPr>
          <p:pic>
            <p:nvPicPr>
              <p:cNvPr id="52" name="Picture 51"/>
              <p:cNvPicPr>
                <a:picLocks noChangeAspect="1"/>
              </p:cNvPicPr>
              <p:nvPr/>
            </p:nvPicPr>
            <p:blipFill rotWithShape="1"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>
                <a:fillRect/>
              </a:stretch>
            </p:blipFill>
            <p:spPr>
              <a:xfrm>
                <a:off x="3393047" y="2171641"/>
                <a:ext cx="509920" cy="290481"/>
              </a:xfrm>
              <a:prstGeom prst="rect">
                <a:avLst/>
              </a:prstGeom>
            </p:spPr>
          </p:pic>
          <p:pic>
            <p:nvPicPr>
              <p:cNvPr id="53" name="Picture 52"/>
              <p:cNvPicPr>
                <a:picLocks noChangeAspect="1"/>
              </p:cNvPicPr>
              <p:nvPr/>
            </p:nvPicPr>
            <p:blipFill rotWithShape="1">
              <a:blip r:embed="rId35" cstate="print">
                <a:extLst>
                  <a:ext uri="{BEBA8EAE-BF5A-486C-A8C5-ECC9F3942E4B}">
                    <a14:imgProps xmlns:a14="http://schemas.microsoft.com/office/drawing/2010/main">
                      <a14:imgLayer r:embed="rId36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>
                <a:fillRect/>
              </a:stretch>
            </p:blipFill>
            <p:spPr>
              <a:xfrm>
                <a:off x="3148058" y="2171641"/>
                <a:ext cx="471700" cy="268709"/>
              </a:xfrm>
              <a:prstGeom prst="rect">
                <a:avLst/>
              </a:prstGeom>
            </p:spPr>
          </p:pic>
        </p:grpSp>
        <p:grpSp>
          <p:nvGrpSpPr>
            <p:cNvPr id="61" name="Group 60"/>
            <p:cNvGrpSpPr/>
            <p:nvPr/>
          </p:nvGrpSpPr>
          <p:grpSpPr>
            <a:xfrm>
              <a:off x="2841504" y="2102425"/>
              <a:ext cx="754909" cy="290481"/>
              <a:chOff x="3148058" y="2171641"/>
              <a:chExt cx="754909" cy="290481"/>
            </a:xfrm>
          </p:grpSpPr>
          <p:pic>
            <p:nvPicPr>
              <p:cNvPr id="62" name="Picture 61"/>
              <p:cNvPicPr>
                <a:picLocks noChangeAspect="1"/>
              </p:cNvPicPr>
              <p:nvPr/>
            </p:nvPicPr>
            <p:blipFill rotWithShape="1"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>
                <a:fillRect/>
              </a:stretch>
            </p:blipFill>
            <p:spPr>
              <a:xfrm>
                <a:off x="3393047" y="2171641"/>
                <a:ext cx="509920" cy="290481"/>
              </a:xfrm>
              <a:prstGeom prst="rect">
                <a:avLst/>
              </a:prstGeom>
            </p:spPr>
          </p:pic>
          <p:pic>
            <p:nvPicPr>
              <p:cNvPr id="63" name="Picture 62"/>
              <p:cNvPicPr>
                <a:picLocks noChangeAspect="1"/>
              </p:cNvPicPr>
              <p:nvPr/>
            </p:nvPicPr>
            <p:blipFill rotWithShape="1">
              <a:blip r:embed="rId35" cstate="print">
                <a:extLst>
                  <a:ext uri="{BEBA8EAE-BF5A-486C-A8C5-ECC9F3942E4B}">
                    <a14:imgProps xmlns:a14="http://schemas.microsoft.com/office/drawing/2010/main">
                      <a14:imgLayer r:embed="rId36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>
                <a:fillRect/>
              </a:stretch>
            </p:blipFill>
            <p:spPr>
              <a:xfrm>
                <a:off x="3148058" y="2171641"/>
                <a:ext cx="471700" cy="268709"/>
              </a:xfrm>
              <a:prstGeom prst="rect">
                <a:avLst/>
              </a:prstGeom>
            </p:spPr>
          </p:pic>
        </p:grpSp>
      </p:grpSp>
      <p:grpSp>
        <p:nvGrpSpPr>
          <p:cNvPr id="55" name="Group 54"/>
          <p:cNvGrpSpPr/>
          <p:nvPr/>
        </p:nvGrpSpPr>
        <p:grpSpPr>
          <a:xfrm>
            <a:off x="5275208" y="4704323"/>
            <a:ext cx="1168745" cy="773532"/>
            <a:chOff x="4546255" y="4794241"/>
            <a:chExt cx="912992" cy="54083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37" cstate="print">
              <a:extLst>
                <a:ext uri="{BEBA8EAE-BF5A-486C-A8C5-ECC9F3942E4B}">
                  <a14:imgProps xmlns:a14="http://schemas.microsoft.com/office/drawing/2010/main">
                    <a14:imgLayer r:embed="rId38">
                      <a14:imgEffect>
                        <a14:backgroundRemoval t="31250" b="73125" l="15156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22" t="31361" r="12651" b="27196"/>
            <a:stretch>
              <a:fillRect/>
            </a:stretch>
          </p:blipFill>
          <p:spPr bwMode="auto">
            <a:xfrm>
              <a:off x="4546255" y="4935629"/>
              <a:ext cx="324692" cy="1881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 rotWithShape="1">
            <a:blip r:embed="rId39" cstate="print">
              <a:extLst>
                <a:ext uri="{BEBA8EAE-BF5A-486C-A8C5-ECC9F3942E4B}">
                  <a14:imgProps xmlns:a14="http://schemas.microsoft.com/office/drawing/2010/main">
                    <a14:imgLayer r:embed="rId40">
                      <a14:imgEffect>
                        <a14:backgroundRemoval t="6308" b="100000" l="10000" r="95846">
                          <a14:foregroundMark x1="36077" y1="36846" x2="37846" y2="44154"/>
                          <a14:foregroundMark x1="55462" y1="36385" x2="59308" y2="42385"/>
                          <a14:foregroundMark x1="62308" y1="38538" x2="61462" y2="42000"/>
                          <a14:foregroundMark x1="45538" y1="42385" x2="51154" y2="42846"/>
                          <a14:foregroundMark x1="60154" y1="12385" x2="49846" y2="187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01" t="7404" r="27681"/>
            <a:stretch>
              <a:fillRect/>
            </a:stretch>
          </p:blipFill>
          <p:spPr bwMode="auto">
            <a:xfrm rot="17886312" flipH="1">
              <a:off x="5003292" y="4621062"/>
              <a:ext cx="282776" cy="629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1" name="Cloud 50"/>
            <p:cNvSpPr/>
            <p:nvPr/>
          </p:nvSpPr>
          <p:spPr>
            <a:xfrm>
              <a:off x="4821873" y="5081996"/>
              <a:ext cx="269224" cy="253079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8687183" y="2581611"/>
            <a:ext cx="1111780" cy="390188"/>
            <a:chOff x="6629400" y="2640529"/>
            <a:chExt cx="958712" cy="306117"/>
          </a:xfrm>
        </p:grpSpPr>
        <p:grpSp>
          <p:nvGrpSpPr>
            <p:cNvPr id="49" name="Group 48"/>
            <p:cNvGrpSpPr/>
            <p:nvPr/>
          </p:nvGrpSpPr>
          <p:grpSpPr>
            <a:xfrm>
              <a:off x="7167587" y="2703864"/>
              <a:ext cx="420525" cy="242782"/>
              <a:chOff x="10049021" y="3553103"/>
              <a:chExt cx="990939" cy="385090"/>
            </a:xfrm>
          </p:grpSpPr>
          <p:pic>
            <p:nvPicPr>
              <p:cNvPr id="58" name="Picture 57"/>
              <p:cNvPicPr>
                <a:picLocks noChangeAspect="1"/>
              </p:cNvPicPr>
              <p:nvPr/>
            </p:nvPicPr>
            <p:blipFill rotWithShape="1">
              <a:blip r:embed="rId41" cstate="print">
                <a:extLst>
                  <a:ext uri="{BEBA8EAE-BF5A-486C-A8C5-ECC9F3942E4B}">
                    <a14:imgProps xmlns:a14="http://schemas.microsoft.com/office/drawing/2010/main">
                      <a14:imgLayer r:embed="rId42">
                        <a14:imgEffect>
                          <a14:backgroundRemoval t="73462" b="97308" l="2014" r="19668">
                            <a14:foregroundMark x1="7227" y1="76462" x2="8531" y2="80231"/>
                            <a14:foregroundMark x1="7583" y1="92077" x2="12678" y2="9276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5117" r="81009" b="5279"/>
              <a:stretch>
                <a:fillRect/>
              </a:stretch>
            </p:blipFill>
            <p:spPr>
              <a:xfrm rot="5400000" flipV="1">
                <a:off x="10451839" y="3470353"/>
                <a:ext cx="209549" cy="539225"/>
              </a:xfrm>
              <a:prstGeom prst="rect">
                <a:avLst/>
              </a:prstGeom>
            </p:spPr>
          </p:pic>
          <p:pic>
            <p:nvPicPr>
              <p:cNvPr id="59" name="Picture 58"/>
              <p:cNvPicPr>
                <a:picLocks noChangeAspect="1"/>
              </p:cNvPicPr>
              <p:nvPr/>
            </p:nvPicPr>
            <p:blipFill rotWithShape="1">
              <a:blip r:embed="rId43" cstate="print">
                <a:extLst>
                  <a:ext uri="{BEBA8EAE-BF5A-486C-A8C5-ECC9F3942E4B}">
                    <a14:imgProps xmlns:a14="http://schemas.microsoft.com/office/drawing/2010/main">
                      <a14:imgLayer r:embed="rId44">
                        <a14:imgEffect>
                          <a14:backgroundRemoval t="73462" b="97308" l="2014" r="19668">
                            <a14:foregroundMark x1="7227" y1="76462" x2="8531" y2="80231"/>
                            <a14:foregroundMark x1="7583" y1="92077" x2="12678" y2="9276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5117" r="81009" b="5279"/>
              <a:stretch>
                <a:fillRect/>
              </a:stretch>
            </p:blipFill>
            <p:spPr>
              <a:xfrm rot="2701250" flipH="1" flipV="1">
                <a:off x="10351946" y="3250178"/>
                <a:ext cx="385090" cy="990939"/>
              </a:xfrm>
              <a:prstGeom prst="rect">
                <a:avLst/>
              </a:prstGeom>
            </p:spPr>
          </p:pic>
        </p:grpSp>
        <p:grpSp>
          <p:nvGrpSpPr>
            <p:cNvPr id="64" name="Group 63"/>
            <p:cNvGrpSpPr/>
            <p:nvPr/>
          </p:nvGrpSpPr>
          <p:grpSpPr>
            <a:xfrm>
              <a:off x="6629400" y="2640529"/>
              <a:ext cx="724174" cy="242782"/>
              <a:chOff x="7426976" y="2692016"/>
              <a:chExt cx="724174" cy="242782"/>
            </a:xfrm>
          </p:grpSpPr>
          <p:sp>
            <p:nvSpPr>
              <p:cNvPr id="66" name="Cloud 65"/>
              <p:cNvSpPr/>
              <p:nvPr/>
            </p:nvSpPr>
            <p:spPr>
              <a:xfrm>
                <a:off x="7426976" y="2726968"/>
                <a:ext cx="139853" cy="126540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74" name="Group 73"/>
              <p:cNvGrpSpPr/>
              <p:nvPr/>
            </p:nvGrpSpPr>
            <p:grpSpPr>
              <a:xfrm>
                <a:off x="7730625" y="2692016"/>
                <a:ext cx="420525" cy="242782"/>
                <a:chOff x="10049021" y="3553103"/>
                <a:chExt cx="990939" cy="385090"/>
              </a:xfrm>
            </p:grpSpPr>
            <p:pic>
              <p:nvPicPr>
                <p:cNvPr id="75" name="Picture 74"/>
                <p:cNvPicPr>
                  <a:picLocks noChangeAspect="1"/>
                </p:cNvPicPr>
                <p:nvPr/>
              </p:nvPicPr>
              <p:blipFill rotWithShape="1">
                <a:blip r:embed="rId41" cstate="print">
                  <a:extLst>
                    <a:ext uri="{BEBA8EAE-BF5A-486C-A8C5-ECC9F3942E4B}">
                      <a14:imgProps xmlns:a14="http://schemas.microsoft.com/office/drawing/2010/main">
                        <a14:imgLayer r:embed="rId42">
                          <a14:imgEffect>
                            <a14:backgroundRemoval t="73462" b="97308" l="2014" r="19668">
                              <a14:foregroundMark x1="7227" y1="76462" x2="8531" y2="80231"/>
                              <a14:foregroundMark x1="7583" y1="92077" x2="12678" y2="9276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5117" r="81009" b="5279"/>
                <a:stretch>
                  <a:fillRect/>
                </a:stretch>
              </p:blipFill>
              <p:spPr>
                <a:xfrm rot="5400000" flipV="1">
                  <a:off x="10451839" y="3470353"/>
                  <a:ext cx="209549" cy="539225"/>
                </a:xfrm>
                <a:prstGeom prst="rect">
                  <a:avLst/>
                </a:prstGeom>
              </p:spPr>
            </p:pic>
            <p:pic>
              <p:nvPicPr>
                <p:cNvPr id="76" name="Picture 75"/>
                <p:cNvPicPr>
                  <a:picLocks noChangeAspect="1"/>
                </p:cNvPicPr>
                <p:nvPr/>
              </p:nvPicPr>
              <p:blipFill rotWithShape="1">
                <a:blip r:embed="rId43" cstate="print">
                  <a:extLst>
                    <a:ext uri="{BEBA8EAE-BF5A-486C-A8C5-ECC9F3942E4B}">
                      <a14:imgProps xmlns:a14="http://schemas.microsoft.com/office/drawing/2010/main">
                        <a14:imgLayer r:embed="rId44">
                          <a14:imgEffect>
                            <a14:backgroundRemoval t="73462" b="97308" l="2014" r="19668">
                              <a14:foregroundMark x1="7227" y1="76462" x2="8531" y2="80231"/>
                              <a14:foregroundMark x1="7583" y1="92077" x2="12678" y2="9276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5117" r="81009" b="5279"/>
                <a:stretch>
                  <a:fillRect/>
                </a:stretch>
              </p:blipFill>
              <p:spPr>
                <a:xfrm rot="2701250" flipH="1" flipV="1">
                  <a:off x="10351946" y="3250178"/>
                  <a:ext cx="385090" cy="990939"/>
                </a:xfrm>
                <a:prstGeom prst="rect">
                  <a:avLst/>
                </a:prstGeom>
              </p:spPr>
            </p:pic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10000" decel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-0.11389 -0.1199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94" y="-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44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0.0842 -0.14236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1" y="-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11111E-6 L 0.03924 -0.1097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2" y="-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981200" y="210845"/>
            <a:ext cx="8013679" cy="3455802"/>
            <a:chOff x="457199" y="228600"/>
            <a:chExt cx="8013679" cy="345580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>
              <a:fillRect/>
            </a:stretch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>
              <a:fillRect/>
            </a:stretch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/>
        </p:nvSpPr>
        <p:spPr>
          <a:xfrm>
            <a:off x="2590800" y="4185814"/>
            <a:ext cx="3389267" cy="75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407</a:t>
            </a:r>
            <a:endParaRPr kumimoji="0" lang="en-US" alt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24601" y="4185814"/>
            <a:ext cx="4038599" cy="75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408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90799" y="5093497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406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324600" y="5129495"/>
            <a:ext cx="4038599" cy="6283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409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467" y="4259613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463" y="5160918"/>
            <a:ext cx="672129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463" y="4300532"/>
            <a:ext cx="672128" cy="5377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938" y="5120063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" action="ppaction://noaction"/>
          </p:cNvPr>
          <p:cNvSpPr/>
          <p:nvPr/>
        </p:nvSpPr>
        <p:spPr>
          <a:xfrm>
            <a:off x="9576463" y="5979105"/>
            <a:ext cx="2615537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20368" y="375483"/>
            <a:ext cx="44438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kumimoji="0" lang="en-US" alt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kumimoji="0" lang="en-US" alt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</a:t>
            </a:r>
            <a:r>
              <a:rPr kumimoji="0" lang="en-US" alt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kumimoji="0" lang="en-US" alt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195F7CF-684B-41F1-9217-1FF7101F519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62378" y="1235069"/>
            <a:ext cx="2255119" cy="19043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460034" y="413698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741</a:t>
            </a:r>
            <a:endParaRPr kumimoji="0" lang="en-US" alt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13939" y="4938129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471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60033" y="4938130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147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413940" y="413698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417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01" y="4104246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362" y="4136982"/>
            <a:ext cx="672129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346" y="5044220"/>
            <a:ext cx="672128" cy="5377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172" y="4964696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" action="ppaction://noaction"/>
          </p:cNvPr>
          <p:cNvSpPr/>
          <p:nvPr/>
        </p:nvSpPr>
        <p:spPr>
          <a:xfrm>
            <a:off x="10058401" y="5999887"/>
            <a:ext cx="2133600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766656" y="228600"/>
            <a:ext cx="8504808" cy="3455802"/>
            <a:chOff x="457199" y="228600"/>
            <a:chExt cx="8013679" cy="345580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>
              <a:fillRect/>
            </a:stretch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>
              <a:fillRect/>
            </a:stretch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2862371" y="402508"/>
            <a:ext cx="6369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bao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gồm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9424323-E3BA-485B-8377-BC2212D1811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65961" y="1164716"/>
            <a:ext cx="3067050" cy="2219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673206" y="410106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98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73205" y="487564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89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64774" y="401591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908</a:t>
            </a:r>
            <a:endParaRPr kumimoji="0" lang="en-US" alt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64774" y="4938208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809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873" y="4068326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643" y="5039296"/>
            <a:ext cx="672129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343" y="4915868"/>
            <a:ext cx="672128" cy="5377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643" y="4032766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" action="ppaction://noaction"/>
          </p:cNvPr>
          <p:cNvSpPr/>
          <p:nvPr/>
        </p:nvSpPr>
        <p:spPr>
          <a:xfrm>
            <a:off x="10591061" y="5999887"/>
            <a:ext cx="1618876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981200" y="202842"/>
            <a:ext cx="8013679" cy="3455802"/>
            <a:chOff x="457199" y="228600"/>
            <a:chExt cx="8013679" cy="345580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>
              <a:fillRect/>
            </a:stretch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>
              <a:fillRect/>
            </a:stretch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3163830" y="305874"/>
            <a:ext cx="5652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gồm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3A8F527-2C7E-48A5-AF3C-ACB019F8480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21683" y="1171200"/>
            <a:ext cx="2981325" cy="2228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40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Right Arrow 23">
            <a:hlinkClick r:id="" action="ppaction://noaction"/>
          </p:cNvPr>
          <p:cNvSpPr/>
          <p:nvPr/>
        </p:nvSpPr>
        <p:spPr>
          <a:xfrm>
            <a:off x="9721050" y="5999887"/>
            <a:ext cx="2371302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Trở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981200" y="228600"/>
            <a:ext cx="8013700" cy="3274060"/>
            <a:chOff x="457199" y="228600"/>
            <a:chExt cx="8013679" cy="3455802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>
              <a:fillRect/>
            </a:stretch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>
              <a:fillRect/>
            </a:stretch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34" name="TextBox 33"/>
          <p:cNvSpPr txBox="1"/>
          <p:nvPr/>
        </p:nvSpPr>
        <p:spPr>
          <a:xfrm>
            <a:off x="3589637" y="458899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608 = 600 + ?</a:t>
            </a:r>
          </a:p>
        </p:txBody>
      </p:sp>
      <p:sp>
        <p:nvSpPr>
          <p:cNvPr id="2" name="Rectangle 11"/>
          <p:cNvSpPr/>
          <p:nvPr/>
        </p:nvSpPr>
        <p:spPr>
          <a:xfrm>
            <a:off x="2673206" y="410106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64774" y="401591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673205" y="487564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64774" y="4938208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7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32B1A26B-A26D-42F1-95C6-2D9C40CEBF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343" y="4915868"/>
            <a:ext cx="672128" cy="537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2" grpId="0" bldLvl="0" animBg="1"/>
      <p:bldP spid="14" grpId="0" bldLvl="0" animBg="1"/>
      <p:bldP spid="13" grpId="0" bldLvl="0" animBg="1"/>
      <p:bldP spid="15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37725" y="693915"/>
            <a:ext cx="2667636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4691" y="1615302"/>
            <a:ext cx="11928764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53: So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sánh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các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số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có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ba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chữ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số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4800" b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(tiết 1 </a:t>
            </a:r>
            <a:r>
              <a:rPr lang="en-US" sz="48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)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78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11">
            <a:extLst>
              <a:ext uri="{FF2B5EF4-FFF2-40B4-BE49-F238E27FC236}">
                <a16:creationId xmlns:a16="http://schemas.microsoft.com/office/drawing/2014/main" xmlns="" id="{0D6D1AD6-4431-514F-988B-F81399540AED}"/>
              </a:ext>
            </a:extLst>
          </p:cNvPr>
          <p:cNvSpPr txBox="1"/>
          <p:nvPr/>
        </p:nvSpPr>
        <p:spPr>
          <a:xfrm>
            <a:off x="3769851" y="2782669"/>
            <a:ext cx="1097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600" dirty="0"/>
              <a:t>237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2E41B81E-5FEB-FB4D-9669-FBBFB97FA169}"/>
              </a:ext>
            </a:extLst>
          </p:cNvPr>
          <p:cNvGrpSpPr/>
          <p:nvPr/>
        </p:nvGrpSpPr>
        <p:grpSpPr>
          <a:xfrm>
            <a:off x="221673" y="-96982"/>
            <a:ext cx="8530464" cy="2867747"/>
            <a:chOff x="1316879" y="984608"/>
            <a:chExt cx="7630194" cy="2246097"/>
          </a:xfrm>
        </p:grpSpPr>
        <p:sp>
          <p:nvSpPr>
            <p:cNvPr id="135" name="TextBox 402">
              <a:extLst>
                <a:ext uri="{FF2B5EF4-FFF2-40B4-BE49-F238E27FC236}">
                  <a16:creationId xmlns:a16="http://schemas.microsoft.com/office/drawing/2014/main" xmlns="" id="{5C5C2697-DF8B-6B44-8C1D-EE6F3CDCCC56}"/>
                </a:ext>
              </a:extLst>
            </p:cNvPr>
            <p:cNvSpPr txBox="1"/>
            <p:nvPr/>
          </p:nvSpPr>
          <p:spPr>
            <a:xfrm>
              <a:off x="1316879" y="984608"/>
              <a:ext cx="588945" cy="5199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x-none" sz="3200" dirty="0"/>
                <a:t>a) </a:t>
              </a: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xmlns="" id="{0F2F589E-993C-BA4E-82CA-A4A2DC9E5A6B}"/>
                </a:ext>
              </a:extLst>
            </p:cNvPr>
            <p:cNvSpPr/>
            <p:nvPr/>
          </p:nvSpPr>
          <p:spPr>
            <a:xfrm>
              <a:off x="1866260" y="1403859"/>
              <a:ext cx="3083324" cy="182684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x-none"/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xmlns="" id="{06436A8F-1627-594D-B505-C42F40C86374}"/>
                </a:ext>
              </a:extLst>
            </p:cNvPr>
            <p:cNvSpPr/>
            <p:nvPr/>
          </p:nvSpPr>
          <p:spPr>
            <a:xfrm>
              <a:off x="5863749" y="1403859"/>
              <a:ext cx="3083324" cy="182684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x-none"/>
            </a:p>
          </p:txBody>
        </p:sp>
        <p:pic>
          <p:nvPicPr>
            <p:cNvPr id="138" name="Picture 137">
              <a:extLst>
                <a:ext uri="{FF2B5EF4-FFF2-40B4-BE49-F238E27FC236}">
                  <a16:creationId xmlns:a16="http://schemas.microsoft.com/office/drawing/2014/main" xmlns="" id="{0C338EEE-FEDD-BA41-B544-635FC4687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2978" y="1663839"/>
              <a:ext cx="1002667" cy="1002667"/>
            </a:xfrm>
            <a:prstGeom prst="rect">
              <a:avLst/>
            </a:prstGeom>
          </p:spPr>
        </p:pic>
        <p:pic>
          <p:nvPicPr>
            <p:cNvPr id="139" name="Picture 138">
              <a:extLst>
                <a:ext uri="{FF2B5EF4-FFF2-40B4-BE49-F238E27FC236}">
                  <a16:creationId xmlns:a16="http://schemas.microsoft.com/office/drawing/2014/main" xmlns="" id="{C77EF553-0CFA-4F45-A07D-0E6B31A6E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8486" y="1799347"/>
              <a:ext cx="1002667" cy="1002667"/>
            </a:xfrm>
            <a:prstGeom prst="rect">
              <a:avLst/>
            </a:prstGeom>
          </p:spPr>
        </p:pic>
        <p:pic>
          <p:nvPicPr>
            <p:cNvPr id="140" name="Picture 139">
              <a:extLst>
                <a:ext uri="{FF2B5EF4-FFF2-40B4-BE49-F238E27FC236}">
                  <a16:creationId xmlns:a16="http://schemas.microsoft.com/office/drawing/2014/main" xmlns="" id="{30BABE43-B46E-9441-A7C0-1F38FFB79F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4210" y="1673757"/>
              <a:ext cx="1002667" cy="1002667"/>
            </a:xfrm>
            <a:prstGeom prst="rect">
              <a:avLst/>
            </a:prstGeom>
          </p:spPr>
        </p:pic>
        <p:pic>
          <p:nvPicPr>
            <p:cNvPr id="141" name="Picture 140">
              <a:extLst>
                <a:ext uri="{FF2B5EF4-FFF2-40B4-BE49-F238E27FC236}">
                  <a16:creationId xmlns:a16="http://schemas.microsoft.com/office/drawing/2014/main" xmlns="" id="{D3E40BF2-9FE3-1547-A861-534672952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718" y="1809265"/>
              <a:ext cx="1002667" cy="1002667"/>
            </a:xfrm>
            <a:prstGeom prst="rect">
              <a:avLst/>
            </a:prstGeom>
          </p:spPr>
        </p:pic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xmlns="" id="{EBA77D0C-E1C3-0440-9E8E-CA8CDD1B883E}"/>
                </a:ext>
              </a:extLst>
            </p:cNvPr>
            <p:cNvGrpSpPr/>
            <p:nvPr/>
          </p:nvGrpSpPr>
          <p:grpSpPr>
            <a:xfrm>
              <a:off x="3954432" y="1836427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xmlns="" id="{80739EA8-86D0-BE45-813E-3B7B78927D84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xmlns="" id="{B291C445-5785-5341-ABE5-B507D6632ADC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xmlns="" id="{8E2BB936-8C08-BA4C-B70D-57D57C91F7AD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13" name="Rectangle 212">
                <a:extLst>
                  <a:ext uri="{FF2B5EF4-FFF2-40B4-BE49-F238E27FC236}">
                    <a16:creationId xmlns:a16="http://schemas.microsoft.com/office/drawing/2014/main" xmlns="" id="{94ED5504-589A-AC49-BCD6-67B42D2E258E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xmlns="" id="{69212122-0784-8242-BD78-A971063B1496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15" name="Rectangle 214">
                <a:extLst>
                  <a:ext uri="{FF2B5EF4-FFF2-40B4-BE49-F238E27FC236}">
                    <a16:creationId xmlns:a16="http://schemas.microsoft.com/office/drawing/2014/main" xmlns="" id="{BC57CE01-BE38-5E4A-BAF8-4B19ED8A40A7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xmlns="" id="{5222AB6A-DEDC-9140-83D1-1EE267427760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17" name="Rectangle 216">
                <a:extLst>
                  <a:ext uri="{FF2B5EF4-FFF2-40B4-BE49-F238E27FC236}">
                    <a16:creationId xmlns:a16="http://schemas.microsoft.com/office/drawing/2014/main" xmlns="" id="{2D65C1A7-88F7-DD46-8E85-755AAD9DD6D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xmlns="" id="{5111ACDA-33C6-CD43-AE67-67614E86E7C4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xmlns="" id="{433A940A-F34A-6D4B-AE90-EE86FF5E2588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xmlns="" id="{8F7B1CC5-D7F6-D64B-BB4E-CF6FB7FE22FD}"/>
                </a:ext>
              </a:extLst>
            </p:cNvPr>
            <p:cNvGrpSpPr/>
            <p:nvPr/>
          </p:nvGrpSpPr>
          <p:grpSpPr>
            <a:xfrm>
              <a:off x="4258347" y="1836427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xmlns="" id="{16CE91DC-9C9D-914C-8D55-8032A7F67620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xmlns="" id="{BBC1003E-6F5B-3749-943B-DAC8434A0184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xmlns="" id="{4EA334B0-86FB-1747-AAFA-CAEC37079501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xmlns="" id="{39A551FC-B969-0A40-A1DA-98F9F7D0C781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xmlns="" id="{E27705F6-6972-534E-B8D7-70DCC7ED43BD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5" name="Rectangle 204">
                <a:extLst>
                  <a:ext uri="{FF2B5EF4-FFF2-40B4-BE49-F238E27FC236}">
                    <a16:creationId xmlns:a16="http://schemas.microsoft.com/office/drawing/2014/main" xmlns="" id="{8549E08B-200B-4343-B84F-9B5C90A391E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xmlns="" id="{919C6627-DFCD-0844-8A5C-C2109C96B34B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7" name="Rectangle 206">
                <a:extLst>
                  <a:ext uri="{FF2B5EF4-FFF2-40B4-BE49-F238E27FC236}">
                    <a16:creationId xmlns:a16="http://schemas.microsoft.com/office/drawing/2014/main" xmlns="" id="{B7E45B89-1FED-8F4A-82F1-449A7E7DE442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8" name="Rectangle 207">
                <a:extLst>
                  <a:ext uri="{FF2B5EF4-FFF2-40B4-BE49-F238E27FC236}">
                    <a16:creationId xmlns:a16="http://schemas.microsoft.com/office/drawing/2014/main" xmlns="" id="{07358E93-E660-5F4A-A7E2-2140BBE2EFB4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xmlns="" id="{C9386923-4B11-A843-A97D-96998538D775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xmlns="" id="{E4A0B671-FAB5-934F-BB12-08370C2E2376}"/>
                </a:ext>
              </a:extLst>
            </p:cNvPr>
            <p:cNvGrpSpPr/>
            <p:nvPr/>
          </p:nvGrpSpPr>
          <p:grpSpPr>
            <a:xfrm>
              <a:off x="3623994" y="1836427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90" name="Rectangle 189">
                <a:extLst>
                  <a:ext uri="{FF2B5EF4-FFF2-40B4-BE49-F238E27FC236}">
                    <a16:creationId xmlns:a16="http://schemas.microsoft.com/office/drawing/2014/main" xmlns="" id="{DAFB2C7C-0C29-C94C-A7FC-FADC477894DA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91" name="Rectangle 190">
                <a:extLst>
                  <a:ext uri="{FF2B5EF4-FFF2-40B4-BE49-F238E27FC236}">
                    <a16:creationId xmlns:a16="http://schemas.microsoft.com/office/drawing/2014/main" xmlns="" id="{D14B0B8E-59E5-234D-A854-CEFDD04D4474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92" name="Rectangle 191">
                <a:extLst>
                  <a:ext uri="{FF2B5EF4-FFF2-40B4-BE49-F238E27FC236}">
                    <a16:creationId xmlns:a16="http://schemas.microsoft.com/office/drawing/2014/main" xmlns="" id="{53AFD84E-C051-7A49-AF4E-CFDCF0266977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93" name="Rectangle 192">
                <a:extLst>
                  <a:ext uri="{FF2B5EF4-FFF2-40B4-BE49-F238E27FC236}">
                    <a16:creationId xmlns:a16="http://schemas.microsoft.com/office/drawing/2014/main" xmlns="" id="{F707D73A-6D42-B748-8D52-D9F220BC7712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xmlns="" id="{08198420-E087-244F-B949-010164841A09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xmlns="" id="{935C3DB7-E04E-4B4D-8E3E-FA43C0C5117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xmlns="" id="{04901CDB-4D8B-5C48-A525-552A09F80DED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97" name="Rectangle 196">
                <a:extLst>
                  <a:ext uri="{FF2B5EF4-FFF2-40B4-BE49-F238E27FC236}">
                    <a16:creationId xmlns:a16="http://schemas.microsoft.com/office/drawing/2014/main" xmlns="" id="{3D8A1C7E-5C09-6140-8CBA-F151137DE332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xmlns="" id="{CCA51316-DBCC-1841-9F5F-9B9F3397D35C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xmlns="" id="{01FB706E-8960-1E41-A11D-2D05003A0F2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xmlns="" id="{C87480D4-660B-A64E-91B9-AE9542B784AC}"/>
                </a:ext>
              </a:extLst>
            </p:cNvPr>
            <p:cNvGrpSpPr/>
            <p:nvPr/>
          </p:nvGrpSpPr>
          <p:grpSpPr>
            <a:xfrm>
              <a:off x="4529038" y="2117474"/>
              <a:ext cx="66448" cy="675905"/>
              <a:chOff x="7152671" y="1866150"/>
              <a:chExt cx="90155" cy="631084"/>
            </a:xfrm>
            <a:solidFill>
              <a:schemeClr val="bg1"/>
            </a:solidFill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xmlns="" id="{6BDD8E98-A44E-1F44-B90E-2E0F3BD00585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xmlns="" id="{A80241E9-549C-BE49-A025-A6B864D0D4F2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xmlns="" id="{2C709D39-18B8-DB43-950A-FDF60E9B2745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xmlns="" id="{34214B28-F0F5-9C4B-B9E7-8A02E511F0D8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xmlns="" id="{F998D7AD-FE22-3644-B364-38F64FCFAC71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88" name="Rectangle 187">
                <a:extLst>
                  <a:ext uri="{FF2B5EF4-FFF2-40B4-BE49-F238E27FC236}">
                    <a16:creationId xmlns:a16="http://schemas.microsoft.com/office/drawing/2014/main" xmlns="" id="{A244FEDA-CD28-B045-B36A-7351E1A151B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89" name="Rectangle 188">
                <a:extLst>
                  <a:ext uri="{FF2B5EF4-FFF2-40B4-BE49-F238E27FC236}">
                    <a16:creationId xmlns:a16="http://schemas.microsoft.com/office/drawing/2014/main" xmlns="" id="{0DAA844E-54CF-9A48-874B-706895D105B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xmlns="" id="{500C5144-4647-F145-86EC-7D646950DF2C}"/>
                </a:ext>
              </a:extLst>
            </p:cNvPr>
            <p:cNvGrpSpPr/>
            <p:nvPr/>
          </p:nvGrpSpPr>
          <p:grpSpPr>
            <a:xfrm>
              <a:off x="7912989" y="1809259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xmlns="" id="{FF3EB617-9C9F-B84E-839F-5784F356D2C9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xmlns="" id="{C55DDE9D-81A3-984C-B6F9-DD0FFE5D422E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xmlns="" id="{73407808-C392-114B-B09C-2C44FB53ADAF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xmlns="" id="{35AE1C7B-E4C4-BB4F-BB6D-5C6951ECB29D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xmlns="" id="{663052DD-41A0-3446-B0A3-B95058261701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xmlns="" id="{FFE6FC2C-71F8-D141-ABD1-95AE36A01BA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xmlns="" id="{83972E07-D04B-9C40-85A6-C2AB5D9B706A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xmlns="" id="{9450AA92-5534-DB4E-81BA-E672C731B849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xmlns="" id="{E5702A3C-7C37-404F-B09A-5200A815B9F4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xmlns="" id="{0DD508C0-F6CF-8E44-BB90-0BFD8A1718BB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xmlns="" id="{134DB257-4384-6249-8DA2-EE5F436FEB4A}"/>
                </a:ext>
              </a:extLst>
            </p:cNvPr>
            <p:cNvGrpSpPr/>
            <p:nvPr/>
          </p:nvGrpSpPr>
          <p:grpSpPr>
            <a:xfrm>
              <a:off x="8216904" y="1809259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xmlns="" id="{6E46D21F-CC66-A14C-A5FE-0FC92EE4CDAE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xmlns="" id="{765E69B8-D6CB-D143-AEA1-5CC749556701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xmlns="" id="{8489F9E9-8ABC-E242-BFA7-3D67DBA0FC1C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xmlns="" id="{5E8E55E3-7826-FE42-8955-B430B366EE4B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xmlns="" id="{D263D729-5714-CF46-8C64-88FD7BA99C4A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xmlns="" id="{A9855BA0-28D0-A747-AB64-11DE592FA247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xmlns="" id="{84245ABA-33A2-7C48-BF6D-9FA12AF91878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xmlns="" id="{2278689D-C761-F943-BC4F-EDF90F8E1727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xmlns="" id="{30757C8A-8998-6049-947E-4148EDBD21C3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xmlns="" id="{5495C4B2-3D2A-B747-B7E3-37C0003F0DA6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xmlns="" id="{43814CFE-F819-2448-9889-2A946E6E6947}"/>
                </a:ext>
              </a:extLst>
            </p:cNvPr>
            <p:cNvGrpSpPr/>
            <p:nvPr/>
          </p:nvGrpSpPr>
          <p:grpSpPr>
            <a:xfrm>
              <a:off x="7582551" y="1809259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xmlns="" id="{4BF96089-7BB3-0D43-BFEB-A39E794ACAAF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xmlns="" id="{01045211-531D-9D46-9727-03F26337097E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xmlns="" id="{615ACD09-6743-514E-A917-A70ABEF6B245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xmlns="" id="{BAE00788-64B8-9E4B-866E-7153ECDD7CF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xmlns="" id="{5BA6176D-8D12-AF49-8B39-4D652056B43A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xmlns="" id="{B62DB499-1F6D-1C43-84CD-9792DE48A872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xmlns="" id="{560BE1F0-862F-4942-89D8-5F196BCA08CF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xmlns="" id="{D0FD9F57-653A-264E-9AF4-428191CDE684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xmlns="" id="{149167C8-81EA-644E-8E06-45EB34489CED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xmlns="" id="{724464AD-FEF5-9648-8A95-0E7CCEBC795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xmlns="" id="{234AF3CA-3B57-AC41-9626-726407E62962}"/>
                </a:ext>
              </a:extLst>
            </p:cNvPr>
            <p:cNvGrpSpPr/>
            <p:nvPr/>
          </p:nvGrpSpPr>
          <p:grpSpPr>
            <a:xfrm>
              <a:off x="8487595" y="2476539"/>
              <a:ext cx="66448" cy="289673"/>
              <a:chOff x="7152671" y="2226770"/>
              <a:chExt cx="90155" cy="270464"/>
            </a:xfrm>
            <a:solidFill>
              <a:schemeClr val="bg1"/>
            </a:solidFill>
          </p:grpSpPr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xmlns="" id="{0CC8C5E6-1EB5-4640-8C8A-47071CD75AF4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xmlns="" id="{920FA12D-A5F0-9047-98A2-DA1B2FDF3858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xmlns="" id="{37884D4F-AC6D-1F4A-976B-FE86093E08B4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C2ED80CE-9008-6B47-8E4C-7C6D404847C6}"/>
              </a:ext>
            </a:extLst>
          </p:cNvPr>
          <p:cNvSpPr/>
          <p:nvPr/>
        </p:nvSpPr>
        <p:spPr>
          <a:xfrm>
            <a:off x="5781853" y="2777998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600" dirty="0"/>
              <a:t>233</a:t>
            </a:r>
            <a:endParaRPr lang="x-none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D42497A0-10EC-A54C-A50A-8C1FD2AEB53E}"/>
              </a:ext>
            </a:extLst>
          </p:cNvPr>
          <p:cNvSpPr/>
          <p:nvPr/>
        </p:nvSpPr>
        <p:spPr>
          <a:xfrm>
            <a:off x="5047202" y="2668270"/>
            <a:ext cx="588623" cy="92333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5400" dirty="0">
                <a:solidFill>
                  <a:srgbClr val="FF0000"/>
                </a:solidFill>
              </a:rPr>
              <a:t>&gt;</a:t>
            </a:r>
            <a:endParaRPr lang="x-none" sz="3200" dirty="0"/>
          </a:p>
        </p:txBody>
      </p:sp>
      <p:sp>
        <p:nvSpPr>
          <p:cNvPr id="47" name="TextBox 514">
            <a:extLst>
              <a:ext uri="{FF2B5EF4-FFF2-40B4-BE49-F238E27FC236}">
                <a16:creationId xmlns:a16="http://schemas.microsoft.com/office/drawing/2014/main" xmlns="" id="{A5C2DAEE-FFAB-A24A-BED9-C26BE04F02D9}"/>
              </a:ext>
            </a:extLst>
          </p:cNvPr>
          <p:cNvSpPr txBox="1"/>
          <p:nvPr/>
        </p:nvSpPr>
        <p:spPr>
          <a:xfrm>
            <a:off x="9153782" y="684396"/>
            <a:ext cx="2481770" cy="18249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x-none" sz="4000" dirty="0"/>
              <a:t>237 &gt; 233</a:t>
            </a:r>
          </a:p>
          <a:p>
            <a:pPr>
              <a:lnSpc>
                <a:spcPct val="150000"/>
              </a:lnSpc>
            </a:pPr>
            <a:r>
              <a:rPr lang="x-none" sz="4000" dirty="0"/>
              <a:t>233 &lt; 237</a:t>
            </a:r>
          </a:p>
        </p:txBody>
      </p:sp>
      <p:sp>
        <p:nvSpPr>
          <p:cNvPr id="48" name="TextBox 515">
            <a:extLst>
              <a:ext uri="{FF2B5EF4-FFF2-40B4-BE49-F238E27FC236}">
                <a16:creationId xmlns:a16="http://schemas.microsoft.com/office/drawing/2014/main" xmlns="" id="{738B9128-EA2F-5E46-8562-8669EA7C2EF2}"/>
              </a:ext>
            </a:extLst>
          </p:cNvPr>
          <p:cNvSpPr txBox="1"/>
          <p:nvPr/>
        </p:nvSpPr>
        <p:spPr>
          <a:xfrm>
            <a:off x="3803287" y="6135786"/>
            <a:ext cx="1097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600" dirty="0"/>
              <a:t>328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8BF85329-3AF0-E241-94F3-B92D099EE13F}"/>
              </a:ext>
            </a:extLst>
          </p:cNvPr>
          <p:cNvSpPr/>
          <p:nvPr/>
        </p:nvSpPr>
        <p:spPr>
          <a:xfrm>
            <a:off x="5815289" y="6131115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600" dirty="0"/>
              <a:t>338</a:t>
            </a:r>
            <a:endParaRPr lang="x-none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784E0C96-E6FC-7543-9DBD-5AF3C03A0B7E}"/>
              </a:ext>
            </a:extLst>
          </p:cNvPr>
          <p:cNvSpPr/>
          <p:nvPr/>
        </p:nvSpPr>
        <p:spPr>
          <a:xfrm>
            <a:off x="5080638" y="6021387"/>
            <a:ext cx="588623" cy="92333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5400" dirty="0">
                <a:solidFill>
                  <a:srgbClr val="FF0000"/>
                </a:solidFill>
              </a:rPr>
              <a:t>&lt;</a:t>
            </a:r>
            <a:endParaRPr lang="x-none" sz="3200" dirty="0"/>
          </a:p>
        </p:txBody>
      </p:sp>
      <p:sp>
        <p:nvSpPr>
          <p:cNvPr id="51" name="TextBox 604">
            <a:extLst>
              <a:ext uri="{FF2B5EF4-FFF2-40B4-BE49-F238E27FC236}">
                <a16:creationId xmlns:a16="http://schemas.microsoft.com/office/drawing/2014/main" xmlns="" id="{B39C5CB9-A20F-9540-990D-165AB0A68CBC}"/>
              </a:ext>
            </a:extLst>
          </p:cNvPr>
          <p:cNvSpPr txBox="1"/>
          <p:nvPr/>
        </p:nvSpPr>
        <p:spPr>
          <a:xfrm>
            <a:off x="9117943" y="3829688"/>
            <a:ext cx="2481770" cy="18249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x-none" sz="4000" dirty="0"/>
              <a:t>328 &lt; 338</a:t>
            </a:r>
          </a:p>
          <a:p>
            <a:pPr>
              <a:lnSpc>
                <a:spcPct val="150000"/>
              </a:lnSpc>
            </a:pPr>
            <a:r>
              <a:rPr lang="x-none" sz="4000" dirty="0"/>
              <a:t>338 &gt; 328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F6C5DCE1-536E-B849-8931-A16C242E759C}"/>
              </a:ext>
            </a:extLst>
          </p:cNvPr>
          <p:cNvGrpSpPr/>
          <p:nvPr/>
        </p:nvGrpSpPr>
        <p:grpSpPr>
          <a:xfrm>
            <a:off x="221673" y="3457095"/>
            <a:ext cx="8563900" cy="2678691"/>
            <a:chOff x="727453" y="3819850"/>
            <a:chExt cx="7667840" cy="2098731"/>
          </a:xfrm>
        </p:grpSpPr>
        <p:sp>
          <p:nvSpPr>
            <p:cNvPr id="53" name="TextBox 517">
              <a:extLst>
                <a:ext uri="{FF2B5EF4-FFF2-40B4-BE49-F238E27FC236}">
                  <a16:creationId xmlns:a16="http://schemas.microsoft.com/office/drawing/2014/main" xmlns="" id="{C72A3431-C27C-E94A-AA5D-7FA3882B3903}"/>
                </a:ext>
              </a:extLst>
            </p:cNvPr>
            <p:cNvSpPr txBox="1"/>
            <p:nvPr/>
          </p:nvSpPr>
          <p:spPr>
            <a:xfrm>
              <a:off x="727453" y="3819850"/>
              <a:ext cx="6623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x-none" sz="3200" dirty="0"/>
                <a:t>b) 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54DB4176-31B0-1F4C-AA61-7670B5358FED}"/>
                </a:ext>
              </a:extLst>
            </p:cNvPr>
            <p:cNvSpPr/>
            <p:nvPr/>
          </p:nvSpPr>
          <p:spPr>
            <a:xfrm>
              <a:off x="1314480" y="4091735"/>
              <a:ext cx="3083324" cy="182684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x-none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xmlns="" id="{5EDC9DDF-418A-1D4D-917E-9A7519C7759A}"/>
                </a:ext>
              </a:extLst>
            </p:cNvPr>
            <p:cNvSpPr/>
            <p:nvPr/>
          </p:nvSpPr>
          <p:spPr>
            <a:xfrm>
              <a:off x="5311969" y="4091735"/>
              <a:ext cx="3083324" cy="182684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x-none"/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xmlns="" id="{D47E95F4-6F69-7B49-9238-88323FDDFB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1198" y="4351715"/>
              <a:ext cx="1002667" cy="1002667"/>
            </a:xfrm>
            <a:prstGeom prst="rect">
              <a:avLst/>
            </a:prstGeom>
          </p:spPr>
        </p:pic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xmlns="" id="{D0104B53-5FC3-334B-A522-E42342C16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706" y="4487223"/>
              <a:ext cx="1002667" cy="1002667"/>
            </a:xfrm>
            <a:prstGeom prst="rect">
              <a:avLst/>
            </a:prstGeom>
          </p:spPr>
        </p:pic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xmlns="" id="{252EE819-8B85-384B-8C85-5F4AFF907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2430" y="4361633"/>
              <a:ext cx="1002667" cy="1002667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xmlns="" id="{4373ED82-207E-0E48-9356-CB38BD8898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7938" y="4497141"/>
              <a:ext cx="1002667" cy="1002667"/>
            </a:xfrm>
            <a:prstGeom prst="rect">
              <a:avLst/>
            </a:prstGeom>
          </p:spPr>
        </p:pic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xmlns="" id="{DD7C8795-5C4C-CE41-AA6C-FD9E2C3052F1}"/>
                </a:ext>
              </a:extLst>
            </p:cNvPr>
            <p:cNvGrpSpPr/>
            <p:nvPr/>
          </p:nvGrpSpPr>
          <p:grpSpPr>
            <a:xfrm>
              <a:off x="3564220" y="4676703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DDFAF30-1409-504D-A646-E1D36CC9F96B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DE3C606F-A435-C246-B5BF-F1F301B55371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xmlns="" id="{9DF5E745-C27E-1C4D-999B-00BEA034CA43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xmlns="" id="{9CC967F6-24BD-6D46-8DA9-4471C7AAB83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D1A216F2-10E8-0B49-8D8A-8DF319A9A256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xmlns="" id="{24226C04-8401-E942-AA1F-851DDE38CD5D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xmlns="" id="{B1BEC3E6-9DC9-454C-9EC9-E91D2D0F38B2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xmlns="" id="{65C09B38-4082-3748-8923-603D34AE64C4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xmlns="" id="{B5A550EA-F638-2244-9958-D60ECB430D98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xmlns="" id="{56123A86-04AC-024B-9F86-B98E72C12BB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xmlns="" id="{23410A32-788A-1C48-B1B5-128D7C1CA5FB}"/>
                </a:ext>
              </a:extLst>
            </p:cNvPr>
            <p:cNvGrpSpPr/>
            <p:nvPr/>
          </p:nvGrpSpPr>
          <p:grpSpPr>
            <a:xfrm>
              <a:off x="3868135" y="4869820"/>
              <a:ext cx="66448" cy="772462"/>
              <a:chOff x="7152671" y="1775996"/>
              <a:chExt cx="90155" cy="721238"/>
            </a:xfrm>
            <a:solidFill>
              <a:schemeClr val="bg1"/>
            </a:solidFill>
          </p:grpSpPr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0190AD8D-A4C0-1F43-8737-A9E8F612DC81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9218FE74-FF13-1046-B0DD-84D3F1CCC01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836E0DCB-77F4-8C4E-BAB1-05B0D053D638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2A766A33-B7C5-DA4C-85CF-3F84591E8590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F19CD8D-B474-C144-A7B1-C7DBB25E1FF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BC81679B-2704-3347-8B5C-7ADCCA95C109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D8657F10-C19B-F64F-B3EE-B7EDB697B3FE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9E74D4CC-D6C4-394E-BA02-980E94CE6706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xmlns="" id="{2384B051-A5DB-484B-BE69-821B1F58AB9F}"/>
                </a:ext>
              </a:extLst>
            </p:cNvPr>
            <p:cNvGrpSpPr/>
            <p:nvPr/>
          </p:nvGrpSpPr>
          <p:grpSpPr>
            <a:xfrm>
              <a:off x="3233782" y="4676703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9AC3DEDB-FFA0-C44F-8E80-9C8B7E27A9B2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xmlns="" id="{44856211-119D-F846-A7B7-3EADEF119AC4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xmlns="" id="{AEE9556E-54BA-0149-B941-A795FB97200B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xmlns="" id="{D2635E85-3737-9747-8A81-C7147DDF9BD9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xmlns="" id="{750A33AA-AD84-264E-B17E-C0E18081086E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xmlns="" id="{8ECBE44B-1FD6-FC49-8CBF-FFCA8E2B8F62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81AB9619-34CD-7449-B8BE-D668EE1C2921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4D64603D-B805-384D-A16D-A4D90EEFB540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BCD38787-B013-0E4E-AD07-20C15A4A8A7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C04B6967-45A2-8D48-A6F4-6C85AEACDDB7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xmlns="" id="{E149B3DB-3B38-6345-8B22-264412F07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9106" y="4639623"/>
              <a:ext cx="1002667" cy="1002667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xmlns="" id="{9D26A592-7198-AF46-AB44-D0A81A522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0338" y="4649541"/>
              <a:ext cx="1002667" cy="1002667"/>
            </a:xfrm>
            <a:prstGeom prst="rect">
              <a:avLst/>
            </a:prstGeom>
          </p:spPr>
        </p:pic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xmlns="" id="{3FD41719-EA2A-0740-8803-E490EE0D591F}"/>
                </a:ext>
              </a:extLst>
            </p:cNvPr>
            <p:cNvGrpSpPr/>
            <p:nvPr/>
          </p:nvGrpSpPr>
          <p:grpSpPr>
            <a:xfrm>
              <a:off x="7683638" y="4685939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68F6CABF-2AA6-5942-9AD5-DCFCFC7AD673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xmlns="" id="{C9B7A874-B47B-4649-A640-A3F533464D1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xmlns="" id="{9BDFAB62-4CE8-6145-91E7-D6DA606C6C12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5E58EAA0-1CDC-F64C-9E86-A7D321489DC1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65929235-23E7-BA49-84BD-7AE2B4516DA2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07DE793F-F962-EB40-8E98-2AA5648CDB50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764EA5C6-0609-C943-9D42-B701D95A3AD3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2E242D46-F00A-FD44-A83E-F9E9854F106A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xmlns="" id="{F2134868-9BFC-1041-B567-3612625CC10F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040A871C-FA8A-F447-B801-A41F6A1776A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xmlns="" id="{C5BCC00B-7444-644C-BD10-D217316F99D8}"/>
                </a:ext>
              </a:extLst>
            </p:cNvPr>
            <p:cNvGrpSpPr/>
            <p:nvPr/>
          </p:nvGrpSpPr>
          <p:grpSpPr>
            <a:xfrm>
              <a:off x="7987553" y="4879056"/>
              <a:ext cx="66448" cy="772462"/>
              <a:chOff x="7152671" y="1775996"/>
              <a:chExt cx="90155" cy="721238"/>
            </a:xfrm>
            <a:solidFill>
              <a:schemeClr val="bg1"/>
            </a:solidFill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xmlns="" id="{215B3249-179D-5C49-96D0-B0D0B46C2F2A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xmlns="" id="{047C3D10-0C19-C54F-A6B2-3F81FD7B8F7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xmlns="" id="{E7D1E2E7-3296-0742-A18B-9D32F985C544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xmlns="" id="{55D390D1-C538-6B4F-8AF7-A9E0EDF63CF2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2D2646CA-4E3F-F94A-AC23-A3C6DF531733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xmlns="" id="{761594B2-A7F3-5D4D-ADBF-DB1B73C42E87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08CE5F-2753-8D4E-B5F2-B88671B36B8A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556ED2A3-0E82-5840-9AC3-A9382B6210E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xmlns="" id="{0AA25755-6094-6346-AC9C-796D5F7C2F21}"/>
                </a:ext>
              </a:extLst>
            </p:cNvPr>
            <p:cNvGrpSpPr/>
            <p:nvPr/>
          </p:nvGrpSpPr>
          <p:grpSpPr>
            <a:xfrm>
              <a:off x="7353200" y="4685939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xmlns="" id="{9708C8E6-1A21-6C4A-BA80-E1E1078FD727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xmlns="" id="{3CD87ED9-7C89-474B-8698-4DD8FF7D4D75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xmlns="" id="{37B9B136-3180-FD40-88CB-606896F8B594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xmlns="" id="{55DB092D-9C05-0542-9F69-2FC60B8731FE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xmlns="" id="{C1E8A6C2-E099-844D-81EE-8B4E801E6954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xmlns="" id="{98B8D27B-74B2-804D-B9DF-FAE8113B56D2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xmlns="" id="{15D43DB2-75BB-A24C-9E65-0369BFAC2133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xmlns="" id="{A7B66E0D-2AA6-5949-9970-4C7238ACF49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xmlns="" id="{8E32DA65-199A-0F46-849C-34B4406795B8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xmlns="" id="{D46FAF2A-8F81-8648-95D0-18AC53471EFC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xmlns="" id="{51919F50-41DF-7640-991E-4AE316B5071A}"/>
                </a:ext>
              </a:extLst>
            </p:cNvPr>
            <p:cNvGrpSpPr/>
            <p:nvPr/>
          </p:nvGrpSpPr>
          <p:grpSpPr>
            <a:xfrm>
              <a:off x="7048400" y="4685939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xmlns="" id="{4E5828C1-8F21-6548-BC13-B4BFAD087632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xmlns="" id="{BD7E1BFF-6825-C940-8B62-60D6C1364E31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xmlns="" id="{B628A63F-CE9B-E845-986C-08574506E90F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xmlns="" id="{B3895987-A4C0-4945-B3EC-6CA68B0C6522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xmlns="" id="{7224D4F9-E940-DF47-8CEB-0E030698B429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xmlns="" id="{FD785571-E51F-9E40-83AA-87822E0106F5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xmlns="" id="{F31C1A6F-9C04-9941-BD9F-1BC634B577B5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xmlns="" id="{79E86D64-1FEC-6B4F-A279-D49479636474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xmlns="" id="{9E4EA04A-8760-E046-A227-699B42BB666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xmlns="" id="{53CA084D-9276-E744-B34C-37BE44D9532E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0118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5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539</Words>
  <Application>Microsoft Office PowerPoint</Application>
  <PresentationFormat>Custom</PresentationFormat>
  <Paragraphs>110</Paragraphs>
  <Slides>18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Office Theme</vt:lpstr>
      <vt:lpstr>5_Office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37</cp:revision>
  <dcterms:created xsi:type="dcterms:W3CDTF">2021-07-24T01:07:49Z</dcterms:created>
  <dcterms:modified xsi:type="dcterms:W3CDTF">2023-02-27T19:37:50Z</dcterms:modified>
</cp:coreProperties>
</file>