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702" r:id="rId3"/>
  </p:sldMasterIdLst>
  <p:notesMasterIdLst>
    <p:notesMasterId r:id="rId13"/>
  </p:notesMasterIdLst>
  <p:sldIdLst>
    <p:sldId id="303" r:id="rId4"/>
    <p:sldId id="408" r:id="rId5"/>
    <p:sldId id="265" r:id="rId6"/>
    <p:sldId id="268" r:id="rId7"/>
    <p:sldId id="410" r:id="rId8"/>
    <p:sldId id="269" r:id="rId9"/>
    <p:sldId id="270" r:id="rId10"/>
    <p:sldId id="409" r:id="rId11"/>
    <p:sldId id="41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CCFFFF"/>
    <a:srgbClr val="FF99CC"/>
    <a:srgbClr val="66CCFF"/>
    <a:srgbClr val="F9FB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08" autoAdjust="0"/>
  </p:normalViewPr>
  <p:slideViewPr>
    <p:cSldViewPr snapToGrid="0">
      <p:cViewPr>
        <p:scale>
          <a:sx n="75" d="100"/>
          <a:sy n="75" d="100"/>
        </p:scale>
        <p:origin x="-432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B702E-6F46-41BD-948E-4F5780038999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49E48-8384-4B4B-A4FC-5B6829993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9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49E48-8384-4B4B-A4FC-5B6829993B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84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49E48-8384-4B4B-A4FC-5B6829993B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07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449E48-8384-4B4B-A4FC-5B6829993B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81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871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99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02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017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224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612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914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45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691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605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69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51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0304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6488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40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719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867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9555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541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070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8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08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127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24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338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8271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9282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" y="4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4" y="3676183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30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3" y="5372104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9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8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7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9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3" y="4648054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4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08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2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05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1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9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4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61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25F9C-3E2A-425D-AF8E-662927850956}" type="datetimeFigureOut">
              <a:rPr lang="en-US" smtClean="0"/>
              <a:t>7/12/2022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A9C25-4B31-4BFB-A618-16F9543ED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1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16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03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FC6E5B"/>
                </a:solidFill>
                <a:prstDash val="solid"/>
              </a:ln>
              <a:pattFill prst="pct50">
                <a:fgClr>
                  <a:srgbClr val="FC6E5B"/>
                </a:fgClr>
                <a:bgClr>
                  <a:srgbClr val="FC6E5B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FC6E5B"/>
                </a:outerShdw>
              </a:effectLst>
              <a:uLnTx/>
              <a:uFillTx/>
              <a:latin typeface="Arial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92778" y="954276"/>
            <a:ext cx="266763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28745" y="1835763"/>
            <a:ext cx="8974253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 27: </a:t>
            </a:r>
            <a:r>
              <a:rPr lang="en-US" sz="40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Vẽ đoạn thẳng ( Tiết 2)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9725" y="222356"/>
            <a:ext cx="525301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/>
              <a:t>Vẽ</a:t>
            </a:r>
            <a:r>
              <a:rPr lang="en-US" sz="3600" dirty="0"/>
              <a:t> </a:t>
            </a:r>
            <a:r>
              <a:rPr lang="en-US" sz="3600" dirty="0" err="1"/>
              <a:t>đoạn</a:t>
            </a:r>
            <a:r>
              <a:rPr lang="en-US" sz="3600" dirty="0"/>
              <a:t> </a:t>
            </a:r>
            <a:r>
              <a:rPr lang="en-US" sz="3600" dirty="0" err="1"/>
              <a:t>thẳng</a:t>
            </a:r>
            <a:r>
              <a:rPr lang="en-US" sz="3600" dirty="0"/>
              <a:t> </a:t>
            </a:r>
            <a:r>
              <a:rPr lang="en-US" sz="3600" dirty="0" err="1"/>
              <a:t>dài</a:t>
            </a:r>
            <a:r>
              <a:rPr lang="en-US" sz="3600" dirty="0"/>
              <a:t> 7 cm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7876"/>
            <a:ext cx="2116381" cy="855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647" y="1056701"/>
            <a:ext cx="5312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/>
              <a:t>Bước</a:t>
            </a:r>
            <a:r>
              <a:rPr lang="en-US" sz="3500" dirty="0"/>
              <a:t> 1: </a:t>
            </a:r>
            <a:r>
              <a:rPr lang="en-US" sz="3500" dirty="0" err="1"/>
              <a:t>Chấm</a:t>
            </a:r>
            <a:r>
              <a:rPr lang="en-US" sz="3500" dirty="0"/>
              <a:t> 1 </a:t>
            </a:r>
            <a:r>
              <a:rPr lang="en-US" sz="3500" dirty="0" err="1"/>
              <a:t>điểm</a:t>
            </a:r>
            <a:r>
              <a:rPr lang="en-US" sz="3500" dirty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799" y="3699618"/>
            <a:ext cx="11130455" cy="29113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400" y="1685311"/>
            <a:ext cx="13131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/>
              <a:t>Bước</a:t>
            </a:r>
            <a:r>
              <a:rPr lang="en-US" sz="3400" dirty="0"/>
              <a:t> 2: </a:t>
            </a:r>
            <a:r>
              <a:rPr lang="en-US" sz="3400" dirty="0" err="1"/>
              <a:t>Đặt</a:t>
            </a:r>
            <a:r>
              <a:rPr lang="en-US" sz="3400" dirty="0"/>
              <a:t> </a:t>
            </a:r>
            <a:r>
              <a:rPr lang="en-US" sz="3400" dirty="0" err="1"/>
              <a:t>thước</a:t>
            </a:r>
            <a:r>
              <a:rPr lang="en-US" sz="3400" dirty="0"/>
              <a:t> </a:t>
            </a:r>
            <a:r>
              <a:rPr lang="en-US" sz="3400" dirty="0" err="1"/>
              <a:t>để</a:t>
            </a:r>
            <a:r>
              <a:rPr lang="en-US" sz="3400" dirty="0"/>
              <a:t> </a:t>
            </a:r>
            <a:r>
              <a:rPr lang="en-US" sz="3400" dirty="0" err="1"/>
              <a:t>vạch</a:t>
            </a:r>
            <a:r>
              <a:rPr lang="en-US" sz="3400" dirty="0"/>
              <a:t> </a:t>
            </a:r>
            <a:r>
              <a:rPr lang="en-US" sz="3400" dirty="0" err="1"/>
              <a:t>số</a:t>
            </a:r>
            <a:r>
              <a:rPr lang="en-US" sz="3400" dirty="0"/>
              <a:t> 0 </a:t>
            </a:r>
            <a:r>
              <a:rPr lang="en-US" sz="3400" dirty="0" err="1"/>
              <a:t>của</a:t>
            </a:r>
            <a:r>
              <a:rPr lang="en-US" sz="3400" dirty="0"/>
              <a:t> </a:t>
            </a:r>
            <a:r>
              <a:rPr lang="en-US" sz="3400" dirty="0" err="1"/>
              <a:t>thước</a:t>
            </a:r>
            <a:r>
              <a:rPr lang="en-US" sz="3400" dirty="0"/>
              <a:t> </a:t>
            </a:r>
            <a:r>
              <a:rPr lang="en-US" sz="3400" dirty="0" err="1"/>
              <a:t>trùng</a:t>
            </a:r>
            <a:r>
              <a:rPr lang="en-US" sz="3400" dirty="0"/>
              <a:t> </a:t>
            </a:r>
            <a:r>
              <a:rPr lang="en-US" sz="3400" dirty="0" err="1"/>
              <a:t>với</a:t>
            </a:r>
            <a:r>
              <a:rPr lang="en-US" sz="3400" dirty="0"/>
              <a:t> </a:t>
            </a:r>
            <a:r>
              <a:rPr lang="en-US" sz="3400" dirty="0" err="1"/>
              <a:t>điểm</a:t>
            </a:r>
            <a:r>
              <a:rPr lang="en-US" sz="3400" dirty="0"/>
              <a:t> </a:t>
            </a:r>
            <a:r>
              <a:rPr lang="en-US" sz="3400" dirty="0" err="1"/>
              <a:t>vừa</a:t>
            </a:r>
            <a:r>
              <a:rPr lang="en-US" sz="3400" dirty="0"/>
              <a:t> </a:t>
            </a:r>
            <a:r>
              <a:rPr lang="en-US" sz="3400" dirty="0" err="1"/>
              <a:t>chấm</a:t>
            </a:r>
            <a:r>
              <a:rPr lang="en-US" sz="3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46" y="2301961"/>
            <a:ext cx="11130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/>
              <a:t>Bước</a:t>
            </a:r>
            <a:r>
              <a:rPr lang="en-US" sz="3500" dirty="0"/>
              <a:t> 3: </a:t>
            </a:r>
            <a:r>
              <a:rPr lang="en-US" sz="3500" dirty="0" err="1"/>
              <a:t>Chấm</a:t>
            </a:r>
            <a:r>
              <a:rPr lang="en-US" sz="3500" dirty="0"/>
              <a:t> 1 </a:t>
            </a:r>
            <a:r>
              <a:rPr lang="en-US" sz="3500" dirty="0" err="1"/>
              <a:t>điểm</a:t>
            </a:r>
            <a:r>
              <a:rPr lang="en-US" sz="3500" dirty="0"/>
              <a:t> </a:t>
            </a:r>
            <a:r>
              <a:rPr lang="en-US" sz="3500" dirty="0" err="1"/>
              <a:t>tại</a:t>
            </a:r>
            <a:r>
              <a:rPr lang="en-US" sz="3500" dirty="0"/>
              <a:t> </a:t>
            </a:r>
            <a:r>
              <a:rPr lang="en-US" sz="3500" dirty="0" err="1"/>
              <a:t>vị</a:t>
            </a:r>
            <a:r>
              <a:rPr lang="en-US" sz="3500" dirty="0"/>
              <a:t> </a:t>
            </a:r>
            <a:r>
              <a:rPr lang="en-US" sz="3500" dirty="0" err="1"/>
              <a:t>trí</a:t>
            </a:r>
            <a:r>
              <a:rPr lang="en-US" sz="3500" dirty="0"/>
              <a:t> 7 cm.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754" y="2931161"/>
            <a:ext cx="11130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/>
              <a:t>Bước</a:t>
            </a:r>
            <a:r>
              <a:rPr lang="en-US" sz="3500" dirty="0"/>
              <a:t> 4: </a:t>
            </a:r>
            <a:r>
              <a:rPr lang="en-US" sz="3500" dirty="0" err="1"/>
              <a:t>Nối</a:t>
            </a:r>
            <a:r>
              <a:rPr lang="en-US" sz="3500" dirty="0"/>
              <a:t> </a:t>
            </a:r>
            <a:r>
              <a:rPr lang="en-US" sz="3500" dirty="0" err="1"/>
              <a:t>hai</a:t>
            </a:r>
            <a:r>
              <a:rPr lang="en-US" sz="3500" dirty="0"/>
              <a:t> </a:t>
            </a:r>
            <a:r>
              <a:rPr lang="en-US" sz="3500" dirty="0" err="1"/>
              <a:t>điểm</a:t>
            </a:r>
            <a:r>
              <a:rPr lang="en-US" sz="3500" dirty="0"/>
              <a:t> </a:t>
            </a:r>
            <a:r>
              <a:rPr lang="en-US" sz="3500" dirty="0" err="1"/>
              <a:t>đó</a:t>
            </a:r>
            <a:r>
              <a:rPr lang="en-US" sz="3500" dirty="0"/>
              <a:t> ta </a:t>
            </a:r>
            <a:r>
              <a:rPr lang="en-US" sz="3500" dirty="0" err="1"/>
              <a:t>được</a:t>
            </a:r>
            <a:r>
              <a:rPr lang="en-US" sz="3500" dirty="0"/>
              <a:t> </a:t>
            </a:r>
            <a:r>
              <a:rPr lang="en-US" sz="3500" dirty="0" err="1"/>
              <a:t>một</a:t>
            </a:r>
            <a:r>
              <a:rPr lang="en-US" sz="3500" dirty="0"/>
              <a:t> </a:t>
            </a:r>
            <a:r>
              <a:rPr lang="en-US" sz="3500" dirty="0" err="1"/>
              <a:t>đoạn</a:t>
            </a:r>
            <a:r>
              <a:rPr lang="en-US" sz="3500" dirty="0"/>
              <a:t> </a:t>
            </a:r>
            <a:r>
              <a:rPr lang="en-US" sz="3500" dirty="0" err="1"/>
              <a:t>thẳng</a:t>
            </a:r>
            <a:r>
              <a:rPr lang="en-US" sz="3500" dirty="0"/>
              <a:t> </a:t>
            </a:r>
            <a:r>
              <a:rPr lang="en-US" sz="3500" dirty="0" err="1"/>
              <a:t>dài</a:t>
            </a:r>
            <a:r>
              <a:rPr lang="en-US" sz="3500" dirty="0"/>
              <a:t> 7cm.</a:t>
            </a:r>
          </a:p>
        </p:txBody>
      </p:sp>
      <p:sp>
        <p:nvSpPr>
          <p:cNvPr id="11" name="Oval 10"/>
          <p:cNvSpPr/>
          <p:nvPr/>
        </p:nvSpPr>
        <p:spPr>
          <a:xfrm>
            <a:off x="849086" y="4974771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79887" y="5061857"/>
            <a:ext cx="9480331" cy="893379"/>
            <a:chOff x="3196229" y="3187211"/>
            <a:chExt cx="9480331" cy="893379"/>
          </a:xfrm>
        </p:grpSpPr>
        <p:sp>
          <p:nvSpPr>
            <p:cNvPr id="13" name="Rectangle 12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0 cm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4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6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7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8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10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9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11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12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13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14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15</a:t>
              </a:r>
            </a:p>
          </p:txBody>
        </p:sp>
      </p:grpSp>
      <p:sp>
        <p:nvSpPr>
          <p:cNvPr id="47" name="Oval 46"/>
          <p:cNvSpPr/>
          <p:nvPr/>
        </p:nvSpPr>
        <p:spPr>
          <a:xfrm>
            <a:off x="5007423" y="4974768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38" b="90000" l="4844" r="90000">
                        <a14:foregroundMark x1="75000" y1="13594" x2="76719" y2="30938"/>
                        <a14:foregroundMark x1="66719" y1="20000" x2="75469" y2="27656"/>
                        <a14:foregroundMark x1="64688" y1="21250" x2="75469" y2="10469"/>
                        <a14:foregroundMark x1="75469" y1="10469" x2="87813" y2="22969"/>
                        <a14:foregroundMark x1="88750" y1="22969" x2="33594" y2="78281"/>
                        <a14:foregroundMark x1="33594" y1="78281" x2="17031" y2="82031"/>
                        <a14:foregroundMark x1="17031" y1="82031" x2="20469" y2="65313"/>
                        <a14:foregroundMark x1="20938" y1="64844" x2="65000" y2="20156"/>
                        <a14:foregroundMark x1="70000" y1="15937" x2="85313" y2="26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01" y="4135496"/>
            <a:ext cx="1064109" cy="1064109"/>
          </a:xfrm>
          <a:prstGeom prst="rect">
            <a:avLst/>
          </a:prstGeom>
        </p:spPr>
      </p:pic>
      <p:cxnSp>
        <p:nvCxnSpPr>
          <p:cNvPr id="50" name="Straight Connector 49"/>
          <p:cNvCxnSpPr/>
          <p:nvPr/>
        </p:nvCxnSpPr>
        <p:spPr>
          <a:xfrm>
            <a:off x="894370" y="5029198"/>
            <a:ext cx="416052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44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34415 4.44444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/>
      <p:bldP spid="9" grpId="0"/>
      <p:bldP spid="10" grpId="0"/>
      <p:bldP spid="11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874686" y="227712"/>
            <a:ext cx="583414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Vẽ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41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7277" y="163168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2" name="组合 23"/>
          <p:cNvGrpSpPr/>
          <p:nvPr/>
        </p:nvGrpSpPr>
        <p:grpSpPr>
          <a:xfrm>
            <a:off x="-11723" y="6172197"/>
            <a:ext cx="12203723" cy="784416"/>
            <a:chOff x="-17585" y="5729324"/>
            <a:chExt cx="12203723" cy="1123362"/>
          </a:xfrm>
        </p:grpSpPr>
        <p:pic>
          <p:nvPicPr>
            <p:cNvPr id="43" name="图片 25"/>
            <p:cNvPicPr>
              <a:picLocks noChangeAspect="1"/>
            </p:cNvPicPr>
            <p:nvPr/>
          </p:nvPicPr>
          <p:blipFill rotWithShape="1">
            <a:blip r:embed="rId4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44" name="图片 24"/>
            <p:cNvPicPr>
              <a:picLocks noChangeAspect="1"/>
            </p:cNvPicPr>
            <p:nvPr/>
          </p:nvPicPr>
          <p:blipFill rotWithShape="1">
            <a:blip r:embed="rId4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48" name="TextBox 47"/>
          <p:cNvSpPr txBox="1"/>
          <p:nvPr/>
        </p:nvSpPr>
        <p:spPr>
          <a:xfrm>
            <a:off x="417720" y="1385626"/>
            <a:ext cx="3586293" cy="523220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a. AB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9 cm.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28607" y="3463388"/>
            <a:ext cx="3575407" cy="523220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b. CD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12 cm.</a:t>
            </a:r>
          </a:p>
        </p:txBody>
      </p:sp>
      <p:sp>
        <p:nvSpPr>
          <p:cNvPr id="89" name="Oval 88"/>
          <p:cNvSpPr/>
          <p:nvPr/>
        </p:nvSpPr>
        <p:spPr>
          <a:xfrm>
            <a:off x="604322" y="2757520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/>
          <p:cNvGrpSpPr/>
          <p:nvPr/>
        </p:nvGrpSpPr>
        <p:grpSpPr>
          <a:xfrm>
            <a:off x="435123" y="2844606"/>
            <a:ext cx="9480331" cy="893379"/>
            <a:chOff x="3196229" y="3187211"/>
            <a:chExt cx="9480331" cy="893379"/>
          </a:xfrm>
        </p:grpSpPr>
        <p:sp>
          <p:nvSpPr>
            <p:cNvPr id="91" name="Rectangle 90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0 cm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3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4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5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6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7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8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9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11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12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13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14</a:t>
              </a:r>
            </a:p>
          </p:txBody>
        </p:sp>
        <p:cxnSp>
          <p:nvCxnSpPr>
            <p:cNvPr id="123" name="Straight Connector 122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15</a:t>
              </a:r>
            </a:p>
          </p:txBody>
        </p:sp>
      </p:grpSp>
      <p:sp>
        <p:nvSpPr>
          <p:cNvPr id="125" name="Oval 124"/>
          <p:cNvSpPr/>
          <p:nvPr/>
        </p:nvSpPr>
        <p:spPr>
          <a:xfrm>
            <a:off x="5949197" y="2757517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6" name="Picture 1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38" b="90000" l="4844" r="90000">
                        <a14:foregroundMark x1="75000" y1="13594" x2="76719" y2="30938"/>
                        <a14:foregroundMark x1="66719" y1="20000" x2="75469" y2="27656"/>
                        <a14:foregroundMark x1="64688" y1="21250" x2="75469" y2="10469"/>
                        <a14:foregroundMark x1="75469" y1="10469" x2="87813" y2="22969"/>
                        <a14:foregroundMark x1="88750" y1="22969" x2="33594" y2="78281"/>
                        <a14:foregroundMark x1="33594" y1="78281" x2="17031" y2="82031"/>
                        <a14:foregroundMark x1="17031" y1="82031" x2="20469" y2="65313"/>
                        <a14:foregroundMark x1="20938" y1="64844" x2="65000" y2="20156"/>
                        <a14:foregroundMark x1="70000" y1="15937" x2="85313" y2="26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37" y="1932313"/>
            <a:ext cx="1064109" cy="1064109"/>
          </a:xfrm>
          <a:prstGeom prst="rect">
            <a:avLst/>
          </a:prstGeom>
        </p:spPr>
      </p:pic>
      <p:cxnSp>
        <p:nvCxnSpPr>
          <p:cNvPr id="127" name="Straight Connector 126"/>
          <p:cNvCxnSpPr/>
          <p:nvPr/>
        </p:nvCxnSpPr>
        <p:spPr>
          <a:xfrm>
            <a:off x="649606" y="2811947"/>
            <a:ext cx="5299591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Oval 128"/>
          <p:cNvSpPr/>
          <p:nvPr/>
        </p:nvSpPr>
        <p:spPr>
          <a:xfrm>
            <a:off x="636977" y="4716770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0" name="Group 129"/>
          <p:cNvGrpSpPr/>
          <p:nvPr/>
        </p:nvGrpSpPr>
        <p:grpSpPr>
          <a:xfrm>
            <a:off x="467778" y="4803856"/>
            <a:ext cx="9480331" cy="893379"/>
            <a:chOff x="3196229" y="3187211"/>
            <a:chExt cx="9480331" cy="893379"/>
          </a:xfrm>
        </p:grpSpPr>
        <p:sp>
          <p:nvSpPr>
            <p:cNvPr id="131" name="Rectangle 130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2" name="Straight Connector 131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0 cm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3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4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5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6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7</a:t>
              </a: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8</a:t>
              </a: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10</a:t>
              </a: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9</a:t>
              </a: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11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12</a:t>
              </a: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13</a:t>
              </a: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14</a:t>
              </a:r>
            </a:p>
          </p:txBody>
        </p:sp>
        <p:cxnSp>
          <p:nvCxnSpPr>
            <p:cNvPr id="163" name="Straight Connector 162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4" name="TextBox 163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15</a:t>
              </a:r>
            </a:p>
          </p:txBody>
        </p:sp>
      </p:grpSp>
      <p:sp>
        <p:nvSpPr>
          <p:cNvPr id="165" name="Oval 164"/>
          <p:cNvSpPr/>
          <p:nvPr/>
        </p:nvSpPr>
        <p:spPr>
          <a:xfrm>
            <a:off x="7767113" y="4716767"/>
            <a:ext cx="76200" cy="762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6" name="Picture 16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38" b="90000" l="4844" r="90000">
                        <a14:foregroundMark x1="75000" y1="13594" x2="76719" y2="30938"/>
                        <a14:foregroundMark x1="66719" y1="20000" x2="75469" y2="27656"/>
                        <a14:foregroundMark x1="64688" y1="21250" x2="75469" y2="10469"/>
                        <a14:foregroundMark x1="75469" y1="10469" x2="87813" y2="22969"/>
                        <a14:foregroundMark x1="88750" y1="22969" x2="33594" y2="78281"/>
                        <a14:foregroundMark x1="33594" y1="78281" x2="17031" y2="82031"/>
                        <a14:foregroundMark x1="17031" y1="82031" x2="20469" y2="65313"/>
                        <a14:foregroundMark x1="20938" y1="64844" x2="65000" y2="20156"/>
                        <a14:foregroundMark x1="70000" y1="15937" x2="85313" y2="26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48" y="3875315"/>
            <a:ext cx="1064109" cy="1064109"/>
          </a:xfrm>
          <a:prstGeom prst="rect">
            <a:avLst/>
          </a:prstGeom>
        </p:spPr>
      </p:pic>
      <p:cxnSp>
        <p:nvCxnSpPr>
          <p:cNvPr id="167" name="Straight Connector 166"/>
          <p:cNvCxnSpPr>
            <a:endCxn id="165" idx="5"/>
          </p:cNvCxnSpPr>
          <p:nvPr/>
        </p:nvCxnSpPr>
        <p:spPr>
          <a:xfrm>
            <a:off x="682261" y="4771196"/>
            <a:ext cx="714989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" name="TextBox 168"/>
          <p:cNvSpPr txBox="1"/>
          <p:nvPr/>
        </p:nvSpPr>
        <p:spPr>
          <a:xfrm>
            <a:off x="481555" y="2418412"/>
            <a:ext cx="483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</a:t>
            </a:r>
          </a:p>
        </p:txBody>
      </p:sp>
      <p:sp>
        <p:nvSpPr>
          <p:cNvPr id="170" name="TextBox 169"/>
          <p:cNvSpPr txBox="1"/>
          <p:nvPr/>
        </p:nvSpPr>
        <p:spPr>
          <a:xfrm>
            <a:off x="5832698" y="2432668"/>
            <a:ext cx="390969" cy="413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B</a:t>
            </a:r>
          </a:p>
        </p:txBody>
      </p:sp>
      <p:sp>
        <p:nvSpPr>
          <p:cNvPr id="171" name="TextBox 170"/>
          <p:cNvSpPr txBox="1"/>
          <p:nvPr/>
        </p:nvSpPr>
        <p:spPr>
          <a:xfrm>
            <a:off x="2984119" y="2367491"/>
            <a:ext cx="868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9 cm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498682" y="4397113"/>
            <a:ext cx="483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7642966" y="4400719"/>
            <a:ext cx="483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D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3915362" y="4349093"/>
            <a:ext cx="1225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12 cm</a:t>
            </a:r>
          </a:p>
        </p:txBody>
      </p:sp>
    </p:spTree>
    <p:extLst>
      <p:ext uri="{BB962C8B-B14F-4D97-AF65-F5344CB8AC3E}">
        <p14:creationId xmlns:p14="http://schemas.microsoft.com/office/powerpoint/2010/main" val="249915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50787E-9 0.00416 L 0.44175 0.0041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8" y="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0.58619 4.44444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10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8" grpId="0" animBg="1"/>
      <p:bldP spid="49" grpId="0" animBg="1"/>
      <p:bldP spid="89" grpId="0" animBg="1"/>
      <p:bldP spid="125" grpId="0" animBg="1"/>
      <p:bldP spid="129" grpId="0" animBg="1"/>
      <p:bldP spid="165" grpId="0" animBg="1"/>
      <p:bldP spid="169" grpId="0"/>
      <p:bldP spid="170" grpId="0"/>
      <p:bldP spid="171" grpId="0"/>
      <p:bldP spid="172" grpId="0"/>
      <p:bldP spid="173" grpId="0"/>
      <p:bldP spid="1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146778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3017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 27: </a:t>
            </a: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Vẽ đoạn thẳng ( Tiết 2)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2049" y="2201512"/>
            <a:ext cx="3406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108)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2799" y="2839884"/>
            <a:ext cx="51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39708" y="2846656"/>
            <a:ext cx="5236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9708" y="4089738"/>
            <a:ext cx="5236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7013" y="4865575"/>
            <a:ext cx="3586293" cy="523220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a. AB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 smtClean="0"/>
              <a:t>độ</a:t>
            </a:r>
            <a:r>
              <a:rPr lang="en-US" sz="2800" dirty="0" smtClean="0"/>
              <a:t> </a:t>
            </a:r>
            <a:r>
              <a:rPr lang="en-US" sz="2800" dirty="0" err="1" smtClean="0"/>
              <a:t>dài</a:t>
            </a:r>
            <a:r>
              <a:rPr lang="en-US" sz="2800" dirty="0" smtClean="0"/>
              <a:t> </a:t>
            </a:r>
            <a:r>
              <a:rPr lang="en-US" sz="2800" dirty="0"/>
              <a:t>9 cm.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0168" y="5686818"/>
            <a:ext cx="3575407" cy="523220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b. CD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12 cm.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3985" y="2667947"/>
            <a:ext cx="6315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A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77840" y="2839213"/>
            <a:ext cx="51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267756" y="3305700"/>
            <a:ext cx="60169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011084" y="2639600"/>
            <a:ext cx="6315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noProof="0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B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88422" y="2681623"/>
            <a:ext cx="15211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9 cm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037079" y="3354234"/>
            <a:ext cx="10736003" cy="893379"/>
            <a:chOff x="3196229" y="3187211"/>
            <a:chExt cx="9480331" cy="893379"/>
          </a:xfrm>
        </p:grpSpPr>
        <p:sp>
          <p:nvSpPr>
            <p:cNvPr id="36" name="Rectangle 35"/>
            <p:cNvSpPr/>
            <p:nvPr/>
          </p:nvSpPr>
          <p:spPr>
            <a:xfrm>
              <a:off x="3196229" y="3187211"/>
              <a:ext cx="9480331" cy="893379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3196229" y="3559300"/>
              <a:ext cx="813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0 cm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63741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40075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2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951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3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58947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4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18383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5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76512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6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3464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7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966910" y="3559300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8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9155630" y="3553897"/>
              <a:ext cx="4966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10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587410" y="3545596"/>
              <a:ext cx="397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9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9749989" y="3545596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11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0344350" y="3553897"/>
              <a:ext cx="563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12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0916496" y="3541364"/>
              <a:ext cx="572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13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1527851" y="3541364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14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12120674" y="3538245"/>
              <a:ext cx="5422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15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309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  <p:bldP spid="21" grpId="0"/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4686" y="621412"/>
            <a:ext cx="662557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dưới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5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7277" y="556868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" name="组合 23"/>
          <p:cNvGrpSpPr/>
          <p:nvPr/>
        </p:nvGrpSpPr>
        <p:grpSpPr>
          <a:xfrm>
            <a:off x="0" y="5860286"/>
            <a:ext cx="12203723" cy="1081084"/>
            <a:chOff x="-17585" y="5729324"/>
            <a:chExt cx="12203723" cy="1123362"/>
          </a:xfrm>
        </p:grpSpPr>
        <p:pic>
          <p:nvPicPr>
            <p:cNvPr id="7" name="图片 25"/>
            <p:cNvPicPr>
              <a:picLocks noChangeAspect="1"/>
            </p:cNvPicPr>
            <p:nvPr/>
          </p:nvPicPr>
          <p:blipFill rotWithShape="1">
            <a:blip r:embed="rId3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  <p:pic>
          <p:nvPicPr>
            <p:cNvPr id="8" name="图片 24"/>
            <p:cNvPicPr>
              <a:picLocks noChangeAspect="1"/>
            </p:cNvPicPr>
            <p:nvPr/>
          </p:nvPicPr>
          <p:blipFill rotWithShape="1">
            <a:blip r:embed="rId3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</p:grpSp>
      <p:sp>
        <p:nvSpPr>
          <p:cNvPr id="9" name="Text Box 1"/>
          <p:cNvSpPr txBox="1"/>
          <p:nvPr/>
        </p:nvSpPr>
        <p:spPr>
          <a:xfrm>
            <a:off x="4300456" y="6513916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: FB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sp>
        <p:nvSpPr>
          <p:cNvPr id="10" name="Flowchart: Document 9"/>
          <p:cNvSpPr/>
          <p:nvPr/>
        </p:nvSpPr>
        <p:spPr>
          <a:xfrm>
            <a:off x="0" y="150350"/>
            <a:ext cx="12192000" cy="305842"/>
          </a:xfrm>
          <a:prstGeom prst="flowChartDocumen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Flowchart: Document 10"/>
          <p:cNvSpPr/>
          <p:nvPr/>
        </p:nvSpPr>
        <p:spPr>
          <a:xfrm>
            <a:off x="0" y="-87088"/>
            <a:ext cx="12192000" cy="412897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295139" y="1685041"/>
            <a:ext cx="4884440" cy="691303"/>
            <a:chOff x="1295139" y="1685041"/>
            <a:chExt cx="4884440" cy="691303"/>
          </a:xfrm>
        </p:grpSpPr>
        <p:grpSp>
          <p:nvGrpSpPr>
            <p:cNvPr id="2" name="Group 1"/>
            <p:cNvGrpSpPr/>
            <p:nvPr/>
          </p:nvGrpSpPr>
          <p:grpSpPr>
            <a:xfrm>
              <a:off x="1671117" y="2017113"/>
              <a:ext cx="4245430" cy="359231"/>
              <a:chOff x="1671117" y="2017113"/>
              <a:chExt cx="4245430" cy="359231"/>
            </a:xfrm>
          </p:grpSpPr>
          <p:sp>
            <p:nvSpPr>
              <p:cNvPr id="47" name="Oval 46"/>
              <p:cNvSpPr/>
              <p:nvPr/>
            </p:nvSpPr>
            <p:spPr>
              <a:xfrm>
                <a:off x="1671117" y="2017113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5840347" y="2300144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/>
              <p:cNvCxnSpPr/>
              <p:nvPr/>
            </p:nvCxnSpPr>
            <p:spPr>
              <a:xfrm>
                <a:off x="1744687" y="2061598"/>
                <a:ext cx="4119715" cy="268978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1295139" y="1685041"/>
              <a:ext cx="4832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A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696364" y="1831703"/>
              <a:ext cx="4832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B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137888" y="3874164"/>
            <a:ext cx="7206336" cy="76203"/>
            <a:chOff x="1137888" y="3874164"/>
            <a:chExt cx="7206336" cy="76203"/>
          </a:xfrm>
        </p:grpSpPr>
        <p:sp>
          <p:nvSpPr>
            <p:cNvPr id="52" name="Oval 51"/>
            <p:cNvSpPr/>
            <p:nvPr/>
          </p:nvSpPr>
          <p:spPr>
            <a:xfrm>
              <a:off x="1137888" y="3874167"/>
              <a:ext cx="76200" cy="76200"/>
            </a:xfrm>
            <a:prstGeom prst="ellipse">
              <a:avLst/>
            </a:prstGeom>
            <a:ln w="1905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8268024" y="3874164"/>
              <a:ext cx="76200" cy="76200"/>
            </a:xfrm>
            <a:prstGeom prst="ellipse">
              <a:avLst/>
            </a:prstGeom>
            <a:ln w="1905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>
              <a:endCxn id="53" idx="5"/>
            </p:cNvCxnSpPr>
            <p:nvPr/>
          </p:nvCxnSpPr>
          <p:spPr>
            <a:xfrm>
              <a:off x="1183172" y="3928593"/>
              <a:ext cx="7149893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842031" y="3423868"/>
            <a:ext cx="483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18468" y="3328875"/>
            <a:ext cx="387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D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9821146" y="1941184"/>
            <a:ext cx="124387" cy="2476977"/>
            <a:chOff x="10939731" y="1941184"/>
            <a:chExt cx="124387" cy="2476977"/>
          </a:xfrm>
        </p:grpSpPr>
        <p:sp>
          <p:nvSpPr>
            <p:cNvPr id="69" name="Oval 68"/>
            <p:cNvSpPr/>
            <p:nvPr/>
          </p:nvSpPr>
          <p:spPr>
            <a:xfrm>
              <a:off x="10939731" y="1941184"/>
              <a:ext cx="114030" cy="1140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10950088" y="4304131"/>
              <a:ext cx="114030" cy="11403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1" name="Straight Connector 70"/>
            <p:cNvCxnSpPr/>
            <p:nvPr/>
          </p:nvCxnSpPr>
          <p:spPr>
            <a:xfrm rot="5400000">
              <a:off x="9809508" y="3205835"/>
              <a:ext cx="23774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9688836" y="1471230"/>
            <a:ext cx="399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664744" y="4443836"/>
            <a:ext cx="399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133789" y="1674290"/>
            <a:ext cx="868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7 cm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571864" y="3450599"/>
            <a:ext cx="1253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12 cm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985878" y="2887680"/>
            <a:ext cx="85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 cm</a:t>
            </a:r>
          </a:p>
        </p:txBody>
      </p:sp>
    </p:spTree>
    <p:extLst>
      <p:ext uri="{BB962C8B-B14F-4D97-AF65-F5344CB8AC3E}">
        <p14:creationId xmlns:p14="http://schemas.microsoft.com/office/powerpoint/2010/main" val="162228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5" grpId="0"/>
      <p:bldP spid="76" grpId="0"/>
      <p:bldP spid="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74686" y="511684"/>
            <a:ext cx="931173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AB, CD, GH, MN, NP: </a:t>
            </a:r>
          </a:p>
        </p:txBody>
      </p:sp>
      <p:sp>
        <p:nvSpPr>
          <p:cNvPr id="11" name="MH_Other_2">
            <a:extLst>
              <a:ext uri="{FF2B5EF4-FFF2-40B4-BE49-F238E27FC236}">
                <a16:creationId xmlns:a16="http://schemas.microsoft.com/office/drawing/2014/main" xmlns="" id="{6C38B6A4-EF08-49E1-B809-9812D148BB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7277" y="447140"/>
            <a:ext cx="614754" cy="61482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endParaRPr lang="zh-CN" altLang="en-US" sz="3200" b="1" dirty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4686" y="1072744"/>
            <a:ext cx="931173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Vẽ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dài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800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vở.</a:t>
            </a:r>
            <a:endParaRPr lang="en-US" sz="2800" dirty="0"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531" t="25951" r="36677" b="12304"/>
          <a:stretch/>
        </p:blipFill>
        <p:spPr>
          <a:xfrm>
            <a:off x="3401569" y="1695796"/>
            <a:ext cx="4279392" cy="516220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 rot="5400000">
            <a:off x="495131" y="4867065"/>
            <a:ext cx="5429265" cy="837774"/>
            <a:chOff x="3124978" y="3187211"/>
            <a:chExt cx="9742984" cy="591291"/>
          </a:xfrm>
        </p:grpSpPr>
        <p:sp>
          <p:nvSpPr>
            <p:cNvPr id="15" name="Rectangle 14"/>
            <p:cNvSpPr/>
            <p:nvPr/>
          </p:nvSpPr>
          <p:spPr>
            <a:xfrm>
              <a:off x="3196229" y="3187212"/>
              <a:ext cx="9480330" cy="59129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124978" y="3436499"/>
              <a:ext cx="1052634" cy="21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0cm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744372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345345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23474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497357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114787" y="3414690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661676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13055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897864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912912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484506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9515409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167885" y="3402000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0741714" y="3407198"/>
              <a:ext cx="815254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1312177" y="3407198"/>
              <a:ext cx="798260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14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11967945" y="3400719"/>
              <a:ext cx="900017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8922327" y="2202872"/>
            <a:ext cx="2424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AB = 12 cm</a:t>
            </a:r>
          </a:p>
        </p:txBody>
      </p:sp>
      <p:grpSp>
        <p:nvGrpSpPr>
          <p:cNvPr id="50" name="Group 49"/>
          <p:cNvGrpSpPr/>
          <p:nvPr/>
        </p:nvGrpSpPr>
        <p:grpSpPr>
          <a:xfrm rot="5400000">
            <a:off x="1939849" y="6194371"/>
            <a:ext cx="5429265" cy="837774"/>
            <a:chOff x="3124978" y="3187211"/>
            <a:chExt cx="9742984" cy="591291"/>
          </a:xfrm>
        </p:grpSpPr>
        <p:sp>
          <p:nvSpPr>
            <p:cNvPr id="51" name="Rectangle 50"/>
            <p:cNvSpPr/>
            <p:nvPr/>
          </p:nvSpPr>
          <p:spPr>
            <a:xfrm>
              <a:off x="3196230" y="3187212"/>
              <a:ext cx="9517331" cy="59129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3124978" y="3436499"/>
              <a:ext cx="1052634" cy="21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0cm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44372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345345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923474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497357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114787" y="3414690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661676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313055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897864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912912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484506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9515409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0167885" y="3402000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741714" y="3407198"/>
              <a:ext cx="815254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1312177" y="3407198"/>
              <a:ext cx="798260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14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1967945" y="3400719"/>
              <a:ext cx="900017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8922327" y="2819424"/>
            <a:ext cx="2424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CD </a:t>
            </a:r>
            <a:r>
              <a:rPr lang="en-US" sz="2800" b="1">
                <a:solidFill>
                  <a:srgbClr val="002060"/>
                </a:solidFill>
              </a:rPr>
              <a:t>=  8 </a:t>
            </a:r>
            <a:r>
              <a:rPr lang="en-US" sz="2800" b="1" dirty="0">
                <a:solidFill>
                  <a:srgbClr val="002060"/>
                </a:solidFill>
              </a:rPr>
              <a:t>cm</a:t>
            </a:r>
          </a:p>
        </p:txBody>
      </p:sp>
      <p:grpSp>
        <p:nvGrpSpPr>
          <p:cNvPr id="86" name="Group 85"/>
          <p:cNvGrpSpPr/>
          <p:nvPr/>
        </p:nvGrpSpPr>
        <p:grpSpPr>
          <a:xfrm rot="5400000">
            <a:off x="3189460" y="4871285"/>
            <a:ext cx="5429265" cy="837774"/>
            <a:chOff x="3124978" y="3187211"/>
            <a:chExt cx="9742984" cy="591291"/>
          </a:xfrm>
        </p:grpSpPr>
        <p:sp>
          <p:nvSpPr>
            <p:cNvPr id="87" name="Rectangle 86"/>
            <p:cNvSpPr/>
            <p:nvPr/>
          </p:nvSpPr>
          <p:spPr>
            <a:xfrm>
              <a:off x="3196230" y="3187212"/>
              <a:ext cx="9517331" cy="59129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8" name="Straight Connector 87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TextBox 103"/>
            <p:cNvSpPr txBox="1"/>
            <p:nvPr/>
          </p:nvSpPr>
          <p:spPr>
            <a:xfrm>
              <a:off x="3124978" y="3436499"/>
              <a:ext cx="1052634" cy="21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0cm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744372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4345345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923474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497357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6114787" y="3414690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6661676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313055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897864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8912912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8484506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9515409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0167885" y="3402000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0741714" y="3407198"/>
              <a:ext cx="815254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1312177" y="3407198"/>
              <a:ext cx="798260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14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TextBox 119"/>
            <p:cNvSpPr txBox="1"/>
            <p:nvPr/>
          </p:nvSpPr>
          <p:spPr>
            <a:xfrm>
              <a:off x="11967945" y="3400719"/>
              <a:ext cx="900017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</p:grpSp>
      <p:sp>
        <p:nvSpPr>
          <p:cNvPr id="121" name="TextBox 120"/>
          <p:cNvSpPr txBox="1"/>
          <p:nvPr/>
        </p:nvSpPr>
        <p:spPr>
          <a:xfrm>
            <a:off x="8922326" y="3387732"/>
            <a:ext cx="2424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GH =  </a:t>
            </a:r>
            <a:r>
              <a:rPr lang="en-US" sz="2800" b="1" dirty="0" smtClean="0">
                <a:solidFill>
                  <a:srgbClr val="002060"/>
                </a:solidFill>
              </a:rPr>
              <a:t>3 </a:t>
            </a:r>
            <a:r>
              <a:rPr lang="en-US" sz="2800" b="1" dirty="0">
                <a:solidFill>
                  <a:srgbClr val="002060"/>
                </a:solidFill>
              </a:rPr>
              <a:t>cm</a:t>
            </a:r>
          </a:p>
        </p:txBody>
      </p:sp>
      <p:grpSp>
        <p:nvGrpSpPr>
          <p:cNvPr id="122" name="Group 121"/>
          <p:cNvGrpSpPr/>
          <p:nvPr/>
        </p:nvGrpSpPr>
        <p:grpSpPr>
          <a:xfrm rot="2599810">
            <a:off x="4686879" y="3493377"/>
            <a:ext cx="5429265" cy="837774"/>
            <a:chOff x="3124978" y="3187211"/>
            <a:chExt cx="9742984" cy="591291"/>
          </a:xfrm>
        </p:grpSpPr>
        <p:sp>
          <p:nvSpPr>
            <p:cNvPr id="123" name="Rectangle 122"/>
            <p:cNvSpPr/>
            <p:nvPr/>
          </p:nvSpPr>
          <p:spPr>
            <a:xfrm>
              <a:off x="3196230" y="3187212"/>
              <a:ext cx="9517331" cy="59129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Connector 123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3124978" y="3436499"/>
              <a:ext cx="1052634" cy="21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0cm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3744372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4345345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4923474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5497357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6114787" y="3414690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661676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7313055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7897864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8912912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8484506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9515409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0167885" y="3402000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10741714" y="3407198"/>
              <a:ext cx="815254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11312177" y="3407198"/>
              <a:ext cx="798260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14</a:t>
              </a:r>
            </a:p>
          </p:txBody>
        </p:sp>
        <p:cxnSp>
          <p:nvCxnSpPr>
            <p:cNvPr id="155" name="Straight Connector 154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6" name="TextBox 155"/>
            <p:cNvSpPr txBox="1"/>
            <p:nvPr/>
          </p:nvSpPr>
          <p:spPr>
            <a:xfrm>
              <a:off x="11967945" y="3400719"/>
              <a:ext cx="900017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8936206" y="3983590"/>
            <a:ext cx="2424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MN </a:t>
            </a:r>
            <a:r>
              <a:rPr lang="en-US" sz="2800" b="1">
                <a:solidFill>
                  <a:srgbClr val="002060"/>
                </a:solidFill>
              </a:rPr>
              <a:t>= 7 </a:t>
            </a:r>
            <a:r>
              <a:rPr lang="en-US" sz="2800" b="1" dirty="0">
                <a:solidFill>
                  <a:srgbClr val="002060"/>
                </a:solidFill>
              </a:rPr>
              <a:t>cm</a:t>
            </a:r>
          </a:p>
        </p:txBody>
      </p:sp>
      <p:grpSp>
        <p:nvGrpSpPr>
          <p:cNvPr id="158" name="Group 157"/>
          <p:cNvGrpSpPr/>
          <p:nvPr/>
        </p:nvGrpSpPr>
        <p:grpSpPr>
          <a:xfrm rot="5400000">
            <a:off x="4349270" y="5529757"/>
            <a:ext cx="5429265" cy="837774"/>
            <a:chOff x="3124978" y="3187211"/>
            <a:chExt cx="9742984" cy="591291"/>
          </a:xfrm>
        </p:grpSpPr>
        <p:sp>
          <p:nvSpPr>
            <p:cNvPr id="159" name="Rectangle 158"/>
            <p:cNvSpPr/>
            <p:nvPr/>
          </p:nvSpPr>
          <p:spPr>
            <a:xfrm>
              <a:off x="3196230" y="3187212"/>
              <a:ext cx="9517331" cy="591290"/>
            </a:xfrm>
            <a:prstGeom prst="rect">
              <a:avLst/>
            </a:prstGeom>
            <a:solidFill>
              <a:srgbClr val="FF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0" name="Straight Connector 159"/>
            <p:cNvCxnSpPr/>
            <p:nvPr/>
          </p:nvCxnSpPr>
          <p:spPr>
            <a:xfrm>
              <a:off x="34107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>
              <a:off x="40050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40050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>
              <a:off x="45994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>
              <a:off x="519379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578815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63825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697687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757123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81655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87599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935431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994867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1054303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>
              <a:off x="11137392" y="3188896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1173175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6" name="TextBox 175"/>
            <p:cNvSpPr txBox="1"/>
            <p:nvPr/>
          </p:nvSpPr>
          <p:spPr>
            <a:xfrm>
              <a:off x="3124978" y="3436499"/>
              <a:ext cx="1052634" cy="21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0cm</a:t>
              </a: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3744372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4345345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4923474" y="3407199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497357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6114787" y="3414690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6661676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6</a:t>
              </a: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7313055" y="3412396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</a:t>
              </a: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7897864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8</a:t>
              </a: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8912912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</a:t>
              </a:r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8484506" y="3407198"/>
              <a:ext cx="397363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9515409" y="3407198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11</a:t>
              </a: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10167885" y="3402000"/>
              <a:ext cx="793042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12</a:t>
              </a:r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10741714" y="3407198"/>
              <a:ext cx="815254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13</a:t>
              </a:r>
            </a:p>
          </p:txBody>
        </p:sp>
        <p:sp>
          <p:nvSpPr>
            <p:cNvPr id="190" name="TextBox 189"/>
            <p:cNvSpPr txBox="1"/>
            <p:nvPr/>
          </p:nvSpPr>
          <p:spPr>
            <a:xfrm>
              <a:off x="11312177" y="3407198"/>
              <a:ext cx="798260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14</a:t>
              </a: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12326112" y="3187211"/>
              <a:ext cx="0" cy="2218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2" name="TextBox 191"/>
            <p:cNvSpPr txBox="1"/>
            <p:nvPr/>
          </p:nvSpPr>
          <p:spPr>
            <a:xfrm>
              <a:off x="11967945" y="3400719"/>
              <a:ext cx="900017" cy="2380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15</a:t>
              </a:r>
            </a:p>
          </p:txBody>
        </p:sp>
      </p:grpSp>
      <p:sp>
        <p:nvSpPr>
          <p:cNvPr id="193" name="TextBox 192"/>
          <p:cNvSpPr txBox="1"/>
          <p:nvPr/>
        </p:nvSpPr>
        <p:spPr>
          <a:xfrm>
            <a:off x="8959855" y="4547677"/>
            <a:ext cx="2424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NP </a:t>
            </a:r>
            <a:r>
              <a:rPr lang="en-US" sz="2800" b="1">
                <a:solidFill>
                  <a:srgbClr val="002060"/>
                </a:solidFill>
              </a:rPr>
              <a:t>=  10 </a:t>
            </a:r>
            <a:r>
              <a:rPr lang="en-US" sz="2800" b="1" dirty="0">
                <a:solidFill>
                  <a:srgbClr val="002060"/>
                </a:solidFill>
              </a:rPr>
              <a:t>cm</a:t>
            </a:r>
          </a:p>
        </p:txBody>
      </p:sp>
    </p:spTree>
    <p:extLst>
      <p:ext uri="{BB962C8B-B14F-4D97-AF65-F5344CB8AC3E}">
        <p14:creationId xmlns:p14="http://schemas.microsoft.com/office/powerpoint/2010/main" val="350252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85" grpId="0"/>
      <p:bldP spid="121" grpId="0"/>
      <p:bldP spid="157" grpId="0"/>
      <p:bldP spid="1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146778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3017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 27: </a:t>
            </a: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Vẽ đoạn thẳng ( Tiết 2)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7CD1A59-A82F-40F3-9066-B41C5BA4982C}"/>
              </a:ext>
            </a:extLst>
          </p:cNvPr>
          <p:cNvSpPr txBox="1"/>
          <p:nvPr/>
        </p:nvSpPr>
        <p:spPr>
          <a:xfrm>
            <a:off x="2479141" y="2193326"/>
            <a:ext cx="3435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3 ( tr 109)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8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5729755" y="389687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5 tr 60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102 + 103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310480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Trò chơi của bố.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416675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  <p:bldP spid="8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502174611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1F1F1F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454</Words>
  <Application>Microsoft Office PowerPoint</Application>
  <PresentationFormat>Custom</PresentationFormat>
  <Paragraphs>209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Office 主题​​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Admin</cp:lastModifiedBy>
  <cp:revision>54</cp:revision>
  <dcterms:created xsi:type="dcterms:W3CDTF">2021-06-08T07:59:58Z</dcterms:created>
  <dcterms:modified xsi:type="dcterms:W3CDTF">2022-12-07T13:28:40Z</dcterms:modified>
</cp:coreProperties>
</file>