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4" r:id="rId2"/>
    <p:sldMasterId id="2147483696" r:id="rId3"/>
    <p:sldMasterId id="2147483708" r:id="rId4"/>
    <p:sldMasterId id="2147483672" r:id="rId5"/>
  </p:sldMasterIdLst>
  <p:notesMasterIdLst>
    <p:notesMasterId r:id="rId25"/>
  </p:notesMasterIdLst>
  <p:sldIdLst>
    <p:sldId id="294" r:id="rId6"/>
    <p:sldId id="295" r:id="rId7"/>
    <p:sldId id="260" r:id="rId8"/>
    <p:sldId id="284" r:id="rId9"/>
    <p:sldId id="285" r:id="rId10"/>
    <p:sldId id="291" r:id="rId11"/>
    <p:sldId id="292" r:id="rId12"/>
    <p:sldId id="293" r:id="rId13"/>
    <p:sldId id="273" r:id="rId14"/>
    <p:sldId id="274" r:id="rId15"/>
    <p:sldId id="275" r:id="rId16"/>
    <p:sldId id="262" r:id="rId17"/>
    <p:sldId id="276" r:id="rId18"/>
    <p:sldId id="277" r:id="rId19"/>
    <p:sldId id="278" r:id="rId20"/>
    <p:sldId id="279" r:id="rId21"/>
    <p:sldId id="280" r:id="rId22"/>
    <p:sldId id="281" r:id="rId23"/>
    <p:sldId id="272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55" autoAdjust="0"/>
    <p:restoredTop sz="94660"/>
  </p:normalViewPr>
  <p:slideViewPr>
    <p:cSldViewPr snapToGrid="0">
      <p:cViewPr>
        <p:scale>
          <a:sx n="40" d="100"/>
          <a:sy n="40" d="100"/>
        </p:scale>
        <p:origin x="1008" y="7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A3CC60-72EF-41EE-90C0-6EAFAE1861FF}" type="datetimeFigureOut">
              <a:rPr lang="en-US" smtClean="0"/>
              <a:t>9/11/2022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9B1B8B-1460-4752-BC66-0C8A25EFFF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80085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Click vào</a:t>
            </a:r>
            <a:r>
              <a:rPr lang="en-US" baseline="0"/>
              <a:t> cây ở góc để đi tới bài học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44AB91-A8C2-45A2-A8DC-9C24C78B8DE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181338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pic>
        <p:nvPicPr>
          <p:cNvPr id="7" name="图片 6" descr="开学季海报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7145" y="-21590"/>
            <a:ext cx="12218035" cy="6833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73901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2022/9/11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4790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2022/9/11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818991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DB6CA5-D7FA-66B4-0C8F-91945990564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E634DB2-7905-70C8-F29C-156FE4580F5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B6FD1E-870F-2962-79E2-09483F7C45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DC1D2E-36A4-4B73-B5A1-6201CD8F41F9}" type="datetimeFigureOut">
              <a:rPr lang="en-GB" smtClean="0"/>
              <a:t>11/09/2022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68F2B3-E330-F51C-247F-F7E8564956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B145CC-5690-BFFC-BD62-522266EA42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FFFEB-9579-4949-927B-7146764D36C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83971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727A9D-E3D5-DFCC-3116-8212CB56A1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192E50-2D73-23B6-6357-CA07138E7C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E2307A-D7DA-B061-3A4C-048AF83B38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DC1D2E-36A4-4B73-B5A1-6201CD8F41F9}" type="datetimeFigureOut">
              <a:rPr lang="en-GB" smtClean="0"/>
              <a:t>11/09/2022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EE3BD8-DCA9-1923-7A5E-FDCC48C38F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44A6C6-A7A8-71FB-7FA0-040B734D47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FFFEB-9579-4949-927B-7146764D36C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628915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A4C110-877D-1E50-EB9D-00B993BA25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7D94ED-50D0-45BC-B636-5548C5D65F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E33805-2009-ED16-9F9F-D51E027E4B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DC1D2E-36A4-4B73-B5A1-6201CD8F41F9}" type="datetimeFigureOut">
              <a:rPr lang="en-GB" smtClean="0"/>
              <a:t>11/09/2022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44EA31-39D7-7A19-62FA-B6EF5664F4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BC1AEF-1464-1A5F-52E0-7F418D4075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FFFEB-9579-4949-927B-7146764D36C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506177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26BFF7-A416-ABA4-8A5E-ECA0FAF258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94BC2C-E485-B30B-B166-C970C53192A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AF7D197-B485-3B4C-2D89-7C19B4FC06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3B9E0D7-B37C-825B-1ABD-B511D2D589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DC1D2E-36A4-4B73-B5A1-6201CD8F41F9}" type="datetimeFigureOut">
              <a:rPr lang="en-GB" smtClean="0"/>
              <a:t>11/09/2022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2E7C4CD-F88F-611D-4D5B-A6D4E18FC3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813BE13-F8B6-1E52-1712-18746A0831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FFFEB-9579-4949-927B-7146764D36C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341323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3F4F61-B836-C96A-BF60-2778231244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9AFC140-1D20-22CA-E2F0-B13DB76F3D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87D7B72-B64B-862F-DBCD-C0D29D9CDD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7A671CD-FAA9-1DC0-A29E-07248533CE8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F1B2C37-6210-8FC5-8990-D90D97FFEC6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AFE4EF1-E6C3-9864-26DE-D925CD68BC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DC1D2E-36A4-4B73-B5A1-6201CD8F41F9}" type="datetimeFigureOut">
              <a:rPr lang="en-GB" smtClean="0"/>
              <a:t>11/09/2022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689CB3E-AD17-356E-18B7-1C42E979DF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8F49060-2840-0E06-6BE4-2482696C86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FFFEB-9579-4949-927B-7146764D36C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032264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652481-6477-91F3-3AC0-26E22C2D68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BE6E74F-ABD4-1074-110F-7D9A320AF7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DC1D2E-36A4-4B73-B5A1-6201CD8F41F9}" type="datetimeFigureOut">
              <a:rPr lang="en-GB" smtClean="0"/>
              <a:t>11/09/2022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37CA272-A2C2-408F-24DC-A73DA171B0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B4DA2C0-A72B-88A7-2672-524A00EECD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FFFEB-9579-4949-927B-7146764D36C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767273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1094E50-F255-3032-C6C7-14144BB42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DC1D2E-36A4-4B73-B5A1-6201CD8F41F9}" type="datetimeFigureOut">
              <a:rPr lang="en-GB" smtClean="0"/>
              <a:t>11/09/2022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0D0F301-0A8C-BE05-D48C-455BE35B11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597F017-B9BE-DFE5-98E7-ED0CC977D0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FFFEB-9579-4949-927B-7146764D36C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416527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65F017-9BFC-E06C-45ED-A574B9C5E4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6E6BBD-E917-ECC1-9C8E-735416E6A1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F6B278F-8D69-FE03-9C4E-3678CC5A2EC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937984D-013E-1A3E-79CF-61BD8B887E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DC1D2E-36A4-4B73-B5A1-6201CD8F41F9}" type="datetimeFigureOut">
              <a:rPr lang="en-GB" smtClean="0"/>
              <a:t>11/09/2022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8B6FB5C-9B1D-CE34-2A09-06E04002E4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0D487C0-5383-C53D-7C90-33D50DC66F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FFFEB-9579-4949-927B-7146764D36C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38493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2022/9/11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7" name="图片 6" descr="开学季海报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7145" y="-21590"/>
            <a:ext cx="12218035" cy="6833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503808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25FF22-3E56-9BEF-23C9-4DE462265B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4412C50-85E3-E95A-D0CF-DCC4C67EB2E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777EBC-2D5D-C9F3-978E-56FE165982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16EC31E-C49D-EDA0-F613-84EF1626F8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DC1D2E-36A4-4B73-B5A1-6201CD8F41F9}" type="datetimeFigureOut">
              <a:rPr lang="en-GB" smtClean="0"/>
              <a:t>11/09/2022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A2BC486-4F90-80D2-E266-C422D63993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B321EA7-63C2-B708-4540-B8E86F5B8E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FFFEB-9579-4949-927B-7146764D36C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1361603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5C5530-1EFE-A608-C64B-F84539E8EC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D908C90-FF65-1B11-70A0-20736F9CF30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4305B8-3BE1-DE80-C778-176F6EEBAA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DC1D2E-36A4-4B73-B5A1-6201CD8F41F9}" type="datetimeFigureOut">
              <a:rPr lang="en-GB" smtClean="0"/>
              <a:t>11/09/2022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DB19CB-8C7C-F7F1-104B-5B7849FCD8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143A817-BA27-FBA6-4B6E-3579E4D32C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FFFEB-9579-4949-927B-7146764D36C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452748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DC6F4FE-2A1E-5A64-4624-A6434A0CFEE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0673DDA-5841-0DAC-D256-2FDFEB80E55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569243-CF6B-2D5A-1708-E21062C0B9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DC1D2E-36A4-4B73-B5A1-6201CD8F41F9}" type="datetimeFigureOut">
              <a:rPr lang="en-GB" smtClean="0"/>
              <a:t>11/09/2022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12BC2-D691-421B-9955-9989423EB0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708466-9683-B16E-0B3E-48E32A3EC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FFFEB-9579-4949-927B-7146764D36C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553198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788DFD-505C-1DF3-B928-E55ACB09F3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9DA86AE-2A71-CE2F-47C1-9E54C6E6611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50F593-BCA2-0A7B-D448-12645DD7FF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CFA47-2DB0-4FDC-9C4B-60A2263AE138}" type="datetimeFigureOut">
              <a:rPr lang="en-GB" smtClean="0"/>
              <a:t>11/09/2022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80D464-C84C-4A59-DB9E-8CF48524D1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70E0CE-18FB-82FC-8183-9FCCB86F09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3B866-8CC5-4FD5-9BBA-4C302AE0E3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422375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0C38D4-4F0F-0537-B9B6-FA47BE87F6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DD0727-57CE-D05A-A9B3-4422F956DB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C25248-6F70-2855-E1BE-F4767BF2F3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CFA47-2DB0-4FDC-9C4B-60A2263AE138}" type="datetimeFigureOut">
              <a:rPr lang="en-GB" smtClean="0"/>
              <a:t>11/09/2022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71ECC5-D178-D4B1-54A5-E8E6D9AE7C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D6994E-4C33-984E-0FE9-9428244EBE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3B866-8CC5-4FD5-9BBA-4C302AE0E3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515223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736687-BD51-46F2-A105-EEA906B4D6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2DC670-C990-6984-6C6A-B7D61DBCAE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F55070-F36A-89C3-B26E-9023FF55B7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CFA47-2DB0-4FDC-9C4B-60A2263AE138}" type="datetimeFigureOut">
              <a:rPr lang="en-GB" smtClean="0"/>
              <a:t>11/09/2022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A4EA5D-812A-4297-E1D2-D7F03C6EE9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72EF8A-6B08-C893-2D27-7750B3B3E0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3B866-8CC5-4FD5-9BBA-4C302AE0E3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6246703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AB41A8-BAAE-32C8-4A51-7D8F3C6759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DCA2DF-5C82-7758-E58F-9B972A001EB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72BE210-D8F9-8306-63E3-8F9F3DC17C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26537F2-A532-DAD0-1AD1-718F6EB53E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CFA47-2DB0-4FDC-9C4B-60A2263AE138}" type="datetimeFigureOut">
              <a:rPr lang="en-GB" smtClean="0"/>
              <a:t>11/09/2022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85A16B9-C926-9468-FF83-813F97C1F2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CC3E48A-B4FD-56E4-4AE7-E66AEF89F8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3B866-8CC5-4FD5-9BBA-4C302AE0E3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37694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EC3E81-F1C5-501E-C901-0DF31324CC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A8538D1-66B8-F064-2609-CBF381FE47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424B91F-89D1-F1D1-DF92-8B0140F52B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E171391-742B-2546-389C-ADAA23A5C07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B165A6C-F368-F5D0-2BE8-97E4C01043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871471D-DA3C-0E68-DB8B-718DD2A2C2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CFA47-2DB0-4FDC-9C4B-60A2263AE138}" type="datetimeFigureOut">
              <a:rPr lang="en-GB" smtClean="0"/>
              <a:t>11/09/2022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84C93C9-4170-508B-97CA-6BBE6C5A3C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396CDDA-CA22-3C74-4639-544443577E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3B866-8CC5-4FD5-9BBA-4C302AE0E3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163592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E93E0C-4ADE-6B82-EEA7-1EEDD47228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7505410-F607-983B-065A-4AB38227EF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CFA47-2DB0-4FDC-9C4B-60A2263AE138}" type="datetimeFigureOut">
              <a:rPr lang="en-GB" smtClean="0"/>
              <a:t>11/09/2022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F5F9D03-9B13-DA9D-13FB-B567F7008C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12B8ACD-4CD1-818A-A1CD-6D2D73750D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3B866-8CC5-4FD5-9BBA-4C302AE0E3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107240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3D03864-B2BA-050D-6270-A1A85CBE36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CFA47-2DB0-4FDC-9C4B-60A2263AE138}" type="datetimeFigureOut">
              <a:rPr lang="en-GB" smtClean="0"/>
              <a:t>11/09/2022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647BF56-D7DC-C824-D6D4-AE5A0BF3EB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50EA9C7-D524-D928-03BF-6D77F01BA1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3B866-8CC5-4FD5-9BBA-4C302AE0E3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42317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2022/9/11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1558443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5BC611-6C13-0600-AF88-94D721F4F7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05FDDE-52DE-DFB9-3CD1-718EF8123F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AFFF102-4362-1141-3485-6108D77340B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E4519E7-5129-C56A-738A-D7B0FD1091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CFA47-2DB0-4FDC-9C4B-60A2263AE138}" type="datetimeFigureOut">
              <a:rPr lang="en-GB" smtClean="0"/>
              <a:t>11/09/2022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B28CEE7-2FB0-E4F9-489E-E71079DD53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28FCEB6-B709-9ABD-B463-68C8012F37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3B866-8CC5-4FD5-9BBA-4C302AE0E3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83124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3271FF-51CD-E95A-CC4B-460E17FFF2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219CD07-070F-78CE-9EC4-9BC6F7E8804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C1F6B92-7BEB-7B7B-BE46-00DE471517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BA936AA-EE00-E91E-ED9D-DE12467720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CFA47-2DB0-4FDC-9C4B-60A2263AE138}" type="datetimeFigureOut">
              <a:rPr lang="en-GB" smtClean="0"/>
              <a:t>11/09/2022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ED5F240-30F9-4C4D-89BA-F5F7BED1EC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9F5D1CF-2109-9056-7EB5-6ACF3CA604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3B866-8CC5-4FD5-9BBA-4C302AE0E3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744691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026959-72E9-7BBB-F1D3-BBE725B4E4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5B32186-A6E3-5897-4F7E-176B9808913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BE2023-D665-55AF-FE19-9CC8213040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CFA47-2DB0-4FDC-9C4B-60A2263AE138}" type="datetimeFigureOut">
              <a:rPr lang="en-GB" smtClean="0"/>
              <a:t>11/09/2022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BF1D0C-FF27-BD2D-6828-0A55984617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90DC19-BE11-7B01-B8FE-231F1D8A3B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3B866-8CC5-4FD5-9BBA-4C302AE0E3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223697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D585908-01AC-D0B1-ACFD-40D19B5899E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FB7BBA7-6DFC-62AE-923D-F8FF6CA9404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7C7A03-9A0C-CE7E-FC02-F9AF168563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CFA47-2DB0-4FDC-9C4B-60A2263AE138}" type="datetimeFigureOut">
              <a:rPr lang="en-GB" smtClean="0"/>
              <a:t>11/09/2022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B8150F-CBFD-03D6-356A-AA1945305D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F04734-7D2F-4581-55F9-0C4E872B69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3B866-8CC5-4FD5-9BBA-4C302AE0E3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8901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43018E-F093-140D-96AA-C87E01FB9C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770B88A-1464-C83F-6B57-D5C553FE3D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6AD6AD-405B-D1FD-429B-FCD1161D32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A907C-2228-4CC5-9E87-2F459E88702A}" type="datetimeFigureOut">
              <a:rPr lang="en-GB" smtClean="0"/>
              <a:t>11/09/2022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B45379-0123-8828-A15B-27DDC0BDB3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5B6DE0-8F88-DDE2-DEEC-92F066217A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744F2-1FAD-4AEC-B26D-A3C76401214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370054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43DDE1-CA99-DA95-F229-DD8AECC24C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892083-5818-0DB7-7BF9-294FF3C715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609C15-0CFC-287E-4B5F-C71F0E85E1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A907C-2228-4CC5-9E87-2F459E88702A}" type="datetimeFigureOut">
              <a:rPr lang="en-GB" smtClean="0"/>
              <a:t>11/09/2022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6B740B-9F46-C647-616A-C87D454DF4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C3D54A-84B2-3CD9-8804-7B9DD746B6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744F2-1FAD-4AEC-B26D-A3C76401214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92396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66B72D-B78E-104B-CAB5-56192988FE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2F85DA-71DE-0DED-EF39-343E44BCEA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62F38B-1AD2-D1D2-FBD9-5A58ED0DF9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A907C-2228-4CC5-9E87-2F459E88702A}" type="datetimeFigureOut">
              <a:rPr lang="en-GB" smtClean="0"/>
              <a:t>11/09/2022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3817C9-A179-D1FA-DDA7-7B4E39850E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140EA3-6B28-AA0B-6CB8-CCB8FAFE97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744F2-1FAD-4AEC-B26D-A3C76401214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751325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8F30EA-A6E8-65AC-02C8-62AF2552CA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C347B2-108D-2AF8-8435-47AC6E5D044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50F3EEE-DD1F-409B-83AF-4D082066AB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39099DA-8FDD-E691-8FFB-DC5AE6A068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A907C-2228-4CC5-9E87-2F459E88702A}" type="datetimeFigureOut">
              <a:rPr lang="en-GB" smtClean="0"/>
              <a:t>11/09/2022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9D7B3C8-F3FB-3631-C73D-2B4F695814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D0D7DC6-2AE1-F359-2D11-F8C6257211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744F2-1FAD-4AEC-B26D-A3C76401214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108657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D7CD16-EC58-152D-FF45-ACCBF1C860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942DA05-85F0-A982-8A4B-099C44F6CC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89016A1-C565-EB87-E498-1D4EA69437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8B58872-AFA4-4E2E-F554-90A4EAFA395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FE4CB01-961B-E763-29B3-DBC5380A4A4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986FE3E-ACC8-81EA-E482-C0F9C89534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A907C-2228-4CC5-9E87-2F459E88702A}" type="datetimeFigureOut">
              <a:rPr lang="en-GB" smtClean="0"/>
              <a:t>11/09/2022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5CBB7AE-B940-4057-D24B-B0A0EA1D48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1311A15-3105-1F75-B6B4-2AFB5FD485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744F2-1FAD-4AEC-B26D-A3C76401214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934358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70EBD2-8DC9-5AF5-9909-06F66AC85B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3E69C53-61DC-666C-B850-1DEE8030E0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A907C-2228-4CC5-9E87-2F459E88702A}" type="datetimeFigureOut">
              <a:rPr lang="en-GB" smtClean="0"/>
              <a:t>11/09/2022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9894213-64C5-4D8B-FBC4-308C1CDB74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E058251-FFAD-C1E9-E2AD-A1412A671F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744F2-1FAD-4AEC-B26D-A3C76401214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59442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2022/9/11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6828635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8616646-25BB-6BC5-2085-90A3D59E8E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A907C-2228-4CC5-9E87-2F459E88702A}" type="datetimeFigureOut">
              <a:rPr lang="en-GB" smtClean="0"/>
              <a:t>11/09/2022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5ED91ED-AB8F-BD9A-C6CB-DB964E4C1F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77E32B5-6018-9490-0752-AB159BC94E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744F2-1FAD-4AEC-B26D-A3C76401214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412729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591188-7979-9F5D-619A-3556DA87E4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3F08F7-0242-E6F0-D9B0-F29F780A6A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5791A3F-2216-C8E3-E0EA-21E9BA219C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D87DE63-A431-ADDF-1186-548F93870D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A907C-2228-4CC5-9E87-2F459E88702A}" type="datetimeFigureOut">
              <a:rPr lang="en-GB" smtClean="0"/>
              <a:t>11/09/2022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E6D2E00-5845-3E06-E5A3-55CB1FA754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6DDC4A6-1C8A-DDA0-E352-193368E3F6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744F2-1FAD-4AEC-B26D-A3C76401214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509412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5AFB0A-9EED-DBFD-B914-2EC0899794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3D3FEE8-7450-22FD-53CF-0496C9F7338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B745888-63F1-9B19-AF7E-AF4ECF2902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24C16FE-B25C-7D77-3105-5EC8C99F75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A907C-2228-4CC5-9E87-2F459E88702A}" type="datetimeFigureOut">
              <a:rPr lang="en-GB" smtClean="0"/>
              <a:t>11/09/2022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1C9BC77-D1EF-704F-FA92-4E06B10481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B191140-FABC-6700-443D-2B1F4CF7BE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744F2-1FAD-4AEC-B26D-A3C76401214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54991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3C9692-70C7-3D7E-3ACE-4D38430CF8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E490120-B4C4-2AF4-53C7-4D842FD37BE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FB0F92-7C84-AB59-D98E-D1847663E0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A907C-2228-4CC5-9E87-2F459E88702A}" type="datetimeFigureOut">
              <a:rPr lang="en-GB" smtClean="0"/>
              <a:t>11/09/2022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675DE6-6D4A-02FF-6FC7-39B8624CEA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0787EB-5C09-87AB-5E19-101567EFAE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744F2-1FAD-4AEC-B26D-A3C76401214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234420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93153ED-8717-5774-7976-140D166BFF9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1ABA4A2-3498-5D1B-D7DD-6EE72A397CB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F4F13A-577B-D3B4-3D67-C57BEED61D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A907C-2228-4CC5-9E87-2F459E88702A}" type="datetimeFigureOut">
              <a:rPr lang="en-GB" smtClean="0"/>
              <a:t>11/09/2022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0CE7C3-9D83-E852-08C1-83C834737E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0A1A79-C2D8-43A0-66CF-A4DAE51AA3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744F2-1FAD-4AEC-B26D-A3C76401214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368671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7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1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78667-E865-4580-9C06-63F58C228D5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1660D-545C-43B4-9EFF-D115F1D4A35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940810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78667-E865-4580-9C06-63F58C228D5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1660D-545C-43B4-9EFF-D115F1D4A35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145864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2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78667-E865-4580-9C06-63F58C228D5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1660D-545C-43B4-9EFF-D115F1D4A35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7199690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0684" y="1600202"/>
            <a:ext cx="71945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08433" y="1600202"/>
            <a:ext cx="7196667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78667-E865-4580-9C06-63F58C228D5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1660D-545C-43B4-9EFF-D115F1D4A35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1615750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78667-E865-4580-9C06-63F58C228D5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1660D-545C-43B4-9EFF-D115F1D4A35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23399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2022/9/11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48201327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78667-E865-4580-9C06-63F58C228D5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1660D-545C-43B4-9EFF-D115F1D4A35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249580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78667-E865-4580-9C06-63F58C228D5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1660D-545C-43B4-9EFF-D115F1D4A35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8718387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4" y="273052"/>
            <a:ext cx="6815666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78667-E865-4580-9C06-63F58C228D5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1660D-545C-43B4-9EFF-D115F1D4A35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838653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8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8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8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78667-E865-4580-9C06-63F58C228D5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1660D-545C-43B4-9EFF-D115F1D4A35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0070783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78667-E865-4580-9C06-63F58C228D5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1660D-545C-43B4-9EFF-D115F1D4A35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9820460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758084" y="274640"/>
            <a:ext cx="3647016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0684" y="274640"/>
            <a:ext cx="107442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78667-E865-4580-9C06-63F58C228D5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1660D-545C-43B4-9EFF-D115F1D4A35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62029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2022/9/11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275498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2022/9/11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720103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2022/9/11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448140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2022/9/11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735235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2022/9/11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452516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CFD25F2-C206-94C9-9299-D9E83D6E85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60461BB-6326-45D7-C24B-E4963805FE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CA5742-3EC6-7934-B162-6EE7B63F5AC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DC1D2E-36A4-4B73-B5A1-6201CD8F41F9}" type="datetimeFigureOut">
              <a:rPr lang="en-GB" smtClean="0"/>
              <a:t>11/09/2022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30FDB2-74DE-B6C7-16E0-25C3DADFB01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D6002C-C644-8726-3267-66600D287D6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CFFFEB-9579-4949-927B-7146764D36C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67895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DE46932-B848-EFF5-D18A-A9686E817C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A2048C1-5203-8347-182D-3E82FDA1FE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58FAD3-58EC-BBBA-1349-E27A7148A0C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ECFA47-2DB0-4FDC-9C4B-60A2263AE138}" type="datetimeFigureOut">
              <a:rPr lang="en-GB" smtClean="0"/>
              <a:t>11/09/2022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5E1524-B022-0B7C-F385-03DDDF83B80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2090DA-4B17-3B2C-BAC1-295661C5677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53B866-8CC5-4FD5-9BBA-4C302AE0E3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24514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CE1B28E-1DFF-4C27-77A8-1E8C8139A7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3EE801-0C0B-DBAD-E2CE-DCBFD3276F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B5CB6C-3CCC-7699-E965-7EF1DC1F103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9A907C-2228-4CC5-9E87-2F459E88702A}" type="datetimeFigureOut">
              <a:rPr lang="en-GB" smtClean="0"/>
              <a:t>11/09/2022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28FD2D-FBA1-01EE-8520-C707A2A0291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A70778-5D0F-E1B3-FF28-A9E0FC9F6C7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F744F2-1FAD-4AEC-B26D-A3C76401214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994281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2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B78667-E865-4580-9C06-63F58C228D5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1" y="6356352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01660D-545C-43B4-9EFF-D115F1D4A35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2321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1.wdp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5" Type="http://schemas.microsoft.com/office/2007/relationships/hdphoto" Target="../media/hdphoto12.wdp"/><Relationship Id="rId4" Type="http://schemas.openxmlformats.org/officeDocument/2006/relationships/image" Target="../media/image22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13.wdp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5" Type="http://schemas.microsoft.com/office/2007/relationships/hdphoto" Target="../media/hdphoto14.wdp"/><Relationship Id="rId4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3" Type="http://schemas.microsoft.com/office/2007/relationships/hdphoto" Target="../media/hdphoto2.wdp"/><Relationship Id="rId7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microsoft.com/office/2007/relationships/hdphoto" Target="../media/hdphoto3.wdp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2.png"/><Relationship Id="rId3" Type="http://schemas.openxmlformats.org/officeDocument/2006/relationships/image" Target="../media/image8.png"/><Relationship Id="rId7" Type="http://schemas.openxmlformats.org/officeDocument/2006/relationships/slide" Target="slide4.xml"/><Relationship Id="rId12" Type="http://schemas.openxmlformats.org/officeDocument/2006/relationships/slide" Target="slide6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1.xml"/><Relationship Id="rId6" Type="http://schemas.microsoft.com/office/2007/relationships/hdphoto" Target="../media/hdphoto6.wdp"/><Relationship Id="rId11" Type="http://schemas.openxmlformats.org/officeDocument/2006/relationships/slide" Target="slide7.xml"/><Relationship Id="rId5" Type="http://schemas.openxmlformats.org/officeDocument/2006/relationships/image" Target="../media/image10.png"/><Relationship Id="rId10" Type="http://schemas.openxmlformats.org/officeDocument/2006/relationships/slide" Target="slide8.xml"/><Relationship Id="rId4" Type="http://schemas.openxmlformats.org/officeDocument/2006/relationships/image" Target="../media/image9.png"/><Relationship Id="rId9" Type="http://schemas.openxmlformats.org/officeDocument/2006/relationships/slide" Target="slide5.xml"/><Relationship Id="rId1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51.xml"/><Relationship Id="rId5" Type="http://schemas.microsoft.com/office/2007/relationships/hdphoto" Target="../media/hdphoto7.wdp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51.xml"/><Relationship Id="rId5" Type="http://schemas.microsoft.com/office/2007/relationships/hdphoto" Target="../media/hdphoto7.wdp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51.xml"/><Relationship Id="rId5" Type="http://schemas.microsoft.com/office/2007/relationships/hdphoto" Target="../media/hdphoto7.wdp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51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5" Type="http://schemas.microsoft.com/office/2007/relationships/hdphoto" Target="../media/hdphoto9.wdp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52" b="100000" l="0" r="100000">
                        <a14:foregroundMark x1="25217" y1="21509" x2="25217" y2="21509"/>
                        <a14:foregroundMark x1="59047" y1="10314" x2="65063" y2="18994"/>
                        <a14:foregroundMark x1="67902" y1="8176" x2="68239" y2="14088"/>
                        <a14:foregroundMark x1="78826" y1="5157" x2="75072" y2="1434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77523" y="3029599"/>
            <a:ext cx="13392296" cy="5121800"/>
          </a:xfrm>
        </p:spPr>
      </p:pic>
      <p:sp>
        <p:nvSpPr>
          <p:cNvPr id="5" name="文本框 3">
            <a:extLst>
              <a:ext uri="{FF2B5EF4-FFF2-40B4-BE49-F238E27FC236}">
                <a16:creationId xmlns:a16="http://schemas.microsoft.com/office/drawing/2014/main" id="{F802302E-EEB4-42ED-A8FE-D47339FC104D}"/>
              </a:ext>
            </a:extLst>
          </p:cNvPr>
          <p:cNvSpPr txBox="1"/>
          <p:nvPr/>
        </p:nvSpPr>
        <p:spPr>
          <a:xfrm>
            <a:off x="8774946" y="3665742"/>
            <a:ext cx="3075984" cy="851297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400" b="1" i="0" u="none" strike="noStrike" kern="1200" cap="none" spc="0" normalizeH="0" baseline="0" noProof="0" dirty="0">
                <a:ln>
                  <a:solidFill>
                    <a:prstClr val="white"/>
                  </a:solidFill>
                </a:ln>
                <a:solidFill>
                  <a:srgbClr val="0083C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#9Slide07 Crocante" panose="02000000000000000000" pitchFamily="2" charset="0"/>
                <a:ea typeface="站酷快乐体2016修订版" panose="02010600030101010101" charset="-122"/>
                <a:cs typeface="+mn-cs"/>
              </a:rPr>
              <a:t>TrANG</a:t>
            </a:r>
            <a:r>
              <a:rPr kumimoji="0" lang="en-US" altLang="zh-CN" sz="4400" b="1" i="0" u="none" strike="noStrike" kern="1200" cap="none" spc="0" normalizeH="0" noProof="0" dirty="0">
                <a:ln>
                  <a:solidFill>
                    <a:prstClr val="white"/>
                  </a:solidFill>
                </a:ln>
                <a:solidFill>
                  <a:srgbClr val="0083C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#9Slide07 Crocante" panose="02000000000000000000" pitchFamily="2" charset="0"/>
                <a:ea typeface="站酷快乐体2016修订版" panose="02010600030101010101" charset="-122"/>
                <a:cs typeface="+mn-cs"/>
              </a:rPr>
              <a:t> 8</a:t>
            </a:r>
            <a:endParaRPr kumimoji="0" lang="zh-CN" altLang="en-US" sz="4400" b="1" i="0" u="none" strike="noStrike" kern="1200" cap="none" spc="0" normalizeH="0" baseline="0" noProof="0" dirty="0">
              <a:ln>
                <a:solidFill>
                  <a:prstClr val="white"/>
                </a:solidFill>
              </a:ln>
              <a:solidFill>
                <a:srgbClr val="0083CE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#9Slide07 Crocante" panose="02000000000000000000" pitchFamily="2" charset="0"/>
              <a:ea typeface="站酷快乐体2016修订版" panose="02010600030101010101" charset="-122"/>
              <a:cs typeface="+mn-cs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709450" y="541810"/>
            <a:ext cx="6618351" cy="31239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>
              <a:spcBef>
                <a:spcPts val="600"/>
              </a:spcBef>
            </a:pPr>
            <a:r>
              <a:rPr lang="en-US" sz="96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rgbClr val="92D050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SVN-Adam Gorry" panose="02040603050506020204" pitchFamily="18" charset="0"/>
                <a:ea typeface="Kids" pitchFamily="2" charset="0"/>
                <a:cs typeface="Arial" pitchFamily="34" charset="0"/>
              </a:rPr>
              <a:t>CÁC SỐ CÓ </a:t>
            </a:r>
          </a:p>
          <a:p>
            <a:pPr algn="ctr">
              <a:spcBef>
                <a:spcPts val="600"/>
              </a:spcBef>
            </a:pPr>
            <a:r>
              <a:rPr lang="en-US" sz="96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rgbClr val="92D050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SVN-Adam Gorry" panose="02040603050506020204" pitchFamily="18" charset="0"/>
                <a:ea typeface="Kids" pitchFamily="2" charset="0"/>
                <a:cs typeface="Arial" pitchFamily="34" charset="0"/>
              </a:rPr>
              <a:t>SÁU CHỮ SỐ</a:t>
            </a:r>
          </a:p>
        </p:txBody>
      </p:sp>
      <p:sp>
        <p:nvSpPr>
          <p:cNvPr id="7" name="文本框 65"/>
          <p:cNvSpPr txBox="1"/>
          <p:nvPr/>
        </p:nvSpPr>
        <p:spPr>
          <a:xfrm>
            <a:off x="515815" y="400710"/>
            <a:ext cx="172431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5400" b="1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Toán</a:t>
            </a:r>
            <a:endParaRPr lang="zh-CN" altLang="en-US" sz="5400" b="1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glow rad="63500">
                  <a:schemeClr val="accent3">
                    <a:satMod val="175000"/>
                    <a:alpha val="40000"/>
                  </a:schemeClr>
                </a:glow>
                <a:innerShdw blurRad="177800">
                  <a:schemeClr val="accent3">
                    <a:lumMod val="50000"/>
                  </a:scheme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552140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ounded Rectangle 27"/>
          <p:cNvSpPr/>
          <p:nvPr/>
        </p:nvSpPr>
        <p:spPr>
          <a:xfrm>
            <a:off x="239830" y="818749"/>
            <a:ext cx="11688010" cy="5724291"/>
          </a:xfrm>
          <a:prstGeom prst="roundRect">
            <a:avLst/>
          </a:prstGeom>
          <a:solidFill>
            <a:schemeClr val="bg1"/>
          </a:solidFill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8" descr="100 nghin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0664" y="1284061"/>
            <a:ext cx="7770813" cy="5005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651256" y="295537"/>
            <a:ext cx="7736662" cy="523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/>
          <a:p>
            <a:pPr marL="514301" indent="-514301" algn="just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800" b="1" dirty="0">
                <a:solidFill>
                  <a:schemeClr val="accent5">
                    <a:lumMod val="75000"/>
                  </a:schemeClr>
                </a:solidFill>
                <a:ea typeface="SimSun" pitchFamily="2" charset="-122"/>
              </a:rPr>
              <a:t>b) </a:t>
            </a:r>
            <a:r>
              <a:rPr lang="en-US" altLang="zh-CN" sz="2800" b="1" dirty="0" err="1">
                <a:solidFill>
                  <a:schemeClr val="accent5">
                    <a:lumMod val="75000"/>
                  </a:schemeClr>
                </a:solidFill>
                <a:ea typeface="SimSun" pitchFamily="2" charset="-122"/>
              </a:rPr>
              <a:t>Nghìn</a:t>
            </a:r>
            <a:r>
              <a:rPr lang="en-US" altLang="zh-CN" sz="2800" b="1" dirty="0">
                <a:solidFill>
                  <a:schemeClr val="accent5">
                    <a:lumMod val="75000"/>
                  </a:schemeClr>
                </a:solidFill>
                <a:ea typeface="SimSun" pitchFamily="2" charset="-122"/>
              </a:rPr>
              <a:t> - </a:t>
            </a:r>
            <a:r>
              <a:rPr lang="en-US" altLang="zh-CN" sz="2800" b="1" dirty="0" err="1">
                <a:solidFill>
                  <a:schemeClr val="accent5">
                    <a:lumMod val="75000"/>
                  </a:schemeClr>
                </a:solidFill>
                <a:ea typeface="SimSun" pitchFamily="2" charset="-122"/>
              </a:rPr>
              <a:t>Chục</a:t>
            </a:r>
            <a:r>
              <a:rPr lang="en-US" altLang="zh-CN" sz="2800" b="1" dirty="0">
                <a:solidFill>
                  <a:schemeClr val="accent5">
                    <a:lumMod val="75000"/>
                  </a:schemeClr>
                </a:solidFill>
                <a:ea typeface="SimSun" pitchFamily="2" charset="-122"/>
              </a:rPr>
              <a:t> </a:t>
            </a:r>
            <a:r>
              <a:rPr lang="en-US" altLang="zh-CN" sz="2800" b="1" dirty="0" err="1">
                <a:solidFill>
                  <a:schemeClr val="accent5">
                    <a:lumMod val="75000"/>
                  </a:schemeClr>
                </a:solidFill>
                <a:ea typeface="SimSun" pitchFamily="2" charset="-122"/>
              </a:rPr>
              <a:t>nghìn</a:t>
            </a:r>
            <a:r>
              <a:rPr lang="en-US" altLang="zh-CN" sz="2800" b="1" dirty="0">
                <a:solidFill>
                  <a:schemeClr val="accent5">
                    <a:lumMod val="75000"/>
                  </a:schemeClr>
                </a:solidFill>
                <a:ea typeface="SimSun" pitchFamily="2" charset="-122"/>
              </a:rPr>
              <a:t> - </a:t>
            </a:r>
            <a:r>
              <a:rPr lang="en-US" altLang="zh-CN" sz="2800" b="1" dirty="0" err="1">
                <a:solidFill>
                  <a:schemeClr val="accent5">
                    <a:lumMod val="75000"/>
                  </a:schemeClr>
                </a:solidFill>
                <a:ea typeface="SimSun" pitchFamily="2" charset="-122"/>
              </a:rPr>
              <a:t>Trăm</a:t>
            </a:r>
            <a:r>
              <a:rPr lang="en-US" altLang="zh-CN" sz="2800" b="1" dirty="0">
                <a:solidFill>
                  <a:schemeClr val="accent5">
                    <a:lumMod val="75000"/>
                  </a:schemeClr>
                </a:solidFill>
                <a:ea typeface="SimSun" pitchFamily="2" charset="-122"/>
              </a:rPr>
              <a:t> </a:t>
            </a:r>
            <a:r>
              <a:rPr lang="en-US" altLang="zh-CN" sz="2800" b="1" dirty="0" err="1">
                <a:solidFill>
                  <a:schemeClr val="accent5">
                    <a:lumMod val="75000"/>
                  </a:schemeClr>
                </a:solidFill>
                <a:ea typeface="SimSun" pitchFamily="2" charset="-122"/>
              </a:rPr>
              <a:t>nghìn</a:t>
            </a:r>
            <a:endParaRPr lang="en-US" altLang="zh-CN" sz="2800" b="1" dirty="0">
              <a:solidFill>
                <a:schemeClr val="accent5">
                  <a:lumMod val="75000"/>
                </a:schemeClr>
              </a:solidFill>
              <a:ea typeface="SimSun" pitchFamily="2" charset="-122"/>
              <a:cs typeface="Arial" charset="0"/>
            </a:endParaRPr>
          </a:p>
        </p:txBody>
      </p:sp>
      <p:sp>
        <p:nvSpPr>
          <p:cNvPr id="7" name="Text Box 379"/>
          <p:cNvSpPr txBox="1">
            <a:spLocks noChangeArrowheads="1"/>
          </p:cNvSpPr>
          <p:nvPr/>
        </p:nvSpPr>
        <p:spPr bwMode="auto">
          <a:xfrm>
            <a:off x="760828" y="2153544"/>
            <a:ext cx="3387725" cy="523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2" tIns="45716" rIns="91432" bIns="45716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zh-CN" sz="2800" b="1" dirty="0">
                <a:solidFill>
                  <a:srgbClr val="002060"/>
                </a:solidFill>
                <a:ea typeface="SimSun" pitchFamily="2" charset="-122"/>
              </a:rPr>
              <a:t>10 </a:t>
            </a:r>
            <a:r>
              <a:rPr lang="en-US" altLang="zh-CN" sz="2800" b="1" dirty="0" err="1">
                <a:solidFill>
                  <a:srgbClr val="002060"/>
                </a:solidFill>
                <a:ea typeface="SimSun" pitchFamily="2" charset="-122"/>
              </a:rPr>
              <a:t>trăm</a:t>
            </a:r>
            <a:r>
              <a:rPr lang="en-US" altLang="zh-CN" sz="2800" b="1" dirty="0">
                <a:solidFill>
                  <a:srgbClr val="002060"/>
                </a:solidFill>
                <a:ea typeface="SimSun" pitchFamily="2" charset="-122"/>
              </a:rPr>
              <a:t> = 1 </a:t>
            </a:r>
            <a:r>
              <a:rPr lang="en-US" altLang="zh-CN" sz="2800" b="1" dirty="0" err="1">
                <a:solidFill>
                  <a:srgbClr val="002060"/>
                </a:solidFill>
                <a:ea typeface="SimSun" pitchFamily="2" charset="-122"/>
              </a:rPr>
              <a:t>nghìn</a:t>
            </a:r>
            <a:endParaRPr lang="en-US" altLang="zh-CN" sz="2800" b="1" dirty="0">
              <a:solidFill>
                <a:srgbClr val="002060"/>
              </a:solidFill>
              <a:ea typeface="SimSun" pitchFamily="2" charset="-122"/>
            </a:endParaRPr>
          </a:p>
        </p:txBody>
      </p:sp>
      <p:sp>
        <p:nvSpPr>
          <p:cNvPr id="8" name="Text Box 751"/>
          <p:cNvSpPr txBox="1">
            <a:spLocks noChangeArrowheads="1"/>
          </p:cNvSpPr>
          <p:nvPr/>
        </p:nvSpPr>
        <p:spPr bwMode="auto">
          <a:xfrm>
            <a:off x="5828173" y="2192024"/>
            <a:ext cx="4848225" cy="5847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2" tIns="45716" rIns="91432" bIns="45716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zh-CN" sz="3200" b="1" dirty="0">
                <a:solidFill>
                  <a:srgbClr val="002060"/>
                </a:solidFill>
                <a:ea typeface="SimSun" pitchFamily="2" charset="-122"/>
              </a:rPr>
              <a:t>10 </a:t>
            </a:r>
            <a:r>
              <a:rPr lang="en-US" altLang="zh-CN" sz="3200" b="1" dirty="0" err="1">
                <a:solidFill>
                  <a:srgbClr val="002060"/>
                </a:solidFill>
                <a:ea typeface="SimSun" pitchFamily="2" charset="-122"/>
              </a:rPr>
              <a:t>nghìn</a:t>
            </a:r>
            <a:r>
              <a:rPr lang="en-US" altLang="zh-CN" sz="3200" b="1" dirty="0">
                <a:solidFill>
                  <a:srgbClr val="002060"/>
                </a:solidFill>
                <a:ea typeface="SimSun" pitchFamily="2" charset="-122"/>
              </a:rPr>
              <a:t> = 1 </a:t>
            </a:r>
            <a:r>
              <a:rPr lang="en-US" altLang="zh-CN" sz="3200" b="1" dirty="0" err="1">
                <a:solidFill>
                  <a:srgbClr val="002060"/>
                </a:solidFill>
                <a:ea typeface="SimSun" pitchFamily="2" charset="-122"/>
              </a:rPr>
              <a:t>chục</a:t>
            </a:r>
            <a:r>
              <a:rPr lang="en-US" altLang="zh-CN" sz="3200" b="1" dirty="0">
                <a:solidFill>
                  <a:srgbClr val="002060"/>
                </a:solidFill>
                <a:ea typeface="SimSun" pitchFamily="2" charset="-122"/>
              </a:rPr>
              <a:t> </a:t>
            </a:r>
            <a:r>
              <a:rPr lang="en-US" altLang="zh-CN" sz="3200" b="1" dirty="0" err="1">
                <a:solidFill>
                  <a:srgbClr val="002060"/>
                </a:solidFill>
                <a:ea typeface="SimSun" pitchFamily="2" charset="-122"/>
              </a:rPr>
              <a:t>nghìn</a:t>
            </a:r>
            <a:endParaRPr lang="en-US" altLang="zh-CN" sz="3200" b="1" dirty="0">
              <a:solidFill>
                <a:srgbClr val="002060"/>
              </a:solidFill>
              <a:ea typeface="SimSun" pitchFamily="2" charset="-122"/>
            </a:endParaRPr>
          </a:p>
        </p:txBody>
      </p:sp>
      <p:sp>
        <p:nvSpPr>
          <p:cNvPr id="9" name="AutoShape 7" descr="Small grid"/>
          <p:cNvSpPr>
            <a:spLocks noChangeArrowheads="1"/>
          </p:cNvSpPr>
          <p:nvPr/>
        </p:nvSpPr>
        <p:spPr bwMode="auto">
          <a:xfrm>
            <a:off x="1761115" y="1512606"/>
            <a:ext cx="792162" cy="593725"/>
          </a:xfrm>
          <a:prstGeom prst="cube">
            <a:avLst>
              <a:gd name="adj" fmla="val 25000"/>
            </a:avLst>
          </a:prstGeom>
          <a:pattFill prst="smGrid">
            <a:fgClr>
              <a:schemeClr val="accent1"/>
            </a:fgClr>
            <a:bgClr>
              <a:srgbClr val="FFFFFF"/>
            </a:bgClr>
          </a:patt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432" tIns="45716" rIns="91432" bIns="45716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altLang="zh-CN" sz="2400">
              <a:solidFill>
                <a:srgbClr val="000000"/>
              </a:solidFill>
              <a:latin typeface="Tahoma" pitchFamily="34" charset="0"/>
              <a:ea typeface="SimSun" pitchFamily="2" charset="-122"/>
            </a:endParaRPr>
          </a:p>
        </p:txBody>
      </p:sp>
      <p:grpSp>
        <p:nvGrpSpPr>
          <p:cNvPr id="10" name="Group 5612"/>
          <p:cNvGrpSpPr>
            <a:grpSpLocks/>
          </p:cNvGrpSpPr>
          <p:nvPr/>
        </p:nvGrpSpPr>
        <p:grpSpPr bwMode="auto">
          <a:xfrm>
            <a:off x="5372561" y="1566574"/>
            <a:ext cx="5384800" cy="593725"/>
            <a:chOff x="476" y="2795"/>
            <a:chExt cx="3392" cy="499"/>
          </a:xfrm>
        </p:grpSpPr>
        <p:sp>
          <p:nvSpPr>
            <p:cNvPr id="11" name="AutoShape 7" descr="Small grid"/>
            <p:cNvSpPr>
              <a:spLocks noChangeArrowheads="1"/>
            </p:cNvSpPr>
            <p:nvPr/>
          </p:nvSpPr>
          <p:spPr bwMode="auto">
            <a:xfrm>
              <a:off x="476" y="2795"/>
              <a:ext cx="499" cy="499"/>
            </a:xfrm>
            <a:prstGeom prst="cube">
              <a:avLst>
                <a:gd name="adj" fmla="val 25000"/>
              </a:avLst>
            </a:prstGeom>
            <a:pattFill prst="smGrid">
              <a:fgClr>
                <a:schemeClr val="accent1"/>
              </a:fgClr>
              <a:bgClr>
                <a:srgbClr val="FFFFFF"/>
              </a:bgClr>
            </a:patt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altLang="zh-CN" sz="2400">
                <a:solidFill>
                  <a:srgbClr val="000000"/>
                </a:solidFill>
                <a:latin typeface="Tahoma" pitchFamily="34" charset="0"/>
                <a:ea typeface="SimSun" pitchFamily="2" charset="-122"/>
              </a:endParaRPr>
            </a:p>
          </p:txBody>
        </p:sp>
        <p:sp>
          <p:nvSpPr>
            <p:cNvPr id="12" name="AutoShape 7" descr="Small grid"/>
            <p:cNvSpPr>
              <a:spLocks noChangeArrowheads="1"/>
            </p:cNvSpPr>
            <p:nvPr/>
          </p:nvSpPr>
          <p:spPr bwMode="auto">
            <a:xfrm>
              <a:off x="839" y="2795"/>
              <a:ext cx="499" cy="499"/>
            </a:xfrm>
            <a:prstGeom prst="cube">
              <a:avLst>
                <a:gd name="adj" fmla="val 25000"/>
              </a:avLst>
            </a:prstGeom>
            <a:pattFill prst="smGrid">
              <a:fgClr>
                <a:schemeClr val="accent1"/>
              </a:fgClr>
              <a:bgClr>
                <a:srgbClr val="FFFFFF"/>
              </a:bgClr>
            </a:patt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altLang="zh-CN" sz="2400">
                <a:solidFill>
                  <a:srgbClr val="000000"/>
                </a:solidFill>
                <a:latin typeface="Tahoma" pitchFamily="34" charset="0"/>
                <a:ea typeface="SimSun" pitchFamily="2" charset="-122"/>
              </a:endParaRPr>
            </a:p>
          </p:txBody>
        </p:sp>
        <p:sp>
          <p:nvSpPr>
            <p:cNvPr id="13" name="AutoShape 7" descr="Small grid"/>
            <p:cNvSpPr>
              <a:spLocks noChangeArrowheads="1"/>
            </p:cNvSpPr>
            <p:nvPr/>
          </p:nvSpPr>
          <p:spPr bwMode="auto">
            <a:xfrm>
              <a:off x="1202" y="2795"/>
              <a:ext cx="499" cy="499"/>
            </a:xfrm>
            <a:prstGeom prst="cube">
              <a:avLst>
                <a:gd name="adj" fmla="val 25000"/>
              </a:avLst>
            </a:prstGeom>
            <a:pattFill prst="smGrid">
              <a:fgClr>
                <a:schemeClr val="accent1"/>
              </a:fgClr>
              <a:bgClr>
                <a:srgbClr val="FFFFFF"/>
              </a:bgClr>
            </a:patt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altLang="zh-CN" sz="2400">
                <a:solidFill>
                  <a:srgbClr val="000000"/>
                </a:solidFill>
                <a:latin typeface="Tahoma" pitchFamily="34" charset="0"/>
                <a:ea typeface="SimSun" pitchFamily="2" charset="-122"/>
              </a:endParaRPr>
            </a:p>
          </p:txBody>
        </p:sp>
        <p:sp>
          <p:nvSpPr>
            <p:cNvPr id="14" name="AutoShape 7" descr="Small grid"/>
            <p:cNvSpPr>
              <a:spLocks noChangeArrowheads="1"/>
            </p:cNvSpPr>
            <p:nvPr/>
          </p:nvSpPr>
          <p:spPr bwMode="auto">
            <a:xfrm>
              <a:off x="1565" y="2795"/>
              <a:ext cx="499" cy="499"/>
            </a:xfrm>
            <a:prstGeom prst="cube">
              <a:avLst>
                <a:gd name="adj" fmla="val 25000"/>
              </a:avLst>
            </a:prstGeom>
            <a:pattFill prst="smGrid">
              <a:fgClr>
                <a:schemeClr val="accent1"/>
              </a:fgClr>
              <a:bgClr>
                <a:srgbClr val="FFFFFF"/>
              </a:bgClr>
            </a:patt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altLang="zh-CN" sz="2400">
                <a:solidFill>
                  <a:srgbClr val="000000"/>
                </a:solidFill>
                <a:latin typeface="Tahoma" pitchFamily="34" charset="0"/>
                <a:ea typeface="SimSun" pitchFamily="2" charset="-122"/>
              </a:endParaRPr>
            </a:p>
          </p:txBody>
        </p:sp>
        <p:sp>
          <p:nvSpPr>
            <p:cNvPr id="15" name="AutoShape 7" descr="Small grid"/>
            <p:cNvSpPr>
              <a:spLocks noChangeArrowheads="1"/>
            </p:cNvSpPr>
            <p:nvPr/>
          </p:nvSpPr>
          <p:spPr bwMode="auto">
            <a:xfrm>
              <a:off x="1917" y="2795"/>
              <a:ext cx="499" cy="499"/>
            </a:xfrm>
            <a:prstGeom prst="cube">
              <a:avLst>
                <a:gd name="adj" fmla="val 25000"/>
              </a:avLst>
            </a:prstGeom>
            <a:pattFill prst="smGrid">
              <a:fgClr>
                <a:schemeClr val="accent1"/>
              </a:fgClr>
              <a:bgClr>
                <a:srgbClr val="FFFFFF"/>
              </a:bgClr>
            </a:patt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altLang="zh-CN" sz="2400">
                <a:solidFill>
                  <a:srgbClr val="000000"/>
                </a:solidFill>
                <a:latin typeface="Tahoma" pitchFamily="34" charset="0"/>
                <a:ea typeface="SimSun" pitchFamily="2" charset="-122"/>
              </a:endParaRPr>
            </a:p>
          </p:txBody>
        </p:sp>
        <p:sp>
          <p:nvSpPr>
            <p:cNvPr id="16" name="AutoShape 7" descr="Small grid"/>
            <p:cNvSpPr>
              <a:spLocks noChangeArrowheads="1"/>
            </p:cNvSpPr>
            <p:nvPr/>
          </p:nvSpPr>
          <p:spPr bwMode="auto">
            <a:xfrm>
              <a:off x="2290" y="2795"/>
              <a:ext cx="499" cy="499"/>
            </a:xfrm>
            <a:prstGeom prst="cube">
              <a:avLst>
                <a:gd name="adj" fmla="val 25000"/>
              </a:avLst>
            </a:prstGeom>
            <a:pattFill prst="smGrid">
              <a:fgClr>
                <a:schemeClr val="accent1"/>
              </a:fgClr>
              <a:bgClr>
                <a:srgbClr val="FFFFFF"/>
              </a:bgClr>
            </a:patt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altLang="zh-CN" sz="2400">
                <a:solidFill>
                  <a:srgbClr val="000000"/>
                </a:solidFill>
                <a:latin typeface="Tahoma" pitchFamily="34" charset="0"/>
                <a:ea typeface="SimSun" pitchFamily="2" charset="-122"/>
              </a:endParaRPr>
            </a:p>
          </p:txBody>
        </p:sp>
        <p:sp>
          <p:nvSpPr>
            <p:cNvPr id="17" name="AutoShape 7" descr="Small grid"/>
            <p:cNvSpPr>
              <a:spLocks noChangeArrowheads="1"/>
            </p:cNvSpPr>
            <p:nvPr/>
          </p:nvSpPr>
          <p:spPr bwMode="auto">
            <a:xfrm>
              <a:off x="2643" y="2795"/>
              <a:ext cx="499" cy="499"/>
            </a:xfrm>
            <a:prstGeom prst="cube">
              <a:avLst>
                <a:gd name="adj" fmla="val 25000"/>
              </a:avLst>
            </a:prstGeom>
            <a:pattFill prst="smGrid">
              <a:fgClr>
                <a:schemeClr val="accent1"/>
              </a:fgClr>
              <a:bgClr>
                <a:srgbClr val="FFFFFF"/>
              </a:bgClr>
            </a:patt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altLang="zh-CN" sz="2400">
                <a:solidFill>
                  <a:srgbClr val="000000"/>
                </a:solidFill>
                <a:latin typeface="Tahoma" pitchFamily="34" charset="0"/>
                <a:ea typeface="SimSun" pitchFamily="2" charset="-122"/>
              </a:endParaRPr>
            </a:p>
          </p:txBody>
        </p:sp>
        <p:sp>
          <p:nvSpPr>
            <p:cNvPr id="18" name="AutoShape 7" descr="Small grid"/>
            <p:cNvSpPr>
              <a:spLocks noChangeArrowheads="1"/>
            </p:cNvSpPr>
            <p:nvPr/>
          </p:nvSpPr>
          <p:spPr bwMode="auto">
            <a:xfrm>
              <a:off x="3016" y="2795"/>
              <a:ext cx="499" cy="499"/>
            </a:xfrm>
            <a:prstGeom prst="cube">
              <a:avLst>
                <a:gd name="adj" fmla="val 25000"/>
              </a:avLst>
            </a:prstGeom>
            <a:pattFill prst="smGrid">
              <a:fgClr>
                <a:schemeClr val="accent1"/>
              </a:fgClr>
              <a:bgClr>
                <a:srgbClr val="FFFFFF"/>
              </a:bgClr>
            </a:patt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altLang="zh-CN" sz="2400">
                <a:solidFill>
                  <a:srgbClr val="000000"/>
                </a:solidFill>
                <a:latin typeface="Tahoma" pitchFamily="34" charset="0"/>
                <a:ea typeface="SimSun" pitchFamily="2" charset="-122"/>
              </a:endParaRPr>
            </a:p>
          </p:txBody>
        </p:sp>
        <p:sp>
          <p:nvSpPr>
            <p:cNvPr id="19" name="AutoShape 7" descr="Small grid"/>
            <p:cNvSpPr>
              <a:spLocks noChangeArrowheads="1"/>
            </p:cNvSpPr>
            <p:nvPr/>
          </p:nvSpPr>
          <p:spPr bwMode="auto">
            <a:xfrm>
              <a:off x="3369" y="2795"/>
              <a:ext cx="499" cy="499"/>
            </a:xfrm>
            <a:prstGeom prst="cube">
              <a:avLst>
                <a:gd name="adj" fmla="val 25000"/>
              </a:avLst>
            </a:prstGeom>
            <a:pattFill prst="smGrid">
              <a:fgClr>
                <a:schemeClr val="accent1"/>
              </a:fgClr>
              <a:bgClr>
                <a:srgbClr val="FFFFFF"/>
              </a:bgClr>
            </a:patt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altLang="zh-CN" sz="2400">
                <a:solidFill>
                  <a:srgbClr val="000000"/>
                </a:solidFill>
                <a:latin typeface="Tahoma" pitchFamily="34" charset="0"/>
                <a:ea typeface="SimSun" pitchFamily="2" charset="-122"/>
              </a:endParaRPr>
            </a:p>
          </p:txBody>
        </p:sp>
      </p:grp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1159171" y="2657654"/>
            <a:ext cx="2280545" cy="523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2" tIns="45716" rIns="91432" bIns="45716"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800" b="1" dirty="0" err="1">
                <a:solidFill>
                  <a:srgbClr val="002060"/>
                </a:solidFill>
                <a:ea typeface="SimSun" pitchFamily="2" charset="-122"/>
              </a:rPr>
              <a:t>Viết</a:t>
            </a:r>
            <a:r>
              <a:rPr lang="en-US" altLang="zh-CN" sz="2800" b="1" dirty="0">
                <a:solidFill>
                  <a:srgbClr val="002060"/>
                </a:solidFill>
                <a:ea typeface="SimSun" pitchFamily="2" charset="-122"/>
              </a:rPr>
              <a:t> </a:t>
            </a:r>
            <a:r>
              <a:rPr lang="en-US" altLang="zh-CN" sz="2800" b="1" dirty="0" err="1">
                <a:solidFill>
                  <a:srgbClr val="002060"/>
                </a:solidFill>
                <a:ea typeface="SimSun" pitchFamily="2" charset="-122"/>
              </a:rPr>
              <a:t>số</a:t>
            </a:r>
            <a:r>
              <a:rPr lang="en-US" altLang="zh-CN" sz="2800" b="1" dirty="0">
                <a:solidFill>
                  <a:srgbClr val="002060"/>
                </a:solidFill>
                <a:ea typeface="SimSun" pitchFamily="2" charset="-122"/>
              </a:rPr>
              <a:t> : </a:t>
            </a:r>
            <a:r>
              <a:rPr lang="en-US" altLang="zh-CN" sz="2800" b="1" dirty="0">
                <a:solidFill>
                  <a:srgbClr val="C00000"/>
                </a:solidFill>
                <a:ea typeface="SimSun" pitchFamily="2" charset="-122"/>
              </a:rPr>
              <a:t>1 000</a:t>
            </a:r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6387850" y="2681520"/>
            <a:ext cx="2786709" cy="5847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2" tIns="45716" rIns="91432" bIns="45716"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3200" b="1" dirty="0" err="1">
                <a:solidFill>
                  <a:srgbClr val="002060"/>
                </a:solidFill>
                <a:ea typeface="SimSun" pitchFamily="2" charset="-122"/>
              </a:rPr>
              <a:t>Viết</a:t>
            </a:r>
            <a:r>
              <a:rPr lang="en-US" altLang="zh-CN" sz="3200" b="1" dirty="0">
                <a:solidFill>
                  <a:srgbClr val="002060"/>
                </a:solidFill>
                <a:ea typeface="SimSun" pitchFamily="2" charset="-122"/>
              </a:rPr>
              <a:t> </a:t>
            </a:r>
            <a:r>
              <a:rPr lang="en-US" altLang="zh-CN" sz="3200" b="1" dirty="0" err="1">
                <a:solidFill>
                  <a:srgbClr val="002060"/>
                </a:solidFill>
                <a:ea typeface="SimSun" pitchFamily="2" charset="-122"/>
              </a:rPr>
              <a:t>số</a:t>
            </a:r>
            <a:r>
              <a:rPr lang="en-US" altLang="zh-CN" sz="3200" b="1" dirty="0">
                <a:solidFill>
                  <a:srgbClr val="002060"/>
                </a:solidFill>
                <a:ea typeface="SimSun" pitchFamily="2" charset="-122"/>
              </a:rPr>
              <a:t> : </a:t>
            </a:r>
            <a:r>
              <a:rPr lang="en-US" altLang="zh-CN" sz="3200" b="1" dirty="0">
                <a:solidFill>
                  <a:srgbClr val="C00000"/>
                </a:solidFill>
                <a:ea typeface="SimSun" pitchFamily="2" charset="-122"/>
              </a:rPr>
              <a:t>10 000</a:t>
            </a:r>
          </a:p>
        </p:txBody>
      </p:sp>
      <p:sp>
        <p:nvSpPr>
          <p:cNvPr id="22" name="Text Box 751"/>
          <p:cNvSpPr txBox="1">
            <a:spLocks noChangeArrowheads="1"/>
          </p:cNvSpPr>
          <p:nvPr/>
        </p:nvSpPr>
        <p:spPr bwMode="auto">
          <a:xfrm>
            <a:off x="6927274" y="4088370"/>
            <a:ext cx="5462038" cy="10772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zh-CN" sz="3200" b="1" dirty="0">
                <a:solidFill>
                  <a:srgbClr val="002060"/>
                </a:solidFill>
                <a:ea typeface="SimSun" pitchFamily="2" charset="-122"/>
              </a:rPr>
              <a:t>10 </a:t>
            </a:r>
            <a:r>
              <a:rPr lang="en-US" altLang="zh-CN" sz="3200" b="1" dirty="0" err="1">
                <a:solidFill>
                  <a:srgbClr val="002060"/>
                </a:solidFill>
                <a:ea typeface="SimSun" pitchFamily="2" charset="-122"/>
              </a:rPr>
              <a:t>chục</a:t>
            </a:r>
            <a:r>
              <a:rPr lang="en-US" altLang="zh-CN" sz="3200" b="1" dirty="0">
                <a:solidFill>
                  <a:srgbClr val="002060"/>
                </a:solidFill>
                <a:ea typeface="SimSun" pitchFamily="2" charset="-122"/>
              </a:rPr>
              <a:t> </a:t>
            </a:r>
            <a:r>
              <a:rPr lang="en-US" altLang="zh-CN" sz="3200" b="1" dirty="0" err="1">
                <a:solidFill>
                  <a:srgbClr val="002060"/>
                </a:solidFill>
                <a:ea typeface="SimSun" pitchFamily="2" charset="-122"/>
              </a:rPr>
              <a:t>nghìn</a:t>
            </a:r>
            <a:r>
              <a:rPr lang="en-US" altLang="zh-CN" sz="3200" b="1" dirty="0">
                <a:solidFill>
                  <a:srgbClr val="002060"/>
                </a:solidFill>
                <a:ea typeface="SimSun" pitchFamily="2" charset="-122"/>
              </a:rPr>
              <a:t> </a:t>
            </a:r>
          </a:p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zh-CN" sz="3200" b="1" dirty="0">
                <a:solidFill>
                  <a:srgbClr val="002060"/>
                </a:solidFill>
                <a:ea typeface="SimSun" pitchFamily="2" charset="-122"/>
              </a:rPr>
              <a:t> = 100    </a:t>
            </a:r>
            <a:r>
              <a:rPr lang="en-US" altLang="zh-CN" sz="3200" b="1" dirty="0" err="1">
                <a:solidFill>
                  <a:srgbClr val="002060"/>
                </a:solidFill>
                <a:ea typeface="SimSun" pitchFamily="2" charset="-122"/>
              </a:rPr>
              <a:t>nghìn</a:t>
            </a:r>
            <a:endParaRPr lang="en-US" altLang="zh-CN" sz="3200" b="1" dirty="0">
              <a:solidFill>
                <a:srgbClr val="002060"/>
              </a:solidFill>
              <a:ea typeface="SimSun" pitchFamily="2" charset="-122"/>
            </a:endParaRPr>
          </a:p>
        </p:txBody>
      </p:sp>
      <p:sp>
        <p:nvSpPr>
          <p:cNvPr id="23" name="Rectangle 22"/>
          <p:cNvSpPr>
            <a:spLocks noChangeArrowheads="1"/>
          </p:cNvSpPr>
          <p:nvPr/>
        </p:nvSpPr>
        <p:spPr bwMode="auto">
          <a:xfrm>
            <a:off x="7412446" y="5080467"/>
            <a:ext cx="2995099" cy="5847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2" tIns="45716" rIns="91432" bIns="45716"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3200" b="1" dirty="0" err="1">
                <a:solidFill>
                  <a:srgbClr val="002060"/>
                </a:solidFill>
                <a:ea typeface="SimSun" pitchFamily="2" charset="-122"/>
              </a:rPr>
              <a:t>Viết</a:t>
            </a:r>
            <a:r>
              <a:rPr lang="en-US" altLang="zh-CN" sz="3200" b="1" dirty="0">
                <a:solidFill>
                  <a:srgbClr val="002060"/>
                </a:solidFill>
                <a:ea typeface="SimSun" pitchFamily="2" charset="-122"/>
              </a:rPr>
              <a:t> </a:t>
            </a:r>
            <a:r>
              <a:rPr lang="en-US" altLang="zh-CN" sz="3200" b="1" dirty="0" err="1">
                <a:solidFill>
                  <a:srgbClr val="002060"/>
                </a:solidFill>
                <a:ea typeface="SimSun" pitchFamily="2" charset="-122"/>
              </a:rPr>
              <a:t>số</a:t>
            </a:r>
            <a:r>
              <a:rPr lang="en-US" altLang="zh-CN" sz="3200" b="1" dirty="0">
                <a:solidFill>
                  <a:srgbClr val="002060"/>
                </a:solidFill>
                <a:ea typeface="SimSun" pitchFamily="2" charset="-122"/>
              </a:rPr>
              <a:t> : </a:t>
            </a:r>
            <a:r>
              <a:rPr lang="en-US" altLang="zh-CN" sz="3200" b="1" dirty="0">
                <a:solidFill>
                  <a:srgbClr val="C00000"/>
                </a:solidFill>
                <a:ea typeface="SimSun" pitchFamily="2" charset="-122"/>
              </a:rPr>
              <a:t>100 000</a:t>
            </a:r>
          </a:p>
        </p:txBody>
      </p:sp>
    </p:spTree>
    <p:extLst>
      <p:ext uri="{BB962C8B-B14F-4D97-AF65-F5344CB8AC3E}">
        <p14:creationId xmlns:p14="http://schemas.microsoft.com/office/powerpoint/2010/main" val="3871676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 animBg="1"/>
      <p:bldP spid="20" grpId="0"/>
      <p:bldP spid="21" grpId="0"/>
      <p:bldP spid="22" grpId="0"/>
      <p:bldP spid="2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oup 1101"/>
          <p:cNvGraphicFramePr/>
          <p:nvPr>
            <p:extLst>
              <p:ext uri="{D42A27DB-BD31-4B8C-83A1-F6EECF244321}">
                <p14:modId xmlns:p14="http://schemas.microsoft.com/office/powerpoint/2010/main" val="2267013917"/>
              </p:ext>
            </p:extLst>
          </p:nvPr>
        </p:nvGraphicFramePr>
        <p:xfrm>
          <a:off x="1522169" y="1438766"/>
          <a:ext cx="9005438" cy="3941642"/>
        </p:xfrm>
        <a:graphic>
          <a:graphicData uri="http://schemas.openxmlformats.org/drawingml/2006/table">
            <a:tbl>
              <a:tblPr/>
              <a:tblGrid>
                <a:gridCol w="1676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872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5774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3305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9149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75952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90463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Trăm</a:t>
                      </a: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nghìn</a:t>
                      </a:r>
                      <a:endParaRPr kumimoji="0" 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Chục nghìn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Nghìn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Trăm 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Chục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Đơn</a:t>
                      </a: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vị</a:t>
                      </a:r>
                      <a:endParaRPr kumimoji="0" 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2006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2100" b="1" i="0" u="none" strike="noStrike" cap="none" normalizeH="0" baseline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.VnTime" pitchFamily="34" charset="0"/>
                      </a:endParaRPr>
                    </a:p>
                  </a:txBody>
                  <a:tcPr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2100" b="1" i="0" u="none" strike="noStrike" cap="none" normalizeH="0" baseline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.VnTime" pitchFamily="34" charset="0"/>
                      </a:endParaRP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2100" b="1" i="0" u="none" strike="noStrike" cap="none" normalizeH="0" baseline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.VnTime" pitchFamily="34" charset="0"/>
                      </a:endParaRP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2100" b="1" i="0" u="none" strike="noStrike" cap="none" normalizeH="0" baseline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.VnTime" pitchFamily="34" charset="0"/>
                      </a:endParaRP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2100" b="1" i="0" u="none" strike="noStrike" cap="none" normalizeH="0" baseline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.VnTime" pitchFamily="34" charset="0"/>
                      </a:endParaRP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2100" b="1" i="0" u="none" strike="noStrike" cap="none" normalizeH="0" baseline="0" dirty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.VnTime" pitchFamily="34" charset="0"/>
                      </a:endParaRP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693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2100" b="1" i="0" u="none" strike="noStrike" cap="none" normalizeH="0" baseline="0" dirty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.VnTime" pitchFamily="34" charset="0"/>
                      </a:endParaRPr>
                    </a:p>
                  </a:txBody>
                  <a:tcPr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2100" b="1" i="0" u="none" strike="noStrike" cap="none" normalizeH="0" baseline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.VnTime" pitchFamily="34" charset="0"/>
                      </a:endParaRP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2100" b="1" i="0" u="none" strike="noStrike" cap="none" normalizeH="0" baseline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.VnTime" pitchFamily="34" charset="0"/>
                      </a:endParaRP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2100" b="1" i="0" u="none" strike="noStrike" cap="none" normalizeH="0" baseline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.VnTime" pitchFamily="34" charset="0"/>
                      </a:endParaRP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2100" b="1" i="0" u="none" strike="noStrike" cap="none" normalizeH="0" baseline="0" dirty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.VnTime" pitchFamily="34" charset="0"/>
                      </a:endParaRP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2100" b="1" i="0" u="none" strike="noStrike" cap="none" normalizeH="0" baseline="0" dirty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.VnTime" pitchFamily="34" charset="0"/>
                      </a:endParaRP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5" name="AutoShape 1075"/>
          <p:cNvSpPr>
            <a:spLocks noChangeArrowheads="1"/>
          </p:cNvSpPr>
          <p:nvPr/>
        </p:nvSpPr>
        <p:spPr bwMode="auto">
          <a:xfrm>
            <a:off x="1722962" y="2951965"/>
            <a:ext cx="1354484" cy="355224"/>
          </a:xfrm>
          <a:prstGeom prst="flowChartProcess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</a:ln>
          <a:effectLst/>
        </p:spPr>
        <p:txBody>
          <a:bodyPr wrap="none" lIns="91432" tIns="45716" rIns="91432" bIns="45716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100 000</a:t>
            </a:r>
          </a:p>
        </p:txBody>
      </p:sp>
      <p:sp>
        <p:nvSpPr>
          <p:cNvPr id="6" name="AutoShape 1076"/>
          <p:cNvSpPr>
            <a:spLocks noChangeArrowheads="1"/>
          </p:cNvSpPr>
          <p:nvPr/>
        </p:nvSpPr>
        <p:spPr bwMode="auto">
          <a:xfrm>
            <a:off x="1756646" y="3510395"/>
            <a:ext cx="1320800" cy="312733"/>
          </a:xfrm>
          <a:prstGeom prst="flowChartProcess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</a:ln>
          <a:effectLst/>
        </p:spPr>
        <p:txBody>
          <a:bodyPr wrap="none" lIns="91432" tIns="45716" rIns="91432" bIns="45716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100 000</a:t>
            </a:r>
          </a:p>
        </p:txBody>
      </p:sp>
      <p:sp>
        <p:nvSpPr>
          <p:cNvPr id="7" name="AutoShape 1077"/>
          <p:cNvSpPr>
            <a:spLocks noChangeArrowheads="1"/>
          </p:cNvSpPr>
          <p:nvPr/>
        </p:nvSpPr>
        <p:spPr bwMode="auto">
          <a:xfrm>
            <a:off x="1726425" y="3964421"/>
            <a:ext cx="1344913" cy="320383"/>
          </a:xfrm>
          <a:prstGeom prst="flowChartProcess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</a:ln>
          <a:effectLst/>
        </p:spPr>
        <p:txBody>
          <a:bodyPr wrap="none" lIns="91432" tIns="45716" rIns="91432" bIns="45716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100 000</a:t>
            </a:r>
          </a:p>
        </p:txBody>
      </p:sp>
      <p:sp>
        <p:nvSpPr>
          <p:cNvPr id="8" name="AutoShape 1078"/>
          <p:cNvSpPr>
            <a:spLocks noChangeArrowheads="1"/>
          </p:cNvSpPr>
          <p:nvPr/>
        </p:nvSpPr>
        <p:spPr bwMode="auto">
          <a:xfrm>
            <a:off x="1722962" y="4364931"/>
            <a:ext cx="1348376" cy="375783"/>
          </a:xfrm>
          <a:prstGeom prst="flowChartProcess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</a:ln>
          <a:effectLst/>
        </p:spPr>
        <p:txBody>
          <a:bodyPr wrap="none" lIns="91432" tIns="45716" rIns="91432" bIns="45716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100 000</a:t>
            </a:r>
          </a:p>
        </p:txBody>
      </p:sp>
      <p:sp>
        <p:nvSpPr>
          <p:cNvPr id="9" name="AutoShape 1079"/>
          <p:cNvSpPr>
            <a:spLocks noChangeArrowheads="1"/>
          </p:cNvSpPr>
          <p:nvPr/>
        </p:nvSpPr>
        <p:spPr bwMode="auto">
          <a:xfrm>
            <a:off x="3358784" y="3066687"/>
            <a:ext cx="1219200" cy="342900"/>
          </a:xfrm>
          <a:prstGeom prst="flowChartProcess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</a:ln>
          <a:effectLst/>
        </p:spPr>
        <p:txBody>
          <a:bodyPr wrap="none" lIns="91432" tIns="45716" rIns="91432" bIns="45716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10 000</a:t>
            </a:r>
          </a:p>
        </p:txBody>
      </p:sp>
      <p:sp>
        <p:nvSpPr>
          <p:cNvPr id="10" name="AutoShape 1080"/>
          <p:cNvSpPr>
            <a:spLocks noChangeArrowheads="1"/>
          </p:cNvSpPr>
          <p:nvPr/>
        </p:nvSpPr>
        <p:spPr bwMode="auto">
          <a:xfrm>
            <a:off x="3358784" y="4051733"/>
            <a:ext cx="1219200" cy="342900"/>
          </a:xfrm>
          <a:prstGeom prst="flowChartProcess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</a:ln>
          <a:effectLst/>
        </p:spPr>
        <p:txBody>
          <a:bodyPr wrap="none" lIns="91432" tIns="45716" rIns="91432" bIns="45716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10 000</a:t>
            </a:r>
          </a:p>
        </p:txBody>
      </p:sp>
      <p:sp>
        <p:nvSpPr>
          <p:cNvPr id="11" name="AutoShape 1081"/>
          <p:cNvSpPr>
            <a:spLocks noChangeArrowheads="1"/>
          </p:cNvSpPr>
          <p:nvPr/>
        </p:nvSpPr>
        <p:spPr bwMode="auto">
          <a:xfrm>
            <a:off x="3358784" y="3537390"/>
            <a:ext cx="1219200" cy="342900"/>
          </a:xfrm>
          <a:prstGeom prst="flowChartProcess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</a:ln>
          <a:effectLst/>
        </p:spPr>
        <p:txBody>
          <a:bodyPr wrap="none" lIns="91432" tIns="45716" rIns="91432" bIns="45716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10 000</a:t>
            </a:r>
          </a:p>
        </p:txBody>
      </p:sp>
      <p:sp>
        <p:nvSpPr>
          <p:cNvPr id="12" name="AutoShape 1082"/>
          <p:cNvSpPr>
            <a:spLocks noChangeArrowheads="1"/>
          </p:cNvSpPr>
          <p:nvPr/>
        </p:nvSpPr>
        <p:spPr bwMode="auto">
          <a:xfrm>
            <a:off x="5066292" y="3258135"/>
            <a:ext cx="1219200" cy="342900"/>
          </a:xfrm>
          <a:prstGeom prst="flowChartProcess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</a:ln>
          <a:effectLst/>
        </p:spPr>
        <p:txBody>
          <a:bodyPr wrap="none" lIns="91432" tIns="45716" rIns="91432" bIns="45716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1 000</a:t>
            </a:r>
          </a:p>
        </p:txBody>
      </p:sp>
      <p:sp>
        <p:nvSpPr>
          <p:cNvPr id="13" name="AutoShape 1083"/>
          <p:cNvSpPr>
            <a:spLocks noChangeArrowheads="1"/>
          </p:cNvSpPr>
          <p:nvPr/>
        </p:nvSpPr>
        <p:spPr bwMode="auto">
          <a:xfrm>
            <a:off x="5066292" y="3880290"/>
            <a:ext cx="1219200" cy="342900"/>
          </a:xfrm>
          <a:prstGeom prst="flowChartProcess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</a:ln>
          <a:effectLst/>
        </p:spPr>
        <p:txBody>
          <a:bodyPr wrap="none" lIns="91432" tIns="45716" rIns="91432" bIns="45716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1 000</a:t>
            </a:r>
          </a:p>
        </p:txBody>
      </p:sp>
      <p:sp>
        <p:nvSpPr>
          <p:cNvPr id="14" name="Oval 1088"/>
          <p:cNvSpPr>
            <a:spLocks noChangeArrowheads="1"/>
          </p:cNvSpPr>
          <p:nvPr/>
        </p:nvSpPr>
        <p:spPr bwMode="auto">
          <a:xfrm>
            <a:off x="9251024" y="2500893"/>
            <a:ext cx="838200" cy="342900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solidFill>
              <a:schemeClr val="tx1"/>
            </a:solidFill>
            <a:round/>
          </a:ln>
          <a:effectLst/>
        </p:spPr>
        <p:txBody>
          <a:bodyPr wrap="none" lIns="91432" tIns="45716" rIns="91432" bIns="45716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15" name="Oval 1089"/>
          <p:cNvSpPr>
            <a:spLocks noChangeArrowheads="1"/>
          </p:cNvSpPr>
          <p:nvPr/>
        </p:nvSpPr>
        <p:spPr bwMode="auto">
          <a:xfrm>
            <a:off x="9261433" y="2881457"/>
            <a:ext cx="838200" cy="342900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solidFill>
              <a:schemeClr val="tx1"/>
            </a:solidFill>
            <a:round/>
          </a:ln>
          <a:effectLst/>
        </p:spPr>
        <p:txBody>
          <a:bodyPr wrap="none" lIns="91432" tIns="45716" rIns="91432" bIns="45716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16" name="Oval 1090"/>
          <p:cNvSpPr>
            <a:spLocks noChangeArrowheads="1"/>
          </p:cNvSpPr>
          <p:nvPr/>
        </p:nvSpPr>
        <p:spPr bwMode="auto">
          <a:xfrm>
            <a:off x="9251024" y="3289553"/>
            <a:ext cx="838200" cy="342900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solidFill>
              <a:schemeClr val="tx1"/>
            </a:solidFill>
            <a:round/>
          </a:ln>
          <a:effectLst/>
        </p:spPr>
        <p:txBody>
          <a:bodyPr wrap="none" lIns="91432" tIns="45716" rIns="91432" bIns="45716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17" name="Oval 1091"/>
          <p:cNvSpPr>
            <a:spLocks noChangeArrowheads="1"/>
          </p:cNvSpPr>
          <p:nvPr/>
        </p:nvSpPr>
        <p:spPr bwMode="auto">
          <a:xfrm>
            <a:off x="9250675" y="3670117"/>
            <a:ext cx="838200" cy="342900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solidFill>
              <a:schemeClr val="tx1"/>
            </a:solidFill>
            <a:round/>
          </a:ln>
          <a:effectLst/>
        </p:spPr>
        <p:txBody>
          <a:bodyPr wrap="none" lIns="91432" tIns="45716" rIns="91432" bIns="45716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18" name="Oval 1092"/>
          <p:cNvSpPr>
            <a:spLocks noChangeArrowheads="1"/>
          </p:cNvSpPr>
          <p:nvPr/>
        </p:nvSpPr>
        <p:spPr bwMode="auto">
          <a:xfrm>
            <a:off x="9250675" y="4085814"/>
            <a:ext cx="838200" cy="342900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solidFill>
              <a:schemeClr val="tx1"/>
            </a:solidFill>
            <a:round/>
          </a:ln>
          <a:effectLst/>
        </p:spPr>
        <p:txBody>
          <a:bodyPr wrap="none" lIns="91432" tIns="45716" rIns="91432" bIns="45716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19" name="Oval 1093"/>
          <p:cNvSpPr>
            <a:spLocks noChangeArrowheads="1"/>
          </p:cNvSpPr>
          <p:nvPr/>
        </p:nvSpPr>
        <p:spPr bwMode="auto">
          <a:xfrm>
            <a:off x="7742213" y="4364931"/>
            <a:ext cx="838200" cy="342900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solidFill>
              <a:schemeClr val="tx1"/>
            </a:solidFill>
            <a:round/>
          </a:ln>
          <a:effectLst/>
        </p:spPr>
        <p:txBody>
          <a:bodyPr wrap="none" lIns="91432" tIns="45716" rIns="91432" bIns="45716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</a:p>
        </p:txBody>
      </p:sp>
      <p:sp>
        <p:nvSpPr>
          <p:cNvPr id="20" name="Oval 1094"/>
          <p:cNvSpPr>
            <a:spLocks noChangeArrowheads="1"/>
          </p:cNvSpPr>
          <p:nvPr/>
        </p:nvSpPr>
        <p:spPr bwMode="auto">
          <a:xfrm>
            <a:off x="6525491" y="2767446"/>
            <a:ext cx="838200" cy="342900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solidFill>
              <a:schemeClr val="tx1"/>
            </a:solidFill>
            <a:round/>
          </a:ln>
          <a:effectLst/>
        </p:spPr>
        <p:txBody>
          <a:bodyPr wrap="none" lIns="91432" tIns="45716" rIns="91432" bIns="45716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100</a:t>
            </a:r>
          </a:p>
        </p:txBody>
      </p:sp>
      <p:sp>
        <p:nvSpPr>
          <p:cNvPr id="21" name="Oval 1095"/>
          <p:cNvSpPr>
            <a:spLocks noChangeArrowheads="1"/>
          </p:cNvSpPr>
          <p:nvPr/>
        </p:nvSpPr>
        <p:spPr bwMode="auto">
          <a:xfrm>
            <a:off x="6525491" y="3167496"/>
            <a:ext cx="838200" cy="342900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solidFill>
              <a:schemeClr val="tx1"/>
            </a:solidFill>
            <a:round/>
          </a:ln>
          <a:effectLst/>
        </p:spPr>
        <p:txBody>
          <a:bodyPr wrap="none" lIns="91432" tIns="45716" rIns="91432" bIns="45716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100</a:t>
            </a:r>
          </a:p>
        </p:txBody>
      </p:sp>
      <p:sp>
        <p:nvSpPr>
          <p:cNvPr id="22" name="Oval 1096"/>
          <p:cNvSpPr>
            <a:spLocks noChangeArrowheads="1"/>
          </p:cNvSpPr>
          <p:nvPr/>
        </p:nvSpPr>
        <p:spPr bwMode="auto">
          <a:xfrm>
            <a:off x="6525491" y="3567546"/>
            <a:ext cx="838200" cy="342900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solidFill>
              <a:schemeClr val="tx1"/>
            </a:solidFill>
            <a:round/>
          </a:ln>
          <a:effectLst/>
        </p:spPr>
        <p:txBody>
          <a:bodyPr wrap="none" lIns="91432" tIns="45716" rIns="91432" bIns="45716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100</a:t>
            </a:r>
          </a:p>
        </p:txBody>
      </p:sp>
      <p:sp>
        <p:nvSpPr>
          <p:cNvPr id="23" name="Oval 1097"/>
          <p:cNvSpPr>
            <a:spLocks noChangeArrowheads="1"/>
          </p:cNvSpPr>
          <p:nvPr/>
        </p:nvSpPr>
        <p:spPr bwMode="auto">
          <a:xfrm>
            <a:off x="6525491" y="3967596"/>
            <a:ext cx="838200" cy="342900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solidFill>
              <a:schemeClr val="tx1"/>
            </a:solidFill>
            <a:round/>
          </a:ln>
          <a:effectLst/>
        </p:spPr>
        <p:txBody>
          <a:bodyPr wrap="none" lIns="91432" tIns="45716" rIns="91432" bIns="45716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100</a:t>
            </a:r>
          </a:p>
        </p:txBody>
      </p:sp>
      <p:sp>
        <p:nvSpPr>
          <p:cNvPr id="24" name="Rectangle 23"/>
          <p:cNvSpPr>
            <a:spLocks noChangeArrowheads="1"/>
          </p:cNvSpPr>
          <p:nvPr/>
        </p:nvSpPr>
        <p:spPr bwMode="auto">
          <a:xfrm>
            <a:off x="2152274" y="4882008"/>
            <a:ext cx="389835" cy="5847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2" tIns="45716" rIns="91432" bIns="45716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3200" b="1">
                <a:solidFill>
                  <a:srgbClr val="C00000"/>
                </a:solidFill>
                <a:latin typeface="Times New Roman" panose="02020603050405020304" pitchFamily="18" charset="0"/>
                <a:ea typeface="SimSun" pitchFamily="2" charset="-122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25" name="Rectangle 24"/>
          <p:cNvSpPr>
            <a:spLocks noChangeArrowheads="1"/>
          </p:cNvSpPr>
          <p:nvPr/>
        </p:nvSpPr>
        <p:spPr bwMode="auto">
          <a:xfrm>
            <a:off x="3923040" y="4840595"/>
            <a:ext cx="389835" cy="5847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2" tIns="45716" rIns="91432" bIns="45716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3200" b="1" dirty="0">
                <a:solidFill>
                  <a:srgbClr val="C00000"/>
                </a:solidFill>
                <a:latin typeface="Times New Roman" panose="02020603050405020304" pitchFamily="18" charset="0"/>
                <a:ea typeface="SimSun" pitchFamily="2" charset="-122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26" name="Rectangle 25"/>
          <p:cNvSpPr>
            <a:spLocks noChangeArrowheads="1"/>
          </p:cNvSpPr>
          <p:nvPr/>
        </p:nvSpPr>
        <p:spPr bwMode="auto">
          <a:xfrm>
            <a:off x="5314588" y="4882008"/>
            <a:ext cx="389835" cy="5847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2" tIns="45716" rIns="91432" bIns="45716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3200" b="1">
                <a:solidFill>
                  <a:srgbClr val="C00000"/>
                </a:solidFill>
                <a:latin typeface="Times New Roman" panose="02020603050405020304" pitchFamily="18" charset="0"/>
                <a:ea typeface="SimSun" pitchFamily="2" charset="-122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27" name="Rectangle 26"/>
          <p:cNvSpPr>
            <a:spLocks noChangeArrowheads="1"/>
          </p:cNvSpPr>
          <p:nvPr/>
        </p:nvSpPr>
        <p:spPr bwMode="auto">
          <a:xfrm>
            <a:off x="6749684" y="4882008"/>
            <a:ext cx="389835" cy="5847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2" tIns="45716" rIns="91432" bIns="45716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3200" b="1">
                <a:solidFill>
                  <a:srgbClr val="C00000"/>
                </a:solidFill>
                <a:latin typeface="Times New Roman" panose="02020603050405020304" pitchFamily="18" charset="0"/>
                <a:ea typeface="SimSun" pitchFamily="2" charset="-122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28" name="Rectangle 27"/>
          <p:cNvSpPr>
            <a:spLocks noChangeArrowheads="1"/>
          </p:cNvSpPr>
          <p:nvPr/>
        </p:nvSpPr>
        <p:spPr bwMode="auto">
          <a:xfrm>
            <a:off x="7951758" y="4866763"/>
            <a:ext cx="389835" cy="5847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2" tIns="45716" rIns="91432" bIns="45716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3200" b="1" dirty="0">
                <a:solidFill>
                  <a:srgbClr val="C00000"/>
                </a:solidFill>
                <a:latin typeface="Times New Roman" panose="02020603050405020304" pitchFamily="18" charset="0"/>
                <a:ea typeface="SimSun" pitchFamily="2" charset="-122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29" name="Rectangle 28"/>
          <p:cNvSpPr>
            <a:spLocks noChangeArrowheads="1"/>
          </p:cNvSpPr>
          <p:nvPr/>
        </p:nvSpPr>
        <p:spPr bwMode="auto">
          <a:xfrm>
            <a:off x="9474857" y="4858559"/>
            <a:ext cx="389835" cy="5847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2" tIns="45716" rIns="91432" bIns="45716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3200" b="1" dirty="0">
                <a:solidFill>
                  <a:srgbClr val="C00000"/>
                </a:solidFill>
                <a:latin typeface="Times New Roman" panose="02020603050405020304" pitchFamily="18" charset="0"/>
                <a:ea typeface="SimSun" pitchFamily="2" charset="-122"/>
                <a:cs typeface="Times New Roman" panose="02020603050405020304" pitchFamily="18" charset="0"/>
              </a:rPr>
              <a:t>6</a:t>
            </a:r>
          </a:p>
        </p:txBody>
      </p:sp>
      <p:sp>
        <p:nvSpPr>
          <p:cNvPr id="30" name="Rectangle 29"/>
          <p:cNvSpPr>
            <a:spLocks noChangeArrowheads="1"/>
          </p:cNvSpPr>
          <p:nvPr/>
        </p:nvSpPr>
        <p:spPr bwMode="auto">
          <a:xfrm>
            <a:off x="1777228" y="5496874"/>
            <a:ext cx="3349747" cy="5847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2" tIns="45716" rIns="91432" bIns="45716">
            <a:spAutoFit/>
          </a:bodyPr>
          <a:lstStyle/>
          <a:p>
            <a:pPr fontAlgn="base">
              <a:spcBef>
                <a:spcPct val="20000"/>
              </a:spcBef>
              <a:spcAft>
                <a:spcPct val="0"/>
              </a:spcAft>
            </a:pPr>
            <a:r>
              <a:rPr lang="en-US" altLang="zh-CN" sz="3200" b="1" dirty="0" err="1">
                <a:solidFill>
                  <a:srgbClr val="000066"/>
                </a:solidFill>
                <a:latin typeface="Times New Roman" panose="02020603050405020304" pitchFamily="18" charset="0"/>
                <a:ea typeface="SimSun" pitchFamily="2" charset="-122"/>
                <a:cs typeface="Times New Roman" panose="02020603050405020304" pitchFamily="18" charset="0"/>
              </a:rPr>
              <a:t>Viết</a:t>
            </a:r>
            <a:r>
              <a:rPr lang="en-US" altLang="zh-CN" sz="3200" b="1" dirty="0">
                <a:solidFill>
                  <a:srgbClr val="000066"/>
                </a:solidFill>
                <a:latin typeface="Times New Roman" panose="02020603050405020304" pitchFamily="18" charset="0"/>
                <a:ea typeface="SimSun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rgbClr val="000066"/>
                </a:solidFill>
                <a:latin typeface="Times New Roman" panose="02020603050405020304" pitchFamily="18" charset="0"/>
                <a:ea typeface="SimSun" pitchFamily="2" charset="-122"/>
                <a:cs typeface="Times New Roman" panose="02020603050405020304" pitchFamily="18" charset="0"/>
              </a:rPr>
              <a:t>số</a:t>
            </a:r>
            <a:r>
              <a:rPr lang="en-US" altLang="zh-CN" sz="3200" b="1" dirty="0">
                <a:solidFill>
                  <a:srgbClr val="000066"/>
                </a:solidFill>
                <a:latin typeface="Times New Roman" panose="02020603050405020304" pitchFamily="18" charset="0"/>
                <a:ea typeface="SimSun" pitchFamily="2" charset="-122"/>
                <a:cs typeface="Times New Roman" panose="02020603050405020304" pitchFamily="18" charset="0"/>
              </a:rPr>
              <a:t>:…………..</a:t>
            </a:r>
          </a:p>
        </p:txBody>
      </p:sp>
      <p:sp>
        <p:nvSpPr>
          <p:cNvPr id="31" name="Rectangle 30"/>
          <p:cNvSpPr>
            <a:spLocks noChangeArrowheads="1"/>
          </p:cNvSpPr>
          <p:nvPr/>
        </p:nvSpPr>
        <p:spPr bwMode="auto">
          <a:xfrm>
            <a:off x="3209210" y="5475347"/>
            <a:ext cx="1518348" cy="584767"/>
          </a:xfrm>
          <a:prstGeom prst="rect">
            <a:avLst/>
          </a:prstGeom>
          <a:noFill/>
          <a:ln>
            <a:noFill/>
          </a:ln>
        </p:spPr>
        <p:txBody>
          <a:bodyPr wrap="none" lIns="91432" tIns="45716" rIns="91432" bIns="45716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3200" b="1" dirty="0">
                <a:solidFill>
                  <a:srgbClr val="C00000"/>
                </a:solidFill>
                <a:latin typeface="Times New Roman" panose="02020603050405020304" pitchFamily="18" charset="0"/>
                <a:ea typeface="SimSun" pitchFamily="2" charset="-122"/>
                <a:cs typeface="Times New Roman" panose="02020603050405020304" pitchFamily="18" charset="0"/>
              </a:rPr>
              <a:t>432 516</a:t>
            </a:r>
          </a:p>
        </p:txBody>
      </p:sp>
      <p:sp>
        <p:nvSpPr>
          <p:cNvPr id="32" name="Rectangle 31"/>
          <p:cNvSpPr>
            <a:spLocks noChangeArrowheads="1"/>
          </p:cNvSpPr>
          <p:nvPr/>
        </p:nvSpPr>
        <p:spPr bwMode="auto">
          <a:xfrm>
            <a:off x="1698722" y="6108200"/>
            <a:ext cx="3320124" cy="5847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2" tIns="45716" rIns="91432" bIns="45716">
            <a:spAutoFit/>
          </a:bodyPr>
          <a:lstStyle/>
          <a:p>
            <a:pPr fontAlgn="base">
              <a:spcBef>
                <a:spcPct val="20000"/>
              </a:spcBef>
              <a:spcAft>
                <a:spcPct val="0"/>
              </a:spcAft>
            </a:pPr>
            <a:r>
              <a:rPr lang="en-US" altLang="zh-CN" sz="3200" b="1" dirty="0" err="1">
                <a:solidFill>
                  <a:srgbClr val="000066"/>
                </a:solidFill>
                <a:latin typeface="Times New Roman" panose="02020603050405020304" pitchFamily="18" charset="0"/>
                <a:ea typeface="SimSun" pitchFamily="2" charset="-122"/>
                <a:cs typeface="Times New Roman" panose="02020603050405020304" pitchFamily="18" charset="0"/>
              </a:rPr>
              <a:t>Đọc</a:t>
            </a:r>
            <a:r>
              <a:rPr lang="en-US" altLang="zh-CN" sz="3200" b="1" dirty="0">
                <a:solidFill>
                  <a:srgbClr val="000066"/>
                </a:solidFill>
                <a:latin typeface="Times New Roman" panose="02020603050405020304" pitchFamily="18" charset="0"/>
                <a:ea typeface="SimSun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rgbClr val="000066"/>
                </a:solidFill>
                <a:latin typeface="Times New Roman" panose="02020603050405020304" pitchFamily="18" charset="0"/>
                <a:ea typeface="SimSun" pitchFamily="2" charset="-122"/>
                <a:cs typeface="Times New Roman" panose="02020603050405020304" pitchFamily="18" charset="0"/>
              </a:rPr>
              <a:t>số</a:t>
            </a:r>
            <a:r>
              <a:rPr lang="en-US" altLang="zh-CN" sz="3200" b="1" dirty="0">
                <a:solidFill>
                  <a:srgbClr val="000066"/>
                </a:solidFill>
                <a:latin typeface="Times New Roman" panose="02020603050405020304" pitchFamily="18" charset="0"/>
                <a:ea typeface="SimSun" pitchFamily="2" charset="-122"/>
                <a:cs typeface="Times New Roman" panose="02020603050405020304" pitchFamily="18" charset="0"/>
              </a:rPr>
              <a:t>:…………..</a:t>
            </a:r>
          </a:p>
        </p:txBody>
      </p:sp>
      <p:sp>
        <p:nvSpPr>
          <p:cNvPr id="33" name="Rectangle 32"/>
          <p:cNvSpPr>
            <a:spLocks noChangeArrowheads="1"/>
          </p:cNvSpPr>
          <p:nvPr/>
        </p:nvSpPr>
        <p:spPr bwMode="auto">
          <a:xfrm>
            <a:off x="3159357" y="6062551"/>
            <a:ext cx="8856896" cy="584767"/>
          </a:xfrm>
          <a:prstGeom prst="rect">
            <a:avLst/>
          </a:prstGeom>
          <a:noFill/>
          <a:ln>
            <a:noFill/>
          </a:ln>
        </p:spPr>
        <p:txBody>
          <a:bodyPr wrap="none" lIns="91432" tIns="45716" rIns="91432" bIns="45716">
            <a:spAutoFit/>
          </a:bodyPr>
          <a:lstStyle/>
          <a:p>
            <a:pPr fontAlgn="base">
              <a:spcBef>
                <a:spcPct val="20000"/>
              </a:spcBef>
              <a:spcAft>
                <a:spcPct val="0"/>
              </a:spcAft>
            </a:pPr>
            <a:r>
              <a:rPr lang="en-US" altLang="zh-CN" sz="3200" b="1" dirty="0" err="1">
                <a:solidFill>
                  <a:srgbClr val="C00000"/>
                </a:solidFill>
                <a:latin typeface="Times New Roman" panose="02020603050405020304" pitchFamily="18" charset="0"/>
                <a:ea typeface="SimSun" pitchFamily="2" charset="-122"/>
                <a:cs typeface="Times New Roman" panose="02020603050405020304" pitchFamily="18" charset="0"/>
              </a:rPr>
              <a:t>Bốn</a:t>
            </a:r>
            <a:r>
              <a:rPr lang="en-US" altLang="zh-CN" sz="3200" b="1" dirty="0">
                <a:solidFill>
                  <a:srgbClr val="C00000"/>
                </a:solidFill>
                <a:latin typeface="Times New Roman" panose="02020603050405020304" pitchFamily="18" charset="0"/>
                <a:ea typeface="SimSun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rgbClr val="C00000"/>
                </a:solidFill>
                <a:latin typeface="Times New Roman" panose="02020603050405020304" pitchFamily="18" charset="0"/>
                <a:ea typeface="SimSun" pitchFamily="2" charset="-122"/>
                <a:cs typeface="Times New Roman" panose="02020603050405020304" pitchFamily="18" charset="0"/>
              </a:rPr>
              <a:t>trăm</a:t>
            </a:r>
            <a:r>
              <a:rPr lang="en-US" altLang="zh-CN" sz="3200" b="1" dirty="0">
                <a:solidFill>
                  <a:srgbClr val="C00000"/>
                </a:solidFill>
                <a:latin typeface="Times New Roman" panose="02020603050405020304" pitchFamily="18" charset="0"/>
                <a:ea typeface="SimSun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rgbClr val="C00000"/>
                </a:solidFill>
                <a:latin typeface="Times New Roman" panose="02020603050405020304" pitchFamily="18" charset="0"/>
                <a:ea typeface="SimSun" pitchFamily="2" charset="-122"/>
                <a:cs typeface="Times New Roman" panose="02020603050405020304" pitchFamily="18" charset="0"/>
              </a:rPr>
              <a:t>ba</a:t>
            </a:r>
            <a:r>
              <a:rPr lang="en-US" altLang="zh-CN" sz="3200" b="1" dirty="0">
                <a:solidFill>
                  <a:srgbClr val="C00000"/>
                </a:solidFill>
                <a:latin typeface="Times New Roman" panose="02020603050405020304" pitchFamily="18" charset="0"/>
                <a:ea typeface="SimSun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rgbClr val="C00000"/>
                </a:solidFill>
                <a:latin typeface="Times New Roman" panose="02020603050405020304" pitchFamily="18" charset="0"/>
                <a:ea typeface="SimSun" pitchFamily="2" charset="-122"/>
                <a:cs typeface="Times New Roman" panose="02020603050405020304" pitchFamily="18" charset="0"/>
              </a:rPr>
              <a:t>mươi</a:t>
            </a:r>
            <a:r>
              <a:rPr lang="en-US" altLang="zh-CN" sz="3200" b="1" dirty="0">
                <a:solidFill>
                  <a:srgbClr val="C00000"/>
                </a:solidFill>
                <a:latin typeface="Times New Roman" panose="02020603050405020304" pitchFamily="18" charset="0"/>
                <a:ea typeface="SimSun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rgbClr val="C00000"/>
                </a:solidFill>
                <a:latin typeface="Times New Roman" panose="02020603050405020304" pitchFamily="18" charset="0"/>
                <a:ea typeface="SimSun" pitchFamily="2" charset="-122"/>
                <a:cs typeface="Times New Roman" panose="02020603050405020304" pitchFamily="18" charset="0"/>
              </a:rPr>
              <a:t>hai</a:t>
            </a:r>
            <a:r>
              <a:rPr lang="en-US" altLang="zh-CN" sz="3200" b="1" dirty="0">
                <a:solidFill>
                  <a:srgbClr val="C00000"/>
                </a:solidFill>
                <a:latin typeface="Times New Roman" panose="02020603050405020304" pitchFamily="18" charset="0"/>
                <a:ea typeface="SimSun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rgbClr val="C00000"/>
                </a:solidFill>
                <a:latin typeface="Times New Roman" panose="02020603050405020304" pitchFamily="18" charset="0"/>
                <a:ea typeface="SimSun" pitchFamily="2" charset="-122"/>
                <a:cs typeface="Times New Roman" panose="02020603050405020304" pitchFamily="18" charset="0"/>
              </a:rPr>
              <a:t>nghìn</a:t>
            </a:r>
            <a:r>
              <a:rPr lang="en-US" altLang="zh-CN" sz="3200" b="1" dirty="0">
                <a:solidFill>
                  <a:srgbClr val="C00000"/>
                </a:solidFill>
                <a:latin typeface="Times New Roman" panose="02020603050405020304" pitchFamily="18" charset="0"/>
                <a:ea typeface="SimSun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rgbClr val="C00000"/>
                </a:solidFill>
                <a:latin typeface="Times New Roman" panose="02020603050405020304" pitchFamily="18" charset="0"/>
                <a:ea typeface="SimSun" pitchFamily="2" charset="-122"/>
                <a:cs typeface="Times New Roman" panose="02020603050405020304" pitchFamily="18" charset="0"/>
              </a:rPr>
              <a:t>năm</a:t>
            </a:r>
            <a:r>
              <a:rPr lang="en-US" altLang="zh-CN" sz="3200" b="1" dirty="0">
                <a:solidFill>
                  <a:srgbClr val="C00000"/>
                </a:solidFill>
                <a:latin typeface="Times New Roman" panose="02020603050405020304" pitchFamily="18" charset="0"/>
                <a:ea typeface="SimSun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rgbClr val="C00000"/>
                </a:solidFill>
                <a:latin typeface="Times New Roman" panose="02020603050405020304" pitchFamily="18" charset="0"/>
                <a:ea typeface="SimSun" pitchFamily="2" charset="-122"/>
                <a:cs typeface="Times New Roman" panose="02020603050405020304" pitchFamily="18" charset="0"/>
              </a:rPr>
              <a:t>trăm</a:t>
            </a:r>
            <a:r>
              <a:rPr lang="en-US" altLang="zh-CN" sz="3200" b="1" dirty="0">
                <a:solidFill>
                  <a:srgbClr val="C00000"/>
                </a:solidFill>
                <a:latin typeface="Times New Roman" panose="02020603050405020304" pitchFamily="18" charset="0"/>
                <a:ea typeface="SimSun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rgbClr val="C00000"/>
                </a:solidFill>
                <a:latin typeface="Times New Roman" panose="02020603050405020304" pitchFamily="18" charset="0"/>
                <a:ea typeface="SimSun" pitchFamily="2" charset="-122"/>
                <a:cs typeface="Times New Roman" panose="02020603050405020304" pitchFamily="18" charset="0"/>
              </a:rPr>
              <a:t>mười</a:t>
            </a:r>
            <a:r>
              <a:rPr lang="en-US" altLang="zh-CN" sz="3200" b="1" dirty="0">
                <a:solidFill>
                  <a:srgbClr val="C00000"/>
                </a:solidFill>
                <a:latin typeface="Times New Roman" panose="02020603050405020304" pitchFamily="18" charset="0"/>
                <a:ea typeface="SimSun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rgbClr val="C00000"/>
                </a:solidFill>
                <a:latin typeface="Times New Roman" panose="02020603050405020304" pitchFamily="18" charset="0"/>
                <a:ea typeface="SimSun" pitchFamily="2" charset="-122"/>
                <a:cs typeface="Times New Roman" panose="02020603050405020304" pitchFamily="18" charset="0"/>
              </a:rPr>
              <a:t>sáu</a:t>
            </a:r>
            <a:r>
              <a:rPr lang="en-US" altLang="zh-CN" sz="3200" b="1" dirty="0">
                <a:solidFill>
                  <a:srgbClr val="C00000"/>
                </a:solidFill>
                <a:latin typeface="Times New Roman" panose="02020603050405020304" pitchFamily="18" charset="0"/>
                <a:ea typeface="SimSun" pitchFamily="2" charset="-122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34" name="Oval 1097"/>
          <p:cNvSpPr>
            <a:spLocks noChangeArrowheads="1"/>
          </p:cNvSpPr>
          <p:nvPr/>
        </p:nvSpPr>
        <p:spPr bwMode="auto">
          <a:xfrm>
            <a:off x="6525491" y="4367646"/>
            <a:ext cx="838200" cy="342900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solidFill>
              <a:schemeClr val="tx1"/>
            </a:solidFill>
            <a:round/>
          </a:ln>
          <a:effectLst/>
        </p:spPr>
        <p:txBody>
          <a:bodyPr wrap="none" lIns="91432" tIns="45716" rIns="91432" bIns="45716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100</a:t>
            </a:r>
          </a:p>
        </p:txBody>
      </p:sp>
      <p:sp>
        <p:nvSpPr>
          <p:cNvPr id="35" name="Oval 1092"/>
          <p:cNvSpPr>
            <a:spLocks noChangeArrowheads="1"/>
          </p:cNvSpPr>
          <p:nvPr/>
        </p:nvSpPr>
        <p:spPr bwMode="auto">
          <a:xfrm>
            <a:off x="9261433" y="4478564"/>
            <a:ext cx="838200" cy="342900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solidFill>
              <a:schemeClr val="tx1"/>
            </a:solidFill>
            <a:round/>
          </a:ln>
          <a:effectLst/>
        </p:spPr>
        <p:txBody>
          <a:bodyPr wrap="none" lIns="91432" tIns="45716" rIns="91432" bIns="45716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pic>
        <p:nvPicPr>
          <p:cNvPr id="36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7610" l="0" r="9927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4509" y="-300391"/>
            <a:ext cx="2639811" cy="1814927"/>
          </a:xfrm>
        </p:spPr>
      </p:pic>
    </p:spTree>
    <p:extLst>
      <p:ext uri="{BB962C8B-B14F-4D97-AF65-F5344CB8AC3E}">
        <p14:creationId xmlns:p14="http://schemas.microsoft.com/office/powerpoint/2010/main" val="24742421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500"/>
                            </p:stCondLst>
                            <p:childTnLst>
                              <p:par>
                                <p:cTn id="38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4000"/>
                            </p:stCondLst>
                            <p:childTnLst>
                              <p:par>
                                <p:cTn id="42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4500"/>
                            </p:stCondLst>
                            <p:childTnLst>
                              <p:par>
                                <p:cTn id="46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0"/>
                            </p:stCondLst>
                            <p:childTnLst>
                              <p:par>
                                <p:cTn id="50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500"/>
                            </p:stCondLst>
                            <p:childTnLst>
                              <p:par>
                                <p:cTn id="54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6000"/>
                            </p:stCondLst>
                            <p:childTnLst>
                              <p:par>
                                <p:cTn id="58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6500"/>
                            </p:stCondLst>
                            <p:childTnLst>
                              <p:par>
                                <p:cTn id="62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7000"/>
                            </p:stCondLst>
                            <p:childTnLst>
                              <p:par>
                                <p:cTn id="66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7500"/>
                            </p:stCondLst>
                            <p:childTnLst>
                              <p:par>
                                <p:cTn id="70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8000"/>
                            </p:stCondLst>
                            <p:childTnLst>
                              <p:par>
                                <p:cTn id="74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8500"/>
                            </p:stCondLst>
                            <p:childTnLst>
                              <p:par>
                                <p:cTn id="78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9000"/>
                            </p:stCondLst>
                            <p:childTnLst>
                              <p:par>
                                <p:cTn id="82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9500"/>
                            </p:stCondLst>
                            <p:childTnLst>
                              <p:par>
                                <p:cTn id="86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0000"/>
                            </p:stCondLst>
                            <p:childTnLst>
                              <p:par>
                                <p:cTn id="90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/>
      <p:bldP spid="25" grpId="0"/>
      <p:bldP spid="26" grpId="0"/>
      <p:bldP spid="27" grpId="0"/>
      <p:bldP spid="28" grpId="0"/>
      <p:bldP spid="29" grpId="0"/>
      <p:bldP spid="30" grpId="0"/>
      <p:bldP spid="31" grpId="0"/>
      <p:bldP spid="32" grpId="0"/>
      <p:bldP spid="33" grpId="0"/>
      <p:bldP spid="34" grpId="0" animBg="1"/>
      <p:bldP spid="3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F826AE9E-D113-45DD-9FC0-74675AFA71C1}"/>
              </a:ext>
            </a:extLst>
          </p:cNvPr>
          <p:cNvGrpSpPr/>
          <p:nvPr/>
        </p:nvGrpSpPr>
        <p:grpSpPr>
          <a:xfrm rot="335780">
            <a:off x="-161648" y="2223128"/>
            <a:ext cx="4692699" cy="1982913"/>
            <a:chOff x="2862943" y="338828"/>
            <a:chExt cx="4692699" cy="1982913"/>
          </a:xfrm>
        </p:grpSpPr>
        <p:sp>
          <p:nvSpPr>
            <p:cNvPr id="13" name="文本框 12"/>
            <p:cNvSpPr txBox="1"/>
            <p:nvPr/>
          </p:nvSpPr>
          <p:spPr>
            <a:xfrm>
              <a:off x="2862943" y="338828"/>
              <a:ext cx="4680857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15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7 Crocante" panose="02000000000000000000" pitchFamily="2" charset="0"/>
                  <a:ea typeface="站酷快乐体2016修订版" panose="02010600030101010101" charset="-122"/>
                  <a:cs typeface="站酷快乐体2016修订版" panose="02010600030101010101" charset="-122"/>
                </a:rPr>
                <a:t>Thực</a:t>
              </a:r>
              <a:endParaRPr kumimoji="0" lang="zh-CN" altLang="en-US" sz="1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7 Crocante" panose="02000000000000000000" pitchFamily="2" charset="0"/>
                <a:ea typeface="站酷快乐体2016修订版" panose="02010600030101010101" charset="-122"/>
                <a:cs typeface="站酷快乐体2016修订版" panose="02010600030101010101" charset="-122"/>
              </a:endParaRPr>
            </a:p>
          </p:txBody>
        </p:sp>
        <p:sp>
          <p:nvSpPr>
            <p:cNvPr id="16" name="文本框 12">
              <a:extLst>
                <a:ext uri="{FF2B5EF4-FFF2-40B4-BE49-F238E27FC236}">
                  <a16:creationId xmlns:a16="http://schemas.microsoft.com/office/drawing/2014/main" id="{A114A9C1-48F8-47A8-8B44-48908FE72F0F}"/>
                </a:ext>
              </a:extLst>
            </p:cNvPr>
            <p:cNvSpPr txBox="1"/>
            <p:nvPr/>
          </p:nvSpPr>
          <p:spPr>
            <a:xfrm>
              <a:off x="2874785" y="459693"/>
              <a:ext cx="4680857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1500" b="0" i="0" u="none" strike="noStrike" kern="1200" cap="none" spc="0" normalizeH="0" baseline="0" noProof="0" dirty="0" err="1">
                  <a:ln w="38100">
                    <a:solidFill>
                      <a:prstClr val="white"/>
                    </a:solidFill>
                  </a:ln>
                  <a:solidFill>
                    <a:srgbClr val="0083CE"/>
                  </a:solidFill>
                  <a:effectLst/>
                  <a:uLnTx/>
                  <a:uFillTx/>
                  <a:latin typeface="#9Slide07 Crocante" panose="02000000000000000000" pitchFamily="2" charset="0"/>
                  <a:ea typeface="站酷快乐体2016修订版" panose="02010600030101010101" charset="-122"/>
                  <a:cs typeface="站酷快乐体2016修订版" panose="02010600030101010101" charset="-122"/>
                </a:rPr>
                <a:t>Thực</a:t>
              </a:r>
              <a:endParaRPr kumimoji="0" lang="zh-CN" altLang="en-US" sz="11500" b="0" i="0" u="none" strike="noStrike" kern="1200" cap="none" spc="0" normalizeH="0" baseline="0" noProof="0" dirty="0">
                <a:ln w="38100">
                  <a:solidFill>
                    <a:prstClr val="white"/>
                  </a:solidFill>
                </a:ln>
                <a:solidFill>
                  <a:srgbClr val="0083CE"/>
                </a:solidFill>
                <a:effectLst/>
                <a:uLnTx/>
                <a:uFillTx/>
                <a:latin typeface="#9Slide07 Crocante" panose="02000000000000000000" pitchFamily="2" charset="0"/>
                <a:ea typeface="站酷快乐体2016修订版" panose="02010600030101010101" charset="-122"/>
                <a:cs typeface="站酷快乐体2016修订版" panose="02010600030101010101" charset="-122"/>
              </a:endParaRP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8C850D67-9A7E-427D-9BF0-F2C22828A87A}"/>
              </a:ext>
            </a:extLst>
          </p:cNvPr>
          <p:cNvGrpSpPr/>
          <p:nvPr/>
        </p:nvGrpSpPr>
        <p:grpSpPr>
          <a:xfrm rot="21260467">
            <a:off x="4041848" y="2280620"/>
            <a:ext cx="4735968" cy="1962759"/>
            <a:chOff x="4296798" y="2389382"/>
            <a:chExt cx="4735968" cy="1962759"/>
          </a:xfrm>
        </p:grpSpPr>
        <p:sp>
          <p:nvSpPr>
            <p:cNvPr id="14" name="文本框 12">
              <a:extLst>
                <a:ext uri="{FF2B5EF4-FFF2-40B4-BE49-F238E27FC236}">
                  <a16:creationId xmlns:a16="http://schemas.microsoft.com/office/drawing/2014/main" id="{899495D6-1546-4129-B0BC-A74110628CEC}"/>
                </a:ext>
              </a:extLst>
            </p:cNvPr>
            <p:cNvSpPr txBox="1"/>
            <p:nvPr/>
          </p:nvSpPr>
          <p:spPr>
            <a:xfrm>
              <a:off x="4296798" y="2389382"/>
              <a:ext cx="4680857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15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7 Crocante" panose="02000000000000000000" pitchFamily="2" charset="0"/>
                  <a:ea typeface="站酷快乐体2016修订版" panose="02010600030101010101" charset="-122"/>
                  <a:cs typeface="站酷快乐体2016修订版" panose="02010600030101010101" charset="-122"/>
                </a:rPr>
                <a:t>hành</a:t>
              </a:r>
              <a:endParaRPr kumimoji="0" lang="zh-CN" altLang="en-US" sz="1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7 Crocante" panose="02000000000000000000" pitchFamily="2" charset="0"/>
                <a:ea typeface="站酷快乐体2016修订版" panose="02010600030101010101" charset="-122"/>
                <a:cs typeface="站酷快乐体2016修订版" panose="02010600030101010101" charset="-122"/>
              </a:endParaRPr>
            </a:p>
          </p:txBody>
        </p:sp>
        <p:sp>
          <p:nvSpPr>
            <p:cNvPr id="19" name="文本框 12">
              <a:extLst>
                <a:ext uri="{FF2B5EF4-FFF2-40B4-BE49-F238E27FC236}">
                  <a16:creationId xmlns:a16="http://schemas.microsoft.com/office/drawing/2014/main" id="{8C745D4B-8E80-4BD9-9EA6-2A3039E5D3BE}"/>
                </a:ext>
              </a:extLst>
            </p:cNvPr>
            <p:cNvSpPr txBox="1"/>
            <p:nvPr/>
          </p:nvSpPr>
          <p:spPr>
            <a:xfrm>
              <a:off x="4351909" y="2490093"/>
              <a:ext cx="4680857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1500" b="0" i="0" u="none" strike="noStrike" kern="1200" cap="none" spc="0" normalizeH="0" baseline="0" noProof="0" dirty="0" err="1">
                  <a:ln w="38100">
                    <a:solidFill>
                      <a:prstClr val="white"/>
                    </a:solidFill>
                  </a:ln>
                  <a:solidFill>
                    <a:srgbClr val="FFC000"/>
                  </a:solidFill>
                  <a:effectLst/>
                  <a:uLnTx/>
                  <a:uFillTx/>
                  <a:latin typeface="#9Slide07 Crocante" panose="02000000000000000000" pitchFamily="2" charset="0"/>
                  <a:ea typeface="站酷快乐体2016修订版" panose="02010600030101010101" charset="-122"/>
                  <a:cs typeface="站酷快乐体2016修订版" panose="02010600030101010101" charset="-122"/>
                </a:rPr>
                <a:t>Hành</a:t>
              </a:r>
              <a:endParaRPr kumimoji="0" lang="zh-CN" altLang="en-US" sz="11500" b="0" i="0" u="none" strike="noStrike" kern="1200" cap="none" spc="0" normalizeH="0" baseline="0" noProof="0" dirty="0">
                <a:ln w="38100">
                  <a:solidFill>
                    <a:prstClr val="white"/>
                  </a:solidFill>
                </a:ln>
                <a:solidFill>
                  <a:srgbClr val="FFC000"/>
                </a:solidFill>
                <a:effectLst/>
                <a:uLnTx/>
                <a:uFillTx/>
                <a:latin typeface="#9Slide07 Crocante" panose="02000000000000000000" pitchFamily="2" charset="0"/>
                <a:ea typeface="站酷快乐体2016修订版" panose="02010600030101010101" charset="-122"/>
                <a:cs typeface="站酷快乐体2016修订版" panose="02010600030101010101" charset="-122"/>
              </a:endParaRPr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214" b="100000" l="9891" r="8998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9514" y="1905297"/>
            <a:ext cx="5247504" cy="5247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45680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52734" y="171474"/>
            <a:ext cx="6576484" cy="677098"/>
          </a:xfrm>
          <a:prstGeom prst="rect">
            <a:avLst/>
          </a:prstGeom>
          <a:noFill/>
        </p:spPr>
        <p:txBody>
          <a:bodyPr lIns="121909" tIns="60955" rIns="121909" bIns="60955"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</a:t>
            </a:r>
            <a:r>
              <a:rPr lang="vi-VN" alt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Viết theo mẫu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alt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9</a:t>
            </a:r>
            <a:r>
              <a:rPr lang="vi-VN" alt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graphicFrame>
        <p:nvGraphicFramePr>
          <p:cNvPr id="6" name="Group 80"/>
          <p:cNvGraphicFramePr/>
          <p:nvPr/>
        </p:nvGraphicFramePr>
        <p:xfrm>
          <a:off x="812815" y="1460503"/>
          <a:ext cx="10667999" cy="3522980"/>
        </p:xfrm>
        <a:graphic>
          <a:graphicData uri="http://schemas.openxmlformats.org/drawingml/2006/table">
            <a:tbl>
              <a:tblPr/>
              <a:tblGrid>
                <a:gridCol w="203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30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52399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7924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2300" b="1" i="0" u="none" strike="noStrike" cap="none" normalizeH="0" baseline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+mn-lt"/>
                        </a:rPr>
                        <a:t>Trăm nghìn</a:t>
                      </a:r>
                    </a:p>
                  </a:txBody>
                  <a:tcPr marL="121920" marR="12192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2300" b="1" i="0" u="none" strike="noStrike" cap="none" normalizeH="0" baseline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+mn-lt"/>
                        </a:rPr>
                        <a:t>Chục nghìn</a:t>
                      </a: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2300" b="1" i="0" u="none" strike="noStrike" cap="none" normalizeH="0" baseline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+mn-lt"/>
                        </a:rPr>
                        <a:t>Nghìn</a:t>
                      </a: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2300" b="1" i="0" u="none" strike="noStrike" cap="none" normalizeH="0" baseline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+mn-lt"/>
                        </a:rPr>
                        <a:t>Trăm </a:t>
                      </a: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2300" b="1" i="0" u="none" strike="noStrike" cap="none" normalizeH="0" baseline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+mn-lt"/>
                        </a:rPr>
                        <a:t>Chục </a:t>
                      </a: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23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+mn-lt"/>
                        </a:rPr>
                        <a:t>Đơn vị</a:t>
                      </a: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733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2400" b="1" i="0" u="none" strike="noStrike" cap="none" normalizeH="0" baseline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+mn-lt"/>
                      </a:endParaRPr>
                    </a:p>
                  </a:txBody>
                  <a:tcPr marL="121920" marR="12192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2400" b="1" i="0" u="none" strike="noStrike" cap="none" normalizeH="0" baseline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+mn-lt"/>
                      </a:endParaRP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2400" b="1" i="0" u="none" strike="noStrike" cap="none" normalizeH="0" baseline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+mn-lt"/>
                      </a:endParaRP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2400" b="1" i="0" u="none" strike="noStrike" cap="none" normalizeH="0" baseline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+mn-lt"/>
                      </a:endParaRP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2400" b="1" i="0" u="none" strike="noStrike" cap="none" normalizeH="0" baseline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+mn-lt"/>
                      </a:endParaRP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2400" b="1" i="0" u="none" strike="noStrike" cap="none" normalizeH="0" baseline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+mn-lt"/>
                      </a:endParaRP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2400" b="1" i="0" u="none" strike="noStrike" cap="none" normalizeH="0" baseline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+mn-lt"/>
                      </a:endParaRPr>
                    </a:p>
                  </a:txBody>
                  <a:tcPr marL="121920" marR="12192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2400" b="1" i="0" u="none" strike="noStrike" cap="none" normalizeH="0" baseline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+mn-lt"/>
                      </a:endParaRP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2400" b="1" i="0" u="none" strike="noStrike" cap="none" normalizeH="0" baseline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+mn-lt"/>
                      </a:endParaRP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2400" b="1" i="0" u="none" strike="noStrike" cap="none" normalizeH="0" baseline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+mn-lt"/>
                      </a:endParaRP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2400" b="1" i="0" u="none" strike="noStrike" cap="none" normalizeH="0" baseline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+mn-lt"/>
                      </a:endParaRP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+mn-lt"/>
                      </a:endParaRP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7" name="Oval 45"/>
          <p:cNvSpPr>
            <a:spLocks noChangeArrowheads="1"/>
          </p:cNvSpPr>
          <p:nvPr/>
        </p:nvSpPr>
        <p:spPr bwMode="auto">
          <a:xfrm>
            <a:off x="10160000" y="2286000"/>
            <a:ext cx="1117600" cy="457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121909" tIns="60955" rIns="121909" bIns="60955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3200">
                <a:solidFill>
                  <a:srgbClr val="000000"/>
                </a:solidFill>
                <a:ea typeface="SimSun" pitchFamily="2" charset="-122"/>
              </a:rPr>
              <a:t>1</a:t>
            </a:r>
            <a:endParaRPr lang="en-US" altLang="zh-CN" sz="3200">
              <a:solidFill>
                <a:srgbClr val="000000"/>
              </a:solidFill>
              <a:ea typeface="SimSun" pitchFamily="2" charset="-122"/>
              <a:cs typeface="Arial" charset="0"/>
            </a:endParaRPr>
          </a:p>
        </p:txBody>
      </p:sp>
      <p:sp>
        <p:nvSpPr>
          <p:cNvPr id="8" name="Oval 46"/>
          <p:cNvSpPr>
            <a:spLocks noChangeArrowheads="1"/>
          </p:cNvSpPr>
          <p:nvPr/>
        </p:nvSpPr>
        <p:spPr bwMode="auto">
          <a:xfrm>
            <a:off x="10160000" y="2819400"/>
            <a:ext cx="1117600" cy="457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121909" tIns="60955" rIns="121909" bIns="60955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3200">
                <a:solidFill>
                  <a:srgbClr val="000000"/>
                </a:solidFill>
                <a:ea typeface="SimSun" pitchFamily="2" charset="-122"/>
              </a:rPr>
              <a:t>1</a:t>
            </a:r>
            <a:endParaRPr lang="en-US" altLang="zh-CN" sz="3200">
              <a:solidFill>
                <a:srgbClr val="000000"/>
              </a:solidFill>
              <a:ea typeface="SimSun" pitchFamily="2" charset="-122"/>
              <a:cs typeface="Arial" charset="0"/>
            </a:endParaRPr>
          </a:p>
        </p:txBody>
      </p:sp>
      <p:sp>
        <p:nvSpPr>
          <p:cNvPr id="9" name="Oval 47"/>
          <p:cNvSpPr>
            <a:spLocks noChangeArrowheads="1"/>
          </p:cNvSpPr>
          <p:nvPr/>
        </p:nvSpPr>
        <p:spPr bwMode="auto">
          <a:xfrm>
            <a:off x="10160000" y="3352800"/>
            <a:ext cx="1117600" cy="457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121909" tIns="60955" rIns="121909" bIns="60955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3200">
                <a:solidFill>
                  <a:srgbClr val="000000"/>
                </a:solidFill>
                <a:ea typeface="SimSun" pitchFamily="2" charset="-122"/>
              </a:rPr>
              <a:t>1</a:t>
            </a:r>
            <a:endParaRPr lang="en-US" altLang="zh-CN" sz="3200">
              <a:solidFill>
                <a:srgbClr val="000000"/>
              </a:solidFill>
              <a:ea typeface="SimSun" pitchFamily="2" charset="-122"/>
              <a:cs typeface="Arial" charset="0"/>
            </a:endParaRPr>
          </a:p>
        </p:txBody>
      </p:sp>
      <p:sp>
        <p:nvSpPr>
          <p:cNvPr id="10" name="Oval 48"/>
          <p:cNvSpPr>
            <a:spLocks noChangeArrowheads="1"/>
          </p:cNvSpPr>
          <p:nvPr/>
        </p:nvSpPr>
        <p:spPr bwMode="auto">
          <a:xfrm>
            <a:off x="10160000" y="3886200"/>
            <a:ext cx="1117600" cy="457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121909" tIns="60955" rIns="121909" bIns="60955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3200">
                <a:solidFill>
                  <a:srgbClr val="000000"/>
                </a:solidFill>
                <a:ea typeface="SimSun" pitchFamily="2" charset="-122"/>
              </a:rPr>
              <a:t>1</a:t>
            </a:r>
            <a:endParaRPr lang="en-US" altLang="zh-CN" sz="3200">
              <a:solidFill>
                <a:srgbClr val="000000"/>
              </a:solidFill>
              <a:ea typeface="SimSun" pitchFamily="2" charset="-122"/>
              <a:cs typeface="Arial" charset="0"/>
            </a:endParaRPr>
          </a:p>
        </p:txBody>
      </p:sp>
      <p:sp>
        <p:nvSpPr>
          <p:cNvPr id="11" name="Oval 54"/>
          <p:cNvSpPr>
            <a:spLocks noChangeArrowheads="1"/>
          </p:cNvSpPr>
          <p:nvPr/>
        </p:nvSpPr>
        <p:spPr bwMode="auto">
          <a:xfrm>
            <a:off x="8534400" y="3886200"/>
            <a:ext cx="1117600" cy="457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121909" tIns="60955" rIns="121909" bIns="60955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3200">
                <a:solidFill>
                  <a:srgbClr val="000000"/>
                </a:solidFill>
                <a:ea typeface="SimSun" pitchFamily="2" charset="-122"/>
              </a:rPr>
              <a:t>10</a:t>
            </a:r>
            <a:endParaRPr lang="en-US" altLang="zh-CN" sz="3200">
              <a:solidFill>
                <a:srgbClr val="000000"/>
              </a:solidFill>
              <a:ea typeface="SimSun" pitchFamily="2" charset="-122"/>
              <a:cs typeface="Arial" charset="0"/>
            </a:endParaRPr>
          </a:p>
        </p:txBody>
      </p:sp>
      <p:sp>
        <p:nvSpPr>
          <p:cNvPr id="12" name="Oval 59"/>
          <p:cNvSpPr>
            <a:spLocks noChangeArrowheads="1"/>
          </p:cNvSpPr>
          <p:nvPr/>
        </p:nvSpPr>
        <p:spPr bwMode="auto">
          <a:xfrm>
            <a:off x="7010400" y="3352800"/>
            <a:ext cx="1117600" cy="457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121909" tIns="60955" rIns="121909" bIns="60955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3200">
                <a:solidFill>
                  <a:srgbClr val="000000"/>
                </a:solidFill>
                <a:ea typeface="SimSun" pitchFamily="2" charset="-122"/>
              </a:rPr>
              <a:t>100</a:t>
            </a:r>
            <a:endParaRPr lang="en-US" altLang="zh-CN" sz="3200">
              <a:solidFill>
                <a:srgbClr val="000000"/>
              </a:solidFill>
              <a:ea typeface="SimSun" pitchFamily="2" charset="-122"/>
              <a:cs typeface="Arial" charset="0"/>
            </a:endParaRPr>
          </a:p>
        </p:txBody>
      </p:sp>
      <p:sp>
        <p:nvSpPr>
          <p:cNvPr id="13" name="Oval 60"/>
          <p:cNvSpPr>
            <a:spLocks noChangeArrowheads="1"/>
          </p:cNvSpPr>
          <p:nvPr/>
        </p:nvSpPr>
        <p:spPr bwMode="auto">
          <a:xfrm>
            <a:off x="7010400" y="3886200"/>
            <a:ext cx="1117600" cy="457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121909" tIns="60955" rIns="121909" bIns="60955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3200">
                <a:solidFill>
                  <a:srgbClr val="000000"/>
                </a:solidFill>
                <a:ea typeface="SimSun" pitchFamily="2" charset="-122"/>
              </a:rPr>
              <a:t>100</a:t>
            </a:r>
            <a:endParaRPr lang="en-US" altLang="zh-CN" sz="3200">
              <a:solidFill>
                <a:srgbClr val="000000"/>
              </a:solidFill>
              <a:ea typeface="SimSun" pitchFamily="2" charset="-122"/>
              <a:cs typeface="Arial" charset="0"/>
            </a:endParaRPr>
          </a:p>
        </p:txBody>
      </p:sp>
      <p:sp>
        <p:nvSpPr>
          <p:cNvPr id="14" name="AutoShape 63"/>
          <p:cNvSpPr>
            <a:spLocks noChangeArrowheads="1"/>
          </p:cNvSpPr>
          <p:nvPr/>
        </p:nvSpPr>
        <p:spPr bwMode="auto">
          <a:xfrm>
            <a:off x="5080000" y="3291417"/>
            <a:ext cx="1625600" cy="457200"/>
          </a:xfrm>
          <a:prstGeom prst="flowChartProces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121909" tIns="60955" rIns="121909" bIns="60955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3200">
                <a:solidFill>
                  <a:srgbClr val="000000"/>
                </a:solidFill>
                <a:ea typeface="SimSun" pitchFamily="2" charset="-122"/>
              </a:rPr>
              <a:t>1000</a:t>
            </a:r>
            <a:endParaRPr lang="en-US" altLang="zh-CN" sz="3200">
              <a:solidFill>
                <a:srgbClr val="000000"/>
              </a:solidFill>
              <a:ea typeface="SimSun" pitchFamily="2" charset="-122"/>
              <a:cs typeface="Arial" charset="0"/>
            </a:endParaRPr>
          </a:p>
        </p:txBody>
      </p:sp>
      <p:sp>
        <p:nvSpPr>
          <p:cNvPr id="15" name="AutoShape 64"/>
          <p:cNvSpPr>
            <a:spLocks noChangeArrowheads="1"/>
          </p:cNvSpPr>
          <p:nvPr/>
        </p:nvSpPr>
        <p:spPr bwMode="auto">
          <a:xfrm>
            <a:off x="5080000" y="2758017"/>
            <a:ext cx="1625600" cy="457200"/>
          </a:xfrm>
          <a:prstGeom prst="flowChartProces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121909" tIns="60955" rIns="121909" bIns="60955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3200">
                <a:solidFill>
                  <a:srgbClr val="000000"/>
                </a:solidFill>
                <a:ea typeface="SimSun" pitchFamily="2" charset="-122"/>
              </a:rPr>
              <a:t>1000</a:t>
            </a:r>
            <a:endParaRPr lang="en-US" altLang="zh-CN" sz="3200">
              <a:solidFill>
                <a:srgbClr val="000000"/>
              </a:solidFill>
              <a:ea typeface="SimSun" pitchFamily="2" charset="-122"/>
              <a:cs typeface="Arial" charset="0"/>
            </a:endParaRPr>
          </a:p>
        </p:txBody>
      </p:sp>
      <p:sp>
        <p:nvSpPr>
          <p:cNvPr id="16" name="AutoShape 65"/>
          <p:cNvSpPr>
            <a:spLocks noChangeArrowheads="1"/>
          </p:cNvSpPr>
          <p:nvPr/>
        </p:nvSpPr>
        <p:spPr bwMode="auto">
          <a:xfrm>
            <a:off x="5080000" y="3824817"/>
            <a:ext cx="1625600" cy="457200"/>
          </a:xfrm>
          <a:prstGeom prst="flowChartProces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121909" tIns="60955" rIns="121909" bIns="60955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3200">
                <a:solidFill>
                  <a:srgbClr val="000000"/>
                </a:solidFill>
                <a:ea typeface="SimSun" pitchFamily="2" charset="-122"/>
              </a:rPr>
              <a:t>1000</a:t>
            </a:r>
            <a:endParaRPr lang="en-US" altLang="zh-CN" sz="3200">
              <a:solidFill>
                <a:srgbClr val="000000"/>
              </a:solidFill>
              <a:ea typeface="SimSun" pitchFamily="2" charset="-122"/>
              <a:cs typeface="Arial" charset="0"/>
            </a:endParaRPr>
          </a:p>
        </p:txBody>
      </p:sp>
      <p:sp>
        <p:nvSpPr>
          <p:cNvPr id="17" name="AutoShape 69"/>
          <p:cNvSpPr>
            <a:spLocks noChangeArrowheads="1"/>
          </p:cNvSpPr>
          <p:nvPr/>
        </p:nvSpPr>
        <p:spPr bwMode="auto">
          <a:xfrm>
            <a:off x="3048000" y="3810000"/>
            <a:ext cx="1625600" cy="457200"/>
          </a:xfrm>
          <a:prstGeom prst="flowChartProces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121909" tIns="60955" rIns="121909" bIns="60955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3200">
                <a:solidFill>
                  <a:srgbClr val="000000"/>
                </a:solidFill>
                <a:ea typeface="SimSun" pitchFamily="2" charset="-122"/>
              </a:rPr>
              <a:t>10 000</a:t>
            </a:r>
            <a:endParaRPr lang="en-US" altLang="zh-CN" sz="3200">
              <a:solidFill>
                <a:srgbClr val="000000"/>
              </a:solidFill>
              <a:ea typeface="SimSun" pitchFamily="2" charset="-122"/>
              <a:cs typeface="Arial" charset="0"/>
            </a:endParaRPr>
          </a:p>
        </p:txBody>
      </p:sp>
      <p:sp>
        <p:nvSpPr>
          <p:cNvPr id="18" name="AutoShape 71"/>
          <p:cNvSpPr>
            <a:spLocks noChangeArrowheads="1"/>
          </p:cNvSpPr>
          <p:nvPr/>
        </p:nvSpPr>
        <p:spPr bwMode="auto">
          <a:xfrm>
            <a:off x="1016000" y="3810000"/>
            <a:ext cx="1625600" cy="457200"/>
          </a:xfrm>
          <a:prstGeom prst="flowChartProces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121909" tIns="60955" rIns="121909" bIns="60955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3200">
                <a:solidFill>
                  <a:srgbClr val="000000"/>
                </a:solidFill>
                <a:ea typeface="SimSun" pitchFamily="2" charset="-122"/>
              </a:rPr>
              <a:t>100 000</a:t>
            </a:r>
            <a:endParaRPr lang="en-US" altLang="zh-CN" sz="3200">
              <a:solidFill>
                <a:srgbClr val="000000"/>
              </a:solidFill>
              <a:ea typeface="SimSun" pitchFamily="2" charset="-122"/>
              <a:cs typeface="Arial" charset="0"/>
            </a:endParaRPr>
          </a:p>
        </p:txBody>
      </p:sp>
      <p:sp>
        <p:nvSpPr>
          <p:cNvPr id="19" name="AutoShape 72"/>
          <p:cNvSpPr>
            <a:spLocks noChangeArrowheads="1"/>
          </p:cNvSpPr>
          <p:nvPr/>
        </p:nvSpPr>
        <p:spPr bwMode="auto">
          <a:xfrm>
            <a:off x="1016000" y="3276600"/>
            <a:ext cx="1625600" cy="457200"/>
          </a:xfrm>
          <a:prstGeom prst="flowChartProces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121909" tIns="60955" rIns="121909" bIns="60955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3200">
                <a:solidFill>
                  <a:srgbClr val="000000"/>
                </a:solidFill>
                <a:ea typeface="SimSun" pitchFamily="2" charset="-122"/>
              </a:rPr>
              <a:t>100 000</a:t>
            </a:r>
            <a:endParaRPr lang="en-US" altLang="zh-CN" sz="3200">
              <a:solidFill>
                <a:srgbClr val="000000"/>
              </a:solidFill>
              <a:ea typeface="SimSun" pitchFamily="2" charset="-122"/>
              <a:cs typeface="Arial" charset="0"/>
            </a:endParaRPr>
          </a:p>
        </p:txBody>
      </p:sp>
      <p:sp>
        <p:nvSpPr>
          <p:cNvPr id="20" name="AutoShape 73"/>
          <p:cNvSpPr>
            <a:spLocks noChangeArrowheads="1"/>
          </p:cNvSpPr>
          <p:nvPr/>
        </p:nvSpPr>
        <p:spPr bwMode="auto">
          <a:xfrm>
            <a:off x="1016000" y="2743200"/>
            <a:ext cx="1625600" cy="457200"/>
          </a:xfrm>
          <a:prstGeom prst="flowChartProces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121909" tIns="60955" rIns="121909" bIns="60955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3200" dirty="0">
                <a:solidFill>
                  <a:srgbClr val="000000"/>
                </a:solidFill>
                <a:ea typeface="SimSun" pitchFamily="2" charset="-122"/>
              </a:rPr>
              <a:t>100 000</a:t>
            </a:r>
            <a:endParaRPr lang="en-US" altLang="zh-CN" sz="3200" dirty="0">
              <a:solidFill>
                <a:srgbClr val="000000"/>
              </a:solidFill>
              <a:ea typeface="SimSun" pitchFamily="2" charset="-122"/>
              <a:cs typeface="Arial" charset="0"/>
            </a:endParaRPr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1106142" y="757157"/>
            <a:ext cx="1543029" cy="615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21909" tIns="60955" rIns="121909" bIns="60955"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3200" b="1" dirty="0">
                <a:solidFill>
                  <a:srgbClr val="000000"/>
                </a:solidFill>
                <a:latin typeface="Times New Roman" panose="02020603050405020304" pitchFamily="18" charset="0"/>
                <a:ea typeface="SimSun" pitchFamily="2" charset="-122"/>
                <a:cs typeface="Times New Roman" panose="02020603050405020304" pitchFamily="18" charset="0"/>
              </a:rPr>
              <a:t>a) </a:t>
            </a:r>
            <a:r>
              <a:rPr lang="en-US" altLang="zh-CN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SimSun" pitchFamily="2" charset="-122"/>
                <a:cs typeface="Times New Roman" panose="02020603050405020304" pitchFamily="18" charset="0"/>
              </a:rPr>
              <a:t>Mẫu</a:t>
            </a:r>
            <a:endParaRPr lang="en-US" altLang="zh-CN" sz="3200" b="1" dirty="0">
              <a:solidFill>
                <a:srgbClr val="C00000"/>
              </a:solidFill>
              <a:latin typeface="Times New Roman" panose="02020603050405020304" pitchFamily="18" charset="0"/>
              <a:ea typeface="SimSun" pitchFamily="2" charset="-122"/>
              <a:cs typeface="Times New Roman" panose="02020603050405020304" pitchFamily="18" charset="0"/>
            </a:endParaRP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1304022" y="4495817"/>
            <a:ext cx="473825" cy="615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21909" tIns="60955" rIns="121909" bIns="60955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3200" b="1">
                <a:solidFill>
                  <a:srgbClr val="C00000"/>
                </a:solidFill>
                <a:ea typeface="SimSun" pitchFamily="2" charset="-122"/>
              </a:rPr>
              <a:t>3</a:t>
            </a:r>
          </a:p>
        </p:txBody>
      </p:sp>
      <p:sp>
        <p:nvSpPr>
          <p:cNvPr id="23" name="Rectangle 22"/>
          <p:cNvSpPr>
            <a:spLocks noChangeArrowheads="1"/>
          </p:cNvSpPr>
          <p:nvPr/>
        </p:nvSpPr>
        <p:spPr bwMode="auto">
          <a:xfrm>
            <a:off x="3725502" y="4495817"/>
            <a:ext cx="473825" cy="615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21909" tIns="60955" rIns="121909" bIns="60955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3200" b="1">
                <a:solidFill>
                  <a:srgbClr val="C00000"/>
                </a:solidFill>
                <a:ea typeface="SimSun" pitchFamily="2" charset="-122"/>
              </a:rPr>
              <a:t>1</a:t>
            </a:r>
          </a:p>
        </p:txBody>
      </p:sp>
      <p:sp>
        <p:nvSpPr>
          <p:cNvPr id="24" name="Rectangle 23"/>
          <p:cNvSpPr>
            <a:spLocks noChangeArrowheads="1"/>
          </p:cNvSpPr>
          <p:nvPr/>
        </p:nvSpPr>
        <p:spPr bwMode="auto">
          <a:xfrm>
            <a:off x="5520441" y="4495817"/>
            <a:ext cx="473825" cy="615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21909" tIns="60955" rIns="121909" bIns="60955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3200" b="1">
                <a:solidFill>
                  <a:srgbClr val="C00000"/>
                </a:solidFill>
                <a:ea typeface="SimSun" pitchFamily="2" charset="-122"/>
              </a:rPr>
              <a:t>3</a:t>
            </a:r>
          </a:p>
        </p:txBody>
      </p:sp>
      <p:sp>
        <p:nvSpPr>
          <p:cNvPr id="25" name="Rectangle 24"/>
          <p:cNvSpPr>
            <a:spLocks noChangeArrowheads="1"/>
          </p:cNvSpPr>
          <p:nvPr/>
        </p:nvSpPr>
        <p:spPr bwMode="auto">
          <a:xfrm>
            <a:off x="7433902" y="4495817"/>
            <a:ext cx="473825" cy="615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21909" tIns="60955" rIns="121909" bIns="60955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3200" b="1">
                <a:solidFill>
                  <a:srgbClr val="C00000"/>
                </a:solidFill>
                <a:ea typeface="SimSun" pitchFamily="2" charset="-122"/>
              </a:rPr>
              <a:t>2</a:t>
            </a:r>
          </a:p>
        </p:txBody>
      </p:sp>
      <p:sp>
        <p:nvSpPr>
          <p:cNvPr id="26" name="Rectangle 25"/>
          <p:cNvSpPr>
            <a:spLocks noChangeArrowheads="1"/>
          </p:cNvSpPr>
          <p:nvPr/>
        </p:nvSpPr>
        <p:spPr bwMode="auto">
          <a:xfrm>
            <a:off x="8856298" y="4495817"/>
            <a:ext cx="473825" cy="615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21909" tIns="60955" rIns="121909" bIns="60955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3200" b="1">
                <a:solidFill>
                  <a:srgbClr val="C00000"/>
                </a:solidFill>
                <a:ea typeface="SimSun" pitchFamily="2" charset="-122"/>
              </a:rPr>
              <a:t>1</a:t>
            </a:r>
          </a:p>
        </p:txBody>
      </p:sp>
      <p:sp>
        <p:nvSpPr>
          <p:cNvPr id="27" name="Rectangle 26"/>
          <p:cNvSpPr>
            <a:spLocks noChangeArrowheads="1"/>
          </p:cNvSpPr>
          <p:nvPr/>
        </p:nvSpPr>
        <p:spPr bwMode="auto">
          <a:xfrm>
            <a:off x="10481902" y="4495817"/>
            <a:ext cx="473825" cy="615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21909" tIns="60955" rIns="121909" bIns="60955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3200" b="1">
                <a:solidFill>
                  <a:srgbClr val="C00000"/>
                </a:solidFill>
                <a:ea typeface="SimSun" pitchFamily="2" charset="-122"/>
              </a:rPr>
              <a:t>4</a:t>
            </a:r>
          </a:p>
        </p:txBody>
      </p:sp>
      <p:sp>
        <p:nvSpPr>
          <p:cNvPr id="28" name="Rectangle 27"/>
          <p:cNvSpPr>
            <a:spLocks noChangeArrowheads="1"/>
          </p:cNvSpPr>
          <p:nvPr/>
        </p:nvSpPr>
        <p:spPr bwMode="auto">
          <a:xfrm>
            <a:off x="753541" y="5185848"/>
            <a:ext cx="3587435" cy="615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21909" tIns="60955" rIns="121909" bIns="60955">
            <a:spAutoFit/>
          </a:bodyPr>
          <a:lstStyle/>
          <a:p>
            <a:pPr fontAlgn="base">
              <a:spcBef>
                <a:spcPct val="20000"/>
              </a:spcBef>
              <a:spcAft>
                <a:spcPct val="0"/>
              </a:spcAft>
            </a:pPr>
            <a:r>
              <a:rPr lang="en-US" altLang="zh-CN" sz="3200" b="1">
                <a:solidFill>
                  <a:srgbClr val="000066"/>
                </a:solidFill>
                <a:ea typeface="SimSun" pitchFamily="2" charset="-122"/>
              </a:rPr>
              <a:t>Viết số:…………..</a:t>
            </a:r>
          </a:p>
        </p:txBody>
      </p:sp>
      <p:sp>
        <p:nvSpPr>
          <p:cNvPr id="29" name="Rectangle 28"/>
          <p:cNvSpPr>
            <a:spLocks noChangeArrowheads="1"/>
          </p:cNvSpPr>
          <p:nvPr/>
        </p:nvSpPr>
        <p:spPr bwMode="auto">
          <a:xfrm>
            <a:off x="2299423" y="5181608"/>
            <a:ext cx="1725771" cy="615543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21909" tIns="60955" rIns="121909" bIns="60955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3200" b="1">
                <a:solidFill>
                  <a:srgbClr val="C00000"/>
                </a:solidFill>
                <a:ea typeface="SimSun" pitchFamily="2" charset="-122"/>
              </a:rPr>
              <a:t>313 214</a:t>
            </a:r>
          </a:p>
        </p:txBody>
      </p:sp>
      <p:sp>
        <p:nvSpPr>
          <p:cNvPr id="30" name="Rectangle 29"/>
          <p:cNvSpPr>
            <a:spLocks noChangeArrowheads="1"/>
          </p:cNvSpPr>
          <p:nvPr/>
        </p:nvSpPr>
        <p:spPr bwMode="auto">
          <a:xfrm>
            <a:off x="609605" y="5795450"/>
            <a:ext cx="3617315" cy="615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21909" tIns="60955" rIns="121909" bIns="60955">
            <a:spAutoFit/>
          </a:bodyPr>
          <a:lstStyle/>
          <a:p>
            <a:pPr fontAlgn="base">
              <a:spcBef>
                <a:spcPct val="20000"/>
              </a:spcBef>
              <a:spcAft>
                <a:spcPct val="0"/>
              </a:spcAft>
            </a:pPr>
            <a:r>
              <a:rPr lang="en-US" altLang="zh-CN" sz="3200" b="1">
                <a:solidFill>
                  <a:srgbClr val="000066"/>
                </a:solidFill>
                <a:ea typeface="SimSun" pitchFamily="2" charset="-122"/>
              </a:rPr>
              <a:t>Đọc số:…………..</a:t>
            </a:r>
          </a:p>
        </p:txBody>
      </p:sp>
      <p:sp>
        <p:nvSpPr>
          <p:cNvPr id="31" name="Rectangle 30"/>
          <p:cNvSpPr>
            <a:spLocks noChangeArrowheads="1"/>
          </p:cNvSpPr>
          <p:nvPr/>
        </p:nvSpPr>
        <p:spPr bwMode="auto">
          <a:xfrm>
            <a:off x="2360543" y="5795450"/>
            <a:ext cx="8642728" cy="615543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21909" tIns="60955" rIns="121909" bIns="60955">
            <a:spAutoFit/>
          </a:bodyPr>
          <a:lstStyle/>
          <a:p>
            <a:pPr fontAlgn="base">
              <a:spcBef>
                <a:spcPct val="20000"/>
              </a:spcBef>
              <a:spcAft>
                <a:spcPct val="0"/>
              </a:spcAft>
            </a:pPr>
            <a:r>
              <a:rPr lang="en-US" altLang="zh-CN" sz="3200" b="1">
                <a:solidFill>
                  <a:srgbClr val="C00000"/>
                </a:solidFill>
                <a:ea typeface="SimSun" pitchFamily="2" charset="-122"/>
              </a:rPr>
              <a:t>Ba trăm mười ba nghìn hai trăm mười bốn.</a:t>
            </a:r>
          </a:p>
        </p:txBody>
      </p:sp>
      <p:pic>
        <p:nvPicPr>
          <p:cNvPr id="33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7610" l="0" r="9927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4509" y="-300391"/>
            <a:ext cx="2639811" cy="1814927"/>
          </a:xfrm>
        </p:spPr>
      </p:pic>
    </p:spTree>
    <p:extLst>
      <p:ext uri="{BB962C8B-B14F-4D97-AF65-F5344CB8AC3E}">
        <p14:creationId xmlns:p14="http://schemas.microsoft.com/office/powerpoint/2010/main" val="332301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500"/>
                            </p:stCondLst>
                            <p:childTnLst>
                              <p:par>
                                <p:cTn id="40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000"/>
                            </p:stCondLst>
                            <p:childTnLst>
                              <p:par>
                                <p:cTn id="44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3500"/>
                            </p:stCondLst>
                            <p:childTnLst>
                              <p:par>
                                <p:cTn id="48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5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4000"/>
                            </p:stCondLst>
                            <p:childTnLst>
                              <p:par>
                                <p:cTn id="52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5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4500"/>
                            </p:stCondLst>
                            <p:childTnLst>
                              <p:par>
                                <p:cTn id="56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5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0"/>
                            </p:stCondLst>
                            <p:childTnLst>
                              <p:par>
                                <p:cTn id="60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6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500"/>
                            </p:stCondLst>
                            <p:childTnLst>
                              <p:par>
                                <p:cTn id="64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6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6000"/>
                            </p:stCondLst>
                            <p:childTnLst>
                              <p:par>
                                <p:cTn id="68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6500"/>
                            </p:stCondLst>
                            <p:childTnLst>
                              <p:par>
                                <p:cTn id="72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 animBg="1"/>
      <p:bldP spid="30" grpId="0"/>
      <p:bldP spid="3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777847" y="243817"/>
            <a:ext cx="6867208" cy="677098"/>
          </a:xfrm>
          <a:prstGeom prst="rect">
            <a:avLst/>
          </a:prstGeom>
          <a:noFill/>
        </p:spPr>
        <p:txBody>
          <a:bodyPr wrap="square" lIns="121909" tIns="60955" rIns="121909" bIns="60955"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</a:t>
            </a:r>
            <a:r>
              <a:rPr lang="vi-VN" alt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Viết theo mẫu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alt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9</a:t>
            </a:r>
            <a:r>
              <a:rPr lang="vi-VN" alt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graphicFrame>
        <p:nvGraphicFramePr>
          <p:cNvPr id="6" name="Group 80"/>
          <p:cNvGraphicFramePr/>
          <p:nvPr>
            <p:extLst>
              <p:ext uri="{D42A27DB-BD31-4B8C-83A1-F6EECF244321}">
                <p14:modId xmlns:p14="http://schemas.microsoft.com/office/powerpoint/2010/main" val="2305057256"/>
              </p:ext>
            </p:extLst>
          </p:nvPr>
        </p:nvGraphicFramePr>
        <p:xfrm>
          <a:off x="838200" y="992899"/>
          <a:ext cx="10667999" cy="4069080"/>
        </p:xfrm>
        <a:graphic>
          <a:graphicData uri="http://schemas.openxmlformats.org/drawingml/2006/table">
            <a:tbl>
              <a:tblPr/>
              <a:tblGrid>
                <a:gridCol w="203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30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52399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7924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23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+mn-lt"/>
                        </a:rPr>
                        <a:t>Trăm nghìn</a:t>
                      </a:r>
                    </a:p>
                  </a:txBody>
                  <a:tcPr marL="121920" marR="12192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2300" b="1" i="0" u="none" strike="noStrike" cap="none" normalizeH="0" baseline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+mn-lt"/>
                        </a:rPr>
                        <a:t>Chục nghìn</a:t>
                      </a: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2300" b="1" i="0" u="none" strike="noStrike" cap="none" normalizeH="0" baseline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+mn-lt"/>
                        </a:rPr>
                        <a:t>Nghìn</a:t>
                      </a: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2300" b="1" i="0" u="none" strike="noStrike" cap="none" normalizeH="0" baseline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+mn-lt"/>
                        </a:rPr>
                        <a:t>Trăm </a:t>
                      </a: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2300" b="1" i="0" u="none" strike="noStrike" cap="none" normalizeH="0" baseline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+mn-lt"/>
                        </a:rPr>
                        <a:t>Chục </a:t>
                      </a: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2300" b="1" i="0" u="none" strike="noStrike" cap="none" normalizeH="0" baseline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+mn-lt"/>
                        </a:rPr>
                        <a:t>Đơn vị</a:t>
                      </a: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432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2400" b="1" i="0" u="none" strike="noStrike" cap="none" normalizeH="0" baseline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+mn-lt"/>
                      </a:endParaRPr>
                    </a:p>
                  </a:txBody>
                  <a:tcPr marL="121920" marR="12192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2400" b="1" i="0" u="none" strike="noStrike" cap="none" normalizeH="0" baseline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+mn-lt"/>
                      </a:endParaRP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2400" b="1" i="0" u="none" strike="noStrike" cap="none" normalizeH="0" baseline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+mn-lt"/>
                      </a:endParaRP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2400" b="1" i="0" u="none" strike="noStrike" cap="none" normalizeH="0" baseline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+mn-lt"/>
                      </a:endParaRP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2400" b="1" i="0" u="none" strike="noStrike" cap="none" normalizeH="0" baseline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+mn-lt"/>
                      </a:endParaRP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2400" b="1" i="0" u="none" strike="noStrike" cap="none" normalizeH="0" baseline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+mn-lt"/>
                      </a:endParaRP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+mn-lt"/>
                      </a:endParaRPr>
                    </a:p>
                  </a:txBody>
                  <a:tcPr marL="121920" marR="12192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2400" b="1" i="0" u="none" strike="noStrike" cap="none" normalizeH="0" baseline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+mn-lt"/>
                      </a:endParaRP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2400" b="1" i="0" u="none" strike="noStrike" cap="none" normalizeH="0" baseline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+mn-lt"/>
                      </a:endParaRP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2400" b="1" i="0" u="none" strike="noStrike" cap="none" normalizeH="0" baseline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+mn-lt"/>
                      </a:endParaRP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2400" b="1" i="0" u="none" strike="noStrike" cap="none" normalizeH="0" baseline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+mn-lt"/>
                      </a:endParaRP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+mn-lt"/>
                      </a:endParaRP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7" name="Oval 46"/>
          <p:cNvSpPr>
            <a:spLocks noChangeArrowheads="1"/>
          </p:cNvSpPr>
          <p:nvPr/>
        </p:nvSpPr>
        <p:spPr bwMode="auto">
          <a:xfrm>
            <a:off x="10160000" y="2895600"/>
            <a:ext cx="1117600" cy="457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121909" tIns="60955" rIns="121909" bIns="60955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3200">
                <a:solidFill>
                  <a:srgbClr val="000000"/>
                </a:solidFill>
                <a:ea typeface="SimSun" pitchFamily="2" charset="-122"/>
              </a:rPr>
              <a:t>1</a:t>
            </a:r>
            <a:endParaRPr lang="en-US" altLang="zh-CN" sz="3200">
              <a:solidFill>
                <a:srgbClr val="000000"/>
              </a:solidFill>
              <a:ea typeface="SimSun" pitchFamily="2" charset="-122"/>
              <a:cs typeface="Arial" charset="0"/>
            </a:endParaRPr>
          </a:p>
        </p:txBody>
      </p:sp>
      <p:sp>
        <p:nvSpPr>
          <p:cNvPr id="8" name="Oval 47"/>
          <p:cNvSpPr>
            <a:spLocks noChangeArrowheads="1"/>
          </p:cNvSpPr>
          <p:nvPr/>
        </p:nvSpPr>
        <p:spPr bwMode="auto">
          <a:xfrm>
            <a:off x="10160000" y="3429000"/>
            <a:ext cx="1117600" cy="457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121909" tIns="60955" rIns="121909" bIns="60955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3200">
                <a:solidFill>
                  <a:srgbClr val="000000"/>
                </a:solidFill>
                <a:ea typeface="SimSun" pitchFamily="2" charset="-122"/>
              </a:rPr>
              <a:t>1</a:t>
            </a:r>
            <a:endParaRPr lang="en-US" altLang="zh-CN" sz="3200">
              <a:solidFill>
                <a:srgbClr val="000000"/>
              </a:solidFill>
              <a:ea typeface="SimSun" pitchFamily="2" charset="-122"/>
              <a:cs typeface="Arial" charset="0"/>
            </a:endParaRPr>
          </a:p>
        </p:txBody>
      </p:sp>
      <p:sp>
        <p:nvSpPr>
          <p:cNvPr id="9" name="Oval 48"/>
          <p:cNvSpPr>
            <a:spLocks noChangeArrowheads="1"/>
          </p:cNvSpPr>
          <p:nvPr/>
        </p:nvSpPr>
        <p:spPr bwMode="auto">
          <a:xfrm>
            <a:off x="10160000" y="3962400"/>
            <a:ext cx="1117600" cy="457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121909" tIns="60955" rIns="121909" bIns="60955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3200">
                <a:solidFill>
                  <a:srgbClr val="000000"/>
                </a:solidFill>
                <a:ea typeface="SimSun" pitchFamily="2" charset="-122"/>
              </a:rPr>
              <a:t>1</a:t>
            </a:r>
            <a:endParaRPr lang="en-US" altLang="zh-CN" sz="3200">
              <a:solidFill>
                <a:srgbClr val="000000"/>
              </a:solidFill>
              <a:ea typeface="SimSun" pitchFamily="2" charset="-122"/>
              <a:cs typeface="Arial" charset="0"/>
            </a:endParaRPr>
          </a:p>
        </p:txBody>
      </p:sp>
      <p:sp>
        <p:nvSpPr>
          <p:cNvPr id="10" name="Oval 54"/>
          <p:cNvSpPr>
            <a:spLocks noChangeArrowheads="1"/>
          </p:cNvSpPr>
          <p:nvPr/>
        </p:nvSpPr>
        <p:spPr bwMode="auto">
          <a:xfrm>
            <a:off x="8534400" y="3886200"/>
            <a:ext cx="1117600" cy="457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121909" tIns="60955" rIns="121909" bIns="60955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3200">
                <a:solidFill>
                  <a:srgbClr val="000000"/>
                </a:solidFill>
                <a:ea typeface="SimSun" pitchFamily="2" charset="-122"/>
              </a:rPr>
              <a:t>10</a:t>
            </a:r>
            <a:endParaRPr lang="en-US" altLang="zh-CN" sz="3200">
              <a:solidFill>
                <a:srgbClr val="000000"/>
              </a:solidFill>
              <a:ea typeface="SimSun" pitchFamily="2" charset="-122"/>
              <a:cs typeface="Arial" charset="0"/>
            </a:endParaRPr>
          </a:p>
        </p:txBody>
      </p:sp>
      <p:sp>
        <p:nvSpPr>
          <p:cNvPr id="11" name="Oval 59"/>
          <p:cNvSpPr>
            <a:spLocks noChangeArrowheads="1"/>
          </p:cNvSpPr>
          <p:nvPr/>
        </p:nvSpPr>
        <p:spPr bwMode="auto">
          <a:xfrm>
            <a:off x="7010400" y="2273300"/>
            <a:ext cx="1117600" cy="457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121909" tIns="60955" rIns="121909" bIns="60955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3200">
                <a:solidFill>
                  <a:srgbClr val="000000"/>
                </a:solidFill>
                <a:ea typeface="SimSun" pitchFamily="2" charset="-122"/>
              </a:rPr>
              <a:t>100</a:t>
            </a:r>
            <a:endParaRPr lang="en-US" altLang="zh-CN" sz="3200">
              <a:solidFill>
                <a:srgbClr val="000000"/>
              </a:solidFill>
              <a:ea typeface="SimSun" pitchFamily="2" charset="-122"/>
              <a:cs typeface="Arial" charset="0"/>
            </a:endParaRPr>
          </a:p>
        </p:txBody>
      </p:sp>
      <p:sp>
        <p:nvSpPr>
          <p:cNvPr id="12" name="Oval 60"/>
          <p:cNvSpPr>
            <a:spLocks noChangeArrowheads="1"/>
          </p:cNvSpPr>
          <p:nvPr/>
        </p:nvSpPr>
        <p:spPr bwMode="auto">
          <a:xfrm>
            <a:off x="7010400" y="2806700"/>
            <a:ext cx="1117600" cy="457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121909" tIns="60955" rIns="121909" bIns="60955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3200">
                <a:solidFill>
                  <a:srgbClr val="000000"/>
                </a:solidFill>
                <a:ea typeface="SimSun" pitchFamily="2" charset="-122"/>
              </a:rPr>
              <a:t>100</a:t>
            </a:r>
            <a:endParaRPr lang="en-US" altLang="zh-CN" sz="3200">
              <a:solidFill>
                <a:srgbClr val="000000"/>
              </a:solidFill>
              <a:ea typeface="SimSun" pitchFamily="2" charset="-122"/>
              <a:cs typeface="Arial" charset="0"/>
            </a:endParaRPr>
          </a:p>
        </p:txBody>
      </p:sp>
      <p:sp>
        <p:nvSpPr>
          <p:cNvPr id="13" name="AutoShape 63"/>
          <p:cNvSpPr>
            <a:spLocks noChangeArrowheads="1"/>
          </p:cNvSpPr>
          <p:nvPr/>
        </p:nvSpPr>
        <p:spPr bwMode="auto">
          <a:xfrm>
            <a:off x="5080000" y="3352800"/>
            <a:ext cx="1625600" cy="457200"/>
          </a:xfrm>
          <a:prstGeom prst="flowChartProces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121909" tIns="60955" rIns="121909" bIns="60955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3200">
                <a:solidFill>
                  <a:srgbClr val="000000"/>
                </a:solidFill>
                <a:ea typeface="SimSun" pitchFamily="2" charset="-122"/>
              </a:rPr>
              <a:t>1000</a:t>
            </a:r>
            <a:endParaRPr lang="en-US" altLang="zh-CN" sz="3200">
              <a:solidFill>
                <a:srgbClr val="000000"/>
              </a:solidFill>
              <a:ea typeface="SimSun" pitchFamily="2" charset="-122"/>
              <a:cs typeface="Arial" charset="0"/>
            </a:endParaRPr>
          </a:p>
        </p:txBody>
      </p:sp>
      <p:sp>
        <p:nvSpPr>
          <p:cNvPr id="14" name="AutoShape 64"/>
          <p:cNvSpPr>
            <a:spLocks noChangeArrowheads="1"/>
          </p:cNvSpPr>
          <p:nvPr/>
        </p:nvSpPr>
        <p:spPr bwMode="auto">
          <a:xfrm>
            <a:off x="5080000" y="2819400"/>
            <a:ext cx="1625600" cy="457200"/>
          </a:xfrm>
          <a:prstGeom prst="flowChartProces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121909" tIns="60955" rIns="121909" bIns="60955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3200">
                <a:solidFill>
                  <a:srgbClr val="000000"/>
                </a:solidFill>
                <a:ea typeface="SimSun" pitchFamily="2" charset="-122"/>
              </a:rPr>
              <a:t>1000</a:t>
            </a:r>
            <a:endParaRPr lang="en-US" altLang="zh-CN" sz="3200">
              <a:solidFill>
                <a:srgbClr val="000000"/>
              </a:solidFill>
              <a:ea typeface="SimSun" pitchFamily="2" charset="-122"/>
              <a:cs typeface="Arial" charset="0"/>
            </a:endParaRPr>
          </a:p>
        </p:txBody>
      </p:sp>
      <p:sp>
        <p:nvSpPr>
          <p:cNvPr id="15" name="AutoShape 65"/>
          <p:cNvSpPr>
            <a:spLocks noChangeArrowheads="1"/>
          </p:cNvSpPr>
          <p:nvPr/>
        </p:nvSpPr>
        <p:spPr bwMode="auto">
          <a:xfrm>
            <a:off x="5080000" y="3886200"/>
            <a:ext cx="1625600" cy="457200"/>
          </a:xfrm>
          <a:prstGeom prst="flowChartProces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121909" tIns="60955" rIns="121909" bIns="60955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3200">
                <a:solidFill>
                  <a:srgbClr val="000000"/>
                </a:solidFill>
                <a:ea typeface="SimSun" pitchFamily="2" charset="-122"/>
              </a:rPr>
              <a:t>1000</a:t>
            </a:r>
            <a:endParaRPr lang="en-US" altLang="zh-CN" sz="3200">
              <a:solidFill>
                <a:srgbClr val="000000"/>
              </a:solidFill>
              <a:ea typeface="SimSun" pitchFamily="2" charset="-122"/>
              <a:cs typeface="Arial" charset="0"/>
            </a:endParaRPr>
          </a:p>
        </p:txBody>
      </p:sp>
      <p:sp>
        <p:nvSpPr>
          <p:cNvPr id="16" name="AutoShape 69"/>
          <p:cNvSpPr>
            <a:spLocks noChangeArrowheads="1"/>
          </p:cNvSpPr>
          <p:nvPr/>
        </p:nvSpPr>
        <p:spPr bwMode="auto">
          <a:xfrm>
            <a:off x="3048000" y="3340100"/>
            <a:ext cx="1625600" cy="457200"/>
          </a:xfrm>
          <a:prstGeom prst="flowChartProces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121909" tIns="60955" rIns="121909" bIns="60955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3200">
                <a:solidFill>
                  <a:srgbClr val="000000"/>
                </a:solidFill>
                <a:ea typeface="SimSun" pitchFamily="2" charset="-122"/>
              </a:rPr>
              <a:t>10 000</a:t>
            </a:r>
            <a:endParaRPr lang="en-US" altLang="zh-CN" sz="3200">
              <a:solidFill>
                <a:srgbClr val="000000"/>
              </a:solidFill>
              <a:ea typeface="SimSun" pitchFamily="2" charset="-122"/>
              <a:cs typeface="Arial" charset="0"/>
            </a:endParaRPr>
          </a:p>
        </p:txBody>
      </p:sp>
      <p:sp>
        <p:nvSpPr>
          <p:cNvPr id="17" name="AutoShape 71"/>
          <p:cNvSpPr>
            <a:spLocks noChangeArrowheads="1"/>
          </p:cNvSpPr>
          <p:nvPr/>
        </p:nvSpPr>
        <p:spPr bwMode="auto">
          <a:xfrm>
            <a:off x="1016000" y="2882900"/>
            <a:ext cx="1625600" cy="457200"/>
          </a:xfrm>
          <a:prstGeom prst="flowChartProces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121909" tIns="60955" rIns="121909" bIns="60955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3200">
                <a:solidFill>
                  <a:srgbClr val="000000"/>
                </a:solidFill>
                <a:ea typeface="SimSun" pitchFamily="2" charset="-122"/>
              </a:rPr>
              <a:t>100 000</a:t>
            </a:r>
            <a:endParaRPr lang="en-US" altLang="zh-CN" sz="3200">
              <a:solidFill>
                <a:srgbClr val="000000"/>
              </a:solidFill>
              <a:ea typeface="SimSun" pitchFamily="2" charset="-122"/>
              <a:cs typeface="Arial" charset="0"/>
            </a:endParaRPr>
          </a:p>
        </p:txBody>
      </p:sp>
      <p:sp>
        <p:nvSpPr>
          <p:cNvPr id="18" name="AutoShape 72"/>
          <p:cNvSpPr>
            <a:spLocks noChangeArrowheads="1"/>
          </p:cNvSpPr>
          <p:nvPr/>
        </p:nvSpPr>
        <p:spPr bwMode="auto">
          <a:xfrm>
            <a:off x="1016000" y="2349500"/>
            <a:ext cx="1625600" cy="457200"/>
          </a:xfrm>
          <a:prstGeom prst="flowChartProces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121909" tIns="60955" rIns="121909" bIns="60955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3200">
                <a:solidFill>
                  <a:srgbClr val="000000"/>
                </a:solidFill>
                <a:ea typeface="SimSun" pitchFamily="2" charset="-122"/>
              </a:rPr>
              <a:t>100 000</a:t>
            </a:r>
            <a:endParaRPr lang="en-US" altLang="zh-CN" sz="3200">
              <a:solidFill>
                <a:srgbClr val="000000"/>
              </a:solidFill>
              <a:ea typeface="SimSun" pitchFamily="2" charset="-122"/>
              <a:cs typeface="Arial" charset="0"/>
            </a:endParaRPr>
          </a:p>
        </p:txBody>
      </p:sp>
      <p:sp>
        <p:nvSpPr>
          <p:cNvPr id="19" name="AutoShape 73"/>
          <p:cNvSpPr>
            <a:spLocks noChangeArrowheads="1"/>
          </p:cNvSpPr>
          <p:nvPr/>
        </p:nvSpPr>
        <p:spPr bwMode="auto">
          <a:xfrm>
            <a:off x="1016000" y="1816100"/>
            <a:ext cx="1625600" cy="457200"/>
          </a:xfrm>
          <a:prstGeom prst="flowChartProces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121909" tIns="60955" rIns="121909" bIns="60955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3200">
                <a:solidFill>
                  <a:srgbClr val="000000"/>
                </a:solidFill>
                <a:ea typeface="SimSun" pitchFamily="2" charset="-122"/>
              </a:rPr>
              <a:t>100 000</a:t>
            </a:r>
            <a:endParaRPr lang="en-US" altLang="zh-CN" sz="3200">
              <a:solidFill>
                <a:srgbClr val="000000"/>
              </a:solidFill>
              <a:ea typeface="SimSun" pitchFamily="2" charset="-122"/>
              <a:cs typeface="Arial" charset="0"/>
            </a:endParaRPr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1304022" y="4491584"/>
            <a:ext cx="473825" cy="615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21909" tIns="60955" rIns="121909" bIns="60955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3200" b="1">
                <a:solidFill>
                  <a:srgbClr val="C00000"/>
                </a:solidFill>
                <a:ea typeface="SimSun" pitchFamily="2" charset="-122"/>
              </a:rPr>
              <a:t>5</a:t>
            </a:r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3725502" y="4491584"/>
            <a:ext cx="473825" cy="615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21909" tIns="60955" rIns="121909" bIns="60955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3200" b="1">
                <a:solidFill>
                  <a:srgbClr val="C00000"/>
                </a:solidFill>
                <a:ea typeface="SimSun" pitchFamily="2" charset="-122"/>
              </a:rPr>
              <a:t>2</a:t>
            </a: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5520441" y="4491584"/>
            <a:ext cx="473825" cy="615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21909" tIns="60955" rIns="121909" bIns="60955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3200" b="1">
                <a:solidFill>
                  <a:srgbClr val="C00000"/>
                </a:solidFill>
                <a:ea typeface="SimSun" pitchFamily="2" charset="-122"/>
              </a:rPr>
              <a:t>3</a:t>
            </a:r>
          </a:p>
        </p:txBody>
      </p:sp>
      <p:sp>
        <p:nvSpPr>
          <p:cNvPr id="23" name="Rectangle 22"/>
          <p:cNvSpPr>
            <a:spLocks noChangeArrowheads="1"/>
          </p:cNvSpPr>
          <p:nvPr/>
        </p:nvSpPr>
        <p:spPr bwMode="auto">
          <a:xfrm>
            <a:off x="7433902" y="4491584"/>
            <a:ext cx="473825" cy="615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21909" tIns="60955" rIns="121909" bIns="60955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3200" b="1">
                <a:solidFill>
                  <a:srgbClr val="C00000"/>
                </a:solidFill>
                <a:ea typeface="SimSun" pitchFamily="2" charset="-122"/>
              </a:rPr>
              <a:t>4</a:t>
            </a:r>
          </a:p>
        </p:txBody>
      </p:sp>
      <p:sp>
        <p:nvSpPr>
          <p:cNvPr id="24" name="Rectangle 23"/>
          <p:cNvSpPr>
            <a:spLocks noChangeArrowheads="1"/>
          </p:cNvSpPr>
          <p:nvPr/>
        </p:nvSpPr>
        <p:spPr bwMode="auto">
          <a:xfrm>
            <a:off x="8856298" y="4491584"/>
            <a:ext cx="473825" cy="615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21909" tIns="60955" rIns="121909" bIns="60955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3200" b="1">
                <a:solidFill>
                  <a:srgbClr val="C00000"/>
                </a:solidFill>
                <a:ea typeface="SimSun" pitchFamily="2" charset="-122"/>
              </a:rPr>
              <a:t>5</a:t>
            </a:r>
          </a:p>
        </p:txBody>
      </p:sp>
      <p:sp>
        <p:nvSpPr>
          <p:cNvPr id="25" name="Rectangle 24"/>
          <p:cNvSpPr>
            <a:spLocks noChangeArrowheads="1"/>
          </p:cNvSpPr>
          <p:nvPr/>
        </p:nvSpPr>
        <p:spPr bwMode="auto">
          <a:xfrm>
            <a:off x="10481902" y="4491584"/>
            <a:ext cx="473825" cy="615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21909" tIns="60955" rIns="121909" bIns="60955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3200" b="1">
                <a:solidFill>
                  <a:srgbClr val="C00000"/>
                </a:solidFill>
                <a:ea typeface="SimSun" pitchFamily="2" charset="-122"/>
              </a:rPr>
              <a:t>3</a:t>
            </a:r>
          </a:p>
        </p:txBody>
      </p:sp>
      <p:sp>
        <p:nvSpPr>
          <p:cNvPr id="26" name="Rectangle 25"/>
          <p:cNvSpPr>
            <a:spLocks noChangeArrowheads="1"/>
          </p:cNvSpPr>
          <p:nvPr/>
        </p:nvSpPr>
        <p:spPr bwMode="auto">
          <a:xfrm>
            <a:off x="753541" y="5101180"/>
            <a:ext cx="3587435" cy="615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21909" tIns="60955" rIns="121909" bIns="60955">
            <a:spAutoFit/>
          </a:bodyPr>
          <a:lstStyle/>
          <a:p>
            <a:pPr fontAlgn="base">
              <a:spcBef>
                <a:spcPct val="20000"/>
              </a:spcBef>
              <a:spcAft>
                <a:spcPct val="0"/>
              </a:spcAft>
            </a:pPr>
            <a:r>
              <a:rPr lang="en-US" altLang="zh-CN" sz="3200" b="1" dirty="0">
                <a:solidFill>
                  <a:srgbClr val="000066"/>
                </a:solidFill>
                <a:ea typeface="SimSun" pitchFamily="2" charset="-122"/>
              </a:rPr>
              <a:t>Viết số:…………..</a:t>
            </a:r>
          </a:p>
        </p:txBody>
      </p:sp>
      <p:sp>
        <p:nvSpPr>
          <p:cNvPr id="27" name="Rectangle 26"/>
          <p:cNvSpPr>
            <a:spLocks noChangeArrowheads="1"/>
          </p:cNvSpPr>
          <p:nvPr/>
        </p:nvSpPr>
        <p:spPr bwMode="auto">
          <a:xfrm>
            <a:off x="2299423" y="5096950"/>
            <a:ext cx="1725771" cy="615543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21909" tIns="60955" rIns="121909" bIns="60955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3200" b="1">
                <a:solidFill>
                  <a:srgbClr val="C00000"/>
                </a:solidFill>
                <a:ea typeface="SimSun" pitchFamily="2" charset="-122"/>
              </a:rPr>
              <a:t>523 453</a:t>
            </a:r>
          </a:p>
        </p:txBody>
      </p:sp>
      <p:sp>
        <p:nvSpPr>
          <p:cNvPr id="28" name="Rectangle 27"/>
          <p:cNvSpPr>
            <a:spLocks noChangeArrowheads="1"/>
          </p:cNvSpPr>
          <p:nvPr/>
        </p:nvSpPr>
        <p:spPr bwMode="auto">
          <a:xfrm>
            <a:off x="609605" y="5664217"/>
            <a:ext cx="3617315" cy="615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21909" tIns="60955" rIns="121909" bIns="60955">
            <a:spAutoFit/>
          </a:bodyPr>
          <a:lstStyle/>
          <a:p>
            <a:pPr fontAlgn="base">
              <a:spcBef>
                <a:spcPct val="20000"/>
              </a:spcBef>
              <a:spcAft>
                <a:spcPct val="0"/>
              </a:spcAft>
            </a:pPr>
            <a:r>
              <a:rPr lang="en-US" altLang="zh-CN" sz="3200" b="1" dirty="0">
                <a:solidFill>
                  <a:srgbClr val="000066"/>
                </a:solidFill>
                <a:ea typeface="SimSun" pitchFamily="2" charset="-122"/>
              </a:rPr>
              <a:t>Đọc số:…………..</a:t>
            </a:r>
          </a:p>
        </p:txBody>
      </p:sp>
      <p:sp>
        <p:nvSpPr>
          <p:cNvPr id="29" name="Rectangle 28"/>
          <p:cNvSpPr>
            <a:spLocks noChangeArrowheads="1"/>
          </p:cNvSpPr>
          <p:nvPr/>
        </p:nvSpPr>
        <p:spPr bwMode="auto">
          <a:xfrm>
            <a:off x="2419368" y="5672677"/>
            <a:ext cx="9264649" cy="1107986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909" tIns="60955" rIns="121909" bIns="60955">
            <a:spAutoFit/>
          </a:bodyPr>
          <a:lstStyle/>
          <a:p>
            <a:pPr fontAlgn="base">
              <a:spcBef>
                <a:spcPct val="20000"/>
              </a:spcBef>
              <a:spcAft>
                <a:spcPct val="0"/>
              </a:spcAft>
            </a:pPr>
            <a:r>
              <a:rPr lang="en-US" altLang="zh-CN" sz="3200" b="1">
                <a:solidFill>
                  <a:srgbClr val="C00000"/>
                </a:solidFill>
                <a:ea typeface="SimSun" pitchFamily="2" charset="-122"/>
              </a:rPr>
              <a:t>Năm trăm hai mươi ba nghìn bốn trăm năm mươi ba.</a:t>
            </a:r>
          </a:p>
        </p:txBody>
      </p:sp>
      <p:sp>
        <p:nvSpPr>
          <p:cNvPr id="30" name="AutoShape 71"/>
          <p:cNvSpPr>
            <a:spLocks noChangeArrowheads="1"/>
          </p:cNvSpPr>
          <p:nvPr/>
        </p:nvSpPr>
        <p:spPr bwMode="auto">
          <a:xfrm>
            <a:off x="1009651" y="3397251"/>
            <a:ext cx="1625600" cy="457200"/>
          </a:xfrm>
          <a:prstGeom prst="flowChartProces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121909" tIns="60955" rIns="121909" bIns="60955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3200">
                <a:solidFill>
                  <a:srgbClr val="000000"/>
                </a:solidFill>
                <a:ea typeface="SimSun" pitchFamily="2" charset="-122"/>
              </a:rPr>
              <a:t>100 000</a:t>
            </a:r>
            <a:endParaRPr lang="en-US" altLang="zh-CN" sz="3200">
              <a:solidFill>
                <a:srgbClr val="000000"/>
              </a:solidFill>
              <a:ea typeface="SimSun" pitchFamily="2" charset="-122"/>
              <a:cs typeface="Arial" charset="0"/>
            </a:endParaRPr>
          </a:p>
        </p:txBody>
      </p:sp>
      <p:sp>
        <p:nvSpPr>
          <p:cNvPr id="31" name="AutoShape 71"/>
          <p:cNvSpPr>
            <a:spLocks noChangeArrowheads="1"/>
          </p:cNvSpPr>
          <p:nvPr/>
        </p:nvSpPr>
        <p:spPr bwMode="auto">
          <a:xfrm>
            <a:off x="1009651" y="3962400"/>
            <a:ext cx="1625600" cy="457200"/>
          </a:xfrm>
          <a:prstGeom prst="flowChartProces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121909" tIns="60955" rIns="121909" bIns="60955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3200">
                <a:solidFill>
                  <a:srgbClr val="000000"/>
                </a:solidFill>
                <a:ea typeface="SimSun" pitchFamily="2" charset="-122"/>
              </a:rPr>
              <a:t>100 000</a:t>
            </a:r>
            <a:endParaRPr lang="en-US" altLang="zh-CN" sz="3200">
              <a:solidFill>
                <a:srgbClr val="000000"/>
              </a:solidFill>
              <a:ea typeface="SimSun" pitchFamily="2" charset="-122"/>
              <a:cs typeface="Arial" charset="0"/>
            </a:endParaRPr>
          </a:p>
        </p:txBody>
      </p:sp>
      <p:sp>
        <p:nvSpPr>
          <p:cNvPr id="32" name="AutoShape 69"/>
          <p:cNvSpPr>
            <a:spLocks noChangeArrowheads="1"/>
          </p:cNvSpPr>
          <p:nvPr/>
        </p:nvSpPr>
        <p:spPr bwMode="auto">
          <a:xfrm>
            <a:off x="3048000" y="3898900"/>
            <a:ext cx="1625600" cy="457200"/>
          </a:xfrm>
          <a:prstGeom prst="flowChartProces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121909" tIns="60955" rIns="121909" bIns="60955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3200">
                <a:solidFill>
                  <a:srgbClr val="000000"/>
                </a:solidFill>
                <a:ea typeface="SimSun" pitchFamily="2" charset="-122"/>
              </a:rPr>
              <a:t>10 000</a:t>
            </a:r>
            <a:endParaRPr lang="en-US" altLang="zh-CN" sz="3200">
              <a:solidFill>
                <a:srgbClr val="000000"/>
              </a:solidFill>
              <a:ea typeface="SimSun" pitchFamily="2" charset="-122"/>
              <a:cs typeface="Arial" charset="0"/>
            </a:endParaRPr>
          </a:p>
        </p:txBody>
      </p:sp>
      <p:sp>
        <p:nvSpPr>
          <p:cNvPr id="33" name="Oval 59"/>
          <p:cNvSpPr>
            <a:spLocks noChangeArrowheads="1"/>
          </p:cNvSpPr>
          <p:nvPr/>
        </p:nvSpPr>
        <p:spPr bwMode="auto">
          <a:xfrm>
            <a:off x="6908800" y="3371851"/>
            <a:ext cx="1117600" cy="457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121909" tIns="60955" rIns="121909" bIns="60955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3200">
                <a:solidFill>
                  <a:srgbClr val="000000"/>
                </a:solidFill>
                <a:ea typeface="SimSun" pitchFamily="2" charset="-122"/>
              </a:rPr>
              <a:t>100</a:t>
            </a:r>
            <a:endParaRPr lang="en-US" altLang="zh-CN" sz="3200">
              <a:solidFill>
                <a:srgbClr val="000000"/>
              </a:solidFill>
              <a:ea typeface="SimSun" pitchFamily="2" charset="-122"/>
              <a:cs typeface="Arial" charset="0"/>
            </a:endParaRPr>
          </a:p>
        </p:txBody>
      </p:sp>
      <p:sp>
        <p:nvSpPr>
          <p:cNvPr id="34" name="Oval 60"/>
          <p:cNvSpPr>
            <a:spLocks noChangeArrowheads="1"/>
          </p:cNvSpPr>
          <p:nvPr/>
        </p:nvSpPr>
        <p:spPr bwMode="auto">
          <a:xfrm>
            <a:off x="6908800" y="3905251"/>
            <a:ext cx="1117600" cy="457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121909" tIns="60955" rIns="121909" bIns="60955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3200">
                <a:solidFill>
                  <a:srgbClr val="000000"/>
                </a:solidFill>
                <a:ea typeface="SimSun" pitchFamily="2" charset="-122"/>
              </a:rPr>
              <a:t>100</a:t>
            </a:r>
            <a:endParaRPr lang="en-US" altLang="zh-CN" sz="3200">
              <a:solidFill>
                <a:srgbClr val="000000"/>
              </a:solidFill>
              <a:ea typeface="SimSun" pitchFamily="2" charset="-122"/>
              <a:cs typeface="Arial" charset="0"/>
            </a:endParaRPr>
          </a:p>
        </p:txBody>
      </p:sp>
      <p:sp>
        <p:nvSpPr>
          <p:cNvPr id="35" name="Oval 54"/>
          <p:cNvSpPr>
            <a:spLocks noChangeArrowheads="1"/>
          </p:cNvSpPr>
          <p:nvPr/>
        </p:nvSpPr>
        <p:spPr bwMode="auto">
          <a:xfrm>
            <a:off x="8534400" y="3429000"/>
            <a:ext cx="1117600" cy="457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121909" tIns="60955" rIns="121909" bIns="60955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3200">
                <a:solidFill>
                  <a:srgbClr val="000000"/>
                </a:solidFill>
                <a:ea typeface="SimSun" pitchFamily="2" charset="-122"/>
              </a:rPr>
              <a:t>10</a:t>
            </a:r>
            <a:endParaRPr lang="en-US" altLang="zh-CN" sz="3200">
              <a:solidFill>
                <a:srgbClr val="000000"/>
              </a:solidFill>
              <a:ea typeface="SimSun" pitchFamily="2" charset="-122"/>
              <a:cs typeface="Arial" charset="0"/>
            </a:endParaRPr>
          </a:p>
        </p:txBody>
      </p:sp>
      <p:sp>
        <p:nvSpPr>
          <p:cNvPr id="36" name="Oval 54"/>
          <p:cNvSpPr>
            <a:spLocks noChangeArrowheads="1"/>
          </p:cNvSpPr>
          <p:nvPr/>
        </p:nvSpPr>
        <p:spPr bwMode="auto">
          <a:xfrm>
            <a:off x="8534400" y="2940051"/>
            <a:ext cx="1117600" cy="457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121909" tIns="60955" rIns="121909" bIns="60955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3200">
                <a:solidFill>
                  <a:srgbClr val="000000"/>
                </a:solidFill>
                <a:ea typeface="SimSun" pitchFamily="2" charset="-122"/>
              </a:rPr>
              <a:t>10</a:t>
            </a:r>
            <a:endParaRPr lang="en-US" altLang="zh-CN" sz="3200">
              <a:solidFill>
                <a:srgbClr val="000000"/>
              </a:solidFill>
              <a:ea typeface="SimSun" pitchFamily="2" charset="-122"/>
              <a:cs typeface="Arial" charset="0"/>
            </a:endParaRPr>
          </a:p>
        </p:txBody>
      </p:sp>
      <p:sp>
        <p:nvSpPr>
          <p:cNvPr id="37" name="Oval 54"/>
          <p:cNvSpPr>
            <a:spLocks noChangeArrowheads="1"/>
          </p:cNvSpPr>
          <p:nvPr/>
        </p:nvSpPr>
        <p:spPr bwMode="auto">
          <a:xfrm>
            <a:off x="8542867" y="2413000"/>
            <a:ext cx="1117600" cy="457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121909" tIns="60955" rIns="121909" bIns="60955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3200">
                <a:solidFill>
                  <a:srgbClr val="000000"/>
                </a:solidFill>
                <a:ea typeface="SimSun" pitchFamily="2" charset="-122"/>
              </a:rPr>
              <a:t>10</a:t>
            </a:r>
            <a:endParaRPr lang="en-US" altLang="zh-CN" sz="3200">
              <a:solidFill>
                <a:srgbClr val="000000"/>
              </a:solidFill>
              <a:ea typeface="SimSun" pitchFamily="2" charset="-122"/>
              <a:cs typeface="Arial" charset="0"/>
            </a:endParaRPr>
          </a:p>
        </p:txBody>
      </p:sp>
      <p:sp>
        <p:nvSpPr>
          <p:cNvPr id="38" name="Oval 37"/>
          <p:cNvSpPr>
            <a:spLocks noChangeArrowheads="1"/>
          </p:cNvSpPr>
          <p:nvPr/>
        </p:nvSpPr>
        <p:spPr bwMode="auto">
          <a:xfrm>
            <a:off x="8542867" y="1905000"/>
            <a:ext cx="1117600" cy="457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121909" tIns="60955" rIns="121909" bIns="60955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3200">
                <a:solidFill>
                  <a:srgbClr val="000000"/>
                </a:solidFill>
                <a:ea typeface="SimSun" pitchFamily="2" charset="-122"/>
              </a:rPr>
              <a:t>10</a:t>
            </a:r>
            <a:endParaRPr lang="en-US" altLang="zh-CN" sz="3200">
              <a:solidFill>
                <a:srgbClr val="000000"/>
              </a:solidFill>
              <a:ea typeface="SimSun" pitchFamily="2" charset="-122"/>
              <a:cs typeface="Arial" charset="0"/>
            </a:endParaRPr>
          </a:p>
        </p:txBody>
      </p:sp>
      <p:pic>
        <p:nvPicPr>
          <p:cNvPr id="40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7610" l="0" r="9927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4509" y="-300391"/>
            <a:ext cx="2639811" cy="1814927"/>
          </a:xfrm>
        </p:spPr>
      </p:pic>
    </p:spTree>
    <p:extLst>
      <p:ext uri="{BB962C8B-B14F-4D97-AF65-F5344CB8AC3E}">
        <p14:creationId xmlns:p14="http://schemas.microsoft.com/office/powerpoint/2010/main" val="2061076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500"/>
                            </p:stCondLst>
                            <p:childTnLst>
                              <p:par>
                                <p:cTn id="38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4000"/>
                            </p:stCondLst>
                            <p:childTnLst>
                              <p:par>
                                <p:cTn id="42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4500"/>
                            </p:stCondLst>
                            <p:childTnLst>
                              <p:par>
                                <p:cTn id="46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0"/>
                            </p:stCondLst>
                            <p:childTnLst>
                              <p:par>
                                <p:cTn id="50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5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500"/>
                            </p:stCondLst>
                            <p:childTnLst>
                              <p:par>
                                <p:cTn id="54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5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6000"/>
                            </p:stCondLst>
                            <p:childTnLst>
                              <p:par>
                                <p:cTn id="58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6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6500"/>
                            </p:stCondLst>
                            <p:childTnLst>
                              <p:par>
                                <p:cTn id="62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6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7000"/>
                            </p:stCondLst>
                            <p:childTnLst>
                              <p:par>
                                <p:cTn id="66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6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7500"/>
                            </p:stCondLst>
                            <p:childTnLst>
                              <p:par>
                                <p:cTn id="70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8000"/>
                            </p:stCondLst>
                            <p:childTnLst>
                              <p:par>
                                <p:cTn id="74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8500"/>
                            </p:stCondLst>
                            <p:childTnLst>
                              <p:par>
                                <p:cTn id="78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8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9000"/>
                            </p:stCondLst>
                            <p:childTnLst>
                              <p:par>
                                <p:cTn id="82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8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9500"/>
                            </p:stCondLst>
                            <p:childTnLst>
                              <p:par>
                                <p:cTn id="86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8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0000"/>
                            </p:stCondLst>
                            <p:childTnLst>
                              <p:par>
                                <p:cTn id="90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9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0500"/>
                            </p:stCondLst>
                            <p:childTnLst>
                              <p:par>
                                <p:cTn id="94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9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1000"/>
                            </p:stCondLst>
                            <p:childTnLst>
                              <p:par>
                                <p:cTn id="98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0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 animBg="1"/>
      <p:bldP spid="28" grpId="0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94029" y="-46413"/>
            <a:ext cx="7924800" cy="779755"/>
          </a:xfrm>
          <a:prstGeom prst="rect">
            <a:avLst/>
          </a:prstGeom>
          <a:noFill/>
        </p:spPr>
        <p:txBody>
          <a:bodyPr lIns="121909" tIns="60955" rIns="121909" bIns="60955"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267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4267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2</a:t>
            </a:r>
            <a:r>
              <a:rPr lang="vi-VN" altLang="en-US" sz="4267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Viết theo mẫu</a:t>
            </a:r>
            <a:r>
              <a:rPr lang="en-US" sz="4267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</a:p>
        </p:txBody>
      </p:sp>
      <p:graphicFrame>
        <p:nvGraphicFramePr>
          <p:cNvPr id="6" name="Table 5"/>
          <p:cNvGraphicFramePr/>
          <p:nvPr>
            <p:extLst>
              <p:ext uri="{D42A27DB-BD31-4B8C-83A1-F6EECF244321}">
                <p14:modId xmlns:p14="http://schemas.microsoft.com/office/powerpoint/2010/main" val="3686607120"/>
              </p:ext>
            </p:extLst>
          </p:nvPr>
        </p:nvGraphicFramePr>
        <p:xfrm>
          <a:off x="-22971" y="634461"/>
          <a:ext cx="12192002" cy="6223538"/>
        </p:xfrm>
        <a:graphic>
          <a:graphicData uri="http://schemas.openxmlformats.org/drawingml/2006/table">
            <a:tbl>
              <a:tblPr>
                <a:tableStyleId>{C4B1156A-380E-4F78-BDF5-A606A8083BF9}</a:tableStyleId>
              </a:tblPr>
              <a:tblGrid>
                <a:gridCol w="16525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975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3838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176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3431429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973192">
                <a:tc>
                  <a:txBody>
                    <a:bodyPr/>
                    <a:lstStyle>
                      <a:lvl1pPr marL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sz="27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Viết số</a:t>
                      </a:r>
                      <a:endParaRPr lang="en-US" sz="2700" b="1" dirty="0">
                        <a:solidFill>
                          <a:srgbClr val="0D0D0D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921" marR="121921" marT="45725" marB="45725" anchor="ctr"/>
                </a:tc>
                <a:tc>
                  <a:txBody>
                    <a:bodyPr/>
                    <a:lstStyle>
                      <a:lvl1pPr marL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sz="27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Trăm nghìn</a:t>
                      </a:r>
                      <a:endParaRPr lang="en-US" sz="2700" b="1" dirty="0">
                        <a:solidFill>
                          <a:srgbClr val="0D0D0D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921" marR="121921" marT="45725" marB="45725" anchor="ctr"/>
                </a:tc>
                <a:tc>
                  <a:txBody>
                    <a:bodyPr/>
                    <a:lstStyle>
                      <a:lvl1pPr marL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sz="27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Chục nghìn</a:t>
                      </a:r>
                      <a:endParaRPr lang="en-US" sz="2700" b="1" dirty="0">
                        <a:solidFill>
                          <a:srgbClr val="0D0D0D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921" marR="121921" marT="45725" marB="45725" anchor="ctr"/>
                </a:tc>
                <a:tc>
                  <a:txBody>
                    <a:bodyPr/>
                    <a:lstStyle>
                      <a:lvl1pPr marL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sz="27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Nghìn</a:t>
                      </a:r>
                      <a:endParaRPr lang="en-US" sz="2700" b="1" dirty="0">
                        <a:solidFill>
                          <a:srgbClr val="0D0D0D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921" marR="121921" marT="45725" marB="45725" anchor="ctr"/>
                </a:tc>
                <a:tc>
                  <a:txBody>
                    <a:bodyPr/>
                    <a:lstStyle>
                      <a:lvl1pPr marL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sz="27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Trăm</a:t>
                      </a:r>
                      <a:endParaRPr lang="en-US" sz="2700" b="1" dirty="0">
                        <a:solidFill>
                          <a:srgbClr val="0D0D0D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921" marR="121921" marT="45725" marB="45725" anchor="ctr"/>
                </a:tc>
                <a:tc>
                  <a:txBody>
                    <a:bodyPr/>
                    <a:lstStyle>
                      <a:lvl1pPr marL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sz="27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Chục</a:t>
                      </a:r>
                      <a:endParaRPr lang="en-US" sz="2700" b="1" dirty="0">
                        <a:solidFill>
                          <a:srgbClr val="0D0D0D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921" marR="121921" marT="45725" marB="45725" anchor="ctr"/>
                </a:tc>
                <a:tc>
                  <a:txBody>
                    <a:bodyPr/>
                    <a:lstStyle>
                      <a:lvl1pPr marL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sz="27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Đơn vị</a:t>
                      </a:r>
                      <a:endParaRPr lang="en-US" sz="2700" b="1" dirty="0">
                        <a:solidFill>
                          <a:srgbClr val="0D0D0D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921" marR="121921" marT="45725" marB="45725" anchor="ctr"/>
                </a:tc>
                <a:tc>
                  <a:txBody>
                    <a:bodyPr/>
                    <a:lstStyle>
                      <a:lvl1pPr marL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sz="27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Đọc số</a:t>
                      </a:r>
                      <a:endParaRPr lang="en-US" sz="2700" b="1" dirty="0">
                        <a:solidFill>
                          <a:srgbClr val="0D0D0D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921" marR="121921" marT="45725" marB="45725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05692">
                <a:tc>
                  <a:txBody>
                    <a:bodyPr/>
                    <a:lstStyle>
                      <a:lvl1pPr marL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sz="3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425 671</a:t>
                      </a:r>
                      <a:endParaRPr lang="en-US" sz="32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921" marR="121921" marT="45725" marB="45725" anchor="ctr"/>
                </a:tc>
                <a:tc>
                  <a:txBody>
                    <a:bodyPr/>
                    <a:lstStyle>
                      <a:lvl1pPr marL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sz="36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sz="36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921" marR="121921" marT="45725" marB="45725" anchor="ctr"/>
                </a:tc>
                <a:tc>
                  <a:txBody>
                    <a:bodyPr/>
                    <a:lstStyle>
                      <a:lvl1pPr marL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sz="3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2</a:t>
                      </a:r>
                      <a:endParaRPr lang="en-US" sz="36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921" marR="121921" marT="45725" marB="45725" anchor="ctr"/>
                </a:tc>
                <a:tc>
                  <a:txBody>
                    <a:bodyPr/>
                    <a:lstStyle>
                      <a:lvl1pPr marL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sz="3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5</a:t>
                      </a:r>
                      <a:endParaRPr lang="en-US" sz="36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921" marR="121921" marT="45725" marB="45725" anchor="ctr"/>
                </a:tc>
                <a:tc>
                  <a:txBody>
                    <a:bodyPr/>
                    <a:lstStyle>
                      <a:lvl1pPr marL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sz="3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6</a:t>
                      </a:r>
                      <a:endParaRPr lang="en-US" sz="36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921" marR="121921" marT="45725" marB="45725" anchor="ctr"/>
                </a:tc>
                <a:tc>
                  <a:txBody>
                    <a:bodyPr/>
                    <a:lstStyle>
                      <a:lvl1pPr marL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sz="3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7</a:t>
                      </a:r>
                      <a:endParaRPr lang="en-US" sz="36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921" marR="121921" marT="45725" marB="45725" anchor="ctr"/>
                </a:tc>
                <a:tc>
                  <a:txBody>
                    <a:bodyPr/>
                    <a:lstStyle>
                      <a:lvl1pPr marL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sz="3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1</a:t>
                      </a:r>
                      <a:endParaRPr lang="en-US" sz="36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921" marR="121921" marT="45725" marB="45725" anchor="ctr"/>
                </a:tc>
                <a:tc>
                  <a:txBody>
                    <a:bodyPr/>
                    <a:lstStyle>
                      <a:lvl1pPr marL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sz="27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Bốn trăm hai mươi lăm nghìn sáu trăm bảy mươi mốt</a:t>
                      </a:r>
                      <a:endParaRPr lang="en-US" sz="2700" b="1" dirty="0">
                        <a:solidFill>
                          <a:srgbClr val="FF0000"/>
                        </a:solidFill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121921" marR="121921" marT="45725" marB="45725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35956">
                <a:tc>
                  <a:txBody>
                    <a:bodyPr/>
                    <a:lstStyle>
                      <a:lvl1pPr marL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sz="3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369 815</a:t>
                      </a:r>
                      <a:endParaRPr lang="en-US" sz="3200" b="1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921" marR="121921" marT="45725" marB="45725" anchor="ctr"/>
                </a:tc>
                <a:tc>
                  <a:txBody>
                    <a:bodyPr/>
                    <a:lstStyle>
                      <a:lvl1pPr marL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endParaRPr lang="en-US" sz="1900" b="1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921" marR="121921" marT="45725" marB="45725" anchor="ctr"/>
                </a:tc>
                <a:tc>
                  <a:txBody>
                    <a:bodyPr/>
                    <a:lstStyle>
                      <a:lvl1pPr marL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endParaRPr lang="en-US" sz="1900" b="1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921" marR="121921" marT="45725" marB="45725" anchor="ctr"/>
                </a:tc>
                <a:tc>
                  <a:txBody>
                    <a:bodyPr/>
                    <a:lstStyle>
                      <a:lvl1pPr marL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endParaRPr lang="en-US" sz="1900" b="1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921" marR="121921" marT="45725" marB="45725" anchor="ctr"/>
                </a:tc>
                <a:tc>
                  <a:txBody>
                    <a:bodyPr/>
                    <a:lstStyle>
                      <a:lvl1pPr marL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endParaRPr lang="en-US" sz="1900" b="1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921" marR="121921" marT="45725" marB="45725" anchor="ctr"/>
                </a:tc>
                <a:tc>
                  <a:txBody>
                    <a:bodyPr/>
                    <a:lstStyle>
                      <a:lvl1pPr marL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endParaRPr lang="en-US" sz="1900" b="1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921" marR="121921" marT="45725" marB="45725" anchor="ctr"/>
                </a:tc>
                <a:tc>
                  <a:txBody>
                    <a:bodyPr/>
                    <a:lstStyle>
                      <a:lvl1pPr marL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endParaRPr lang="en-US" sz="1900" b="1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921" marR="121921" marT="45725" marB="45725" anchor="ctr"/>
                </a:tc>
                <a:tc>
                  <a:txBody>
                    <a:bodyPr/>
                    <a:lstStyle>
                      <a:lvl1pPr marL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endParaRPr lang="en-US" sz="1900" b="1" dirty="0">
                        <a:solidFill>
                          <a:srgbClr val="C00000"/>
                        </a:solidFill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121921" marR="121921" marT="45725" marB="45725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97575">
                <a:tc>
                  <a:txBody>
                    <a:bodyPr/>
                    <a:lstStyle>
                      <a:lvl1pPr marL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endParaRPr lang="en-US" sz="1900" b="1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921" marR="121921" marT="45725" marB="45725" anchor="ctr"/>
                </a:tc>
                <a:tc>
                  <a:txBody>
                    <a:bodyPr/>
                    <a:lstStyle>
                      <a:lvl1pPr marL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sz="3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5</a:t>
                      </a:r>
                      <a:endParaRPr lang="en-US" sz="3600" b="1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921" marR="121921" marT="45725" marB="45725" anchor="ctr"/>
                </a:tc>
                <a:tc>
                  <a:txBody>
                    <a:bodyPr/>
                    <a:lstStyle>
                      <a:lvl1pPr marL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lang="en-US" sz="3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3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en-US" sz="3600" b="1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921" marR="121921" marT="45725" marB="45725" anchor="ctr"/>
                </a:tc>
                <a:tc>
                  <a:txBody>
                    <a:bodyPr/>
                    <a:lstStyle>
                      <a:lvl1pPr marL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sz="3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9</a:t>
                      </a:r>
                      <a:endParaRPr lang="en-US" sz="3600" b="1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921" marR="121921" marT="45725" marB="45725" anchor="ctr"/>
                </a:tc>
                <a:tc>
                  <a:txBody>
                    <a:bodyPr/>
                    <a:lstStyle>
                      <a:lvl1pPr marL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sz="3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6</a:t>
                      </a:r>
                      <a:endParaRPr lang="en-US" sz="3600" b="1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921" marR="121921" marT="45725" marB="45725" anchor="ctr"/>
                </a:tc>
                <a:tc>
                  <a:txBody>
                    <a:bodyPr/>
                    <a:lstStyle>
                      <a:lvl1pPr marL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sz="3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3600" b="1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921" marR="121921" marT="45725" marB="45725" anchor="ctr"/>
                </a:tc>
                <a:tc>
                  <a:txBody>
                    <a:bodyPr/>
                    <a:lstStyle>
                      <a:lvl1pPr marL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sz="3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3600" b="1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921" marR="121921" marT="45725" marB="45725" anchor="ctr"/>
                </a:tc>
                <a:tc>
                  <a:txBody>
                    <a:bodyPr/>
                    <a:lstStyle>
                      <a:lvl1pPr marL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endParaRPr lang="en-US" sz="1900" b="1" dirty="0">
                        <a:solidFill>
                          <a:srgbClr val="7030A0"/>
                        </a:solidFill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121921" marR="121921" marT="45725" marB="45725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411123">
                <a:tc>
                  <a:txBody>
                    <a:bodyPr/>
                    <a:lstStyle>
                      <a:lvl1pPr marL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endParaRPr lang="en-US" sz="1900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921" marR="121921" marT="45725" marB="45725" anchor="ctr"/>
                </a:tc>
                <a:tc>
                  <a:txBody>
                    <a:bodyPr/>
                    <a:lstStyle>
                      <a:lvl1pPr marL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endParaRPr lang="en-US" sz="1900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921" marR="121921" marT="45725" marB="45725" anchor="ctr"/>
                </a:tc>
                <a:tc>
                  <a:txBody>
                    <a:bodyPr/>
                    <a:lstStyle>
                      <a:lvl1pPr marL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endParaRPr lang="en-US" sz="1900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921" marR="121921" marT="45725" marB="45725" anchor="ctr"/>
                </a:tc>
                <a:tc>
                  <a:txBody>
                    <a:bodyPr/>
                    <a:lstStyle>
                      <a:lvl1pPr marL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endParaRPr lang="en-US" sz="1900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921" marR="121921" marT="45725" marB="45725" anchor="ctr"/>
                </a:tc>
                <a:tc>
                  <a:txBody>
                    <a:bodyPr/>
                    <a:lstStyle>
                      <a:lvl1pPr marL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endParaRPr lang="en-US" sz="1900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921" marR="121921" marT="45725" marB="45725" anchor="ctr"/>
                </a:tc>
                <a:tc>
                  <a:txBody>
                    <a:bodyPr/>
                    <a:lstStyle>
                      <a:lvl1pPr marL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endParaRPr lang="en-US" sz="1900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921" marR="121921" marT="45725" marB="45725" anchor="ctr"/>
                </a:tc>
                <a:tc>
                  <a:txBody>
                    <a:bodyPr/>
                    <a:lstStyle>
                      <a:lvl1pPr marL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endParaRPr lang="en-US" sz="1900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921" marR="121921" marT="45725" marB="45725" anchor="ctr"/>
                </a:tc>
                <a:tc>
                  <a:txBody>
                    <a:bodyPr/>
                    <a:lstStyle>
                      <a:lvl1pPr marL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sz="27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Bảy trăm tám mươi sáu nghìn sáu trăm mười hai</a:t>
                      </a:r>
                      <a:endParaRPr lang="en-US" sz="2700" b="1" dirty="0">
                        <a:solidFill>
                          <a:srgbClr val="000000"/>
                        </a:solidFill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121921" marR="121921" marT="45725" marB="45725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8735023" y="1601006"/>
            <a:ext cx="3454400" cy="1360283"/>
          </a:xfrm>
          <a:prstGeom prst="rect">
            <a:avLst/>
          </a:prstGeom>
          <a:solidFill>
            <a:srgbClr val="FF0000">
              <a:alpha val="14902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909" tIns="60955" rIns="121909" bIns="60955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altLang="zh-CN" sz="3733" b="1" dirty="0">
              <a:solidFill>
                <a:srgbClr val="000000"/>
              </a:solidFill>
              <a:latin typeface="Times New Roman" panose="02020603050405020304" pitchFamily="18" charset="0"/>
              <a:ea typeface="SimSun" pitchFamily="2" charset="-122"/>
              <a:cs typeface="Times New Roman" pitchFamily="18" charset="0"/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8723738" y="2983948"/>
            <a:ext cx="3319606" cy="1231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21909" tIns="60955" rIns="121909" bIns="60955"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400" b="1" dirty="0">
                <a:solidFill>
                  <a:srgbClr val="0000FF"/>
                </a:solidFill>
                <a:latin typeface="Times New Roman" panose="02020603050405020304" pitchFamily="18" charset="0"/>
                <a:ea typeface="SimSun" pitchFamily="2" charset="-122"/>
                <a:cs typeface="Times New Roman" pitchFamily="18" charset="0"/>
              </a:rPr>
              <a:t>Ba </a:t>
            </a:r>
            <a:r>
              <a:rPr lang="en-US" altLang="zh-CN" sz="2400" b="1" dirty="0" err="1">
                <a:solidFill>
                  <a:srgbClr val="0000FF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trăm</a:t>
            </a:r>
            <a:r>
              <a:rPr lang="en-US" altLang="zh-CN" sz="2400" b="1" dirty="0">
                <a:solidFill>
                  <a:srgbClr val="0000FF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</a:t>
            </a:r>
            <a:r>
              <a:rPr lang="en-US" altLang="zh-CN" sz="2400" b="1" dirty="0" err="1">
                <a:solidFill>
                  <a:srgbClr val="0000FF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sáu</a:t>
            </a:r>
            <a:r>
              <a:rPr lang="en-US" altLang="zh-CN" sz="2400" b="1" dirty="0">
                <a:solidFill>
                  <a:srgbClr val="0000FF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</a:t>
            </a:r>
            <a:r>
              <a:rPr lang="en-US" altLang="zh-CN" sz="2400" b="1" dirty="0" err="1">
                <a:solidFill>
                  <a:srgbClr val="0000FF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mươi</a:t>
            </a:r>
            <a:r>
              <a:rPr lang="en-US" altLang="zh-CN" sz="2400" b="1" dirty="0">
                <a:solidFill>
                  <a:srgbClr val="0000FF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</a:t>
            </a:r>
            <a:r>
              <a:rPr lang="en-US" altLang="zh-CN" sz="2400" b="1" dirty="0" err="1">
                <a:solidFill>
                  <a:srgbClr val="0000FF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chín</a:t>
            </a:r>
            <a:r>
              <a:rPr lang="en-US" altLang="zh-CN" sz="2400" b="1" dirty="0">
                <a:solidFill>
                  <a:srgbClr val="0000FF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</a:t>
            </a:r>
            <a:r>
              <a:rPr lang="en-US" altLang="zh-CN" sz="2400" b="1" dirty="0" err="1">
                <a:solidFill>
                  <a:srgbClr val="0000FF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nghìn</a:t>
            </a:r>
            <a:r>
              <a:rPr lang="en-US" altLang="zh-CN" sz="2400" b="1" dirty="0">
                <a:solidFill>
                  <a:srgbClr val="0000FF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</a:t>
            </a:r>
            <a:r>
              <a:rPr lang="en-US" altLang="zh-CN" sz="2400" b="1" dirty="0" err="1">
                <a:solidFill>
                  <a:srgbClr val="0000FF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tám</a:t>
            </a:r>
            <a:r>
              <a:rPr lang="en-US" altLang="zh-CN" sz="2400" b="1" dirty="0">
                <a:solidFill>
                  <a:srgbClr val="0000FF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</a:t>
            </a:r>
            <a:r>
              <a:rPr lang="en-US" altLang="zh-CN" sz="2400" b="1" dirty="0" err="1">
                <a:solidFill>
                  <a:srgbClr val="0000FF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trăm</a:t>
            </a:r>
            <a:r>
              <a:rPr lang="en-US" altLang="zh-CN" sz="2400" b="1" dirty="0">
                <a:solidFill>
                  <a:srgbClr val="0000FF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</a:t>
            </a:r>
            <a:r>
              <a:rPr lang="en-US" altLang="zh-CN" sz="2400" b="1" dirty="0" err="1">
                <a:solidFill>
                  <a:srgbClr val="0000FF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mười</a:t>
            </a:r>
            <a:r>
              <a:rPr lang="en-US" altLang="zh-CN" sz="2400" b="1" dirty="0">
                <a:solidFill>
                  <a:srgbClr val="0000FF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</a:t>
            </a:r>
            <a:r>
              <a:rPr lang="en-US" altLang="zh-CN" sz="2400" b="1" dirty="0" err="1">
                <a:solidFill>
                  <a:srgbClr val="0000FF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lăm</a:t>
            </a:r>
            <a:endParaRPr lang="en-US" altLang="zh-CN" sz="2400" b="1" dirty="0">
              <a:solidFill>
                <a:srgbClr val="0000FF"/>
              </a:solidFill>
              <a:latin typeface="Times New Roman" pitchFamily="18" charset="0"/>
              <a:ea typeface="SimSun" pitchFamily="2" charset="-122"/>
              <a:cs typeface="Times New Roman" pitchFamily="18" charset="0"/>
            </a:endParaRP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2019300" y="3157245"/>
            <a:ext cx="533400" cy="6770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909" tIns="60955" rIns="121909" bIns="60955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3600" b="1" dirty="0">
                <a:solidFill>
                  <a:srgbClr val="0000FF"/>
                </a:solidFill>
                <a:latin typeface="Times New Roman" panose="02020603050405020304" pitchFamily="18" charset="0"/>
                <a:ea typeface="SimSun" pitchFamily="2" charset="-122"/>
                <a:cs typeface="Times New Roman" pitchFamily="18" charset="0"/>
              </a:rPr>
              <a:t>3</a:t>
            </a: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3368386" y="3157245"/>
            <a:ext cx="533400" cy="6770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909" tIns="60955" rIns="121909" bIns="60955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3600" b="1" dirty="0">
                <a:solidFill>
                  <a:srgbClr val="0000FF"/>
                </a:solidFill>
                <a:latin typeface="Times New Roman" panose="02020603050405020304" pitchFamily="18" charset="0"/>
                <a:ea typeface="SimSun" pitchFamily="2" charset="-122"/>
                <a:cs typeface="Times New Roman" pitchFamily="18" charset="0"/>
              </a:rPr>
              <a:t>6</a:t>
            </a:r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4605193" y="3157244"/>
            <a:ext cx="533400" cy="6770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909" tIns="60955" rIns="121909" bIns="60955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3600" b="1" dirty="0">
                <a:solidFill>
                  <a:srgbClr val="0000FF"/>
                </a:solidFill>
                <a:latin typeface="Times New Roman" panose="02020603050405020304" pitchFamily="18" charset="0"/>
                <a:ea typeface="SimSun" pitchFamily="2" charset="-122"/>
                <a:cs typeface="Times New Roman" pitchFamily="18" charset="0"/>
              </a:rPr>
              <a:t>9</a:t>
            </a:r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5824681" y="3143396"/>
            <a:ext cx="533400" cy="6770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909" tIns="60955" rIns="121909" bIns="60955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3600" b="1" dirty="0">
                <a:solidFill>
                  <a:srgbClr val="0000FF"/>
                </a:solidFill>
                <a:latin typeface="Times New Roman" panose="02020603050405020304" pitchFamily="18" charset="0"/>
                <a:ea typeface="SimSun" pitchFamily="2" charset="-122"/>
                <a:cs typeface="Times New Roman" pitchFamily="18" charset="0"/>
              </a:rPr>
              <a:t>8</a:t>
            </a: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6908800" y="3143395"/>
            <a:ext cx="533400" cy="6770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909" tIns="60955" rIns="121909" bIns="60955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3600" b="1" dirty="0">
                <a:solidFill>
                  <a:srgbClr val="0000FF"/>
                </a:solidFill>
                <a:latin typeface="Times New Roman" panose="02020603050405020304" pitchFamily="18" charset="0"/>
                <a:ea typeface="SimSun" pitchFamily="2" charset="-122"/>
                <a:cs typeface="Times New Roman" pitchFamily="18" charset="0"/>
              </a:rPr>
              <a:t>1</a:t>
            </a:r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7874576" y="3157243"/>
            <a:ext cx="533400" cy="6770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909" tIns="60955" rIns="121909" bIns="60955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3600" b="1" dirty="0">
                <a:solidFill>
                  <a:srgbClr val="0000FF"/>
                </a:solidFill>
                <a:latin typeface="Times New Roman" panose="02020603050405020304" pitchFamily="18" charset="0"/>
                <a:ea typeface="SimSun" pitchFamily="2" charset="-122"/>
                <a:cs typeface="Times New Roman" pitchFamily="18" charset="0"/>
              </a:rPr>
              <a:t>5</a:t>
            </a:r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-101600" y="4374594"/>
            <a:ext cx="1747319" cy="615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21909" tIns="60955" rIns="121909" bIns="60955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3200" b="1" dirty="0">
                <a:solidFill>
                  <a:srgbClr val="0000FF"/>
                </a:solidFill>
                <a:latin typeface="Times New Roman" panose="02020603050405020304" pitchFamily="18" charset="0"/>
                <a:ea typeface="SimSun" pitchFamily="2" charset="-122"/>
                <a:cs typeface="Times New Roman" pitchFamily="18" charset="0"/>
              </a:rPr>
              <a:t>579 623</a:t>
            </a:r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auto">
          <a:xfrm>
            <a:off x="8737601" y="4111499"/>
            <a:ext cx="3407428" cy="135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21909" tIns="60955" rIns="121909" bIns="60955"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667" b="1" dirty="0" err="1">
                <a:solidFill>
                  <a:srgbClr val="C00000"/>
                </a:solidFill>
                <a:latin typeface="Times New Roman" panose="02020603050405020304" pitchFamily="18" charset="0"/>
                <a:ea typeface="SimSun" pitchFamily="2" charset="-122"/>
                <a:cs typeface="Times New Roman" pitchFamily="18" charset="0"/>
              </a:rPr>
              <a:t>Năm</a:t>
            </a:r>
            <a:r>
              <a:rPr lang="en-US" altLang="zh-CN" sz="2667" b="1" dirty="0">
                <a:solidFill>
                  <a:srgbClr val="C00000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</a:t>
            </a:r>
            <a:r>
              <a:rPr lang="en-US" altLang="zh-CN" sz="2667" b="1" dirty="0" err="1">
                <a:solidFill>
                  <a:srgbClr val="C00000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trăm</a:t>
            </a:r>
            <a:r>
              <a:rPr lang="en-US" altLang="zh-CN" sz="2667" b="1" dirty="0">
                <a:solidFill>
                  <a:srgbClr val="C00000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</a:t>
            </a:r>
            <a:r>
              <a:rPr lang="en-US" altLang="zh-CN" sz="2667" b="1" dirty="0" err="1">
                <a:solidFill>
                  <a:srgbClr val="C00000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bảy</a:t>
            </a:r>
            <a:r>
              <a:rPr lang="en-US" altLang="zh-CN" sz="2667" b="1" dirty="0">
                <a:solidFill>
                  <a:srgbClr val="C00000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</a:t>
            </a:r>
            <a:r>
              <a:rPr lang="en-US" altLang="zh-CN" sz="2667" b="1" dirty="0" err="1">
                <a:solidFill>
                  <a:srgbClr val="C00000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mươi</a:t>
            </a:r>
            <a:r>
              <a:rPr lang="en-US" altLang="zh-CN" sz="2667" b="1" dirty="0">
                <a:solidFill>
                  <a:srgbClr val="C00000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</a:t>
            </a:r>
            <a:r>
              <a:rPr lang="en-US" altLang="zh-CN" sz="2667" b="1" dirty="0" err="1">
                <a:solidFill>
                  <a:srgbClr val="C00000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chín</a:t>
            </a:r>
            <a:r>
              <a:rPr lang="en-US" altLang="zh-CN" sz="2667" b="1" dirty="0">
                <a:solidFill>
                  <a:srgbClr val="C00000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</a:t>
            </a:r>
            <a:r>
              <a:rPr lang="en-US" altLang="zh-CN" sz="2667" b="1" dirty="0" err="1">
                <a:solidFill>
                  <a:srgbClr val="C00000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nghìn</a:t>
            </a:r>
            <a:r>
              <a:rPr lang="en-US" altLang="zh-CN" sz="2667" b="1" dirty="0">
                <a:solidFill>
                  <a:srgbClr val="C00000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</a:t>
            </a:r>
            <a:r>
              <a:rPr lang="en-US" altLang="zh-CN" sz="2667" b="1" dirty="0" err="1">
                <a:solidFill>
                  <a:srgbClr val="C00000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sáu</a:t>
            </a:r>
            <a:r>
              <a:rPr lang="en-US" altLang="zh-CN" sz="2667" b="1" dirty="0">
                <a:solidFill>
                  <a:srgbClr val="C00000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</a:t>
            </a:r>
            <a:r>
              <a:rPr lang="en-US" altLang="zh-CN" sz="2667" b="1" dirty="0" err="1">
                <a:solidFill>
                  <a:srgbClr val="C00000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trăm</a:t>
            </a:r>
            <a:r>
              <a:rPr lang="en-US" altLang="zh-CN" sz="2667" b="1" dirty="0">
                <a:solidFill>
                  <a:srgbClr val="C00000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</a:t>
            </a:r>
            <a:r>
              <a:rPr lang="en-US" altLang="zh-CN" sz="2667" b="1" dirty="0" err="1">
                <a:solidFill>
                  <a:srgbClr val="C00000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hai</a:t>
            </a:r>
            <a:r>
              <a:rPr lang="en-US" altLang="zh-CN" sz="2667" b="1" dirty="0">
                <a:solidFill>
                  <a:srgbClr val="C00000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</a:t>
            </a:r>
            <a:r>
              <a:rPr lang="en-US" altLang="zh-CN" sz="2667" b="1" dirty="0" err="1">
                <a:solidFill>
                  <a:srgbClr val="C00000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mươi</a:t>
            </a:r>
            <a:r>
              <a:rPr lang="en-US" altLang="zh-CN" sz="2667" b="1" dirty="0">
                <a:solidFill>
                  <a:srgbClr val="C00000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</a:t>
            </a:r>
            <a:r>
              <a:rPr lang="en-US" altLang="zh-CN" sz="2667" b="1" dirty="0" err="1">
                <a:solidFill>
                  <a:srgbClr val="C00000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ba</a:t>
            </a:r>
            <a:endParaRPr lang="en-US" altLang="zh-CN" sz="2667" b="1" dirty="0">
              <a:solidFill>
                <a:srgbClr val="C00000"/>
              </a:solidFill>
              <a:latin typeface="Times New Roman" pitchFamily="18" charset="0"/>
              <a:ea typeface="SimSun" pitchFamily="2" charset="-122"/>
              <a:cs typeface="Times New Roman" pitchFamily="18" charset="0"/>
            </a:endParaRPr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auto">
          <a:xfrm>
            <a:off x="-127000" y="5654845"/>
            <a:ext cx="1727200" cy="615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21909" tIns="60955" rIns="121909" bIns="60955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3200" b="1" dirty="0">
                <a:solidFill>
                  <a:srgbClr val="0000FF"/>
                </a:solidFill>
                <a:latin typeface="Times New Roman" panose="02020603050405020304" pitchFamily="18" charset="0"/>
                <a:ea typeface="SimSun" pitchFamily="2" charset="-122"/>
                <a:cs typeface="Times New Roman" pitchFamily="18" charset="0"/>
              </a:rPr>
              <a:t>786 612</a:t>
            </a:r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2029737" y="5572738"/>
            <a:ext cx="533400" cy="6770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909" tIns="60955" rIns="121909" bIns="60955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3600" b="1" dirty="0">
                <a:solidFill>
                  <a:srgbClr val="0000FF"/>
                </a:solidFill>
                <a:latin typeface="Times New Roman" panose="02020603050405020304" pitchFamily="18" charset="0"/>
                <a:ea typeface="SimSun" pitchFamily="2" charset="-122"/>
                <a:cs typeface="Times New Roman" pitchFamily="18" charset="0"/>
              </a:rPr>
              <a:t>7</a:t>
            </a:r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3368386" y="5572738"/>
            <a:ext cx="533400" cy="6770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909" tIns="60955" rIns="121909" bIns="60955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3600" b="1" dirty="0">
                <a:solidFill>
                  <a:srgbClr val="0000FF"/>
                </a:solidFill>
                <a:latin typeface="Times New Roman" panose="02020603050405020304" pitchFamily="18" charset="0"/>
                <a:ea typeface="SimSun" pitchFamily="2" charset="-122"/>
                <a:cs typeface="Times New Roman" pitchFamily="18" charset="0"/>
              </a:rPr>
              <a:t>8</a:t>
            </a:r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4554151" y="5572738"/>
            <a:ext cx="533400" cy="6770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909" tIns="60955" rIns="121909" bIns="60955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3600" b="1" dirty="0">
                <a:solidFill>
                  <a:srgbClr val="0000FF"/>
                </a:solidFill>
                <a:latin typeface="Times New Roman" panose="02020603050405020304" pitchFamily="18" charset="0"/>
                <a:ea typeface="SimSun" pitchFamily="2" charset="-122"/>
                <a:cs typeface="Times New Roman" pitchFamily="18" charset="0"/>
              </a:rPr>
              <a:t>6</a:t>
            </a:r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5824681" y="5582585"/>
            <a:ext cx="533400" cy="6770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909" tIns="60955" rIns="121909" bIns="60955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3600" b="1" dirty="0">
                <a:solidFill>
                  <a:srgbClr val="0000FF"/>
                </a:solidFill>
                <a:latin typeface="Times New Roman" panose="02020603050405020304" pitchFamily="18" charset="0"/>
                <a:ea typeface="SimSun" pitchFamily="2" charset="-122"/>
                <a:cs typeface="Times New Roman" pitchFamily="18" charset="0"/>
              </a:rPr>
              <a:t>6</a:t>
            </a: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6908800" y="5593290"/>
            <a:ext cx="533400" cy="6770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909" tIns="60955" rIns="121909" bIns="60955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3600" b="1" dirty="0">
                <a:solidFill>
                  <a:srgbClr val="0000FF"/>
                </a:solidFill>
                <a:latin typeface="Times New Roman" panose="02020603050405020304" pitchFamily="18" charset="0"/>
                <a:ea typeface="SimSun" pitchFamily="2" charset="-122"/>
                <a:cs typeface="Times New Roman" pitchFamily="18" charset="0"/>
              </a:rPr>
              <a:t>1</a:t>
            </a:r>
          </a:p>
        </p:txBody>
      </p:sp>
      <p:sp>
        <p:nvSpPr>
          <p:cNvPr id="23" name="Rectangle 22"/>
          <p:cNvSpPr>
            <a:spLocks noChangeArrowheads="1"/>
          </p:cNvSpPr>
          <p:nvPr/>
        </p:nvSpPr>
        <p:spPr bwMode="auto">
          <a:xfrm>
            <a:off x="7885429" y="5572112"/>
            <a:ext cx="533400" cy="6770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909" tIns="60955" rIns="121909" bIns="60955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3600" b="1" dirty="0">
                <a:solidFill>
                  <a:srgbClr val="0000FF"/>
                </a:solidFill>
                <a:latin typeface="Times New Roman" panose="02020603050405020304" pitchFamily="18" charset="0"/>
                <a:ea typeface="SimSun" pitchFamily="2" charset="-122"/>
                <a:cs typeface="Times New Roman" pitchFamily="18" charset="0"/>
              </a:rPr>
              <a:t>2</a:t>
            </a:r>
          </a:p>
        </p:txBody>
      </p:sp>
      <p:cxnSp>
        <p:nvCxnSpPr>
          <p:cNvPr id="24" name="Straight Connector 23"/>
          <p:cNvCxnSpPr/>
          <p:nvPr/>
        </p:nvCxnSpPr>
        <p:spPr>
          <a:xfrm flipH="1">
            <a:off x="5275029" y="1948475"/>
            <a:ext cx="230909" cy="928254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6175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 animBg="1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云形 48"/>
          <p:cNvSpPr/>
          <p:nvPr/>
        </p:nvSpPr>
        <p:spPr>
          <a:xfrm>
            <a:off x="2151326" y="1192573"/>
            <a:ext cx="10063344" cy="4696087"/>
          </a:xfrm>
          <a:prstGeom prst="cloud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30" name="Content Placeholder 2"/>
          <p:cNvSpPr txBox="1"/>
          <p:nvPr/>
        </p:nvSpPr>
        <p:spPr bwMode="auto">
          <a:xfrm>
            <a:off x="7764869" y="3072203"/>
            <a:ext cx="2599776" cy="1627638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algn="just">
              <a:buFontTx/>
              <a:buNone/>
              <a:defRPr/>
            </a:pPr>
            <a:r>
              <a:rPr lang="en-US" sz="4200" b="1" dirty="0">
                <a:solidFill>
                  <a:srgbClr val="000000">
                    <a:lumMod val="95000"/>
                    <a:lumOff val="5000"/>
                  </a:srgbClr>
                </a:solidFill>
                <a:latin typeface="Times New Roman" pitchFamily="18" charset="0"/>
                <a:cs typeface="Times New Roman" pitchFamily="18" charset="0"/>
              </a:rPr>
              <a:t>796 315;</a:t>
            </a:r>
          </a:p>
        </p:txBody>
      </p:sp>
      <p:sp>
        <p:nvSpPr>
          <p:cNvPr id="31" name="Rectangle 30"/>
          <p:cNvSpPr/>
          <p:nvPr/>
        </p:nvSpPr>
        <p:spPr bwMode="auto">
          <a:xfrm>
            <a:off x="4943403" y="3032202"/>
            <a:ext cx="2007281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200" b="1" dirty="0">
                <a:solidFill>
                  <a:srgbClr val="000000">
                    <a:lumMod val="95000"/>
                    <a:lumOff val="5000"/>
                  </a:srgbClr>
                </a:solidFill>
                <a:latin typeface="Times New Roman" pitchFamily="18" charset="0"/>
                <a:cs typeface="Times New Roman" pitchFamily="18" charset="0"/>
              </a:rPr>
              <a:t>96 315</a:t>
            </a:r>
            <a:r>
              <a:rPr lang="en-US" sz="3200" b="1" dirty="0">
                <a:solidFill>
                  <a:srgbClr val="000000">
                    <a:lumMod val="95000"/>
                    <a:lumOff val="5000"/>
                  </a:srgbClr>
                </a:solidFill>
                <a:latin typeface="Times New Roman" pitchFamily="18" charset="0"/>
                <a:cs typeface="Times New Roman" pitchFamily="18" charset="0"/>
              </a:rPr>
              <a:t>;  </a:t>
            </a:r>
          </a:p>
        </p:txBody>
      </p:sp>
      <p:sp>
        <p:nvSpPr>
          <p:cNvPr id="32" name="Content Placeholder 2"/>
          <p:cNvSpPr txBox="1"/>
          <p:nvPr/>
        </p:nvSpPr>
        <p:spPr bwMode="auto">
          <a:xfrm>
            <a:off x="4842549" y="4121782"/>
            <a:ext cx="2340449" cy="739787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algn="just">
              <a:buFontTx/>
              <a:buNone/>
              <a:defRPr/>
            </a:pPr>
            <a:r>
              <a:rPr lang="en-US" sz="4200" b="1" dirty="0">
                <a:solidFill>
                  <a:srgbClr val="000000">
                    <a:lumMod val="95000"/>
                    <a:lumOff val="5000"/>
                  </a:srgbClr>
                </a:solidFill>
                <a:latin typeface="Times New Roman" pitchFamily="18" charset="0"/>
                <a:cs typeface="Times New Roman" pitchFamily="18" charset="0"/>
              </a:rPr>
              <a:t>106 315;</a:t>
            </a:r>
          </a:p>
        </p:txBody>
      </p:sp>
      <p:sp>
        <p:nvSpPr>
          <p:cNvPr id="33" name="Content Placeholder 2"/>
          <p:cNvSpPr txBox="1"/>
          <p:nvPr/>
        </p:nvSpPr>
        <p:spPr bwMode="auto">
          <a:xfrm>
            <a:off x="7708305" y="4108983"/>
            <a:ext cx="2340449" cy="1779677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algn="just">
              <a:buFontTx/>
              <a:buNone/>
              <a:defRPr/>
            </a:pPr>
            <a:r>
              <a:rPr lang="en-US" sz="4200" b="1" dirty="0">
                <a:solidFill>
                  <a:srgbClr val="000000">
                    <a:lumMod val="95000"/>
                    <a:lumOff val="5000"/>
                  </a:srgbClr>
                </a:solidFill>
                <a:latin typeface="Times New Roman" pitchFamily="18" charset="0"/>
                <a:cs typeface="Times New Roman" pitchFamily="18" charset="0"/>
              </a:rPr>
              <a:t>106 827</a:t>
            </a:r>
          </a:p>
        </p:txBody>
      </p:sp>
      <p:sp>
        <p:nvSpPr>
          <p:cNvPr id="34" name="Content Placeholder 2"/>
          <p:cNvSpPr txBox="1"/>
          <p:nvPr/>
        </p:nvSpPr>
        <p:spPr bwMode="auto">
          <a:xfrm>
            <a:off x="4048488" y="2106345"/>
            <a:ext cx="6713949" cy="1779677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ctr">
              <a:buNone/>
            </a:pPr>
            <a:r>
              <a:rPr lang="en-US" altLang="zh-CN" sz="4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altLang="zh-CN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3: </a:t>
            </a:r>
            <a:r>
              <a:rPr lang="en-US" altLang="zh-CN" sz="4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altLang="zh-CN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4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zh-CN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4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zh-CN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4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altLang="zh-CN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pic>
        <p:nvPicPr>
          <p:cNvPr id="10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7610" l="0" r="9927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4509" y="-300391"/>
            <a:ext cx="2639811" cy="1814927"/>
          </a:xfr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214" b="100000" l="9891" r="8998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90239" y="76815"/>
            <a:ext cx="6053742" cy="6053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1745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1" grpId="0"/>
      <p:bldP spid="32" grpId="0"/>
      <p:bldP spid="33" grpId="0"/>
      <p:bldP spid="3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817927"/>
              </p:ext>
            </p:extLst>
          </p:nvPr>
        </p:nvGraphicFramePr>
        <p:xfrm>
          <a:off x="83226" y="1324461"/>
          <a:ext cx="12090400" cy="504050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071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6832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114959">
                <a:tc>
                  <a:txBody>
                    <a:bodyPr/>
                    <a:lstStyle/>
                    <a:p>
                      <a:pPr algn="ctr"/>
                      <a:r>
                        <a:rPr lang="en-US" sz="4300" baseline="0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Số</a:t>
                      </a:r>
                      <a:endParaRPr lang="en-US" sz="43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923" marR="12192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300" baseline="0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Đọc</a:t>
                      </a:r>
                      <a:r>
                        <a:rPr lang="en-US" sz="430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4300" baseline="0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số</a:t>
                      </a:r>
                      <a:endParaRPr lang="en-US" sz="43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923" marR="12192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81386">
                <a:tc>
                  <a:txBody>
                    <a:bodyPr/>
                    <a:lstStyle/>
                    <a:p>
                      <a:endParaRPr lang="en-US" sz="1900" dirty="0"/>
                    </a:p>
                  </a:txBody>
                  <a:tcPr marL="121923" marR="12192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3" marR="12192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81386"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3" marR="12192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900" dirty="0"/>
                    </a:p>
                  </a:txBody>
                  <a:tcPr marL="121923" marR="12192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81386"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3" marR="12192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3" marR="12192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81386">
                <a:tc>
                  <a:txBody>
                    <a:bodyPr/>
                    <a:lstStyle/>
                    <a:p>
                      <a:endParaRPr lang="en-US" sz="1900" dirty="0"/>
                    </a:p>
                  </a:txBody>
                  <a:tcPr marL="121923" marR="12192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900" dirty="0"/>
                    </a:p>
                  </a:txBody>
                  <a:tcPr marL="121923" marR="12192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1115341" y="261360"/>
            <a:ext cx="8455408" cy="819765"/>
          </a:xfrm>
          <a:prstGeom prst="rect">
            <a:avLst/>
          </a:prstGeom>
          <a:noFill/>
        </p:spPr>
        <p:txBody>
          <a:bodyPr wrap="square" lIns="121909" tIns="60955" rIns="121909" bIns="60955"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</a:t>
            </a:r>
            <a:r>
              <a:rPr lang="vi-VN" alt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alt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4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SimSun" pitchFamily="2" charset="-122"/>
                <a:cs typeface="Times New Roman" panose="02020603050405020304" pitchFamily="18" charset="0"/>
              </a:rPr>
              <a:t>Đọc</a:t>
            </a:r>
            <a:r>
              <a:rPr lang="en-US" altLang="zh-CN" sz="4400" b="1" dirty="0">
                <a:solidFill>
                  <a:srgbClr val="FF0000"/>
                </a:solidFill>
                <a:latin typeface="Times New Roman" panose="02020603050405020304" pitchFamily="18" charset="0"/>
                <a:ea typeface="SimSun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4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SimSun" pitchFamily="2" charset="-122"/>
                <a:cs typeface="Times New Roman" panose="02020603050405020304" pitchFamily="18" charset="0"/>
              </a:rPr>
              <a:t>các</a:t>
            </a:r>
            <a:r>
              <a:rPr lang="en-US" altLang="zh-CN" sz="4400" b="1" dirty="0">
                <a:solidFill>
                  <a:srgbClr val="FF0000"/>
                </a:solidFill>
                <a:latin typeface="Times New Roman" panose="02020603050405020304" pitchFamily="18" charset="0"/>
                <a:ea typeface="SimSun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4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SimSun" pitchFamily="2" charset="-122"/>
                <a:cs typeface="Times New Roman" panose="02020603050405020304" pitchFamily="18" charset="0"/>
              </a:rPr>
              <a:t>số</a:t>
            </a:r>
            <a:r>
              <a:rPr lang="en-US" altLang="zh-CN" sz="4400" b="1" dirty="0">
                <a:solidFill>
                  <a:srgbClr val="FF0000"/>
                </a:solidFill>
                <a:latin typeface="Times New Roman" panose="02020603050405020304" pitchFamily="18" charset="0"/>
                <a:ea typeface="SimSun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4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SimSun" pitchFamily="2" charset="-122"/>
                <a:cs typeface="Times New Roman" panose="02020603050405020304" pitchFamily="18" charset="0"/>
              </a:rPr>
              <a:t>sau</a:t>
            </a:r>
            <a:r>
              <a:rPr lang="en-US" altLang="zh-CN" sz="4400" b="1" dirty="0">
                <a:solidFill>
                  <a:srgbClr val="FF0000"/>
                </a:solidFill>
                <a:latin typeface="Times New Roman" panose="02020603050405020304" pitchFamily="18" charset="0"/>
                <a:ea typeface="SimSun" pitchFamily="2" charset="-122"/>
                <a:cs typeface="Times New Roman" panose="02020603050405020304" pitchFamily="18" charset="0"/>
              </a:rPr>
              <a:t>:</a:t>
            </a:r>
            <a:r>
              <a:rPr lang="en-US" alt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2414107" y="2571705"/>
            <a:ext cx="8761025" cy="6936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21909" tIns="60955" rIns="121909" bIns="60955"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3600" b="1" dirty="0" err="1">
                <a:solidFill>
                  <a:srgbClr val="0D0D0D"/>
                </a:solidFill>
                <a:ea typeface="SimSun" pitchFamily="2" charset="-122"/>
              </a:rPr>
              <a:t>Chín</a:t>
            </a:r>
            <a:r>
              <a:rPr lang="en-US" altLang="zh-CN" sz="3600" b="1" dirty="0">
                <a:solidFill>
                  <a:srgbClr val="0D0D0D"/>
                </a:solidFill>
                <a:ea typeface="SimSun" pitchFamily="2" charset="-122"/>
              </a:rPr>
              <a:t> </a:t>
            </a:r>
            <a:r>
              <a:rPr lang="en-US" altLang="zh-CN" sz="3600" b="1" dirty="0" err="1">
                <a:solidFill>
                  <a:srgbClr val="0D0D0D"/>
                </a:solidFill>
                <a:ea typeface="SimSun" pitchFamily="2" charset="-122"/>
              </a:rPr>
              <a:t>mươi</a:t>
            </a:r>
            <a:r>
              <a:rPr lang="en-US" altLang="zh-CN" sz="3600" b="1" dirty="0">
                <a:solidFill>
                  <a:srgbClr val="0D0D0D"/>
                </a:solidFill>
                <a:ea typeface="SimSun" pitchFamily="2" charset="-122"/>
              </a:rPr>
              <a:t> </a:t>
            </a:r>
            <a:r>
              <a:rPr lang="en-US" altLang="zh-CN" sz="3600" b="1" dirty="0" err="1">
                <a:solidFill>
                  <a:srgbClr val="0D0D0D"/>
                </a:solidFill>
                <a:ea typeface="SimSun" pitchFamily="2" charset="-122"/>
              </a:rPr>
              <a:t>sáu</a:t>
            </a:r>
            <a:r>
              <a:rPr lang="en-US" altLang="zh-CN" sz="3600" b="1" dirty="0">
                <a:solidFill>
                  <a:srgbClr val="0D0D0D"/>
                </a:solidFill>
                <a:ea typeface="SimSun" pitchFamily="2" charset="-122"/>
              </a:rPr>
              <a:t> </a:t>
            </a:r>
            <a:r>
              <a:rPr lang="en-US" altLang="zh-CN" sz="3600" b="1" dirty="0" err="1">
                <a:solidFill>
                  <a:srgbClr val="0D0D0D"/>
                </a:solidFill>
                <a:ea typeface="SimSun" pitchFamily="2" charset="-122"/>
              </a:rPr>
              <a:t>nghìn</a:t>
            </a:r>
            <a:r>
              <a:rPr lang="en-US" altLang="zh-CN" sz="3600" b="1" dirty="0">
                <a:solidFill>
                  <a:srgbClr val="0D0D0D"/>
                </a:solidFill>
                <a:ea typeface="SimSun" pitchFamily="2" charset="-122"/>
              </a:rPr>
              <a:t> </a:t>
            </a:r>
            <a:r>
              <a:rPr lang="en-US" altLang="zh-CN" sz="3600" b="1" dirty="0" err="1">
                <a:solidFill>
                  <a:srgbClr val="0D0D0D"/>
                </a:solidFill>
                <a:ea typeface="SimSun" pitchFamily="2" charset="-122"/>
              </a:rPr>
              <a:t>ba</a:t>
            </a:r>
            <a:r>
              <a:rPr lang="en-US" altLang="zh-CN" sz="3600" b="1" dirty="0">
                <a:solidFill>
                  <a:srgbClr val="0D0D0D"/>
                </a:solidFill>
                <a:ea typeface="SimSun" pitchFamily="2" charset="-122"/>
              </a:rPr>
              <a:t> </a:t>
            </a:r>
            <a:r>
              <a:rPr lang="en-US" altLang="zh-CN" sz="3600" b="1" dirty="0" err="1">
                <a:solidFill>
                  <a:srgbClr val="0D0D0D"/>
                </a:solidFill>
                <a:ea typeface="SimSun" pitchFamily="2" charset="-122"/>
              </a:rPr>
              <a:t>trăm</a:t>
            </a:r>
            <a:r>
              <a:rPr lang="en-US" altLang="zh-CN" sz="3600" b="1" dirty="0">
                <a:solidFill>
                  <a:srgbClr val="0D0D0D"/>
                </a:solidFill>
                <a:ea typeface="SimSun" pitchFamily="2" charset="-122"/>
              </a:rPr>
              <a:t> </a:t>
            </a:r>
            <a:r>
              <a:rPr lang="en-US" altLang="zh-CN" sz="3600" b="1" dirty="0" err="1">
                <a:solidFill>
                  <a:srgbClr val="0D0D0D"/>
                </a:solidFill>
                <a:ea typeface="SimSun" pitchFamily="2" charset="-122"/>
              </a:rPr>
              <a:t>mười</a:t>
            </a:r>
            <a:r>
              <a:rPr lang="en-US" altLang="zh-CN" sz="3600" b="1" dirty="0">
                <a:solidFill>
                  <a:srgbClr val="0D0D0D"/>
                </a:solidFill>
                <a:ea typeface="SimSun" pitchFamily="2" charset="-122"/>
              </a:rPr>
              <a:t> </a:t>
            </a:r>
            <a:r>
              <a:rPr lang="en-US" altLang="zh-CN" sz="3600" b="1" dirty="0" err="1">
                <a:solidFill>
                  <a:srgbClr val="0D0D0D"/>
                </a:solidFill>
                <a:ea typeface="SimSun" pitchFamily="2" charset="-122"/>
              </a:rPr>
              <a:t>lăm</a:t>
            </a:r>
            <a:r>
              <a:rPr lang="en-US" altLang="zh-CN" sz="3600" b="1" dirty="0">
                <a:solidFill>
                  <a:srgbClr val="0D0D0D"/>
                </a:solidFill>
                <a:ea typeface="SimSun" pitchFamily="2" charset="-122"/>
              </a:rPr>
              <a:t>.</a:t>
            </a:r>
          </a:p>
        </p:txBody>
      </p:sp>
      <p:sp>
        <p:nvSpPr>
          <p:cNvPr id="8" name="Content Placeholder 2"/>
          <p:cNvSpPr txBox="1">
            <a:spLocks noChangeArrowheads="1"/>
          </p:cNvSpPr>
          <p:nvPr/>
        </p:nvSpPr>
        <p:spPr bwMode="auto">
          <a:xfrm>
            <a:off x="359861" y="3542259"/>
            <a:ext cx="1935575" cy="5052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909" tIns="60955" rIns="121909" bIns="60955"/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fontAlgn="base">
              <a:spcBef>
                <a:spcPct val="20000"/>
              </a:spcBef>
              <a:spcAft>
                <a:spcPct val="0"/>
              </a:spcAft>
            </a:pPr>
            <a:r>
              <a:rPr lang="en-US" altLang="zh-CN" sz="3600" b="1" dirty="0">
                <a:solidFill>
                  <a:srgbClr val="C00000"/>
                </a:solidFill>
                <a:ea typeface="SimSun" pitchFamily="2" charset="-122"/>
              </a:rPr>
              <a:t>796 315</a:t>
            </a:r>
            <a:endParaRPr lang="en-US" altLang="zh-CN" sz="3600" b="1" dirty="0">
              <a:solidFill>
                <a:srgbClr val="C00000"/>
              </a:solidFill>
              <a:ea typeface="SimSun" pitchFamily="2" charset="-122"/>
              <a:cs typeface="Times New Roman" pitchFamily="18" charset="0"/>
            </a:endParaRP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278720" y="2491812"/>
            <a:ext cx="1661284" cy="7567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21909" tIns="60955" rIns="121909" bIns="60955"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en-US" sz="4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96 315</a:t>
            </a:r>
          </a:p>
        </p:txBody>
      </p:sp>
      <p:sp>
        <p:nvSpPr>
          <p:cNvPr id="10" name="Content Placeholder 2"/>
          <p:cNvSpPr txBox="1">
            <a:spLocks noChangeArrowheads="1"/>
          </p:cNvSpPr>
          <p:nvPr/>
        </p:nvSpPr>
        <p:spPr bwMode="auto">
          <a:xfrm>
            <a:off x="359860" y="4439006"/>
            <a:ext cx="1935575" cy="466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909" tIns="60955" rIns="121909" bIns="60955"/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fontAlgn="base">
              <a:spcBef>
                <a:spcPct val="20000"/>
              </a:spcBef>
              <a:spcAft>
                <a:spcPct val="0"/>
              </a:spcAft>
            </a:pPr>
            <a:r>
              <a:rPr lang="en-US" sz="4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106 315</a:t>
            </a:r>
          </a:p>
        </p:txBody>
      </p:sp>
      <p:sp>
        <p:nvSpPr>
          <p:cNvPr id="11" name="Content Placeholder 2"/>
          <p:cNvSpPr txBox="1">
            <a:spLocks noChangeArrowheads="1"/>
          </p:cNvSpPr>
          <p:nvPr/>
        </p:nvSpPr>
        <p:spPr bwMode="auto">
          <a:xfrm>
            <a:off x="359861" y="5520420"/>
            <a:ext cx="1935575" cy="4315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909" tIns="60955" rIns="121909" bIns="60955"/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fontAlgn="base">
              <a:spcBef>
                <a:spcPct val="20000"/>
              </a:spcBef>
              <a:spcAft>
                <a:spcPct val="0"/>
              </a:spcAft>
            </a:pPr>
            <a:r>
              <a:rPr lang="en-US" sz="4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106 827</a:t>
            </a:r>
          </a:p>
        </p:txBody>
      </p:sp>
      <p:sp>
        <p:nvSpPr>
          <p:cNvPr id="12" name="Content Placeholder 2"/>
          <p:cNvSpPr txBox="1">
            <a:spLocks noChangeArrowheads="1"/>
          </p:cNvSpPr>
          <p:nvPr/>
        </p:nvSpPr>
        <p:spPr bwMode="auto">
          <a:xfrm>
            <a:off x="2295435" y="3464797"/>
            <a:ext cx="9996862" cy="7784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909" tIns="60955" rIns="121909" bIns="60955"/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fontAlgn="base">
              <a:spcBef>
                <a:spcPct val="20000"/>
              </a:spcBef>
              <a:spcAft>
                <a:spcPct val="0"/>
              </a:spcAft>
            </a:pPr>
            <a:r>
              <a:rPr lang="en-US" altLang="zh-CN" sz="3600" b="1" dirty="0">
                <a:solidFill>
                  <a:srgbClr val="000000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</a:t>
            </a:r>
            <a:r>
              <a:rPr lang="en-US" altLang="zh-CN" sz="3600" b="1" dirty="0" err="1">
                <a:solidFill>
                  <a:srgbClr val="000000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Bảy</a:t>
            </a:r>
            <a:r>
              <a:rPr lang="en-US" altLang="zh-CN" sz="3600" b="1" dirty="0">
                <a:solidFill>
                  <a:srgbClr val="000000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</a:t>
            </a:r>
            <a:r>
              <a:rPr lang="en-US" altLang="zh-CN" sz="3600" b="1" dirty="0" err="1">
                <a:solidFill>
                  <a:srgbClr val="000000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trăm</a:t>
            </a:r>
            <a:r>
              <a:rPr lang="en-US" altLang="zh-CN" sz="3600" b="1" dirty="0">
                <a:solidFill>
                  <a:srgbClr val="000000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</a:t>
            </a:r>
            <a:r>
              <a:rPr lang="en-US" altLang="zh-CN" sz="3600" b="1" dirty="0" err="1">
                <a:solidFill>
                  <a:srgbClr val="000000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chín</a:t>
            </a:r>
            <a:r>
              <a:rPr lang="en-US" altLang="zh-CN" sz="3600" b="1" dirty="0">
                <a:solidFill>
                  <a:srgbClr val="000000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</a:t>
            </a:r>
            <a:r>
              <a:rPr lang="en-US" altLang="zh-CN" sz="3600" b="1" dirty="0" err="1">
                <a:solidFill>
                  <a:srgbClr val="000000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mươi</a:t>
            </a:r>
            <a:r>
              <a:rPr lang="en-US" altLang="zh-CN" sz="3600" b="1" dirty="0">
                <a:solidFill>
                  <a:srgbClr val="000000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</a:t>
            </a:r>
            <a:r>
              <a:rPr lang="en-US" altLang="zh-CN" sz="3600" b="1" dirty="0" err="1">
                <a:solidFill>
                  <a:srgbClr val="000000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sáu</a:t>
            </a:r>
            <a:r>
              <a:rPr lang="en-US" altLang="zh-CN" sz="3600" b="1" dirty="0">
                <a:solidFill>
                  <a:srgbClr val="000000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</a:t>
            </a:r>
            <a:r>
              <a:rPr lang="en-US" altLang="zh-CN" sz="3600" b="1" dirty="0" err="1">
                <a:solidFill>
                  <a:srgbClr val="000000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nghìn</a:t>
            </a:r>
            <a:r>
              <a:rPr lang="en-US" altLang="zh-CN" sz="3600" b="1" dirty="0">
                <a:solidFill>
                  <a:srgbClr val="000000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</a:t>
            </a:r>
            <a:r>
              <a:rPr lang="en-US" altLang="zh-CN" sz="3600" b="1" dirty="0" err="1">
                <a:solidFill>
                  <a:srgbClr val="000000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ba</a:t>
            </a:r>
            <a:r>
              <a:rPr lang="en-US" altLang="zh-CN" sz="3600" b="1" dirty="0">
                <a:solidFill>
                  <a:srgbClr val="000000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</a:t>
            </a:r>
            <a:r>
              <a:rPr lang="en-US" altLang="zh-CN" sz="3600" b="1" dirty="0" err="1">
                <a:solidFill>
                  <a:srgbClr val="000000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trăm</a:t>
            </a:r>
            <a:r>
              <a:rPr lang="en-US" altLang="zh-CN" sz="3600" b="1" dirty="0">
                <a:solidFill>
                  <a:srgbClr val="000000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</a:t>
            </a:r>
            <a:r>
              <a:rPr lang="en-US" altLang="zh-CN" sz="3600" b="1" dirty="0" err="1">
                <a:solidFill>
                  <a:srgbClr val="000000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mười</a:t>
            </a:r>
            <a:r>
              <a:rPr lang="en-US" altLang="zh-CN" sz="3600" b="1" dirty="0">
                <a:solidFill>
                  <a:srgbClr val="000000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</a:t>
            </a:r>
            <a:r>
              <a:rPr lang="en-US" altLang="zh-CN" sz="3600" b="1" dirty="0" err="1">
                <a:solidFill>
                  <a:srgbClr val="000000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lăm</a:t>
            </a:r>
            <a:endParaRPr lang="en-US" altLang="zh-CN" sz="3600" b="1" dirty="0">
              <a:solidFill>
                <a:srgbClr val="000000"/>
              </a:solidFill>
              <a:latin typeface="Times New Roman" pitchFamily="18" charset="0"/>
              <a:ea typeface="SimSun" pitchFamily="2" charset="-122"/>
              <a:cs typeface="Times New Roman" pitchFamily="18" charset="0"/>
            </a:endParaRPr>
          </a:p>
        </p:txBody>
      </p:sp>
      <p:sp>
        <p:nvSpPr>
          <p:cNvPr id="13" name="Content Placeholder 2"/>
          <p:cNvSpPr txBox="1">
            <a:spLocks noChangeArrowheads="1"/>
          </p:cNvSpPr>
          <p:nvPr/>
        </p:nvSpPr>
        <p:spPr bwMode="auto">
          <a:xfrm>
            <a:off x="2414107" y="4384071"/>
            <a:ext cx="9777893" cy="6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909" tIns="60955" rIns="121909" bIns="60955"/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fontAlgn="base">
              <a:spcBef>
                <a:spcPct val="20000"/>
              </a:spcBef>
              <a:spcAft>
                <a:spcPct val="0"/>
              </a:spcAft>
            </a:pPr>
            <a:r>
              <a:rPr lang="en-US" altLang="zh-CN" sz="3600" b="1" dirty="0" err="1">
                <a:solidFill>
                  <a:srgbClr val="000000"/>
                </a:solidFill>
                <a:ea typeface="SimSun" pitchFamily="2" charset="-122"/>
              </a:rPr>
              <a:t>Một</a:t>
            </a:r>
            <a:r>
              <a:rPr lang="en-US" altLang="zh-CN" sz="3600" b="1" dirty="0">
                <a:solidFill>
                  <a:srgbClr val="000000"/>
                </a:solidFill>
                <a:ea typeface="SimSun" pitchFamily="2" charset="-122"/>
              </a:rPr>
              <a:t> </a:t>
            </a:r>
            <a:r>
              <a:rPr lang="en-US" altLang="zh-CN" sz="3600" b="1" dirty="0" err="1">
                <a:solidFill>
                  <a:srgbClr val="000000"/>
                </a:solidFill>
                <a:ea typeface="SimSun" pitchFamily="2" charset="-122"/>
              </a:rPr>
              <a:t>trăm</a:t>
            </a:r>
            <a:r>
              <a:rPr lang="en-US" altLang="zh-CN" sz="3600" b="1" dirty="0">
                <a:solidFill>
                  <a:srgbClr val="000000"/>
                </a:solidFill>
                <a:ea typeface="SimSun" pitchFamily="2" charset="-122"/>
              </a:rPr>
              <a:t> </a:t>
            </a:r>
            <a:r>
              <a:rPr lang="en-US" altLang="zh-CN" sz="3600" b="1" dirty="0" err="1">
                <a:solidFill>
                  <a:srgbClr val="000000"/>
                </a:solidFill>
                <a:ea typeface="SimSun" pitchFamily="2" charset="-122"/>
              </a:rPr>
              <a:t>linh</a:t>
            </a:r>
            <a:r>
              <a:rPr lang="en-US" altLang="zh-CN" sz="3600" b="1" dirty="0">
                <a:solidFill>
                  <a:srgbClr val="000000"/>
                </a:solidFill>
                <a:ea typeface="SimSun" pitchFamily="2" charset="-122"/>
              </a:rPr>
              <a:t> </a:t>
            </a:r>
            <a:r>
              <a:rPr lang="en-US" altLang="zh-CN" sz="3600" b="1" dirty="0" err="1">
                <a:solidFill>
                  <a:srgbClr val="000000"/>
                </a:solidFill>
                <a:ea typeface="SimSun" pitchFamily="2" charset="-122"/>
              </a:rPr>
              <a:t>sáu</a:t>
            </a:r>
            <a:r>
              <a:rPr lang="en-US" altLang="zh-CN" sz="3600" b="1" dirty="0">
                <a:solidFill>
                  <a:srgbClr val="000000"/>
                </a:solidFill>
                <a:ea typeface="SimSun" pitchFamily="2" charset="-122"/>
              </a:rPr>
              <a:t> </a:t>
            </a:r>
            <a:r>
              <a:rPr lang="en-US" altLang="zh-CN" sz="3600" b="1" dirty="0" err="1">
                <a:solidFill>
                  <a:srgbClr val="000000"/>
                </a:solidFill>
                <a:ea typeface="SimSun" pitchFamily="2" charset="-122"/>
              </a:rPr>
              <a:t>nghìn</a:t>
            </a:r>
            <a:r>
              <a:rPr lang="en-US" altLang="zh-CN" sz="3600" b="1" dirty="0">
                <a:solidFill>
                  <a:srgbClr val="000000"/>
                </a:solidFill>
                <a:ea typeface="SimSun" pitchFamily="2" charset="-122"/>
              </a:rPr>
              <a:t> </a:t>
            </a:r>
            <a:r>
              <a:rPr lang="en-US" altLang="zh-CN" sz="3600" b="1" dirty="0" err="1">
                <a:solidFill>
                  <a:srgbClr val="000000"/>
                </a:solidFill>
                <a:ea typeface="SimSun" pitchFamily="2" charset="-122"/>
              </a:rPr>
              <a:t>ba</a:t>
            </a:r>
            <a:r>
              <a:rPr lang="en-US" altLang="zh-CN" sz="3600" b="1" dirty="0">
                <a:solidFill>
                  <a:srgbClr val="000000"/>
                </a:solidFill>
                <a:ea typeface="SimSun" pitchFamily="2" charset="-122"/>
              </a:rPr>
              <a:t> </a:t>
            </a:r>
            <a:r>
              <a:rPr lang="en-US" altLang="zh-CN" sz="3600" b="1" dirty="0" err="1">
                <a:solidFill>
                  <a:srgbClr val="000000"/>
                </a:solidFill>
                <a:ea typeface="SimSun" pitchFamily="2" charset="-122"/>
              </a:rPr>
              <a:t>trăm</a:t>
            </a:r>
            <a:r>
              <a:rPr lang="en-US" altLang="zh-CN" sz="3600" b="1" dirty="0">
                <a:solidFill>
                  <a:srgbClr val="000000"/>
                </a:solidFill>
                <a:ea typeface="SimSun" pitchFamily="2" charset="-122"/>
              </a:rPr>
              <a:t> </a:t>
            </a:r>
            <a:r>
              <a:rPr lang="en-US" altLang="zh-CN" sz="3600" b="1" dirty="0" err="1">
                <a:solidFill>
                  <a:srgbClr val="000000"/>
                </a:solidFill>
                <a:ea typeface="SimSun" pitchFamily="2" charset="-122"/>
              </a:rPr>
              <a:t>mười</a:t>
            </a:r>
            <a:r>
              <a:rPr lang="en-US" altLang="zh-CN" sz="3600" b="1" dirty="0">
                <a:solidFill>
                  <a:srgbClr val="000000"/>
                </a:solidFill>
                <a:ea typeface="SimSun" pitchFamily="2" charset="-122"/>
              </a:rPr>
              <a:t> </a:t>
            </a:r>
            <a:r>
              <a:rPr lang="en-US" altLang="zh-CN" sz="3600" b="1" dirty="0" err="1">
                <a:solidFill>
                  <a:srgbClr val="000000"/>
                </a:solidFill>
                <a:ea typeface="SimSun" pitchFamily="2" charset="-122"/>
              </a:rPr>
              <a:t>lăm</a:t>
            </a:r>
            <a:endParaRPr lang="en-US" altLang="zh-CN" sz="3600" b="1" dirty="0">
              <a:solidFill>
                <a:srgbClr val="000000"/>
              </a:solidFill>
              <a:ea typeface="SimSun" pitchFamily="2" charset="-122"/>
              <a:cs typeface="Times New Roman" pitchFamily="18" charset="0"/>
            </a:endParaRPr>
          </a:p>
        </p:txBody>
      </p:sp>
      <p:sp>
        <p:nvSpPr>
          <p:cNvPr id="14" name="Content Placeholder 2"/>
          <p:cNvSpPr txBox="1">
            <a:spLocks noChangeArrowheads="1"/>
          </p:cNvSpPr>
          <p:nvPr/>
        </p:nvSpPr>
        <p:spPr bwMode="auto">
          <a:xfrm>
            <a:off x="2414107" y="5306833"/>
            <a:ext cx="9878190" cy="8586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909" tIns="60955" rIns="121909" bIns="60955"/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fontAlgn="base">
              <a:spcBef>
                <a:spcPct val="20000"/>
              </a:spcBef>
              <a:spcAft>
                <a:spcPct val="0"/>
              </a:spcAft>
            </a:pPr>
            <a:r>
              <a:rPr lang="en-US" altLang="zh-CN" sz="3600" b="1" dirty="0" err="1">
                <a:solidFill>
                  <a:srgbClr val="000000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Một</a:t>
            </a:r>
            <a:r>
              <a:rPr lang="en-US" altLang="zh-CN" sz="3600" b="1" dirty="0">
                <a:solidFill>
                  <a:srgbClr val="000000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</a:t>
            </a:r>
            <a:r>
              <a:rPr lang="en-US" altLang="zh-CN" sz="3600" b="1" dirty="0" err="1">
                <a:solidFill>
                  <a:srgbClr val="000000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trăm</a:t>
            </a:r>
            <a:r>
              <a:rPr lang="en-US" altLang="zh-CN" sz="3600" b="1" dirty="0">
                <a:solidFill>
                  <a:srgbClr val="000000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</a:t>
            </a:r>
            <a:r>
              <a:rPr lang="en-US" altLang="zh-CN" sz="3600" b="1" dirty="0" err="1">
                <a:solidFill>
                  <a:srgbClr val="000000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linh</a:t>
            </a:r>
            <a:r>
              <a:rPr lang="en-US" altLang="zh-CN" sz="3600" b="1" dirty="0">
                <a:solidFill>
                  <a:srgbClr val="000000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</a:t>
            </a:r>
            <a:r>
              <a:rPr lang="en-US" altLang="zh-CN" sz="3600" b="1" dirty="0" err="1">
                <a:solidFill>
                  <a:srgbClr val="000000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sáu</a:t>
            </a:r>
            <a:r>
              <a:rPr lang="en-US" altLang="zh-CN" sz="3600" b="1" dirty="0">
                <a:solidFill>
                  <a:srgbClr val="000000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</a:t>
            </a:r>
            <a:r>
              <a:rPr lang="en-US" altLang="zh-CN" sz="3600" b="1" dirty="0" err="1">
                <a:solidFill>
                  <a:srgbClr val="000000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nghìn</a:t>
            </a:r>
            <a:r>
              <a:rPr lang="en-US" altLang="zh-CN" sz="3600" b="1" dirty="0">
                <a:solidFill>
                  <a:srgbClr val="000000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</a:t>
            </a:r>
            <a:r>
              <a:rPr lang="en-US" altLang="zh-CN" sz="3600" b="1" dirty="0" err="1">
                <a:solidFill>
                  <a:srgbClr val="000000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tám</a:t>
            </a:r>
            <a:r>
              <a:rPr lang="en-US" altLang="zh-CN" sz="3600" b="1" dirty="0">
                <a:solidFill>
                  <a:srgbClr val="000000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</a:t>
            </a:r>
            <a:r>
              <a:rPr lang="en-US" altLang="zh-CN" sz="3600" b="1" dirty="0" err="1">
                <a:solidFill>
                  <a:srgbClr val="000000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trăm</a:t>
            </a:r>
            <a:r>
              <a:rPr lang="en-US" altLang="zh-CN" sz="3600" b="1" dirty="0">
                <a:solidFill>
                  <a:srgbClr val="000000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</a:t>
            </a:r>
            <a:r>
              <a:rPr lang="en-US" altLang="zh-CN" sz="3600" b="1" dirty="0" err="1">
                <a:solidFill>
                  <a:srgbClr val="000000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hai</a:t>
            </a:r>
            <a:r>
              <a:rPr lang="en-US" altLang="zh-CN" sz="3600" b="1" dirty="0">
                <a:solidFill>
                  <a:srgbClr val="000000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</a:t>
            </a:r>
            <a:r>
              <a:rPr lang="en-US" altLang="zh-CN" sz="3600" b="1" dirty="0" err="1">
                <a:solidFill>
                  <a:srgbClr val="000000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mươi</a:t>
            </a:r>
            <a:r>
              <a:rPr lang="en-US" altLang="zh-CN" sz="3600" b="1" dirty="0">
                <a:solidFill>
                  <a:srgbClr val="000000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</a:t>
            </a:r>
            <a:r>
              <a:rPr lang="en-US" altLang="zh-CN" sz="3600" b="1" dirty="0" err="1">
                <a:solidFill>
                  <a:srgbClr val="000000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bảy</a:t>
            </a:r>
            <a:r>
              <a:rPr lang="en-US" altLang="zh-CN" sz="3600" b="1" dirty="0">
                <a:solidFill>
                  <a:srgbClr val="000000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.</a:t>
            </a:r>
          </a:p>
          <a:p>
            <a:pPr fontAlgn="base">
              <a:spcBef>
                <a:spcPct val="20000"/>
              </a:spcBef>
              <a:spcAft>
                <a:spcPct val="0"/>
              </a:spcAft>
            </a:pPr>
            <a:endParaRPr lang="en-US" altLang="zh-CN" sz="3600" b="1" dirty="0">
              <a:solidFill>
                <a:srgbClr val="000000"/>
              </a:solidFill>
              <a:latin typeface="Times New Roman" pitchFamily="18" charset="0"/>
              <a:ea typeface="SimSun" pitchFamily="2" charset="-122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4164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7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 build="p"/>
      <p:bldP spid="9" grpId="0"/>
      <p:bldP spid="10" grpId="0" build="p"/>
      <p:bldP spid="10" grpId="1"/>
      <p:bldP spid="11" grpId="0" build="p"/>
      <p:bldP spid="11" grpId="1"/>
      <p:bldP spid="12" grpId="0"/>
      <p:bldP spid="13" grpId="0"/>
      <p:bldP spid="1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71915908"/>
              </p:ext>
            </p:extLst>
          </p:nvPr>
        </p:nvGraphicFramePr>
        <p:xfrm>
          <a:off x="411609" y="1281124"/>
          <a:ext cx="11334913" cy="49259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2127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136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75447">
                <a:tc>
                  <a:txBody>
                    <a:bodyPr/>
                    <a:lstStyle/>
                    <a:p>
                      <a:pPr algn="ctr"/>
                      <a:r>
                        <a:rPr lang="en-US" sz="24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Đọc</a:t>
                      </a:r>
                      <a:r>
                        <a:rPr lang="en-US" sz="2400" baseline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 số</a:t>
                      </a:r>
                      <a:endParaRPr lang="en-US" sz="24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 marL="121920" marR="1219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Viết</a:t>
                      </a:r>
                      <a:r>
                        <a:rPr lang="en-US" sz="2400" baseline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 số</a:t>
                      </a:r>
                      <a:endParaRPr lang="en-US" sz="24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 marL="121920" marR="1219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92999"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0" marR="1219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0" marR="1219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71500"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0" marR="1219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0" marR="1219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92999"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0" marR="1219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0" marR="1219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92999"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0" marR="1219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900" dirty="0"/>
                    </a:p>
                  </a:txBody>
                  <a:tcPr marL="121920" marR="1219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6" name="Title 1"/>
          <p:cNvSpPr txBox="1">
            <a:spLocks noChangeArrowheads="1"/>
          </p:cNvSpPr>
          <p:nvPr/>
        </p:nvSpPr>
        <p:spPr>
          <a:xfrm>
            <a:off x="858870" y="603131"/>
            <a:ext cx="5266763" cy="30691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altLang="zh-CN" sz="4000" b="1" dirty="0">
                <a:solidFill>
                  <a:srgbClr val="FF0000"/>
                </a:solidFill>
                <a:latin typeface="Times New Roman" panose="02020603050405020304" pitchFamily="18" charset="0"/>
                <a:ea typeface="SimSun" pitchFamily="2" charset="-122"/>
                <a:cs typeface="Times New Roman" panose="02020603050405020304" pitchFamily="18" charset="0"/>
              </a:rPr>
              <a:t>Bài 4: Viết các số sau:</a:t>
            </a: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567537" y="2274438"/>
            <a:ext cx="8331200" cy="615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909" tIns="60955" rIns="121909" bIns="60955"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3200" b="1" dirty="0">
                <a:solidFill>
                  <a:srgbClr val="000000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a) Sáu mươi ba nghìn một trăm mười lăm</a:t>
            </a:r>
          </a:p>
        </p:txBody>
      </p:sp>
      <p:sp>
        <p:nvSpPr>
          <p:cNvPr id="8" name="Content Placeholder 2"/>
          <p:cNvSpPr txBox="1">
            <a:spLocks noChangeArrowheads="1"/>
          </p:cNvSpPr>
          <p:nvPr/>
        </p:nvSpPr>
        <p:spPr bwMode="auto">
          <a:xfrm>
            <a:off x="9709151" y="3273000"/>
            <a:ext cx="2482849" cy="4931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909" tIns="60955" rIns="121909" bIns="60955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fontAlgn="base">
              <a:spcBef>
                <a:spcPct val="20000"/>
              </a:spcBef>
              <a:spcAft>
                <a:spcPct val="0"/>
              </a:spcAft>
            </a:pPr>
            <a:r>
              <a:rPr lang="en-US" altLang="zh-CN" sz="4000" b="1" dirty="0">
                <a:solidFill>
                  <a:srgbClr val="FF0000"/>
                </a:solidFill>
                <a:ea typeface="SimSun" pitchFamily="2" charset="-122"/>
              </a:rPr>
              <a:t>723 936</a:t>
            </a:r>
            <a:endParaRPr lang="en-US" altLang="zh-CN" sz="4000" b="1" dirty="0">
              <a:solidFill>
                <a:srgbClr val="FF0000"/>
              </a:solidFill>
              <a:ea typeface="SimSun" pitchFamily="2" charset="-122"/>
              <a:cs typeface="Times New Roman" pitchFamily="18" charset="0"/>
            </a:endParaRP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9782472" y="2202766"/>
            <a:ext cx="1660049" cy="7386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21909" tIns="60955" rIns="121909" bIns="60955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4000" b="1" dirty="0">
                <a:solidFill>
                  <a:srgbClr val="FF0000"/>
                </a:solidFill>
                <a:ea typeface="SimSun" pitchFamily="2" charset="-122"/>
              </a:rPr>
              <a:t>63 115</a:t>
            </a:r>
            <a:endParaRPr lang="en-US" altLang="zh-CN" sz="4000" b="1" dirty="0">
              <a:solidFill>
                <a:srgbClr val="FF0000"/>
              </a:solidFill>
              <a:ea typeface="SimSun" pitchFamily="2" charset="-122"/>
              <a:cs typeface="Times New Roman" pitchFamily="18" charset="0"/>
            </a:endParaRPr>
          </a:p>
        </p:txBody>
      </p:sp>
      <p:sp>
        <p:nvSpPr>
          <p:cNvPr id="10" name="Content Placeholder 2"/>
          <p:cNvSpPr txBox="1">
            <a:spLocks noChangeArrowheads="1"/>
          </p:cNvSpPr>
          <p:nvPr/>
        </p:nvSpPr>
        <p:spPr bwMode="auto">
          <a:xfrm>
            <a:off x="411609" y="4313006"/>
            <a:ext cx="8925983" cy="7916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909" tIns="60955" rIns="121909" bIns="60955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fontAlgn="base">
              <a:spcBef>
                <a:spcPct val="20000"/>
              </a:spcBef>
              <a:spcAft>
                <a:spcPct val="0"/>
              </a:spcAft>
            </a:pPr>
            <a:r>
              <a:rPr lang="en-US" altLang="zh-CN" sz="3200" b="1" dirty="0">
                <a:solidFill>
                  <a:srgbClr val="000000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c) </a:t>
            </a:r>
            <a:r>
              <a:rPr lang="en-US" altLang="zh-CN" sz="3200" b="1" dirty="0" err="1">
                <a:solidFill>
                  <a:srgbClr val="000000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Chín</a:t>
            </a:r>
            <a:r>
              <a:rPr lang="en-US" altLang="zh-CN" sz="3200" b="1" dirty="0">
                <a:solidFill>
                  <a:srgbClr val="000000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</a:t>
            </a:r>
            <a:r>
              <a:rPr lang="en-US" altLang="zh-CN" sz="3200" b="1" dirty="0" err="1">
                <a:solidFill>
                  <a:srgbClr val="000000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trăm</a:t>
            </a:r>
            <a:r>
              <a:rPr lang="en-US" altLang="zh-CN" sz="3200" b="1" dirty="0">
                <a:solidFill>
                  <a:srgbClr val="000000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</a:t>
            </a:r>
            <a:r>
              <a:rPr lang="en-US" altLang="zh-CN" sz="3200" b="1" dirty="0" err="1">
                <a:solidFill>
                  <a:srgbClr val="000000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bốn</a:t>
            </a:r>
            <a:r>
              <a:rPr lang="en-US" altLang="zh-CN" sz="3200" b="1" dirty="0">
                <a:solidFill>
                  <a:srgbClr val="000000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</a:t>
            </a:r>
            <a:r>
              <a:rPr lang="en-US" altLang="zh-CN" sz="3200" b="1" dirty="0" err="1">
                <a:solidFill>
                  <a:srgbClr val="000000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mươi</a:t>
            </a:r>
            <a:r>
              <a:rPr lang="en-US" altLang="zh-CN" sz="3200" b="1" dirty="0">
                <a:solidFill>
                  <a:srgbClr val="000000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</a:t>
            </a:r>
            <a:r>
              <a:rPr lang="en-US" altLang="zh-CN" sz="3200" b="1" dirty="0" err="1">
                <a:solidFill>
                  <a:srgbClr val="000000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ba</a:t>
            </a:r>
            <a:r>
              <a:rPr lang="en-US" altLang="zh-CN" sz="3200" b="1" dirty="0">
                <a:solidFill>
                  <a:srgbClr val="000000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</a:t>
            </a:r>
            <a:r>
              <a:rPr lang="en-US" altLang="zh-CN" sz="3200" b="1" dirty="0" err="1">
                <a:solidFill>
                  <a:srgbClr val="000000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nghìn</a:t>
            </a:r>
            <a:r>
              <a:rPr lang="en-US" altLang="zh-CN" sz="3200" b="1" dirty="0">
                <a:solidFill>
                  <a:srgbClr val="000000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</a:t>
            </a:r>
            <a:r>
              <a:rPr lang="en-US" altLang="zh-CN" sz="3200" b="1" dirty="0" err="1">
                <a:solidFill>
                  <a:srgbClr val="000000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một</a:t>
            </a:r>
            <a:r>
              <a:rPr lang="en-US" altLang="zh-CN" sz="3200" b="1" dirty="0">
                <a:solidFill>
                  <a:srgbClr val="000000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</a:t>
            </a:r>
            <a:r>
              <a:rPr lang="en-US" altLang="zh-CN" sz="3200" b="1" dirty="0" err="1">
                <a:solidFill>
                  <a:srgbClr val="000000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trăm</a:t>
            </a:r>
            <a:r>
              <a:rPr lang="en-US" altLang="zh-CN" sz="3200" b="1" dirty="0">
                <a:solidFill>
                  <a:srgbClr val="000000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</a:t>
            </a:r>
            <a:r>
              <a:rPr lang="en-US" altLang="zh-CN" sz="3200" b="1" dirty="0" err="1">
                <a:solidFill>
                  <a:srgbClr val="000000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linh</a:t>
            </a:r>
            <a:r>
              <a:rPr lang="en-US" altLang="zh-CN" sz="3200" b="1" dirty="0">
                <a:solidFill>
                  <a:srgbClr val="000000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</a:t>
            </a:r>
            <a:r>
              <a:rPr lang="en-US" altLang="zh-CN" sz="3200" b="1" dirty="0" err="1">
                <a:solidFill>
                  <a:srgbClr val="000000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ba</a:t>
            </a:r>
            <a:endParaRPr lang="en-US" altLang="zh-CN" sz="3200" b="1" dirty="0">
              <a:solidFill>
                <a:srgbClr val="FF0000"/>
              </a:solidFill>
              <a:latin typeface="Times New Roman" pitchFamily="18" charset="0"/>
              <a:ea typeface="SimSun" pitchFamily="2" charset="-122"/>
              <a:cs typeface="Times New Roman" pitchFamily="18" charset="0"/>
            </a:endParaRPr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326237" y="3075520"/>
            <a:ext cx="8813800" cy="11079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909" tIns="60955" rIns="121909" bIns="60955"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3200" b="1" dirty="0">
                <a:solidFill>
                  <a:srgbClr val="000000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  b) </a:t>
            </a:r>
            <a:r>
              <a:rPr lang="en-US" altLang="zh-CN" sz="3200" b="1" dirty="0" err="1">
                <a:solidFill>
                  <a:srgbClr val="000000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Bảy</a:t>
            </a:r>
            <a:r>
              <a:rPr lang="en-US" altLang="zh-CN" sz="3200" b="1" dirty="0">
                <a:solidFill>
                  <a:srgbClr val="000000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</a:t>
            </a:r>
            <a:r>
              <a:rPr lang="en-US" altLang="zh-CN" sz="3200" b="1" dirty="0" err="1">
                <a:solidFill>
                  <a:srgbClr val="000000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trăm</a:t>
            </a:r>
            <a:r>
              <a:rPr lang="en-US" altLang="zh-CN" sz="3200" b="1" dirty="0">
                <a:solidFill>
                  <a:srgbClr val="000000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</a:t>
            </a:r>
            <a:r>
              <a:rPr lang="en-US" altLang="zh-CN" sz="3200" b="1" dirty="0" err="1">
                <a:solidFill>
                  <a:srgbClr val="000000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hai</a:t>
            </a:r>
            <a:r>
              <a:rPr lang="en-US" altLang="zh-CN" sz="3200" b="1" dirty="0">
                <a:solidFill>
                  <a:srgbClr val="000000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</a:t>
            </a:r>
            <a:r>
              <a:rPr lang="en-US" altLang="zh-CN" sz="3200" b="1" dirty="0" err="1">
                <a:solidFill>
                  <a:srgbClr val="000000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mươi</a:t>
            </a:r>
            <a:r>
              <a:rPr lang="en-US" altLang="zh-CN" sz="3200" b="1" dirty="0">
                <a:solidFill>
                  <a:srgbClr val="000000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</a:t>
            </a:r>
            <a:r>
              <a:rPr lang="en-US" altLang="zh-CN" sz="3200" b="1" dirty="0" err="1">
                <a:solidFill>
                  <a:srgbClr val="000000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ba</a:t>
            </a:r>
            <a:r>
              <a:rPr lang="en-US" altLang="zh-CN" sz="3200" b="1" dirty="0">
                <a:solidFill>
                  <a:srgbClr val="000000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</a:t>
            </a:r>
            <a:r>
              <a:rPr lang="en-US" altLang="zh-CN" sz="3200" b="1" dirty="0" err="1">
                <a:solidFill>
                  <a:srgbClr val="000000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nghìn</a:t>
            </a:r>
            <a:r>
              <a:rPr lang="en-US" altLang="zh-CN" sz="3200" b="1" dirty="0">
                <a:solidFill>
                  <a:srgbClr val="000000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</a:t>
            </a:r>
            <a:r>
              <a:rPr lang="en-US" altLang="zh-CN" sz="3200" b="1" dirty="0" err="1">
                <a:solidFill>
                  <a:srgbClr val="000000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chín</a:t>
            </a:r>
            <a:r>
              <a:rPr lang="en-US" altLang="zh-CN" sz="3200" b="1" dirty="0">
                <a:solidFill>
                  <a:srgbClr val="000000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</a:t>
            </a:r>
            <a:r>
              <a:rPr lang="en-US" altLang="zh-CN" sz="3200" b="1" dirty="0" err="1">
                <a:solidFill>
                  <a:srgbClr val="000000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trăm</a:t>
            </a:r>
            <a:r>
              <a:rPr lang="en-US" altLang="zh-CN" sz="3200" b="1" dirty="0">
                <a:solidFill>
                  <a:srgbClr val="000000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</a:t>
            </a:r>
            <a:r>
              <a:rPr lang="en-US" altLang="zh-CN" sz="3200" b="1" dirty="0" err="1">
                <a:solidFill>
                  <a:srgbClr val="000000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ba</a:t>
            </a:r>
            <a:r>
              <a:rPr lang="en-US" altLang="zh-CN" sz="3200" b="1" dirty="0">
                <a:solidFill>
                  <a:srgbClr val="000000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</a:t>
            </a:r>
            <a:r>
              <a:rPr lang="en-US" altLang="zh-CN" sz="3200" b="1" dirty="0" err="1">
                <a:solidFill>
                  <a:srgbClr val="000000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mươi</a:t>
            </a:r>
            <a:r>
              <a:rPr lang="en-US" altLang="zh-CN" sz="3200" b="1" dirty="0">
                <a:solidFill>
                  <a:srgbClr val="000000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</a:t>
            </a:r>
            <a:r>
              <a:rPr lang="en-US" altLang="zh-CN" sz="3200" b="1" dirty="0" err="1">
                <a:solidFill>
                  <a:srgbClr val="000000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sáu</a:t>
            </a:r>
            <a:endParaRPr lang="en-US" altLang="zh-CN" sz="3200" b="1" dirty="0">
              <a:solidFill>
                <a:srgbClr val="000000"/>
              </a:solidFill>
              <a:latin typeface="Times New Roman" pitchFamily="18" charset="0"/>
              <a:ea typeface="SimSun" pitchFamily="2" charset="-122"/>
              <a:cs typeface="Times New Roman" pitchFamily="18" charset="0"/>
            </a:endParaRPr>
          </a:p>
        </p:txBody>
      </p:sp>
      <p:sp>
        <p:nvSpPr>
          <p:cNvPr id="12" name="Content Placeholder 2"/>
          <p:cNvSpPr txBox="1">
            <a:spLocks noChangeArrowheads="1"/>
          </p:cNvSpPr>
          <p:nvPr/>
        </p:nvSpPr>
        <p:spPr bwMode="auto">
          <a:xfrm>
            <a:off x="9669341" y="4442229"/>
            <a:ext cx="2482851" cy="4910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909" tIns="60955" rIns="121909" bIns="60955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fontAlgn="base">
              <a:spcBef>
                <a:spcPct val="20000"/>
              </a:spcBef>
              <a:spcAft>
                <a:spcPct val="0"/>
              </a:spcAft>
            </a:pPr>
            <a:r>
              <a:rPr lang="en-US" altLang="zh-CN" sz="4000" b="1" dirty="0">
                <a:solidFill>
                  <a:srgbClr val="FF0000"/>
                </a:solidFill>
                <a:ea typeface="SimSun" pitchFamily="2" charset="-122"/>
              </a:rPr>
              <a:t>943 103</a:t>
            </a:r>
            <a:endParaRPr lang="en-US" altLang="zh-CN" sz="4000" b="1" dirty="0">
              <a:solidFill>
                <a:srgbClr val="FF0000"/>
              </a:solidFill>
              <a:ea typeface="SimSun" pitchFamily="2" charset="-122"/>
              <a:cs typeface="Times New Roman" pitchFamily="18" charset="0"/>
            </a:endParaRPr>
          </a:p>
        </p:txBody>
      </p:sp>
      <p:sp>
        <p:nvSpPr>
          <p:cNvPr id="13" name="Content Placeholder 2"/>
          <p:cNvSpPr txBox="1">
            <a:spLocks noChangeArrowheads="1"/>
          </p:cNvSpPr>
          <p:nvPr/>
        </p:nvSpPr>
        <p:spPr bwMode="auto">
          <a:xfrm>
            <a:off x="449873" y="5285935"/>
            <a:ext cx="9467851" cy="7916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909" tIns="60955" rIns="121909" bIns="60955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fontAlgn="base">
              <a:spcBef>
                <a:spcPct val="20000"/>
              </a:spcBef>
              <a:spcAft>
                <a:spcPct val="0"/>
              </a:spcAft>
            </a:pPr>
            <a:r>
              <a:rPr lang="en-US" altLang="zh-CN" sz="3200" b="1" dirty="0">
                <a:solidFill>
                  <a:srgbClr val="000000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d) </a:t>
            </a:r>
            <a:r>
              <a:rPr lang="en-US" altLang="zh-CN" sz="3200" b="1" dirty="0" err="1">
                <a:solidFill>
                  <a:srgbClr val="000000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Tám</a:t>
            </a:r>
            <a:r>
              <a:rPr lang="en-US" altLang="zh-CN" sz="3200" b="1" dirty="0">
                <a:solidFill>
                  <a:srgbClr val="000000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</a:t>
            </a:r>
            <a:r>
              <a:rPr lang="en-US" altLang="zh-CN" sz="3200" b="1" dirty="0" err="1">
                <a:solidFill>
                  <a:srgbClr val="000000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trăm</a:t>
            </a:r>
            <a:r>
              <a:rPr lang="en-US" altLang="zh-CN" sz="3200" b="1" dirty="0">
                <a:solidFill>
                  <a:srgbClr val="000000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</a:t>
            </a:r>
            <a:r>
              <a:rPr lang="en-US" altLang="zh-CN" sz="3200" b="1" dirty="0" err="1">
                <a:solidFill>
                  <a:srgbClr val="000000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sáu</a:t>
            </a:r>
            <a:r>
              <a:rPr lang="en-US" altLang="zh-CN" sz="3200" b="1" dirty="0">
                <a:solidFill>
                  <a:srgbClr val="000000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</a:t>
            </a:r>
            <a:r>
              <a:rPr lang="en-US" altLang="zh-CN" sz="3200" b="1" dirty="0" err="1">
                <a:solidFill>
                  <a:srgbClr val="000000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mươi</a:t>
            </a:r>
            <a:r>
              <a:rPr lang="en-US" altLang="zh-CN" sz="3200" b="1" dirty="0">
                <a:solidFill>
                  <a:srgbClr val="000000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</a:t>
            </a:r>
            <a:r>
              <a:rPr lang="en-US" altLang="zh-CN" sz="3200" b="1" dirty="0" err="1">
                <a:solidFill>
                  <a:srgbClr val="000000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nghìn</a:t>
            </a:r>
            <a:r>
              <a:rPr lang="en-US" altLang="zh-CN" sz="3200" b="1" dirty="0">
                <a:solidFill>
                  <a:srgbClr val="000000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</a:t>
            </a:r>
            <a:r>
              <a:rPr lang="en-US" altLang="zh-CN" sz="3200" b="1" dirty="0" err="1">
                <a:solidFill>
                  <a:srgbClr val="000000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ba</a:t>
            </a:r>
            <a:r>
              <a:rPr lang="en-US" altLang="zh-CN" sz="3200" b="1" dirty="0">
                <a:solidFill>
                  <a:srgbClr val="000000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</a:t>
            </a:r>
            <a:r>
              <a:rPr lang="en-US" altLang="zh-CN" sz="3200" b="1" dirty="0" err="1">
                <a:solidFill>
                  <a:srgbClr val="000000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trăm</a:t>
            </a:r>
            <a:r>
              <a:rPr lang="en-US" altLang="zh-CN" sz="3200" b="1" dirty="0">
                <a:solidFill>
                  <a:srgbClr val="000000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</a:t>
            </a:r>
            <a:r>
              <a:rPr lang="en-US" altLang="zh-CN" sz="3200" b="1" dirty="0" err="1">
                <a:solidFill>
                  <a:srgbClr val="000000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bảy</a:t>
            </a:r>
            <a:r>
              <a:rPr lang="en-US" altLang="zh-CN" sz="3200" b="1" dirty="0">
                <a:solidFill>
                  <a:srgbClr val="000000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</a:t>
            </a:r>
            <a:r>
              <a:rPr lang="en-US" altLang="zh-CN" sz="3200" b="1" dirty="0" err="1">
                <a:solidFill>
                  <a:srgbClr val="000000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mươi</a:t>
            </a:r>
            <a:r>
              <a:rPr lang="en-US" altLang="zh-CN" sz="3200" b="1" dirty="0">
                <a:solidFill>
                  <a:srgbClr val="000000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</a:t>
            </a:r>
            <a:r>
              <a:rPr lang="en-US" altLang="zh-CN" sz="3200" b="1" dirty="0" err="1">
                <a:solidFill>
                  <a:srgbClr val="000000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hai</a:t>
            </a:r>
            <a:endParaRPr lang="en-US" altLang="zh-CN" sz="3200" b="1" dirty="0">
              <a:solidFill>
                <a:srgbClr val="FF0000"/>
              </a:solidFill>
              <a:latin typeface="Times New Roman" pitchFamily="18" charset="0"/>
              <a:ea typeface="SimSun" pitchFamily="2" charset="-122"/>
              <a:cs typeface="Times New Roman" pitchFamily="18" charset="0"/>
            </a:endParaRPr>
          </a:p>
        </p:txBody>
      </p:sp>
      <p:sp>
        <p:nvSpPr>
          <p:cNvPr id="14" name="Content Placeholder 2"/>
          <p:cNvSpPr txBox="1">
            <a:spLocks noChangeArrowheads="1"/>
          </p:cNvSpPr>
          <p:nvPr/>
        </p:nvSpPr>
        <p:spPr bwMode="auto">
          <a:xfrm>
            <a:off x="9647116" y="5402542"/>
            <a:ext cx="2482851" cy="4931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909" tIns="60955" rIns="121909" bIns="60955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fontAlgn="base">
              <a:spcBef>
                <a:spcPct val="20000"/>
              </a:spcBef>
              <a:spcAft>
                <a:spcPct val="0"/>
              </a:spcAft>
            </a:pPr>
            <a:r>
              <a:rPr lang="en-US" altLang="zh-CN" sz="4000" b="1" dirty="0">
                <a:solidFill>
                  <a:srgbClr val="FF0000"/>
                </a:solidFill>
                <a:ea typeface="SimSun" pitchFamily="2" charset="-122"/>
              </a:rPr>
              <a:t>860 372</a:t>
            </a:r>
            <a:endParaRPr lang="en-US" altLang="zh-CN" sz="4000" b="1" dirty="0">
              <a:solidFill>
                <a:srgbClr val="FF0000"/>
              </a:solidFill>
              <a:ea typeface="SimSun" pitchFamily="2" charset="-122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63049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42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47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52" dur="1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 build="p"/>
      <p:bldP spid="9" grpId="0"/>
      <p:bldP spid="10" grpId="0"/>
      <p:bldP spid="11" grpId="0"/>
      <p:bldP spid="12" grpId="0" build="p"/>
      <p:bldP spid="13" grpId="0"/>
      <p:bldP spid="14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8485" b="99879" l="49744" r="8036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8591" t="57694" r="18750"/>
          <a:stretch/>
        </p:blipFill>
        <p:spPr>
          <a:xfrm>
            <a:off x="7927549" y="2054834"/>
            <a:ext cx="3981692" cy="290138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8485" b="99879" l="49744" r="8036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8591" t="57694" r="18750"/>
          <a:stretch/>
        </p:blipFill>
        <p:spPr>
          <a:xfrm>
            <a:off x="465753" y="1316766"/>
            <a:ext cx="3981692" cy="2901387"/>
          </a:xfrm>
          <a:prstGeom prst="rect">
            <a:avLst/>
          </a:prstGeom>
        </p:spPr>
      </p:pic>
      <p:sp>
        <p:nvSpPr>
          <p:cNvPr id="26" name="TextBox 1210"/>
          <p:cNvSpPr/>
          <p:nvPr/>
        </p:nvSpPr>
        <p:spPr>
          <a:xfrm rot="360000">
            <a:off x="1185009" y="2048958"/>
            <a:ext cx="2882900" cy="1938992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#9Slide03 AmpleSoft Bold" panose="02000000000000000000" pitchFamily="2" charset="0"/>
                <a:ea typeface="站酷快乐体2016修订版" panose="02010600030101010101" charset="-122"/>
                <a:cs typeface="+mn-cs"/>
                <a:sym typeface="+mn-ea"/>
              </a:rPr>
              <a:t>Làm</a:t>
            </a: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#9Slide03 AmpleSoft Bold" panose="02000000000000000000" pitchFamily="2" charset="0"/>
                <a:ea typeface="站酷快乐体2016修订版" panose="02010600030101010101" charset="-122"/>
                <a:cs typeface="+mn-cs"/>
                <a:sym typeface="+mn-ea"/>
              </a:rPr>
              <a:t> </a:t>
            </a:r>
            <a:r>
              <a:rPr kumimoji="0" lang="en-US" altLang="zh-CN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#9Slide03 AmpleSoft Bold" panose="02000000000000000000" pitchFamily="2" charset="0"/>
                <a:ea typeface="站酷快乐体2016修订版" panose="02010600030101010101" charset="-122"/>
                <a:cs typeface="+mn-cs"/>
                <a:sym typeface="+mn-ea"/>
              </a:rPr>
              <a:t>bài</a:t>
            </a: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#9Slide03 AmpleSoft Bold" panose="02000000000000000000" pitchFamily="2" charset="0"/>
                <a:ea typeface="站酷快乐体2016修订版" panose="02010600030101010101" charset="-122"/>
                <a:cs typeface="+mn-cs"/>
                <a:sym typeface="+mn-ea"/>
              </a:rPr>
              <a:t> </a:t>
            </a:r>
            <a:r>
              <a:rPr kumimoji="0" lang="en-US" altLang="zh-CN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#9Slide03 AmpleSoft Bold" panose="02000000000000000000" pitchFamily="2" charset="0"/>
                <a:ea typeface="站酷快乐体2016修订版" panose="02010600030101010101" charset="-122"/>
                <a:cs typeface="+mn-cs"/>
                <a:sym typeface="+mn-ea"/>
              </a:rPr>
              <a:t>tập</a:t>
            </a: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#9Slide03 AmpleSoft Bold" panose="02000000000000000000" pitchFamily="2" charset="0"/>
                <a:ea typeface="站酷快乐体2016修订版" panose="02010600030101010101" charset="-122"/>
                <a:cs typeface="+mn-cs"/>
                <a:sym typeface="+mn-ea"/>
              </a:rPr>
              <a:t> </a:t>
            </a:r>
            <a:r>
              <a:rPr kumimoji="0" lang="en-US" altLang="zh-CN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#9Slide03 AmpleSoft Bold" panose="02000000000000000000" pitchFamily="2" charset="0"/>
                <a:ea typeface="站酷快乐体2016修订版" panose="02010600030101010101" charset="-122"/>
                <a:cs typeface="+mn-cs"/>
                <a:sym typeface="+mn-ea"/>
              </a:rPr>
              <a:t>trong</a:t>
            </a: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#9Slide03 AmpleSoft Bold" panose="02000000000000000000" pitchFamily="2" charset="0"/>
                <a:ea typeface="站酷快乐体2016修订版" panose="02010600030101010101" charset="-122"/>
                <a:cs typeface="+mn-cs"/>
                <a:sym typeface="+mn-ea"/>
              </a:rPr>
              <a:t> </a:t>
            </a:r>
            <a:r>
              <a:rPr kumimoji="0" lang="en-US" altLang="zh-CN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#9Slide03 AmpleSoft Bold" panose="02000000000000000000" pitchFamily="2" charset="0"/>
                <a:ea typeface="站酷快乐体2016修订版" panose="02010600030101010101" charset="-122"/>
                <a:cs typeface="+mn-cs"/>
                <a:sym typeface="+mn-ea"/>
              </a:rPr>
              <a:t>vở</a:t>
            </a: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#9Slide03 AmpleSoft Bold" panose="02000000000000000000" pitchFamily="2" charset="0"/>
                <a:ea typeface="站酷快乐体2016修订版" panose="02010600030101010101" charset="-122"/>
                <a:cs typeface="+mn-cs"/>
                <a:sym typeface="+mn-ea"/>
              </a:rPr>
              <a:t> </a:t>
            </a:r>
            <a:r>
              <a:rPr kumimoji="0" lang="en-US" altLang="zh-CN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#9Slide03 AmpleSoft Bold" panose="02000000000000000000" pitchFamily="2" charset="0"/>
                <a:ea typeface="站酷快乐体2016修订版" panose="02010600030101010101" charset="-122"/>
                <a:cs typeface="+mn-cs"/>
                <a:sym typeface="+mn-ea"/>
              </a:rPr>
              <a:t>bài</a:t>
            </a: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#9Slide03 AmpleSoft Bold" panose="02000000000000000000" pitchFamily="2" charset="0"/>
                <a:ea typeface="站酷快乐体2016修订版" panose="02010600030101010101" charset="-122"/>
                <a:cs typeface="+mn-cs"/>
                <a:sym typeface="+mn-ea"/>
              </a:rPr>
              <a:t> </a:t>
            </a:r>
            <a:r>
              <a:rPr kumimoji="0" lang="en-US" altLang="zh-CN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#9Slide03 AmpleSoft Bold" panose="02000000000000000000" pitchFamily="2" charset="0"/>
                <a:ea typeface="站酷快乐体2016修订版" panose="02010600030101010101" charset="-122"/>
                <a:cs typeface="+mn-cs"/>
                <a:sym typeface="+mn-ea"/>
              </a:rPr>
              <a:t>tập</a:t>
            </a: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#9Slide03 AmpleSoft Bold" panose="02000000000000000000" pitchFamily="2" charset="0"/>
                <a:ea typeface="站酷快乐体2016修订版" panose="02010600030101010101" charset="-122"/>
                <a:cs typeface="+mn-cs"/>
                <a:sym typeface="+mn-ea"/>
              </a:rPr>
              <a:t> </a:t>
            </a:r>
            <a:r>
              <a:rPr kumimoji="0" lang="en-US" altLang="zh-CN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#9Slide03 AmpleSoft Bold" panose="02000000000000000000" pitchFamily="2" charset="0"/>
                <a:ea typeface="站酷快乐体2016修订版" panose="02010600030101010101" charset="-122"/>
                <a:cs typeface="+mn-cs"/>
                <a:sym typeface="+mn-ea"/>
              </a:rPr>
              <a:t>Toán</a:t>
            </a:r>
            <a:endParaRPr kumimoji="0" lang="en-US" altLang="zh-CN" sz="40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#9Slide03 AmpleSoft Bold" panose="02000000000000000000" pitchFamily="2" charset="0"/>
              <a:ea typeface="站酷快乐体2016修订版" panose="02010600030101010101" charset="-122"/>
              <a:cs typeface="+mn-cs"/>
              <a:sym typeface="+mn-ea"/>
            </a:endParaRPr>
          </a:p>
        </p:txBody>
      </p:sp>
      <p:sp>
        <p:nvSpPr>
          <p:cNvPr id="6" name="TextBox 1210"/>
          <p:cNvSpPr/>
          <p:nvPr/>
        </p:nvSpPr>
        <p:spPr>
          <a:xfrm rot="360000">
            <a:off x="8476945" y="3026605"/>
            <a:ext cx="2882900" cy="1323439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#9Slide03 AmpleSoft Bold" panose="02000000000000000000" pitchFamily="2" charset="0"/>
                <a:ea typeface="站酷快乐体2016修订版" panose="02010600030101010101" charset="-122"/>
                <a:cs typeface="+mn-cs"/>
                <a:sym typeface="+mn-ea"/>
              </a:rPr>
              <a:t>Chuẩn bị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#9Slide03 AmpleSoft Bold" panose="02000000000000000000" pitchFamily="2" charset="0"/>
                <a:ea typeface="站酷快乐体2016修订版" panose="02010600030101010101" charset="-122"/>
                <a:cs typeface="+mn-cs"/>
                <a:sym typeface="+mn-ea"/>
              </a:rPr>
              <a:t> bài sau</a:t>
            </a:r>
          </a:p>
        </p:txBody>
      </p:sp>
      <p:sp>
        <p:nvSpPr>
          <p:cNvPr id="3" name="Rectangle 2"/>
          <p:cNvSpPr/>
          <p:nvPr/>
        </p:nvSpPr>
        <p:spPr>
          <a:xfrm>
            <a:off x="4100990" y="285075"/>
            <a:ext cx="351250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002060"/>
                </a:solidFill>
                <a:latin typeface="UTM Atlas" panose="02040603050506020204" pitchFamily="18" charset="0"/>
              </a:rPr>
              <a:t>DẶN DÒ</a:t>
            </a:r>
            <a:endParaRPr lang="en-US" sz="5400" b="1" cap="none" spc="0" dirty="0">
              <a:ln w="12700" cmpd="sng">
                <a:solidFill>
                  <a:schemeClr val="accent4"/>
                </a:solidFill>
                <a:prstDash val="solid"/>
              </a:ln>
              <a:solidFill>
                <a:srgbClr val="002060"/>
              </a:solidFill>
              <a:effectLst/>
              <a:latin typeface="UTM Atlas" panose="02040603050506020204" pitchFamily="18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28967" y1="24900" x2="19933" y2="42000"/>
                        <a14:foregroundMark x1="34433" y1="31550" x2="31033" y2="32200"/>
                        <a14:foregroundMark x1="69967" y1="36950" x2="69967" y2="369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5232" y="2142704"/>
            <a:ext cx="7063163" cy="4708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557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33657" l="0" r="4044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63111" b="65888"/>
          <a:stretch/>
        </p:blipFill>
        <p:spPr>
          <a:xfrm>
            <a:off x="-384690" y="267677"/>
            <a:ext cx="2529840" cy="233940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46" b="36810" l="67981" r="94603">
                        <a14:foregroundMark x1="75864" y1="16980" x2="86962" y2="17829"/>
                        <a14:foregroundMark x1="86962" y1="15343" x2="80594" y2="17283"/>
                        <a14:foregroundMark x1="78047" y1="14312" x2="77320" y2="22317"/>
                        <a14:foregroundMark x1="77926" y1="13281" x2="74651" y2="18860"/>
                        <a14:foregroundMark x1="78351" y1="14312" x2="78836" y2="19648"/>
                        <a14:foregroundMark x1="85506" y1="14130" x2="80898" y2="18011"/>
                        <a14:foregroundMark x1="85749" y1="16374" x2="84294" y2="20800"/>
                        <a14:foregroundMark x1="83687" y1="19648" x2="79139" y2="21407"/>
                        <a14:foregroundMark x1="78351" y1="18739" x2="78654" y2="22438"/>
                        <a14:foregroundMark x1="76471" y1="14433" x2="75682" y2="18860"/>
                        <a14:foregroundMark x1="75258" y1="15343" x2="74955" y2="1873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8740" t="1553" r="2371" b="63632"/>
          <a:stretch/>
        </p:blipFill>
        <p:spPr>
          <a:xfrm>
            <a:off x="9060653" y="12757"/>
            <a:ext cx="1981200" cy="23876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2141" b="68830" l="35719" r="64585">
                        <a14:foregroundMark x1="52274" y1="46392" x2="39418" y2="44027"/>
                        <a14:foregroundMark x1="43542" y1="42753" x2="42996" y2="51304"/>
                        <a14:foregroundMark x1="52759" y1="41176" x2="44815" y2="52577"/>
                        <a14:foregroundMark x1="53002" y1="41176" x2="40206" y2="44572"/>
                        <a14:foregroundMark x1="50455" y1="42511" x2="46634" y2="494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2762" t="31607" r="37495" b="31605"/>
          <a:stretch/>
        </p:blipFill>
        <p:spPr>
          <a:xfrm>
            <a:off x="8623069" y="2662654"/>
            <a:ext cx="2039815" cy="249701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32808" b="70710" l="182" r="36628">
                        <a14:foregroundMark x1="20740" y1="45361" x2="18860" y2="64585"/>
                        <a14:foregroundMark x1="22195" y1="45907" x2="23954" y2="62583"/>
                        <a14:foregroundMark x1="24075" y1="48332" x2="29533" y2="57671"/>
                        <a14:foregroundMark x1="27289" y1="49788" x2="23166" y2="64585"/>
                        <a14:foregroundMark x1="30321" y1="51668" x2="31959" y2="55428"/>
                        <a14:foregroundMark x1="31837" y1="56095" x2="28623" y2="59794"/>
                        <a14:foregroundMark x1="13220" y1="52577" x2="16313" y2="61977"/>
                        <a14:foregroundMark x1="10552" y1="51668" x2="8733" y2="55003"/>
                        <a14:foregroundMark x1="9521" y1="56640" x2="15949" y2="61795"/>
                        <a14:foregroundMark x1="18314" y1="51001" x2="16070" y2="59551"/>
                        <a14:foregroundMark x1="24196" y1="50091" x2="25288" y2="61128"/>
                        <a14:foregroundMark x1="24985" y1="48757" x2="27532" y2="54457"/>
                        <a14:foregroundMark x1="17162" y1="50455" x2="14494" y2="57550"/>
                        <a14:foregroundMark x1="15525" y1="52092" x2="14312" y2="55913"/>
                        <a14:foregroundMark x1="23408" y1="49788" x2="24196" y2="6143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3446" r="62810" b="28887"/>
          <a:stretch/>
        </p:blipFill>
        <p:spPr>
          <a:xfrm>
            <a:off x="2611631" y="3339066"/>
            <a:ext cx="1602572" cy="1623112"/>
          </a:xfrm>
          <a:prstGeom prst="rect">
            <a:avLst/>
          </a:prstGeom>
        </p:spPr>
      </p:pic>
      <p:sp>
        <p:nvSpPr>
          <p:cNvPr id="11" name="文本框 3"/>
          <p:cNvSpPr txBox="1"/>
          <p:nvPr/>
        </p:nvSpPr>
        <p:spPr>
          <a:xfrm>
            <a:off x="2796104" y="-99876"/>
            <a:ext cx="5614670" cy="144655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8800" b="1" i="0" u="none" strike="noStrike" kern="1200" cap="none" spc="0" normalizeH="0" baseline="0" noProof="0" dirty="0" err="1">
                <a:ln>
                  <a:solidFill>
                    <a:prstClr val="black"/>
                  </a:solidFill>
                </a:ln>
                <a:solidFill>
                  <a:srgbClr val="FFC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#9Slide07 Crocante" panose="02000000000000000000" pitchFamily="2" charset="0"/>
                <a:ea typeface="站酷快乐体2016修订版" panose="02010600030101010101" charset="-122"/>
                <a:cs typeface="+mn-cs"/>
              </a:rPr>
              <a:t>Mục</a:t>
            </a:r>
            <a:r>
              <a:rPr kumimoji="0" lang="en-US" altLang="zh-CN" sz="8800" b="1" i="0" u="none" strike="noStrike" kern="1200" cap="none" spc="0" normalizeH="0" baseline="0" noProof="0" dirty="0">
                <a:ln>
                  <a:solidFill>
                    <a:prstClr val="black"/>
                  </a:solidFill>
                </a:ln>
                <a:solidFill>
                  <a:srgbClr val="FFC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#9Slide07 Crocante" panose="02000000000000000000" pitchFamily="2" charset="0"/>
                <a:ea typeface="站酷快乐体2016修订版" panose="02010600030101010101" charset="-122"/>
                <a:cs typeface="+mn-cs"/>
              </a:rPr>
              <a:t> </a:t>
            </a:r>
            <a:r>
              <a:rPr kumimoji="0" lang="en-US" altLang="zh-CN" sz="8800" b="1" i="0" u="none" strike="noStrike" kern="1200" cap="none" spc="0" normalizeH="0" baseline="0" noProof="0" dirty="0" err="1">
                <a:ln>
                  <a:solidFill>
                    <a:prstClr val="black"/>
                  </a:solidFill>
                </a:ln>
                <a:solidFill>
                  <a:srgbClr val="FFC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#9Slide07 Crocante" panose="02000000000000000000" pitchFamily="2" charset="0"/>
                <a:ea typeface="站酷快乐体2016修订版" panose="02010600030101010101" charset="-122"/>
                <a:cs typeface="+mn-cs"/>
              </a:rPr>
              <a:t>tiêu</a:t>
            </a:r>
            <a:endParaRPr kumimoji="0" lang="zh-CN" altLang="en-US" sz="8800" b="1" i="0" u="none" strike="noStrike" kern="1200" cap="none" spc="0" normalizeH="0" baseline="0" noProof="0" dirty="0">
              <a:ln>
                <a:solidFill>
                  <a:prstClr val="black"/>
                </a:solidFill>
              </a:ln>
              <a:solidFill>
                <a:srgbClr val="FFC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#9Slide07 Crocante" panose="02000000000000000000" pitchFamily="2" charset="0"/>
              <a:ea typeface="站酷快乐体2016修订版" panose="02010600030101010101" charset="-122"/>
              <a:cs typeface="+mn-cs"/>
            </a:endParaRPr>
          </a:p>
        </p:txBody>
      </p:sp>
      <p:sp>
        <p:nvSpPr>
          <p:cNvPr id="12" name="文本框 12"/>
          <p:cNvSpPr txBox="1"/>
          <p:nvPr/>
        </p:nvSpPr>
        <p:spPr>
          <a:xfrm>
            <a:off x="735954" y="4130990"/>
            <a:ext cx="3221990" cy="713740"/>
          </a:xfrm>
          <a:prstGeom prst="rect">
            <a:avLst/>
          </a:prstGeom>
          <a:noFill/>
        </p:spPr>
        <p:txBody>
          <a:bodyPr anchor="ctr"/>
          <a:lstStyle/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0" i="0" u="none" strike="noStrike" kern="0" cap="none" spc="0" normalizeH="0" baseline="0" noProof="0" dirty="0" err="1">
                <a:ln>
                  <a:solidFill>
                    <a:prstClr val="black"/>
                  </a:solidFill>
                </a:ln>
                <a:solidFill>
                  <a:srgbClr val="0083CE"/>
                </a:solidFill>
                <a:effectLst/>
                <a:uLnTx/>
                <a:uFillTx/>
                <a:latin typeface="#9Slide07 Crocante" panose="02000000000000000000" pitchFamily="2" charset="0"/>
                <a:ea typeface="站酷快乐体2016修订版" panose="02010600030101010101" charset="-122"/>
                <a:cs typeface="+mn-cs"/>
                <a:sym typeface="+mn-ea"/>
              </a:rPr>
              <a:t>Phẩm</a:t>
            </a:r>
            <a:r>
              <a:rPr kumimoji="0" lang="en-US" altLang="zh-CN" sz="3200" b="0" i="0" u="none" strike="noStrike" kern="0" cap="none" spc="0" normalizeH="0" baseline="0" noProof="0" dirty="0">
                <a:ln>
                  <a:solidFill>
                    <a:prstClr val="black"/>
                  </a:solidFill>
                </a:ln>
                <a:solidFill>
                  <a:srgbClr val="0083CE"/>
                </a:solidFill>
                <a:effectLst/>
                <a:uLnTx/>
                <a:uFillTx/>
                <a:latin typeface="#9Slide07 Crocante" panose="02000000000000000000" pitchFamily="2" charset="0"/>
                <a:ea typeface="站酷快乐体2016修订版" panose="02010600030101010101" charset="-122"/>
                <a:cs typeface="+mn-cs"/>
                <a:sym typeface="+mn-ea"/>
              </a:rPr>
              <a:t> </a:t>
            </a:r>
            <a:r>
              <a:rPr kumimoji="0" lang="en-US" altLang="zh-CN" sz="3200" b="0" i="0" u="none" strike="noStrike" kern="0" cap="none" spc="0" normalizeH="0" baseline="0" noProof="0" dirty="0" err="1">
                <a:ln>
                  <a:solidFill>
                    <a:prstClr val="black"/>
                  </a:solidFill>
                </a:ln>
                <a:solidFill>
                  <a:srgbClr val="0083CE"/>
                </a:solidFill>
                <a:effectLst/>
                <a:uLnTx/>
                <a:uFillTx/>
                <a:latin typeface="#9Slide07 Crocante" panose="02000000000000000000" pitchFamily="2" charset="0"/>
                <a:ea typeface="站酷快乐体2016修订版" panose="02010600030101010101" charset="-122"/>
                <a:cs typeface="+mn-cs"/>
                <a:sym typeface="+mn-ea"/>
              </a:rPr>
              <a:t>chất</a:t>
            </a:r>
            <a:endParaRPr kumimoji="0" lang="zh-CN" altLang="en-US" sz="3200" b="0" i="0" u="none" strike="noStrike" kern="0" cap="none" spc="0" normalizeH="0" baseline="0" noProof="0" dirty="0">
              <a:ln>
                <a:solidFill>
                  <a:prstClr val="black"/>
                </a:solidFill>
              </a:ln>
              <a:solidFill>
                <a:srgbClr val="0083CE"/>
              </a:solidFill>
              <a:effectLst/>
              <a:uLnTx/>
              <a:uFillTx/>
              <a:latin typeface="#9Slide07 Crocante" panose="02000000000000000000" pitchFamily="2" charset="0"/>
              <a:ea typeface="站酷快乐体2016修订版" panose="02010600030101010101" charset="-122"/>
              <a:cs typeface="+mn-cs"/>
              <a:sym typeface="+mn-ea"/>
            </a:endParaRPr>
          </a:p>
        </p:txBody>
      </p:sp>
      <p:sp>
        <p:nvSpPr>
          <p:cNvPr id="13" name="文本框 23"/>
          <p:cNvSpPr txBox="1"/>
          <p:nvPr/>
        </p:nvSpPr>
        <p:spPr>
          <a:xfrm>
            <a:off x="958914" y="1381622"/>
            <a:ext cx="3221990" cy="713740"/>
          </a:xfrm>
          <a:prstGeom prst="rect">
            <a:avLst/>
          </a:prstGeom>
          <a:noFill/>
        </p:spPr>
        <p:txBody>
          <a:bodyPr anchor="ctr"/>
          <a:lstStyle/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0" i="0" u="none" strike="noStrike" kern="0" cap="none" spc="0" normalizeH="0" baseline="0" noProof="0" dirty="0" err="1">
                <a:ln>
                  <a:solidFill>
                    <a:prstClr val="black"/>
                  </a:solidFill>
                </a:ln>
                <a:solidFill>
                  <a:srgbClr val="0083CE"/>
                </a:solidFill>
                <a:effectLst/>
                <a:uLnTx/>
                <a:uFillTx/>
                <a:latin typeface="#9Slide07 Crocante" panose="02000000000000000000" pitchFamily="2" charset="0"/>
                <a:ea typeface="站酷快乐体2016修订版" panose="02010600030101010101" charset="-122"/>
                <a:cs typeface="+mn-cs"/>
                <a:sym typeface="+mn-ea"/>
              </a:rPr>
              <a:t>Kiến</a:t>
            </a:r>
            <a:r>
              <a:rPr kumimoji="0" lang="en-US" altLang="zh-CN" sz="3200" b="0" i="0" u="none" strike="noStrike" kern="0" cap="none" spc="0" normalizeH="0" baseline="0" noProof="0" dirty="0">
                <a:ln>
                  <a:solidFill>
                    <a:prstClr val="black"/>
                  </a:solidFill>
                </a:ln>
                <a:solidFill>
                  <a:srgbClr val="0083CE"/>
                </a:solidFill>
                <a:effectLst/>
                <a:uLnTx/>
                <a:uFillTx/>
                <a:latin typeface="#9Slide07 Crocante" panose="02000000000000000000" pitchFamily="2" charset="0"/>
                <a:ea typeface="站酷快乐体2016修订版" panose="02010600030101010101" charset="-122"/>
                <a:cs typeface="+mn-cs"/>
                <a:sym typeface="+mn-ea"/>
              </a:rPr>
              <a:t> </a:t>
            </a:r>
            <a:r>
              <a:rPr kumimoji="0" lang="en-US" altLang="zh-CN" sz="3200" b="0" i="0" u="none" strike="noStrike" kern="0" cap="none" spc="0" normalizeH="0" baseline="0" noProof="0" dirty="0" err="1">
                <a:ln>
                  <a:solidFill>
                    <a:prstClr val="black"/>
                  </a:solidFill>
                </a:ln>
                <a:solidFill>
                  <a:srgbClr val="0083CE"/>
                </a:solidFill>
                <a:effectLst/>
                <a:uLnTx/>
                <a:uFillTx/>
                <a:latin typeface="#9Slide07 Crocante" panose="02000000000000000000" pitchFamily="2" charset="0"/>
                <a:ea typeface="站酷快乐体2016修订版" panose="02010600030101010101" charset="-122"/>
                <a:cs typeface="+mn-cs"/>
                <a:sym typeface="+mn-ea"/>
              </a:rPr>
              <a:t>thức</a:t>
            </a:r>
            <a:endParaRPr kumimoji="0" lang="zh-CN" altLang="en-US" sz="3200" b="0" i="0" u="none" strike="noStrike" kern="0" cap="none" spc="0" normalizeH="0" baseline="0" noProof="0" dirty="0">
              <a:ln>
                <a:solidFill>
                  <a:prstClr val="black"/>
                </a:solidFill>
              </a:ln>
              <a:solidFill>
                <a:srgbClr val="0083CE"/>
              </a:solidFill>
              <a:effectLst/>
              <a:uLnTx/>
              <a:uFillTx/>
              <a:latin typeface="#9Slide07 Crocante" panose="02000000000000000000" pitchFamily="2" charset="0"/>
              <a:ea typeface="站酷快乐体2016修订版" panose="02010600030101010101" charset="-122"/>
              <a:cs typeface="+mn-cs"/>
              <a:sym typeface="+mn-ea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7652582" y="1357707"/>
            <a:ext cx="3221990" cy="713740"/>
          </a:xfrm>
          <a:prstGeom prst="rect">
            <a:avLst/>
          </a:prstGeom>
          <a:noFill/>
        </p:spPr>
        <p:txBody>
          <a:bodyPr anchor="ctr"/>
          <a:lstStyle/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0" i="0" u="none" strike="noStrike" kern="0" cap="none" spc="0" normalizeH="0" baseline="0" noProof="0" dirty="0" err="1">
                <a:ln>
                  <a:solidFill>
                    <a:prstClr val="black"/>
                  </a:solidFill>
                </a:ln>
                <a:solidFill>
                  <a:srgbClr val="0083CE"/>
                </a:solidFill>
                <a:effectLst/>
                <a:uLnTx/>
                <a:uFillTx/>
                <a:latin typeface="#9Slide07 Crocante" panose="02000000000000000000" pitchFamily="2" charset="0"/>
                <a:ea typeface="站酷快乐体2016修订版" panose="02010600030101010101" charset="-122"/>
                <a:cs typeface="+mn-cs"/>
                <a:sym typeface="+mn-ea"/>
              </a:rPr>
              <a:t>Kĩ</a:t>
            </a:r>
            <a:r>
              <a:rPr kumimoji="0" lang="en-US" altLang="zh-CN" sz="3200" b="0" i="0" u="none" strike="noStrike" kern="0" cap="none" spc="0" normalizeH="0" baseline="0" noProof="0" dirty="0">
                <a:ln>
                  <a:solidFill>
                    <a:prstClr val="black"/>
                  </a:solidFill>
                </a:ln>
                <a:solidFill>
                  <a:srgbClr val="0083CE"/>
                </a:solidFill>
                <a:effectLst/>
                <a:uLnTx/>
                <a:uFillTx/>
                <a:latin typeface="#9Slide07 Crocante" panose="02000000000000000000" pitchFamily="2" charset="0"/>
                <a:ea typeface="站酷快乐体2016修订版" panose="02010600030101010101" charset="-122"/>
                <a:cs typeface="+mn-cs"/>
                <a:sym typeface="+mn-ea"/>
              </a:rPr>
              <a:t> </a:t>
            </a:r>
            <a:r>
              <a:rPr kumimoji="0" lang="en-US" altLang="zh-CN" sz="3200" b="0" i="0" u="none" strike="noStrike" kern="0" cap="none" spc="0" normalizeH="0" baseline="0" noProof="0" dirty="0" err="1">
                <a:ln>
                  <a:solidFill>
                    <a:prstClr val="black"/>
                  </a:solidFill>
                </a:ln>
                <a:solidFill>
                  <a:srgbClr val="0083CE"/>
                </a:solidFill>
                <a:effectLst/>
                <a:uLnTx/>
                <a:uFillTx/>
                <a:latin typeface="#9Slide07 Crocante" panose="02000000000000000000" pitchFamily="2" charset="0"/>
                <a:ea typeface="站酷快乐体2016修订版" panose="02010600030101010101" charset="-122"/>
                <a:cs typeface="+mn-cs"/>
                <a:sym typeface="+mn-ea"/>
              </a:rPr>
              <a:t>năng</a:t>
            </a:r>
            <a:endParaRPr kumimoji="0" lang="zh-CN" altLang="en-US" sz="3200" b="0" i="0" u="none" strike="noStrike" kern="0" cap="none" spc="0" normalizeH="0" baseline="0" noProof="0" dirty="0">
              <a:ln>
                <a:solidFill>
                  <a:prstClr val="black"/>
                </a:solidFill>
              </a:ln>
              <a:solidFill>
                <a:srgbClr val="0083CE"/>
              </a:solidFill>
              <a:effectLst/>
              <a:uLnTx/>
              <a:uFillTx/>
              <a:latin typeface="#9Slide07 Crocante" panose="02000000000000000000" pitchFamily="2" charset="0"/>
              <a:ea typeface="站酷快乐体2016修订版" panose="02010600030101010101" charset="-122"/>
              <a:cs typeface="+mn-cs"/>
              <a:sym typeface="+mn-ea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7206893" y="3992612"/>
            <a:ext cx="3221990" cy="713740"/>
          </a:xfrm>
          <a:prstGeom prst="rect">
            <a:avLst/>
          </a:prstGeom>
          <a:noFill/>
        </p:spPr>
        <p:txBody>
          <a:bodyPr anchor="ctr"/>
          <a:lstStyle/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0" i="0" u="none" strike="noStrike" kern="0" cap="none" spc="0" normalizeH="0" baseline="0" noProof="0" dirty="0" err="1">
                <a:ln>
                  <a:solidFill>
                    <a:prstClr val="black"/>
                  </a:solidFill>
                </a:ln>
                <a:solidFill>
                  <a:srgbClr val="0083CE"/>
                </a:solidFill>
                <a:effectLst/>
                <a:uLnTx/>
                <a:uFillTx/>
                <a:latin typeface="#9Slide07 Crocante" panose="02000000000000000000" pitchFamily="2" charset="0"/>
                <a:ea typeface="站酷快乐体2016修订版" panose="02010600030101010101" charset="-122"/>
                <a:cs typeface="+mn-cs"/>
                <a:sym typeface="+mn-ea"/>
              </a:rPr>
              <a:t>Năng</a:t>
            </a:r>
            <a:r>
              <a:rPr kumimoji="0" lang="en-US" altLang="zh-CN" sz="3200" b="0" i="0" u="none" strike="noStrike" kern="0" cap="none" spc="0" normalizeH="0" baseline="0" noProof="0" dirty="0">
                <a:ln>
                  <a:solidFill>
                    <a:prstClr val="black"/>
                  </a:solidFill>
                </a:ln>
                <a:solidFill>
                  <a:srgbClr val="0083CE"/>
                </a:solidFill>
                <a:effectLst/>
                <a:uLnTx/>
                <a:uFillTx/>
                <a:latin typeface="#9Slide07 Crocante" panose="02000000000000000000" pitchFamily="2" charset="0"/>
                <a:ea typeface="站酷快乐体2016修订版" panose="02010600030101010101" charset="-122"/>
                <a:cs typeface="+mn-cs"/>
                <a:sym typeface="+mn-ea"/>
              </a:rPr>
              <a:t> </a:t>
            </a:r>
            <a:r>
              <a:rPr kumimoji="0" lang="en-US" altLang="zh-CN" sz="3200" b="0" i="0" u="none" strike="noStrike" kern="0" cap="none" spc="0" normalizeH="0" baseline="0" noProof="0" dirty="0" err="1">
                <a:ln>
                  <a:solidFill>
                    <a:prstClr val="black"/>
                  </a:solidFill>
                </a:ln>
                <a:solidFill>
                  <a:srgbClr val="0083CE"/>
                </a:solidFill>
                <a:effectLst/>
                <a:uLnTx/>
                <a:uFillTx/>
                <a:latin typeface="#9Slide07 Crocante" panose="02000000000000000000" pitchFamily="2" charset="0"/>
                <a:ea typeface="站酷快乐体2016修订版" panose="02010600030101010101" charset="-122"/>
                <a:cs typeface="+mn-cs"/>
                <a:sym typeface="+mn-ea"/>
              </a:rPr>
              <a:t>lực</a:t>
            </a:r>
            <a:endParaRPr kumimoji="0" lang="zh-CN" altLang="en-US" sz="3200" b="0" i="0" u="none" strike="noStrike" kern="0" cap="none" spc="0" normalizeH="0" baseline="0" noProof="0" dirty="0">
              <a:ln>
                <a:solidFill>
                  <a:prstClr val="black"/>
                </a:solidFill>
              </a:ln>
              <a:solidFill>
                <a:srgbClr val="0083CE"/>
              </a:solidFill>
              <a:effectLst/>
              <a:uLnTx/>
              <a:uFillTx/>
              <a:latin typeface="#9Slide07 Crocante" panose="02000000000000000000" pitchFamily="2" charset="0"/>
              <a:ea typeface="站酷快乐体2016修订版" panose="02010600030101010101" charset="-122"/>
              <a:cs typeface="+mn-cs"/>
              <a:sym typeface="+mn-ea"/>
            </a:endParaRPr>
          </a:p>
        </p:txBody>
      </p:sp>
      <p:sp>
        <p:nvSpPr>
          <p:cNvPr id="16" name="TextBox 1210"/>
          <p:cNvSpPr/>
          <p:nvPr/>
        </p:nvSpPr>
        <p:spPr>
          <a:xfrm>
            <a:off x="-68508" y="2058250"/>
            <a:ext cx="5374692" cy="2308324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Arial" panose="020B0604020202020204" pitchFamily="34" charset="0"/>
              </a:rPr>
              <a:t>Biết</a:t>
            </a:r>
            <a:r>
              <a:rPr kumimoji="0" lang="en-US" altLang="zh-CN" sz="3200" b="0" i="0" u="none" strike="noStrike" kern="1200" cap="none" spc="0" normalizeH="0" noProof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Arial" panose="020B0604020202020204" pitchFamily="34" charset="0"/>
              </a:rPr>
              <a:t> mối quan hệ giữa các đơn vị các hàng liền kề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3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Arial" panose="020B0604020202020204" pitchFamily="34" charset="0"/>
            </a:endParaRPr>
          </a:p>
        </p:txBody>
      </p:sp>
      <p:sp>
        <p:nvSpPr>
          <p:cNvPr id="17" name="TextBox 1210"/>
          <p:cNvSpPr/>
          <p:nvPr/>
        </p:nvSpPr>
        <p:spPr>
          <a:xfrm>
            <a:off x="5089" y="4772647"/>
            <a:ext cx="5239377" cy="1569660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Tích cực, tự giác học bài, 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trình bày bài sạch sẽ, khoa học</a:t>
            </a:r>
            <a:endParaRPr kumimoji="0" lang="en-US" altLang="zh-CN" sz="3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Arial" panose="020B0604020202020204" pitchFamily="34" charset="0"/>
            </a:endParaRPr>
          </a:p>
        </p:txBody>
      </p:sp>
      <p:sp>
        <p:nvSpPr>
          <p:cNvPr id="18" name="TextBox 1210"/>
          <p:cNvSpPr/>
          <p:nvPr/>
        </p:nvSpPr>
        <p:spPr>
          <a:xfrm>
            <a:off x="5244466" y="2021960"/>
            <a:ext cx="7085127" cy="584775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Biết viết, đọc các số có đến sáu chữ số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210"/>
          <p:cNvSpPr/>
          <p:nvPr/>
        </p:nvSpPr>
        <p:spPr>
          <a:xfrm>
            <a:off x="5446423" y="4772647"/>
            <a:ext cx="6633770" cy="1569660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Năng lực tự học, NL giải quyết vấn đề và sáng tạo, NL tư duy - lập luận logic.</a:t>
            </a:r>
            <a:endParaRPr kumimoji="0" lang="en-US" altLang="zh-CN" sz="3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66563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F826AE9E-D113-45DD-9FC0-74675AFA71C1}"/>
              </a:ext>
            </a:extLst>
          </p:cNvPr>
          <p:cNvGrpSpPr/>
          <p:nvPr/>
        </p:nvGrpSpPr>
        <p:grpSpPr>
          <a:xfrm rot="335780">
            <a:off x="-91315" y="1141099"/>
            <a:ext cx="4693181" cy="1987825"/>
            <a:chOff x="2862943" y="338828"/>
            <a:chExt cx="4693181" cy="1987825"/>
          </a:xfrm>
        </p:grpSpPr>
        <p:sp>
          <p:nvSpPr>
            <p:cNvPr id="13" name="文本框 12"/>
            <p:cNvSpPr txBox="1"/>
            <p:nvPr/>
          </p:nvSpPr>
          <p:spPr>
            <a:xfrm>
              <a:off x="2862943" y="338828"/>
              <a:ext cx="4680857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15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7 Crocante" panose="02000000000000000000" pitchFamily="2" charset="0"/>
                  <a:ea typeface="站酷快乐体2016修订版" panose="02010600030101010101" charset="-122"/>
                  <a:cs typeface="站酷快乐体2016修订版" panose="02010600030101010101" charset="-122"/>
                </a:rPr>
                <a:t>Khởi</a:t>
              </a:r>
              <a:endParaRPr kumimoji="0" lang="zh-CN" altLang="en-US" sz="1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7 Crocante" panose="02000000000000000000" pitchFamily="2" charset="0"/>
                <a:ea typeface="站酷快乐体2016修订版" panose="02010600030101010101" charset="-122"/>
                <a:cs typeface="站酷快乐体2016修订版" panose="02010600030101010101" charset="-122"/>
              </a:endParaRPr>
            </a:p>
          </p:txBody>
        </p:sp>
        <p:sp>
          <p:nvSpPr>
            <p:cNvPr id="16" name="文本框 12">
              <a:extLst>
                <a:ext uri="{FF2B5EF4-FFF2-40B4-BE49-F238E27FC236}">
                  <a16:creationId xmlns:a16="http://schemas.microsoft.com/office/drawing/2014/main" id="{A114A9C1-48F8-47A8-8B44-48908FE72F0F}"/>
                </a:ext>
              </a:extLst>
            </p:cNvPr>
            <p:cNvSpPr txBox="1"/>
            <p:nvPr/>
          </p:nvSpPr>
          <p:spPr>
            <a:xfrm>
              <a:off x="2875267" y="464605"/>
              <a:ext cx="4680857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1500" b="0" i="0" u="none" strike="noStrike" kern="1200" cap="none" spc="0" normalizeH="0" baseline="0" noProof="0" dirty="0" err="1">
                  <a:ln w="38100">
                    <a:solidFill>
                      <a:prstClr val="white"/>
                    </a:solidFill>
                  </a:ln>
                  <a:solidFill>
                    <a:srgbClr val="0083CE"/>
                  </a:solidFill>
                  <a:effectLst/>
                  <a:uLnTx/>
                  <a:uFillTx/>
                  <a:latin typeface="#9Slide07 Crocante" panose="02000000000000000000" pitchFamily="2" charset="0"/>
                  <a:ea typeface="站酷快乐体2016修订版" panose="02010600030101010101" charset="-122"/>
                  <a:cs typeface="站酷快乐体2016修订版" panose="02010600030101010101" charset="-122"/>
                </a:rPr>
                <a:t>Khởi</a:t>
              </a:r>
              <a:endParaRPr kumimoji="0" lang="zh-CN" altLang="en-US" sz="11500" b="0" i="0" u="none" strike="noStrike" kern="1200" cap="none" spc="0" normalizeH="0" baseline="0" noProof="0" dirty="0">
                <a:ln w="38100">
                  <a:solidFill>
                    <a:prstClr val="white"/>
                  </a:solidFill>
                </a:ln>
                <a:solidFill>
                  <a:srgbClr val="0083CE"/>
                </a:solidFill>
                <a:effectLst/>
                <a:uLnTx/>
                <a:uFillTx/>
                <a:latin typeface="#9Slide07 Crocante" panose="02000000000000000000" pitchFamily="2" charset="0"/>
                <a:ea typeface="站酷快乐体2016修订版" panose="02010600030101010101" charset="-122"/>
                <a:cs typeface="站酷快乐体2016修订版" panose="02010600030101010101" charset="-122"/>
              </a:endParaRP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8C850D67-9A7E-427D-9BF0-F2C22828A87A}"/>
              </a:ext>
            </a:extLst>
          </p:cNvPr>
          <p:cNvGrpSpPr/>
          <p:nvPr/>
        </p:nvGrpSpPr>
        <p:grpSpPr>
          <a:xfrm rot="21260467">
            <a:off x="366203" y="3290830"/>
            <a:ext cx="4743163" cy="1948984"/>
            <a:chOff x="4296798" y="2389382"/>
            <a:chExt cx="4743163" cy="1948984"/>
          </a:xfrm>
        </p:grpSpPr>
        <p:sp>
          <p:nvSpPr>
            <p:cNvPr id="14" name="文本框 12">
              <a:extLst>
                <a:ext uri="{FF2B5EF4-FFF2-40B4-BE49-F238E27FC236}">
                  <a16:creationId xmlns:a16="http://schemas.microsoft.com/office/drawing/2014/main" id="{899495D6-1546-4129-B0BC-A74110628CEC}"/>
                </a:ext>
              </a:extLst>
            </p:cNvPr>
            <p:cNvSpPr txBox="1"/>
            <p:nvPr/>
          </p:nvSpPr>
          <p:spPr>
            <a:xfrm>
              <a:off x="4296798" y="2389382"/>
              <a:ext cx="4680857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15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7 Crocante" panose="02000000000000000000" pitchFamily="2" charset="0"/>
                  <a:ea typeface="站酷快乐体2016修订版" panose="02010600030101010101" charset="-122"/>
                  <a:cs typeface="站酷快乐体2016修订版" panose="02010600030101010101" charset="-122"/>
                </a:rPr>
                <a:t>Động</a:t>
              </a:r>
              <a:endParaRPr kumimoji="0" lang="zh-CN" altLang="en-US" sz="1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7 Crocante" panose="02000000000000000000" pitchFamily="2" charset="0"/>
                <a:ea typeface="站酷快乐体2016修订版" panose="02010600030101010101" charset="-122"/>
                <a:cs typeface="站酷快乐体2016修订版" panose="02010600030101010101" charset="-122"/>
              </a:endParaRPr>
            </a:p>
          </p:txBody>
        </p:sp>
        <p:sp>
          <p:nvSpPr>
            <p:cNvPr id="19" name="文本框 12">
              <a:extLst>
                <a:ext uri="{FF2B5EF4-FFF2-40B4-BE49-F238E27FC236}">
                  <a16:creationId xmlns:a16="http://schemas.microsoft.com/office/drawing/2014/main" id="{8C745D4B-8E80-4BD9-9EA6-2A3039E5D3BE}"/>
                </a:ext>
              </a:extLst>
            </p:cNvPr>
            <p:cNvSpPr txBox="1"/>
            <p:nvPr/>
          </p:nvSpPr>
          <p:spPr>
            <a:xfrm>
              <a:off x="4359104" y="2476318"/>
              <a:ext cx="4680857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1500" b="0" i="0" u="none" strike="noStrike" kern="1200" cap="none" spc="0" normalizeH="0" baseline="0" noProof="0" dirty="0" err="1">
                  <a:ln w="38100">
                    <a:solidFill>
                      <a:prstClr val="white"/>
                    </a:solidFill>
                  </a:ln>
                  <a:solidFill>
                    <a:srgbClr val="FFC000"/>
                  </a:solidFill>
                  <a:effectLst/>
                  <a:uLnTx/>
                  <a:uFillTx/>
                  <a:latin typeface="#9Slide07 Crocante" panose="02000000000000000000" pitchFamily="2" charset="0"/>
                  <a:ea typeface="站酷快乐体2016修订版" panose="02010600030101010101" charset="-122"/>
                  <a:cs typeface="站酷快乐体2016修订版" panose="02010600030101010101" charset="-122"/>
                </a:rPr>
                <a:t>Động</a:t>
              </a:r>
              <a:endParaRPr kumimoji="0" lang="zh-CN" altLang="en-US" sz="11500" b="0" i="0" u="none" strike="noStrike" kern="1200" cap="none" spc="0" normalizeH="0" baseline="0" noProof="0" dirty="0">
                <a:ln w="38100">
                  <a:solidFill>
                    <a:prstClr val="white"/>
                  </a:solidFill>
                </a:ln>
                <a:solidFill>
                  <a:srgbClr val="FFC000"/>
                </a:solidFill>
                <a:effectLst/>
                <a:uLnTx/>
                <a:uFillTx/>
                <a:latin typeface="#9Slide07 Crocante" panose="02000000000000000000" pitchFamily="2" charset="0"/>
                <a:ea typeface="站酷快乐体2016修订版" panose="02010600030101010101" charset="-122"/>
                <a:cs typeface="站酷快乐体2016修订版" panose="02010600030101010101" charset="-122"/>
              </a:endParaRPr>
            </a:p>
          </p:txBody>
        </p:sp>
      </p:grp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00" b="100000" l="160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3093"/>
          <a:stretch/>
        </p:blipFill>
        <p:spPr>
          <a:xfrm>
            <a:off x="4766711" y="-280761"/>
            <a:ext cx="664585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53361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grpSp>
        <p:nvGrpSpPr>
          <p:cNvPr id="3" name="Group 2"/>
          <p:cNvGrpSpPr/>
          <p:nvPr/>
        </p:nvGrpSpPr>
        <p:grpSpPr>
          <a:xfrm>
            <a:off x="3028853" y="134567"/>
            <a:ext cx="5869647" cy="6471632"/>
            <a:chOff x="3028853" y="134567"/>
            <a:chExt cx="5869647" cy="6471632"/>
          </a:xfrm>
        </p:grpSpPr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19261" y="134567"/>
              <a:ext cx="4035889" cy="6234544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57051" b="66667" l="70900" r="93400">
                          <a14:foregroundMark x1="79900" y1="58333" x2="78000" y2="61667"/>
                          <a14:foregroundMark x1="79900" y1="61410" x2="89300" y2="61795"/>
                          <a14:foregroundMark x1="84300" y1="66667" x2="84300" y2="66667"/>
                        </a14:backgroundRemoval>
                      </a14:imgEffect>
                      <a14:imgEffect>
                        <a14:sharpenSoften amount="25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8165" t="57174" r="3771" b="36008"/>
            <a:stretch/>
          </p:blipFill>
          <p:spPr>
            <a:xfrm>
              <a:off x="3028853" y="5493925"/>
              <a:ext cx="5869647" cy="1112274"/>
            </a:xfrm>
            <a:prstGeom prst="rect">
              <a:avLst/>
            </a:prstGeom>
          </p:spPr>
        </p:pic>
        <p:pic>
          <p:nvPicPr>
            <p:cNvPr id="8" name="Picture 7">
              <a:hlinkClick r:id="rId7" action="ppaction://hlinksldjump"/>
            </p:cNvPr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68050" b="70261"/>
            <a:stretch/>
          </p:blipFill>
          <p:spPr>
            <a:xfrm>
              <a:off x="4127145" y="3923035"/>
              <a:ext cx="1022543" cy="1026984"/>
            </a:xfrm>
            <a:prstGeom prst="rect">
              <a:avLst/>
            </a:prstGeom>
          </p:spPr>
        </p:pic>
        <p:pic>
          <p:nvPicPr>
            <p:cNvPr id="9" name="Picture 8">
              <a:hlinkClick r:id="rId9" action="ppaction://hlinksldjump"/>
            </p:cNvPr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025" r="34025" b="70261"/>
            <a:stretch/>
          </p:blipFill>
          <p:spPr>
            <a:xfrm>
              <a:off x="4299962" y="2749027"/>
              <a:ext cx="1001277" cy="1005625"/>
            </a:xfrm>
            <a:prstGeom prst="rect">
              <a:avLst/>
            </a:prstGeom>
          </p:spPr>
        </p:pic>
        <p:pic>
          <p:nvPicPr>
            <p:cNvPr id="10" name="Picture 9">
              <a:hlinkClick r:id="rId10" action="ppaction://hlinksldjump"/>
            </p:cNvPr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975" t="-731" r="2075" b="70992"/>
            <a:stretch/>
          </p:blipFill>
          <p:spPr>
            <a:xfrm>
              <a:off x="5737206" y="3221251"/>
              <a:ext cx="1062188" cy="1066800"/>
            </a:xfrm>
            <a:prstGeom prst="rect">
              <a:avLst/>
            </a:prstGeom>
          </p:spPr>
        </p:pic>
        <p:pic>
          <p:nvPicPr>
            <p:cNvPr id="11" name="Picture 10">
              <a:hlinkClick r:id="rId11" action="ppaction://hlinksldjump"/>
            </p:cNvPr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737" t="34029" r="2313" b="36232"/>
            <a:stretch/>
          </p:blipFill>
          <p:spPr>
            <a:xfrm>
              <a:off x="5818100" y="1560028"/>
              <a:ext cx="1049415" cy="1053972"/>
            </a:xfrm>
            <a:prstGeom prst="rect">
              <a:avLst/>
            </a:prstGeom>
          </p:spPr>
        </p:pic>
        <p:pic>
          <p:nvPicPr>
            <p:cNvPr id="12" name="Picture 11">
              <a:hlinkClick r:id="rId12" action="ppaction://hlinksldjump"/>
            </p:cNvPr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7643" t="57326" r="407" b="12935"/>
            <a:stretch/>
          </p:blipFill>
          <p:spPr>
            <a:xfrm>
              <a:off x="4800601" y="1560029"/>
              <a:ext cx="827605" cy="831199"/>
            </a:xfrm>
            <a:prstGeom prst="rect">
              <a:avLst/>
            </a:prstGeom>
          </p:spPr>
        </p:pic>
      </p:grpSp>
      <p:sp>
        <p:nvSpPr>
          <p:cNvPr id="16" name="TextBox 15"/>
          <p:cNvSpPr txBox="1"/>
          <p:nvPr/>
        </p:nvSpPr>
        <p:spPr>
          <a:xfrm>
            <a:off x="7529273" y="332849"/>
            <a:ext cx="4498801" cy="1277273"/>
          </a:xfrm>
          <a:prstGeom prst="rect">
            <a:avLst/>
          </a:prstGeom>
          <a:noFill/>
          <a:ln w="57150">
            <a:noFill/>
          </a:ln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en-US" sz="3600" b="1" dirty="0">
                <a:solidFill>
                  <a:srgbClr val="FF0066"/>
                </a:solidFill>
                <a:latin typeface="UTM Isadora" pitchFamily="18" charset="0"/>
                <a:ea typeface="Kids" pitchFamily="2" charset="0"/>
                <a:cs typeface="Arial" pitchFamily="34" charset="0"/>
              </a:rPr>
              <a:t>Cây cà chua </a:t>
            </a:r>
          </a:p>
          <a:p>
            <a:pPr algn="ctr">
              <a:spcBef>
                <a:spcPts val="600"/>
              </a:spcBef>
            </a:pPr>
            <a:r>
              <a:rPr lang="en-US" sz="3600" b="1" dirty="0">
                <a:solidFill>
                  <a:srgbClr val="FF0066"/>
                </a:solidFill>
                <a:latin typeface="UTM Isadora" pitchFamily="18" charset="0"/>
                <a:ea typeface="Kids" pitchFamily="2" charset="0"/>
                <a:cs typeface="Arial" pitchFamily="34" charset="0"/>
              </a:rPr>
              <a:t>Hạnh phúc</a:t>
            </a:r>
          </a:p>
        </p:txBody>
      </p:sp>
      <p:pic>
        <p:nvPicPr>
          <p:cNvPr id="18" name="Picture 17">
            <a:hlinkClick r:id="rId11" action="ppaction://hlinksldjump"/>
          </p:cNvPr>
          <p:cNvPicPr>
            <a:picLocks noChangeAspect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3976" b="61708" l="71795" r="9686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8661" t="19259" b="33575"/>
          <a:stretch/>
        </p:blipFill>
        <p:spPr>
          <a:xfrm>
            <a:off x="8859329" y="3623401"/>
            <a:ext cx="2755473" cy="3234599"/>
          </a:xfrm>
          <a:prstGeom prst="rect">
            <a:avLst/>
          </a:prstGeom>
        </p:spPr>
      </p:pic>
      <p:pic>
        <p:nvPicPr>
          <p:cNvPr id="17" name="Picture 16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694" y="4035333"/>
            <a:ext cx="2642159" cy="2642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77137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114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114" fill="hold">
                                          <p:stCondLst>
                                            <p:cond delay="11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14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9" decel="50000" autoRev="1" fill="hold">
                                          <p:stCondLst>
                                            <p:cond delay="11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4" fill="hold">
                                          <p:stCondLst>
                                            <p:cond delay="21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Picture 1">
            <a:hlinkClick r:id="rId3" action="ppaction://hlinksldjump"/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879" b="29079" l="3109" r="31917">
                        <a14:foregroundMark x1="15440" y1="15355" x2="8394" y2="22745"/>
                        <a14:foregroundMark x1="24870" y1="14491" x2="18031" y2="19674"/>
                        <a14:foregroundMark x1="10259" y1="14299" x2="14301" y2="19962"/>
                        <a14:foregroundMark x1="11399" y1="12092" x2="6528" y2="12956"/>
                        <a14:foregroundMark x1="22694" y1="14299" x2="21762" y2="21689"/>
                        <a14:foregroundMark x1="23420" y1="16891" x2="22694" y2="2188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67134" b="70159"/>
          <a:stretch/>
        </p:blipFill>
        <p:spPr>
          <a:xfrm>
            <a:off x="9347200" y="4059622"/>
            <a:ext cx="3057236" cy="299793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5742" y="667327"/>
            <a:ext cx="9437822" cy="2349579"/>
          </a:xfrm>
          <a:prstGeom prst="roundRect">
            <a:avLst/>
          </a:prstGeom>
          <a:ln w="28575">
            <a:prstDash val="dash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6600" dirty="0">
                <a:solidFill>
                  <a:prstClr val="black"/>
                </a:solidFill>
                <a:latin typeface="UTM Futura Extra" panose="02040603050506020204" pitchFamily="18" charset="0"/>
                <a:cs typeface="Arial" pitchFamily="34" charset="0"/>
              </a:rPr>
              <a:t>Cho ví dụ về biểu thức có chứa 1 chữ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139796" y="3711585"/>
            <a:ext cx="6781800" cy="1225868"/>
          </a:xfrm>
          <a:prstGeom prst="roundRect">
            <a:avLst/>
          </a:prstGeom>
          <a:ln w="28575">
            <a:prstDash val="dash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6600" dirty="0">
                <a:solidFill>
                  <a:prstClr val="black"/>
                </a:solidFill>
                <a:latin typeface="UTM Futura Extra" panose="02040603050506020204" pitchFamily="18" charset="0"/>
                <a:cs typeface="Arial" pitchFamily="34" charset="0"/>
              </a:rPr>
              <a:t>322 + x</a:t>
            </a:r>
          </a:p>
        </p:txBody>
      </p:sp>
    </p:spTree>
    <p:extLst>
      <p:ext uri="{BB962C8B-B14F-4D97-AF65-F5344CB8AC3E}">
        <p14:creationId xmlns:p14="http://schemas.microsoft.com/office/powerpoint/2010/main" val="34303519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Picture 1">
            <a:hlinkClick r:id="rId3" action="ppaction://hlinksldjump"/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879" b="29079" l="3109" r="31917">
                        <a14:foregroundMark x1="15440" y1="15355" x2="8394" y2="22745"/>
                        <a14:foregroundMark x1="24870" y1="14491" x2="18031" y2="19674"/>
                        <a14:foregroundMark x1="10259" y1="14299" x2="14301" y2="19962"/>
                        <a14:foregroundMark x1="11399" y1="12092" x2="6528" y2="12956"/>
                        <a14:foregroundMark x1="22694" y1="14299" x2="21762" y2="21689"/>
                        <a14:foregroundMark x1="23420" y1="16891" x2="22694" y2="2188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67134" b="70159"/>
          <a:stretch/>
        </p:blipFill>
        <p:spPr>
          <a:xfrm>
            <a:off x="9347200" y="4059622"/>
            <a:ext cx="3057236" cy="299793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86154" y="681003"/>
            <a:ext cx="11605846" cy="2349579"/>
          </a:xfrm>
          <a:prstGeom prst="roundRect">
            <a:avLst/>
          </a:prstGeom>
          <a:ln w="28575">
            <a:prstDash val="dash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6600" dirty="0">
                <a:solidFill>
                  <a:prstClr val="black"/>
                </a:solidFill>
                <a:latin typeface="UTM Futura Extra" panose="02040603050506020204" pitchFamily="18" charset="0"/>
                <a:cs typeface="Arial" pitchFamily="34" charset="0"/>
              </a:rPr>
              <a:t>Giá trị của biểu </a:t>
            </a:r>
            <a:r>
              <a:rPr lang="en-US" sz="6600">
                <a:solidFill>
                  <a:prstClr val="black"/>
                </a:solidFill>
                <a:latin typeface="UTM Futura Extra" panose="02040603050506020204" pitchFamily="18" charset="0"/>
                <a:cs typeface="Arial" pitchFamily="34" charset="0"/>
              </a:rPr>
              <a:t>thức </a:t>
            </a:r>
          </a:p>
          <a:p>
            <a:pPr algn="ctr"/>
            <a:r>
              <a:rPr lang="en-US" sz="6600">
                <a:solidFill>
                  <a:prstClr val="black"/>
                </a:solidFill>
                <a:latin typeface="UTM Futura Extra" panose="02040603050506020204" pitchFamily="18" charset="0"/>
                <a:cs typeface="Arial" pitchFamily="34" charset="0"/>
              </a:rPr>
              <a:t>254 </a:t>
            </a:r>
            <a:r>
              <a:rPr lang="en-US" sz="6600" dirty="0">
                <a:solidFill>
                  <a:prstClr val="black"/>
                </a:solidFill>
                <a:latin typeface="UTM Futura Extra" panose="02040603050506020204" pitchFamily="18" charset="0"/>
                <a:cs typeface="Arial" pitchFamily="34" charset="0"/>
              </a:rPr>
              <a:t>– b, với b=100 là: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139796" y="3711585"/>
            <a:ext cx="6781800" cy="1225868"/>
          </a:xfrm>
          <a:prstGeom prst="roundRect">
            <a:avLst/>
          </a:prstGeom>
          <a:ln w="28575">
            <a:prstDash val="dash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6600" dirty="0">
                <a:solidFill>
                  <a:prstClr val="black"/>
                </a:solidFill>
                <a:latin typeface="UTM Futura Extra" panose="02040603050506020204" pitchFamily="18" charset="0"/>
                <a:cs typeface="Arial" pitchFamily="34" charset="0"/>
              </a:rPr>
              <a:t>154</a:t>
            </a:r>
          </a:p>
        </p:txBody>
      </p:sp>
    </p:spTree>
    <p:extLst>
      <p:ext uri="{BB962C8B-B14F-4D97-AF65-F5344CB8AC3E}">
        <p14:creationId xmlns:p14="http://schemas.microsoft.com/office/powerpoint/2010/main" val="1636266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Picture 1">
            <a:hlinkClick r:id="rId3" action="ppaction://hlinksldjump"/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879" b="29079" l="3109" r="31917">
                        <a14:foregroundMark x1="15440" y1="15355" x2="8394" y2="22745"/>
                        <a14:foregroundMark x1="24870" y1="14491" x2="18031" y2="19674"/>
                        <a14:foregroundMark x1="10259" y1="14299" x2="14301" y2="19962"/>
                        <a14:foregroundMark x1="11399" y1="12092" x2="6528" y2="12956"/>
                        <a14:foregroundMark x1="22694" y1="14299" x2="21762" y2="21689"/>
                        <a14:foregroundMark x1="23420" y1="16891" x2="22694" y2="2188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67134" b="70159"/>
          <a:stretch/>
        </p:blipFill>
        <p:spPr>
          <a:xfrm>
            <a:off x="9347200" y="4059622"/>
            <a:ext cx="3057236" cy="299793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5742" y="667327"/>
            <a:ext cx="9437822" cy="3473291"/>
          </a:xfrm>
          <a:prstGeom prst="roundRect">
            <a:avLst/>
          </a:prstGeom>
          <a:ln w="28575">
            <a:prstDash val="dash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solidFill>
                  <a:prstClr val="black"/>
                </a:solidFill>
                <a:latin typeface="UTM Futura Extra" panose="02040603050506020204" pitchFamily="18" charset="0"/>
                <a:cs typeface="Arial" pitchFamily="34" charset="0"/>
              </a:rPr>
              <a:t>Tính giá trị biểu thức  </a:t>
            </a:r>
            <a:r>
              <a:rPr lang="en-US" sz="6600" dirty="0">
                <a:solidFill>
                  <a:prstClr val="black"/>
                </a:solidFill>
                <a:latin typeface="UTM Futura Extra" panose="02040603050506020204" pitchFamily="18" charset="0"/>
                <a:cs typeface="Arial" pitchFamily="34" charset="0"/>
              </a:rPr>
              <a:t>20 + 5 x Y,</a:t>
            </a:r>
          </a:p>
          <a:p>
            <a:pPr algn="ctr"/>
            <a:r>
              <a:rPr lang="en-US" sz="6600" dirty="0">
                <a:solidFill>
                  <a:prstClr val="black"/>
                </a:solidFill>
                <a:latin typeface="UTM Futura Extra" panose="02040603050506020204" pitchFamily="18" charset="0"/>
                <a:cs typeface="Arial" pitchFamily="34" charset="0"/>
              </a:rPr>
              <a:t> với Y=3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104626" y="4526591"/>
            <a:ext cx="6781800" cy="1225868"/>
          </a:xfrm>
          <a:prstGeom prst="roundRect">
            <a:avLst/>
          </a:prstGeom>
          <a:ln w="28575">
            <a:prstDash val="dash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6600" dirty="0">
                <a:solidFill>
                  <a:prstClr val="black"/>
                </a:solidFill>
                <a:latin typeface="UTM Futura Extra" panose="02040603050506020204" pitchFamily="18" charset="0"/>
                <a:cs typeface="Arial" pitchFamily="34" charset="0"/>
              </a:rPr>
              <a:t>35</a:t>
            </a:r>
          </a:p>
        </p:txBody>
      </p:sp>
    </p:spTree>
    <p:extLst>
      <p:ext uri="{BB962C8B-B14F-4D97-AF65-F5344CB8AC3E}">
        <p14:creationId xmlns:p14="http://schemas.microsoft.com/office/powerpoint/2010/main" val="3675226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35099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9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7610" l="0" r="9927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04766" y="4111726"/>
            <a:ext cx="4894871" cy="3365329"/>
          </a:xfr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3664" r="97419">
                        <a14:foregroundMark x1="30391" y1="28710" x2="30391" y2="28710"/>
                        <a14:foregroundMark x1="29226" y1="38340" x2="29226" y2="38340"/>
                        <a14:foregroundMark x1="21066" y1="42217" x2="21066" y2="42217"/>
                        <a14:foregroundMark x1="77435" y1="52150" x2="77435" y2="521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0688" y="-816562"/>
            <a:ext cx="6617279" cy="9098759"/>
          </a:xfrm>
          <a:prstGeom prst="rect">
            <a:avLst/>
          </a:prstGeom>
        </p:spPr>
      </p:pic>
      <p:sp>
        <p:nvSpPr>
          <p:cNvPr id="147" name="Rounded Rectangle 146"/>
          <p:cNvSpPr/>
          <p:nvPr/>
        </p:nvSpPr>
        <p:spPr>
          <a:xfrm>
            <a:off x="239830" y="2462709"/>
            <a:ext cx="11688010" cy="4080331"/>
          </a:xfrm>
          <a:prstGeom prst="roundRect">
            <a:avLst/>
          </a:prstGeom>
          <a:solidFill>
            <a:schemeClr val="bg1"/>
          </a:solidFill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 descr="B32"/>
          <p:cNvSpPr>
            <a:spLocks noChangeArrowheads="1" noChangeShapeType="1" noTextEdit="1"/>
          </p:cNvSpPr>
          <p:nvPr/>
        </p:nvSpPr>
        <p:spPr bwMode="auto">
          <a:xfrm>
            <a:off x="1429673" y="4299558"/>
            <a:ext cx="5086350" cy="514350"/>
          </a:xfrm>
          <a:prstGeom prst="rect">
            <a:avLst/>
          </a:prstGeom>
        </p:spPr>
        <p:txBody>
          <a:bodyPr wrap="none" lIns="91432" tIns="45716" rIns="91432" bIns="45716" fromWordArt="1">
            <a:prstTxWarp prst="textPlain">
              <a:avLst>
                <a:gd name="adj" fmla="val 50000"/>
              </a:avLst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4400" b="1" kern="10">
              <a:ln w="28575">
                <a:solidFill>
                  <a:srgbClr val="800000"/>
                </a:solidFill>
                <a:round/>
                <a:headEnd/>
                <a:tailEnd/>
              </a:ln>
              <a:solidFill>
                <a:srgbClr val="002060"/>
              </a:solidFill>
              <a:effectLst>
                <a:outerShdw dist="107763" dir="18900000" algn="ctr" rotWithShape="0">
                  <a:srgbClr val="868686">
                    <a:alpha val="50000"/>
                  </a:srgbClr>
                </a:outerShdw>
              </a:effectLst>
              <a:cs typeface="Arial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87420" y="1802888"/>
            <a:ext cx="5350666" cy="769433"/>
          </a:xfrm>
          <a:prstGeom prst="rect">
            <a:avLst/>
          </a:prstGeom>
          <a:noFill/>
        </p:spPr>
        <p:txBody>
          <a:bodyPr wrap="square" lIns="91432" tIns="45716" rIns="91432" bIns="45716">
            <a:spAutoFit/>
          </a:bodyPr>
          <a:lstStyle/>
          <a:p>
            <a:pPr marL="514301" indent="-514301" algn="just" fontAlgn="base">
              <a:spcBef>
                <a:spcPct val="0"/>
              </a:spcBef>
              <a:spcAft>
                <a:spcPct val="0"/>
              </a:spcAft>
              <a:buFontTx/>
              <a:buAutoNum type="alphaLcParenR"/>
              <a:defRPr/>
            </a:pPr>
            <a:r>
              <a:rPr lang="en-US" sz="4400" b="1" dirty="0" err="1">
                <a:solidFill>
                  <a:schemeClr val="accent5">
                    <a:lumMod val="75000"/>
                  </a:schemeClr>
                </a:solidFill>
                <a:cs typeface="Arial" pitchFamily="34" charset="0"/>
              </a:rPr>
              <a:t>Đơn</a:t>
            </a:r>
            <a:r>
              <a:rPr lang="en-US" sz="4400" b="1" dirty="0">
                <a:solidFill>
                  <a:schemeClr val="accent5">
                    <a:lumMod val="75000"/>
                  </a:schemeClr>
                </a:solidFill>
                <a:cs typeface="Arial" pitchFamily="34" charset="0"/>
              </a:rPr>
              <a:t> </a:t>
            </a:r>
            <a:r>
              <a:rPr lang="en-US" sz="4400" b="1" dirty="0" err="1">
                <a:solidFill>
                  <a:schemeClr val="accent5">
                    <a:lumMod val="75000"/>
                  </a:schemeClr>
                </a:solidFill>
                <a:cs typeface="Arial" pitchFamily="34" charset="0"/>
              </a:rPr>
              <a:t>vị</a:t>
            </a:r>
            <a:r>
              <a:rPr lang="en-US" sz="4400" b="1" dirty="0">
                <a:solidFill>
                  <a:schemeClr val="accent5">
                    <a:lumMod val="75000"/>
                  </a:schemeClr>
                </a:solidFill>
                <a:cs typeface="Arial" pitchFamily="34" charset="0"/>
              </a:rPr>
              <a:t> - </a:t>
            </a:r>
            <a:r>
              <a:rPr lang="en-US" sz="4400" b="1" dirty="0" err="1">
                <a:solidFill>
                  <a:schemeClr val="accent5">
                    <a:lumMod val="75000"/>
                  </a:schemeClr>
                </a:solidFill>
                <a:cs typeface="Arial" pitchFamily="34" charset="0"/>
              </a:rPr>
              <a:t>Chục</a:t>
            </a:r>
            <a:r>
              <a:rPr lang="en-US" sz="4400" b="1" dirty="0">
                <a:solidFill>
                  <a:schemeClr val="accent5">
                    <a:lumMod val="75000"/>
                  </a:schemeClr>
                </a:solidFill>
                <a:cs typeface="Arial" pitchFamily="34" charset="0"/>
              </a:rPr>
              <a:t>- </a:t>
            </a:r>
            <a:r>
              <a:rPr lang="en-US" sz="4400" b="1" dirty="0" err="1">
                <a:solidFill>
                  <a:schemeClr val="accent5">
                    <a:lumMod val="75000"/>
                  </a:schemeClr>
                </a:solidFill>
                <a:cs typeface="Arial" pitchFamily="34" charset="0"/>
              </a:rPr>
              <a:t>Trăm</a:t>
            </a:r>
            <a:endParaRPr lang="en-US" sz="4400" b="1" dirty="0">
              <a:solidFill>
                <a:schemeClr val="accent5">
                  <a:lumMod val="75000"/>
                </a:schemeClr>
              </a:solidFill>
              <a:cs typeface="Arial" pitchFamily="34" charset="0"/>
            </a:endParaRPr>
          </a:p>
        </p:txBody>
      </p:sp>
      <p:sp>
        <p:nvSpPr>
          <p:cNvPr id="8" name="AutoShape 7"/>
          <p:cNvSpPr>
            <a:spLocks noChangeArrowheads="1"/>
          </p:cNvSpPr>
          <p:nvPr/>
        </p:nvSpPr>
        <p:spPr bwMode="auto">
          <a:xfrm>
            <a:off x="1731440" y="3161147"/>
            <a:ext cx="249238" cy="188119"/>
          </a:xfrm>
          <a:prstGeom prst="cube">
            <a:avLst>
              <a:gd name="adj" fmla="val 25000"/>
            </a:avLst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432" tIns="45716" rIns="91432" bIns="45716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4400">
              <a:solidFill>
                <a:srgbClr val="002060"/>
              </a:solidFill>
            </a:endParaRPr>
          </a:p>
        </p:txBody>
      </p:sp>
      <p:sp>
        <p:nvSpPr>
          <p:cNvPr id="10" name="Text Box 8603"/>
          <p:cNvSpPr txBox="1">
            <a:spLocks noChangeArrowheads="1"/>
          </p:cNvSpPr>
          <p:nvPr/>
        </p:nvSpPr>
        <p:spPr bwMode="auto">
          <a:xfrm>
            <a:off x="4821828" y="4112014"/>
            <a:ext cx="1855787" cy="7691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400" b="1" dirty="0">
                <a:solidFill>
                  <a:srgbClr val="002060"/>
                </a:solidFill>
              </a:rPr>
              <a:t>1 </a:t>
            </a:r>
            <a:r>
              <a:rPr lang="en-US" sz="4400" b="1" dirty="0" err="1">
                <a:solidFill>
                  <a:srgbClr val="002060"/>
                </a:solidFill>
              </a:rPr>
              <a:t>chục</a:t>
            </a:r>
            <a:endParaRPr lang="en-US" sz="4400" b="1" dirty="0">
              <a:solidFill>
                <a:srgbClr val="002060"/>
              </a:solidFill>
            </a:endParaRPr>
          </a:p>
        </p:txBody>
      </p:sp>
      <p:grpSp>
        <p:nvGrpSpPr>
          <p:cNvPr id="11" name="Group 8618"/>
          <p:cNvGrpSpPr>
            <a:grpSpLocks/>
          </p:cNvGrpSpPr>
          <p:nvPr/>
        </p:nvGrpSpPr>
        <p:grpSpPr bwMode="auto">
          <a:xfrm>
            <a:off x="4599215" y="3144572"/>
            <a:ext cx="2160587" cy="215504"/>
            <a:chOff x="1474" y="2704"/>
            <a:chExt cx="1406" cy="181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12" name="AutoShape 7"/>
            <p:cNvSpPr>
              <a:spLocks noChangeArrowheads="1"/>
            </p:cNvSpPr>
            <p:nvPr/>
          </p:nvSpPr>
          <p:spPr bwMode="auto">
            <a:xfrm>
              <a:off x="1474" y="2704"/>
              <a:ext cx="181" cy="181"/>
            </a:xfrm>
            <a:prstGeom prst="cube">
              <a:avLst>
                <a:gd name="adj" fmla="val 25000"/>
              </a:avLst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4400">
                <a:solidFill>
                  <a:srgbClr val="002060"/>
                </a:solidFill>
              </a:endParaRPr>
            </a:p>
          </p:txBody>
        </p:sp>
        <p:sp>
          <p:nvSpPr>
            <p:cNvPr id="13" name="AutoShape 7"/>
            <p:cNvSpPr>
              <a:spLocks noChangeArrowheads="1"/>
            </p:cNvSpPr>
            <p:nvPr/>
          </p:nvSpPr>
          <p:spPr bwMode="auto">
            <a:xfrm>
              <a:off x="1610" y="2704"/>
              <a:ext cx="181" cy="181"/>
            </a:xfrm>
            <a:prstGeom prst="cube">
              <a:avLst>
                <a:gd name="adj" fmla="val 25000"/>
              </a:avLst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4400">
                <a:solidFill>
                  <a:srgbClr val="002060"/>
                </a:solidFill>
              </a:endParaRPr>
            </a:p>
          </p:txBody>
        </p:sp>
        <p:sp>
          <p:nvSpPr>
            <p:cNvPr id="14" name="AutoShape 7"/>
            <p:cNvSpPr>
              <a:spLocks noChangeArrowheads="1"/>
            </p:cNvSpPr>
            <p:nvPr/>
          </p:nvSpPr>
          <p:spPr bwMode="auto">
            <a:xfrm>
              <a:off x="1746" y="2704"/>
              <a:ext cx="182" cy="181"/>
            </a:xfrm>
            <a:prstGeom prst="cube">
              <a:avLst>
                <a:gd name="adj" fmla="val 25000"/>
              </a:avLst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4400">
                <a:solidFill>
                  <a:srgbClr val="002060"/>
                </a:solidFill>
              </a:endParaRPr>
            </a:p>
          </p:txBody>
        </p:sp>
        <p:sp>
          <p:nvSpPr>
            <p:cNvPr id="15" name="AutoShape 7"/>
            <p:cNvSpPr>
              <a:spLocks noChangeArrowheads="1"/>
            </p:cNvSpPr>
            <p:nvPr/>
          </p:nvSpPr>
          <p:spPr bwMode="auto">
            <a:xfrm>
              <a:off x="1882" y="2704"/>
              <a:ext cx="181" cy="181"/>
            </a:xfrm>
            <a:prstGeom prst="cube">
              <a:avLst>
                <a:gd name="adj" fmla="val 25000"/>
              </a:avLst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4400">
                <a:solidFill>
                  <a:srgbClr val="002060"/>
                </a:solidFill>
              </a:endParaRPr>
            </a:p>
          </p:txBody>
        </p:sp>
        <p:sp>
          <p:nvSpPr>
            <p:cNvPr id="16" name="AutoShape 7"/>
            <p:cNvSpPr>
              <a:spLocks noChangeArrowheads="1"/>
            </p:cNvSpPr>
            <p:nvPr/>
          </p:nvSpPr>
          <p:spPr bwMode="auto">
            <a:xfrm>
              <a:off x="2018" y="2704"/>
              <a:ext cx="181" cy="181"/>
            </a:xfrm>
            <a:prstGeom prst="cube">
              <a:avLst>
                <a:gd name="adj" fmla="val 25000"/>
              </a:avLst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4400">
                <a:solidFill>
                  <a:srgbClr val="002060"/>
                </a:solidFill>
              </a:endParaRPr>
            </a:p>
          </p:txBody>
        </p:sp>
        <p:sp>
          <p:nvSpPr>
            <p:cNvPr id="17" name="AutoShape 7"/>
            <p:cNvSpPr>
              <a:spLocks noChangeArrowheads="1"/>
            </p:cNvSpPr>
            <p:nvPr/>
          </p:nvSpPr>
          <p:spPr bwMode="auto">
            <a:xfrm>
              <a:off x="2154" y="2704"/>
              <a:ext cx="181" cy="181"/>
            </a:xfrm>
            <a:prstGeom prst="cube">
              <a:avLst>
                <a:gd name="adj" fmla="val 25000"/>
              </a:avLst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4400">
                <a:solidFill>
                  <a:srgbClr val="002060"/>
                </a:solidFill>
              </a:endParaRPr>
            </a:p>
          </p:txBody>
        </p:sp>
        <p:sp>
          <p:nvSpPr>
            <p:cNvPr id="18" name="AutoShape 7"/>
            <p:cNvSpPr>
              <a:spLocks noChangeArrowheads="1"/>
            </p:cNvSpPr>
            <p:nvPr/>
          </p:nvSpPr>
          <p:spPr bwMode="auto">
            <a:xfrm>
              <a:off x="2290" y="2704"/>
              <a:ext cx="181" cy="181"/>
            </a:xfrm>
            <a:prstGeom prst="cube">
              <a:avLst>
                <a:gd name="adj" fmla="val 25000"/>
              </a:avLst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4400">
                <a:solidFill>
                  <a:srgbClr val="002060"/>
                </a:solidFill>
              </a:endParaRPr>
            </a:p>
          </p:txBody>
        </p:sp>
        <p:sp>
          <p:nvSpPr>
            <p:cNvPr id="19" name="AutoShape 7"/>
            <p:cNvSpPr>
              <a:spLocks noChangeArrowheads="1"/>
            </p:cNvSpPr>
            <p:nvPr/>
          </p:nvSpPr>
          <p:spPr bwMode="auto">
            <a:xfrm>
              <a:off x="2426" y="2704"/>
              <a:ext cx="181" cy="181"/>
            </a:xfrm>
            <a:prstGeom prst="cube">
              <a:avLst>
                <a:gd name="adj" fmla="val 25000"/>
              </a:avLst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4400">
                <a:solidFill>
                  <a:srgbClr val="002060"/>
                </a:solidFill>
              </a:endParaRPr>
            </a:p>
          </p:txBody>
        </p:sp>
        <p:sp>
          <p:nvSpPr>
            <p:cNvPr id="20" name="AutoShape 7"/>
            <p:cNvSpPr>
              <a:spLocks noChangeArrowheads="1"/>
            </p:cNvSpPr>
            <p:nvPr/>
          </p:nvSpPr>
          <p:spPr bwMode="auto">
            <a:xfrm>
              <a:off x="2563" y="2704"/>
              <a:ext cx="181" cy="181"/>
            </a:xfrm>
            <a:prstGeom prst="cube">
              <a:avLst>
                <a:gd name="adj" fmla="val 25000"/>
              </a:avLst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4400">
                <a:solidFill>
                  <a:srgbClr val="002060"/>
                </a:solidFill>
              </a:endParaRPr>
            </a:p>
          </p:txBody>
        </p:sp>
        <p:sp>
          <p:nvSpPr>
            <p:cNvPr id="21" name="AutoShape 7"/>
            <p:cNvSpPr>
              <a:spLocks noChangeArrowheads="1"/>
            </p:cNvSpPr>
            <p:nvPr/>
          </p:nvSpPr>
          <p:spPr bwMode="auto">
            <a:xfrm>
              <a:off x="2699" y="2704"/>
              <a:ext cx="181" cy="181"/>
            </a:xfrm>
            <a:prstGeom prst="cube">
              <a:avLst>
                <a:gd name="adj" fmla="val 25000"/>
              </a:avLst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4400">
                <a:solidFill>
                  <a:srgbClr val="002060"/>
                </a:solidFill>
              </a:endParaRPr>
            </a:p>
          </p:txBody>
        </p:sp>
      </p:grpSp>
      <p:sp>
        <p:nvSpPr>
          <p:cNvPr id="23" name="Text Box 8605"/>
          <p:cNvSpPr txBox="1">
            <a:spLocks noChangeArrowheads="1"/>
          </p:cNvSpPr>
          <p:nvPr/>
        </p:nvSpPr>
        <p:spPr bwMode="auto">
          <a:xfrm>
            <a:off x="8620178" y="4147349"/>
            <a:ext cx="1806575" cy="7691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400" b="1" dirty="0">
                <a:solidFill>
                  <a:srgbClr val="002060"/>
                </a:solidFill>
              </a:rPr>
              <a:t>1 </a:t>
            </a:r>
            <a:r>
              <a:rPr lang="en-US" sz="4400" b="1" dirty="0" err="1">
                <a:solidFill>
                  <a:srgbClr val="002060"/>
                </a:solidFill>
              </a:rPr>
              <a:t>trăm</a:t>
            </a:r>
            <a:endParaRPr lang="en-US" sz="4400" b="1" dirty="0">
              <a:solidFill>
                <a:srgbClr val="002060"/>
              </a:solidFill>
            </a:endParaRPr>
          </a:p>
        </p:txBody>
      </p:sp>
      <p:grpSp>
        <p:nvGrpSpPr>
          <p:cNvPr id="24" name="Group 8730"/>
          <p:cNvGrpSpPr>
            <a:grpSpLocks/>
          </p:cNvGrpSpPr>
          <p:nvPr/>
        </p:nvGrpSpPr>
        <p:grpSpPr bwMode="auto">
          <a:xfrm>
            <a:off x="8034125" y="3085118"/>
            <a:ext cx="2879725" cy="701279"/>
            <a:chOff x="2835" y="2523"/>
            <a:chExt cx="1814" cy="589"/>
          </a:xfrm>
          <a:solidFill>
            <a:schemeClr val="accent6">
              <a:lumMod val="60000"/>
              <a:lumOff val="40000"/>
            </a:schemeClr>
          </a:solidFill>
        </p:grpSpPr>
        <p:grpSp>
          <p:nvGrpSpPr>
            <p:cNvPr id="25" name="Group 8619"/>
            <p:cNvGrpSpPr>
              <a:grpSpLocks/>
            </p:cNvGrpSpPr>
            <p:nvPr/>
          </p:nvGrpSpPr>
          <p:grpSpPr bwMode="auto">
            <a:xfrm>
              <a:off x="3243" y="2523"/>
              <a:ext cx="1406" cy="181"/>
              <a:chOff x="1474" y="2704"/>
              <a:chExt cx="1406" cy="181"/>
            </a:xfrm>
            <a:grpFill/>
          </p:grpSpPr>
          <p:sp>
            <p:nvSpPr>
              <p:cNvPr id="125" name="AutoShape 7"/>
              <p:cNvSpPr>
                <a:spLocks noChangeArrowheads="1"/>
              </p:cNvSpPr>
              <p:nvPr/>
            </p:nvSpPr>
            <p:spPr bwMode="auto">
              <a:xfrm>
                <a:off x="1474" y="2704"/>
                <a:ext cx="181" cy="181"/>
              </a:xfrm>
              <a:prstGeom prst="cube">
                <a:avLst>
                  <a:gd name="adj" fmla="val 25000"/>
                </a:avLst>
              </a:prstGeom>
              <a:grp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4400">
                  <a:solidFill>
                    <a:srgbClr val="002060"/>
                  </a:solidFill>
                </a:endParaRPr>
              </a:p>
            </p:txBody>
          </p:sp>
          <p:sp>
            <p:nvSpPr>
              <p:cNvPr id="126" name="AutoShape 7"/>
              <p:cNvSpPr>
                <a:spLocks noChangeArrowheads="1"/>
              </p:cNvSpPr>
              <p:nvPr/>
            </p:nvSpPr>
            <p:spPr bwMode="auto">
              <a:xfrm>
                <a:off x="1610" y="2704"/>
                <a:ext cx="181" cy="181"/>
              </a:xfrm>
              <a:prstGeom prst="cube">
                <a:avLst>
                  <a:gd name="adj" fmla="val 25000"/>
                </a:avLst>
              </a:prstGeom>
              <a:grp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4400">
                  <a:solidFill>
                    <a:srgbClr val="002060"/>
                  </a:solidFill>
                </a:endParaRPr>
              </a:p>
            </p:txBody>
          </p:sp>
          <p:sp>
            <p:nvSpPr>
              <p:cNvPr id="127" name="AutoShape 7"/>
              <p:cNvSpPr>
                <a:spLocks noChangeArrowheads="1"/>
              </p:cNvSpPr>
              <p:nvPr/>
            </p:nvSpPr>
            <p:spPr bwMode="auto">
              <a:xfrm>
                <a:off x="1746" y="2704"/>
                <a:ext cx="181" cy="181"/>
              </a:xfrm>
              <a:prstGeom prst="cube">
                <a:avLst>
                  <a:gd name="adj" fmla="val 25000"/>
                </a:avLst>
              </a:prstGeom>
              <a:grp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4400">
                  <a:solidFill>
                    <a:srgbClr val="002060"/>
                  </a:solidFill>
                </a:endParaRPr>
              </a:p>
            </p:txBody>
          </p:sp>
          <p:sp>
            <p:nvSpPr>
              <p:cNvPr id="128" name="AutoShape 7"/>
              <p:cNvSpPr>
                <a:spLocks noChangeArrowheads="1"/>
              </p:cNvSpPr>
              <p:nvPr/>
            </p:nvSpPr>
            <p:spPr bwMode="auto">
              <a:xfrm>
                <a:off x="1882" y="2704"/>
                <a:ext cx="181" cy="181"/>
              </a:xfrm>
              <a:prstGeom prst="cube">
                <a:avLst>
                  <a:gd name="adj" fmla="val 25000"/>
                </a:avLst>
              </a:prstGeom>
              <a:grp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4400">
                  <a:solidFill>
                    <a:srgbClr val="002060"/>
                  </a:solidFill>
                </a:endParaRPr>
              </a:p>
            </p:txBody>
          </p:sp>
          <p:sp>
            <p:nvSpPr>
              <p:cNvPr id="129" name="AutoShape 7"/>
              <p:cNvSpPr>
                <a:spLocks noChangeArrowheads="1"/>
              </p:cNvSpPr>
              <p:nvPr/>
            </p:nvSpPr>
            <p:spPr bwMode="auto">
              <a:xfrm>
                <a:off x="2018" y="2704"/>
                <a:ext cx="181" cy="181"/>
              </a:xfrm>
              <a:prstGeom prst="cube">
                <a:avLst>
                  <a:gd name="adj" fmla="val 25000"/>
                </a:avLst>
              </a:prstGeom>
              <a:grp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4400">
                  <a:solidFill>
                    <a:srgbClr val="002060"/>
                  </a:solidFill>
                </a:endParaRPr>
              </a:p>
            </p:txBody>
          </p:sp>
          <p:sp>
            <p:nvSpPr>
              <p:cNvPr id="130" name="AutoShape 7"/>
              <p:cNvSpPr>
                <a:spLocks noChangeArrowheads="1"/>
              </p:cNvSpPr>
              <p:nvPr/>
            </p:nvSpPr>
            <p:spPr bwMode="auto">
              <a:xfrm>
                <a:off x="2154" y="2704"/>
                <a:ext cx="181" cy="181"/>
              </a:xfrm>
              <a:prstGeom prst="cube">
                <a:avLst>
                  <a:gd name="adj" fmla="val 25000"/>
                </a:avLst>
              </a:prstGeom>
              <a:grp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4400">
                  <a:solidFill>
                    <a:srgbClr val="002060"/>
                  </a:solidFill>
                </a:endParaRPr>
              </a:p>
            </p:txBody>
          </p:sp>
          <p:sp>
            <p:nvSpPr>
              <p:cNvPr id="131" name="AutoShape 7"/>
              <p:cNvSpPr>
                <a:spLocks noChangeArrowheads="1"/>
              </p:cNvSpPr>
              <p:nvPr/>
            </p:nvSpPr>
            <p:spPr bwMode="auto">
              <a:xfrm>
                <a:off x="2290" y="2704"/>
                <a:ext cx="181" cy="181"/>
              </a:xfrm>
              <a:prstGeom prst="cube">
                <a:avLst>
                  <a:gd name="adj" fmla="val 25000"/>
                </a:avLst>
              </a:prstGeom>
              <a:grp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4400">
                  <a:solidFill>
                    <a:srgbClr val="002060"/>
                  </a:solidFill>
                </a:endParaRPr>
              </a:p>
            </p:txBody>
          </p:sp>
          <p:sp>
            <p:nvSpPr>
              <p:cNvPr id="132" name="AutoShape 7"/>
              <p:cNvSpPr>
                <a:spLocks noChangeArrowheads="1"/>
              </p:cNvSpPr>
              <p:nvPr/>
            </p:nvSpPr>
            <p:spPr bwMode="auto">
              <a:xfrm>
                <a:off x="2426" y="2704"/>
                <a:ext cx="181" cy="181"/>
              </a:xfrm>
              <a:prstGeom prst="cube">
                <a:avLst>
                  <a:gd name="adj" fmla="val 25000"/>
                </a:avLst>
              </a:prstGeom>
              <a:grp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4400">
                  <a:solidFill>
                    <a:srgbClr val="002060"/>
                  </a:solidFill>
                </a:endParaRPr>
              </a:p>
            </p:txBody>
          </p:sp>
          <p:sp>
            <p:nvSpPr>
              <p:cNvPr id="133" name="AutoShape 7"/>
              <p:cNvSpPr>
                <a:spLocks noChangeArrowheads="1"/>
              </p:cNvSpPr>
              <p:nvPr/>
            </p:nvSpPr>
            <p:spPr bwMode="auto">
              <a:xfrm>
                <a:off x="2563" y="2704"/>
                <a:ext cx="181" cy="181"/>
              </a:xfrm>
              <a:prstGeom prst="cube">
                <a:avLst>
                  <a:gd name="adj" fmla="val 25000"/>
                </a:avLst>
              </a:prstGeom>
              <a:grp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4400">
                  <a:solidFill>
                    <a:srgbClr val="002060"/>
                  </a:solidFill>
                </a:endParaRPr>
              </a:p>
            </p:txBody>
          </p:sp>
          <p:sp>
            <p:nvSpPr>
              <p:cNvPr id="134" name="AutoShape 7"/>
              <p:cNvSpPr>
                <a:spLocks noChangeArrowheads="1"/>
              </p:cNvSpPr>
              <p:nvPr/>
            </p:nvSpPr>
            <p:spPr bwMode="auto">
              <a:xfrm>
                <a:off x="2699" y="2704"/>
                <a:ext cx="181" cy="181"/>
              </a:xfrm>
              <a:prstGeom prst="cube">
                <a:avLst>
                  <a:gd name="adj" fmla="val 25000"/>
                </a:avLst>
              </a:prstGeom>
              <a:grp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4400">
                  <a:solidFill>
                    <a:srgbClr val="002060"/>
                  </a:solidFill>
                </a:endParaRPr>
              </a:p>
            </p:txBody>
          </p:sp>
        </p:grpSp>
        <p:grpSp>
          <p:nvGrpSpPr>
            <p:cNvPr id="26" name="Group 8630"/>
            <p:cNvGrpSpPr>
              <a:grpSpLocks/>
            </p:cNvGrpSpPr>
            <p:nvPr/>
          </p:nvGrpSpPr>
          <p:grpSpPr bwMode="auto">
            <a:xfrm>
              <a:off x="3198" y="2568"/>
              <a:ext cx="1406" cy="181"/>
              <a:chOff x="1474" y="2704"/>
              <a:chExt cx="1406" cy="181"/>
            </a:xfrm>
            <a:grpFill/>
          </p:grpSpPr>
          <p:sp>
            <p:nvSpPr>
              <p:cNvPr id="115" name="AutoShape 7"/>
              <p:cNvSpPr>
                <a:spLocks noChangeArrowheads="1"/>
              </p:cNvSpPr>
              <p:nvPr/>
            </p:nvSpPr>
            <p:spPr bwMode="auto">
              <a:xfrm>
                <a:off x="1474" y="2704"/>
                <a:ext cx="181" cy="181"/>
              </a:xfrm>
              <a:prstGeom prst="cube">
                <a:avLst>
                  <a:gd name="adj" fmla="val 25000"/>
                </a:avLst>
              </a:prstGeom>
              <a:grp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4400">
                  <a:solidFill>
                    <a:srgbClr val="002060"/>
                  </a:solidFill>
                </a:endParaRPr>
              </a:p>
            </p:txBody>
          </p:sp>
          <p:sp>
            <p:nvSpPr>
              <p:cNvPr id="116" name="AutoShape 7"/>
              <p:cNvSpPr>
                <a:spLocks noChangeArrowheads="1"/>
              </p:cNvSpPr>
              <p:nvPr/>
            </p:nvSpPr>
            <p:spPr bwMode="auto">
              <a:xfrm>
                <a:off x="1610" y="2704"/>
                <a:ext cx="181" cy="181"/>
              </a:xfrm>
              <a:prstGeom prst="cube">
                <a:avLst>
                  <a:gd name="adj" fmla="val 25000"/>
                </a:avLst>
              </a:prstGeom>
              <a:grp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4400">
                  <a:solidFill>
                    <a:srgbClr val="002060"/>
                  </a:solidFill>
                </a:endParaRPr>
              </a:p>
            </p:txBody>
          </p:sp>
          <p:sp>
            <p:nvSpPr>
              <p:cNvPr id="117" name="AutoShape 7"/>
              <p:cNvSpPr>
                <a:spLocks noChangeArrowheads="1"/>
              </p:cNvSpPr>
              <p:nvPr/>
            </p:nvSpPr>
            <p:spPr bwMode="auto">
              <a:xfrm>
                <a:off x="1746" y="2704"/>
                <a:ext cx="181" cy="181"/>
              </a:xfrm>
              <a:prstGeom prst="cube">
                <a:avLst>
                  <a:gd name="adj" fmla="val 25000"/>
                </a:avLst>
              </a:prstGeom>
              <a:grp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4400">
                  <a:solidFill>
                    <a:srgbClr val="002060"/>
                  </a:solidFill>
                </a:endParaRPr>
              </a:p>
            </p:txBody>
          </p:sp>
          <p:sp>
            <p:nvSpPr>
              <p:cNvPr id="118" name="AutoShape 7"/>
              <p:cNvSpPr>
                <a:spLocks noChangeArrowheads="1"/>
              </p:cNvSpPr>
              <p:nvPr/>
            </p:nvSpPr>
            <p:spPr bwMode="auto">
              <a:xfrm>
                <a:off x="1882" y="2704"/>
                <a:ext cx="181" cy="181"/>
              </a:xfrm>
              <a:prstGeom prst="cube">
                <a:avLst>
                  <a:gd name="adj" fmla="val 25000"/>
                </a:avLst>
              </a:prstGeom>
              <a:grp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4400">
                  <a:solidFill>
                    <a:srgbClr val="002060"/>
                  </a:solidFill>
                </a:endParaRPr>
              </a:p>
            </p:txBody>
          </p:sp>
          <p:sp>
            <p:nvSpPr>
              <p:cNvPr id="119" name="AutoShape 7"/>
              <p:cNvSpPr>
                <a:spLocks noChangeArrowheads="1"/>
              </p:cNvSpPr>
              <p:nvPr/>
            </p:nvSpPr>
            <p:spPr bwMode="auto">
              <a:xfrm>
                <a:off x="2018" y="2704"/>
                <a:ext cx="181" cy="181"/>
              </a:xfrm>
              <a:prstGeom prst="cube">
                <a:avLst>
                  <a:gd name="adj" fmla="val 25000"/>
                </a:avLst>
              </a:prstGeom>
              <a:grp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4400">
                  <a:solidFill>
                    <a:srgbClr val="002060"/>
                  </a:solidFill>
                </a:endParaRPr>
              </a:p>
            </p:txBody>
          </p:sp>
          <p:sp>
            <p:nvSpPr>
              <p:cNvPr id="120" name="AutoShape 7"/>
              <p:cNvSpPr>
                <a:spLocks noChangeArrowheads="1"/>
              </p:cNvSpPr>
              <p:nvPr/>
            </p:nvSpPr>
            <p:spPr bwMode="auto">
              <a:xfrm>
                <a:off x="2154" y="2704"/>
                <a:ext cx="181" cy="181"/>
              </a:xfrm>
              <a:prstGeom prst="cube">
                <a:avLst>
                  <a:gd name="adj" fmla="val 25000"/>
                </a:avLst>
              </a:prstGeom>
              <a:grp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4400">
                  <a:solidFill>
                    <a:srgbClr val="002060"/>
                  </a:solidFill>
                </a:endParaRPr>
              </a:p>
            </p:txBody>
          </p:sp>
          <p:sp>
            <p:nvSpPr>
              <p:cNvPr id="121" name="AutoShape 7"/>
              <p:cNvSpPr>
                <a:spLocks noChangeArrowheads="1"/>
              </p:cNvSpPr>
              <p:nvPr/>
            </p:nvSpPr>
            <p:spPr bwMode="auto">
              <a:xfrm>
                <a:off x="2290" y="2704"/>
                <a:ext cx="181" cy="181"/>
              </a:xfrm>
              <a:prstGeom prst="cube">
                <a:avLst>
                  <a:gd name="adj" fmla="val 25000"/>
                </a:avLst>
              </a:prstGeom>
              <a:grp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4400">
                  <a:solidFill>
                    <a:srgbClr val="002060"/>
                  </a:solidFill>
                </a:endParaRPr>
              </a:p>
            </p:txBody>
          </p:sp>
          <p:sp>
            <p:nvSpPr>
              <p:cNvPr id="122" name="AutoShape 7"/>
              <p:cNvSpPr>
                <a:spLocks noChangeArrowheads="1"/>
              </p:cNvSpPr>
              <p:nvPr/>
            </p:nvSpPr>
            <p:spPr bwMode="auto">
              <a:xfrm>
                <a:off x="2426" y="2704"/>
                <a:ext cx="181" cy="181"/>
              </a:xfrm>
              <a:prstGeom prst="cube">
                <a:avLst>
                  <a:gd name="adj" fmla="val 25000"/>
                </a:avLst>
              </a:prstGeom>
              <a:grp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4400">
                  <a:solidFill>
                    <a:srgbClr val="002060"/>
                  </a:solidFill>
                </a:endParaRPr>
              </a:p>
            </p:txBody>
          </p:sp>
          <p:sp>
            <p:nvSpPr>
              <p:cNvPr id="123" name="AutoShape 7"/>
              <p:cNvSpPr>
                <a:spLocks noChangeArrowheads="1"/>
              </p:cNvSpPr>
              <p:nvPr/>
            </p:nvSpPr>
            <p:spPr bwMode="auto">
              <a:xfrm>
                <a:off x="2563" y="2704"/>
                <a:ext cx="181" cy="181"/>
              </a:xfrm>
              <a:prstGeom prst="cube">
                <a:avLst>
                  <a:gd name="adj" fmla="val 25000"/>
                </a:avLst>
              </a:prstGeom>
              <a:grp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4400">
                  <a:solidFill>
                    <a:srgbClr val="002060"/>
                  </a:solidFill>
                </a:endParaRPr>
              </a:p>
            </p:txBody>
          </p:sp>
          <p:sp>
            <p:nvSpPr>
              <p:cNvPr id="124" name="AutoShape 7"/>
              <p:cNvSpPr>
                <a:spLocks noChangeArrowheads="1"/>
              </p:cNvSpPr>
              <p:nvPr/>
            </p:nvSpPr>
            <p:spPr bwMode="auto">
              <a:xfrm>
                <a:off x="2699" y="2704"/>
                <a:ext cx="181" cy="181"/>
              </a:xfrm>
              <a:prstGeom prst="cube">
                <a:avLst>
                  <a:gd name="adj" fmla="val 25000"/>
                </a:avLst>
              </a:prstGeom>
              <a:grp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4400">
                  <a:solidFill>
                    <a:srgbClr val="002060"/>
                  </a:solidFill>
                </a:endParaRPr>
              </a:p>
            </p:txBody>
          </p:sp>
        </p:grpSp>
        <p:grpSp>
          <p:nvGrpSpPr>
            <p:cNvPr id="27" name="Group 8641"/>
            <p:cNvGrpSpPr>
              <a:grpSpLocks/>
            </p:cNvGrpSpPr>
            <p:nvPr/>
          </p:nvGrpSpPr>
          <p:grpSpPr bwMode="auto">
            <a:xfrm>
              <a:off x="3152" y="2614"/>
              <a:ext cx="1406" cy="181"/>
              <a:chOff x="1474" y="2704"/>
              <a:chExt cx="1406" cy="181"/>
            </a:xfrm>
            <a:grpFill/>
          </p:grpSpPr>
          <p:sp>
            <p:nvSpPr>
              <p:cNvPr id="105" name="AutoShape 7"/>
              <p:cNvSpPr>
                <a:spLocks noChangeArrowheads="1"/>
              </p:cNvSpPr>
              <p:nvPr/>
            </p:nvSpPr>
            <p:spPr bwMode="auto">
              <a:xfrm>
                <a:off x="1474" y="2704"/>
                <a:ext cx="181" cy="181"/>
              </a:xfrm>
              <a:prstGeom prst="cube">
                <a:avLst>
                  <a:gd name="adj" fmla="val 25000"/>
                </a:avLst>
              </a:prstGeom>
              <a:grp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4400">
                  <a:solidFill>
                    <a:srgbClr val="002060"/>
                  </a:solidFill>
                </a:endParaRPr>
              </a:p>
            </p:txBody>
          </p:sp>
          <p:sp>
            <p:nvSpPr>
              <p:cNvPr id="106" name="AutoShape 7"/>
              <p:cNvSpPr>
                <a:spLocks noChangeArrowheads="1"/>
              </p:cNvSpPr>
              <p:nvPr/>
            </p:nvSpPr>
            <p:spPr bwMode="auto">
              <a:xfrm>
                <a:off x="1610" y="2704"/>
                <a:ext cx="181" cy="181"/>
              </a:xfrm>
              <a:prstGeom prst="cube">
                <a:avLst>
                  <a:gd name="adj" fmla="val 25000"/>
                </a:avLst>
              </a:prstGeom>
              <a:grp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4400">
                  <a:solidFill>
                    <a:srgbClr val="002060"/>
                  </a:solidFill>
                </a:endParaRPr>
              </a:p>
            </p:txBody>
          </p:sp>
          <p:sp>
            <p:nvSpPr>
              <p:cNvPr id="107" name="AutoShape 7"/>
              <p:cNvSpPr>
                <a:spLocks noChangeArrowheads="1"/>
              </p:cNvSpPr>
              <p:nvPr/>
            </p:nvSpPr>
            <p:spPr bwMode="auto">
              <a:xfrm>
                <a:off x="1746" y="2704"/>
                <a:ext cx="181" cy="181"/>
              </a:xfrm>
              <a:prstGeom prst="cube">
                <a:avLst>
                  <a:gd name="adj" fmla="val 25000"/>
                </a:avLst>
              </a:prstGeom>
              <a:grp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4400">
                  <a:solidFill>
                    <a:srgbClr val="002060"/>
                  </a:solidFill>
                </a:endParaRPr>
              </a:p>
            </p:txBody>
          </p:sp>
          <p:sp>
            <p:nvSpPr>
              <p:cNvPr id="108" name="AutoShape 7"/>
              <p:cNvSpPr>
                <a:spLocks noChangeArrowheads="1"/>
              </p:cNvSpPr>
              <p:nvPr/>
            </p:nvSpPr>
            <p:spPr bwMode="auto">
              <a:xfrm>
                <a:off x="1882" y="2704"/>
                <a:ext cx="181" cy="181"/>
              </a:xfrm>
              <a:prstGeom prst="cube">
                <a:avLst>
                  <a:gd name="adj" fmla="val 25000"/>
                </a:avLst>
              </a:prstGeom>
              <a:grp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4400">
                  <a:solidFill>
                    <a:srgbClr val="002060"/>
                  </a:solidFill>
                </a:endParaRPr>
              </a:p>
            </p:txBody>
          </p:sp>
          <p:sp>
            <p:nvSpPr>
              <p:cNvPr id="109" name="AutoShape 7"/>
              <p:cNvSpPr>
                <a:spLocks noChangeArrowheads="1"/>
              </p:cNvSpPr>
              <p:nvPr/>
            </p:nvSpPr>
            <p:spPr bwMode="auto">
              <a:xfrm>
                <a:off x="2018" y="2704"/>
                <a:ext cx="181" cy="181"/>
              </a:xfrm>
              <a:prstGeom prst="cube">
                <a:avLst>
                  <a:gd name="adj" fmla="val 25000"/>
                </a:avLst>
              </a:prstGeom>
              <a:grp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4400">
                  <a:solidFill>
                    <a:srgbClr val="002060"/>
                  </a:solidFill>
                </a:endParaRPr>
              </a:p>
            </p:txBody>
          </p:sp>
          <p:sp>
            <p:nvSpPr>
              <p:cNvPr id="110" name="AutoShape 7"/>
              <p:cNvSpPr>
                <a:spLocks noChangeArrowheads="1"/>
              </p:cNvSpPr>
              <p:nvPr/>
            </p:nvSpPr>
            <p:spPr bwMode="auto">
              <a:xfrm>
                <a:off x="2154" y="2704"/>
                <a:ext cx="181" cy="181"/>
              </a:xfrm>
              <a:prstGeom prst="cube">
                <a:avLst>
                  <a:gd name="adj" fmla="val 25000"/>
                </a:avLst>
              </a:prstGeom>
              <a:grp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4400">
                  <a:solidFill>
                    <a:srgbClr val="002060"/>
                  </a:solidFill>
                </a:endParaRPr>
              </a:p>
            </p:txBody>
          </p:sp>
          <p:sp>
            <p:nvSpPr>
              <p:cNvPr id="111" name="AutoShape 7"/>
              <p:cNvSpPr>
                <a:spLocks noChangeArrowheads="1"/>
              </p:cNvSpPr>
              <p:nvPr/>
            </p:nvSpPr>
            <p:spPr bwMode="auto">
              <a:xfrm>
                <a:off x="2290" y="2704"/>
                <a:ext cx="181" cy="181"/>
              </a:xfrm>
              <a:prstGeom prst="cube">
                <a:avLst>
                  <a:gd name="adj" fmla="val 25000"/>
                </a:avLst>
              </a:prstGeom>
              <a:grp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4400">
                  <a:solidFill>
                    <a:srgbClr val="002060"/>
                  </a:solidFill>
                </a:endParaRPr>
              </a:p>
            </p:txBody>
          </p:sp>
          <p:sp>
            <p:nvSpPr>
              <p:cNvPr id="112" name="AutoShape 7"/>
              <p:cNvSpPr>
                <a:spLocks noChangeArrowheads="1"/>
              </p:cNvSpPr>
              <p:nvPr/>
            </p:nvSpPr>
            <p:spPr bwMode="auto">
              <a:xfrm>
                <a:off x="2426" y="2704"/>
                <a:ext cx="181" cy="181"/>
              </a:xfrm>
              <a:prstGeom prst="cube">
                <a:avLst>
                  <a:gd name="adj" fmla="val 25000"/>
                </a:avLst>
              </a:prstGeom>
              <a:grp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4400">
                  <a:solidFill>
                    <a:srgbClr val="002060"/>
                  </a:solidFill>
                </a:endParaRPr>
              </a:p>
            </p:txBody>
          </p:sp>
          <p:sp>
            <p:nvSpPr>
              <p:cNvPr id="113" name="AutoShape 7"/>
              <p:cNvSpPr>
                <a:spLocks noChangeArrowheads="1"/>
              </p:cNvSpPr>
              <p:nvPr/>
            </p:nvSpPr>
            <p:spPr bwMode="auto">
              <a:xfrm>
                <a:off x="2563" y="2704"/>
                <a:ext cx="181" cy="181"/>
              </a:xfrm>
              <a:prstGeom prst="cube">
                <a:avLst>
                  <a:gd name="adj" fmla="val 25000"/>
                </a:avLst>
              </a:prstGeom>
              <a:grp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4400">
                  <a:solidFill>
                    <a:srgbClr val="002060"/>
                  </a:solidFill>
                </a:endParaRPr>
              </a:p>
            </p:txBody>
          </p:sp>
          <p:sp>
            <p:nvSpPr>
              <p:cNvPr id="114" name="AutoShape 7"/>
              <p:cNvSpPr>
                <a:spLocks noChangeArrowheads="1"/>
              </p:cNvSpPr>
              <p:nvPr/>
            </p:nvSpPr>
            <p:spPr bwMode="auto">
              <a:xfrm>
                <a:off x="2699" y="2704"/>
                <a:ext cx="181" cy="181"/>
              </a:xfrm>
              <a:prstGeom prst="cube">
                <a:avLst>
                  <a:gd name="adj" fmla="val 25000"/>
                </a:avLst>
              </a:prstGeom>
              <a:grp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4400">
                  <a:solidFill>
                    <a:srgbClr val="002060"/>
                  </a:solidFill>
                </a:endParaRPr>
              </a:p>
            </p:txBody>
          </p:sp>
        </p:grpSp>
        <p:grpSp>
          <p:nvGrpSpPr>
            <p:cNvPr id="28" name="Group 8652"/>
            <p:cNvGrpSpPr>
              <a:grpSpLocks/>
            </p:cNvGrpSpPr>
            <p:nvPr/>
          </p:nvGrpSpPr>
          <p:grpSpPr bwMode="auto">
            <a:xfrm>
              <a:off x="3107" y="2659"/>
              <a:ext cx="1406" cy="181"/>
              <a:chOff x="1474" y="2704"/>
              <a:chExt cx="1406" cy="181"/>
            </a:xfrm>
            <a:grpFill/>
          </p:grpSpPr>
          <p:sp>
            <p:nvSpPr>
              <p:cNvPr id="95" name="AutoShape 7"/>
              <p:cNvSpPr>
                <a:spLocks noChangeArrowheads="1"/>
              </p:cNvSpPr>
              <p:nvPr/>
            </p:nvSpPr>
            <p:spPr bwMode="auto">
              <a:xfrm>
                <a:off x="1474" y="2704"/>
                <a:ext cx="181" cy="181"/>
              </a:xfrm>
              <a:prstGeom prst="cube">
                <a:avLst>
                  <a:gd name="adj" fmla="val 25000"/>
                </a:avLst>
              </a:prstGeom>
              <a:grp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4400">
                  <a:solidFill>
                    <a:srgbClr val="002060"/>
                  </a:solidFill>
                </a:endParaRPr>
              </a:p>
            </p:txBody>
          </p:sp>
          <p:sp>
            <p:nvSpPr>
              <p:cNvPr id="96" name="AutoShape 7"/>
              <p:cNvSpPr>
                <a:spLocks noChangeArrowheads="1"/>
              </p:cNvSpPr>
              <p:nvPr/>
            </p:nvSpPr>
            <p:spPr bwMode="auto">
              <a:xfrm>
                <a:off x="1610" y="2704"/>
                <a:ext cx="181" cy="181"/>
              </a:xfrm>
              <a:prstGeom prst="cube">
                <a:avLst>
                  <a:gd name="adj" fmla="val 25000"/>
                </a:avLst>
              </a:prstGeom>
              <a:grp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4400">
                  <a:solidFill>
                    <a:srgbClr val="002060"/>
                  </a:solidFill>
                </a:endParaRPr>
              </a:p>
            </p:txBody>
          </p:sp>
          <p:sp>
            <p:nvSpPr>
              <p:cNvPr id="97" name="AutoShape 7"/>
              <p:cNvSpPr>
                <a:spLocks noChangeArrowheads="1"/>
              </p:cNvSpPr>
              <p:nvPr/>
            </p:nvSpPr>
            <p:spPr bwMode="auto">
              <a:xfrm>
                <a:off x="1746" y="2704"/>
                <a:ext cx="181" cy="181"/>
              </a:xfrm>
              <a:prstGeom prst="cube">
                <a:avLst>
                  <a:gd name="adj" fmla="val 25000"/>
                </a:avLst>
              </a:prstGeom>
              <a:grp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4400">
                  <a:solidFill>
                    <a:srgbClr val="002060"/>
                  </a:solidFill>
                </a:endParaRPr>
              </a:p>
            </p:txBody>
          </p:sp>
          <p:sp>
            <p:nvSpPr>
              <p:cNvPr id="98" name="AutoShape 7"/>
              <p:cNvSpPr>
                <a:spLocks noChangeArrowheads="1"/>
              </p:cNvSpPr>
              <p:nvPr/>
            </p:nvSpPr>
            <p:spPr bwMode="auto">
              <a:xfrm>
                <a:off x="1882" y="2704"/>
                <a:ext cx="181" cy="181"/>
              </a:xfrm>
              <a:prstGeom prst="cube">
                <a:avLst>
                  <a:gd name="adj" fmla="val 25000"/>
                </a:avLst>
              </a:prstGeom>
              <a:grp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4400">
                  <a:solidFill>
                    <a:srgbClr val="002060"/>
                  </a:solidFill>
                </a:endParaRPr>
              </a:p>
            </p:txBody>
          </p:sp>
          <p:sp>
            <p:nvSpPr>
              <p:cNvPr id="99" name="AutoShape 7"/>
              <p:cNvSpPr>
                <a:spLocks noChangeArrowheads="1"/>
              </p:cNvSpPr>
              <p:nvPr/>
            </p:nvSpPr>
            <p:spPr bwMode="auto">
              <a:xfrm>
                <a:off x="2018" y="2704"/>
                <a:ext cx="181" cy="181"/>
              </a:xfrm>
              <a:prstGeom prst="cube">
                <a:avLst>
                  <a:gd name="adj" fmla="val 25000"/>
                </a:avLst>
              </a:prstGeom>
              <a:grp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4400">
                  <a:solidFill>
                    <a:srgbClr val="002060"/>
                  </a:solidFill>
                </a:endParaRPr>
              </a:p>
            </p:txBody>
          </p:sp>
          <p:sp>
            <p:nvSpPr>
              <p:cNvPr id="100" name="AutoShape 7"/>
              <p:cNvSpPr>
                <a:spLocks noChangeArrowheads="1"/>
              </p:cNvSpPr>
              <p:nvPr/>
            </p:nvSpPr>
            <p:spPr bwMode="auto">
              <a:xfrm>
                <a:off x="2154" y="2704"/>
                <a:ext cx="181" cy="181"/>
              </a:xfrm>
              <a:prstGeom prst="cube">
                <a:avLst>
                  <a:gd name="adj" fmla="val 25000"/>
                </a:avLst>
              </a:prstGeom>
              <a:grp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4400">
                  <a:solidFill>
                    <a:srgbClr val="002060"/>
                  </a:solidFill>
                </a:endParaRPr>
              </a:p>
            </p:txBody>
          </p:sp>
          <p:sp>
            <p:nvSpPr>
              <p:cNvPr id="101" name="AutoShape 7"/>
              <p:cNvSpPr>
                <a:spLocks noChangeArrowheads="1"/>
              </p:cNvSpPr>
              <p:nvPr/>
            </p:nvSpPr>
            <p:spPr bwMode="auto">
              <a:xfrm>
                <a:off x="2290" y="2704"/>
                <a:ext cx="181" cy="181"/>
              </a:xfrm>
              <a:prstGeom prst="cube">
                <a:avLst>
                  <a:gd name="adj" fmla="val 25000"/>
                </a:avLst>
              </a:prstGeom>
              <a:grp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4400">
                  <a:solidFill>
                    <a:srgbClr val="002060"/>
                  </a:solidFill>
                </a:endParaRPr>
              </a:p>
            </p:txBody>
          </p:sp>
          <p:sp>
            <p:nvSpPr>
              <p:cNvPr id="102" name="AutoShape 7"/>
              <p:cNvSpPr>
                <a:spLocks noChangeArrowheads="1"/>
              </p:cNvSpPr>
              <p:nvPr/>
            </p:nvSpPr>
            <p:spPr bwMode="auto">
              <a:xfrm>
                <a:off x="2426" y="2704"/>
                <a:ext cx="181" cy="181"/>
              </a:xfrm>
              <a:prstGeom prst="cube">
                <a:avLst>
                  <a:gd name="adj" fmla="val 25000"/>
                </a:avLst>
              </a:prstGeom>
              <a:grp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4400">
                  <a:solidFill>
                    <a:srgbClr val="002060"/>
                  </a:solidFill>
                </a:endParaRPr>
              </a:p>
            </p:txBody>
          </p:sp>
          <p:sp>
            <p:nvSpPr>
              <p:cNvPr id="103" name="AutoShape 7"/>
              <p:cNvSpPr>
                <a:spLocks noChangeArrowheads="1"/>
              </p:cNvSpPr>
              <p:nvPr/>
            </p:nvSpPr>
            <p:spPr bwMode="auto">
              <a:xfrm>
                <a:off x="2563" y="2704"/>
                <a:ext cx="181" cy="181"/>
              </a:xfrm>
              <a:prstGeom prst="cube">
                <a:avLst>
                  <a:gd name="adj" fmla="val 25000"/>
                </a:avLst>
              </a:prstGeom>
              <a:grp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4400">
                  <a:solidFill>
                    <a:srgbClr val="002060"/>
                  </a:solidFill>
                </a:endParaRPr>
              </a:p>
            </p:txBody>
          </p:sp>
          <p:sp>
            <p:nvSpPr>
              <p:cNvPr id="104" name="AutoShape 7"/>
              <p:cNvSpPr>
                <a:spLocks noChangeArrowheads="1"/>
              </p:cNvSpPr>
              <p:nvPr/>
            </p:nvSpPr>
            <p:spPr bwMode="auto">
              <a:xfrm>
                <a:off x="2699" y="2704"/>
                <a:ext cx="181" cy="181"/>
              </a:xfrm>
              <a:prstGeom prst="cube">
                <a:avLst>
                  <a:gd name="adj" fmla="val 25000"/>
                </a:avLst>
              </a:prstGeom>
              <a:grp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4400">
                  <a:solidFill>
                    <a:srgbClr val="002060"/>
                  </a:solidFill>
                </a:endParaRPr>
              </a:p>
            </p:txBody>
          </p:sp>
        </p:grpSp>
        <p:grpSp>
          <p:nvGrpSpPr>
            <p:cNvPr id="29" name="Group 8663"/>
            <p:cNvGrpSpPr>
              <a:grpSpLocks/>
            </p:cNvGrpSpPr>
            <p:nvPr/>
          </p:nvGrpSpPr>
          <p:grpSpPr bwMode="auto">
            <a:xfrm>
              <a:off x="3066" y="2704"/>
              <a:ext cx="1406" cy="181"/>
              <a:chOff x="1474" y="2704"/>
              <a:chExt cx="1406" cy="181"/>
            </a:xfrm>
            <a:grpFill/>
          </p:grpSpPr>
          <p:sp>
            <p:nvSpPr>
              <p:cNvPr id="85" name="AutoShape 7"/>
              <p:cNvSpPr>
                <a:spLocks noChangeArrowheads="1"/>
              </p:cNvSpPr>
              <p:nvPr/>
            </p:nvSpPr>
            <p:spPr bwMode="auto">
              <a:xfrm>
                <a:off x="1474" y="2704"/>
                <a:ext cx="181" cy="181"/>
              </a:xfrm>
              <a:prstGeom prst="cube">
                <a:avLst>
                  <a:gd name="adj" fmla="val 25000"/>
                </a:avLst>
              </a:prstGeom>
              <a:grp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4400">
                  <a:solidFill>
                    <a:srgbClr val="002060"/>
                  </a:solidFill>
                </a:endParaRPr>
              </a:p>
            </p:txBody>
          </p:sp>
          <p:sp>
            <p:nvSpPr>
              <p:cNvPr id="86" name="AutoShape 7"/>
              <p:cNvSpPr>
                <a:spLocks noChangeArrowheads="1"/>
              </p:cNvSpPr>
              <p:nvPr/>
            </p:nvSpPr>
            <p:spPr bwMode="auto">
              <a:xfrm>
                <a:off x="1610" y="2704"/>
                <a:ext cx="181" cy="181"/>
              </a:xfrm>
              <a:prstGeom prst="cube">
                <a:avLst>
                  <a:gd name="adj" fmla="val 25000"/>
                </a:avLst>
              </a:prstGeom>
              <a:grp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4400">
                  <a:solidFill>
                    <a:srgbClr val="002060"/>
                  </a:solidFill>
                </a:endParaRPr>
              </a:p>
            </p:txBody>
          </p:sp>
          <p:sp>
            <p:nvSpPr>
              <p:cNvPr id="87" name="AutoShape 7"/>
              <p:cNvSpPr>
                <a:spLocks noChangeArrowheads="1"/>
              </p:cNvSpPr>
              <p:nvPr/>
            </p:nvSpPr>
            <p:spPr bwMode="auto">
              <a:xfrm>
                <a:off x="1746" y="2704"/>
                <a:ext cx="181" cy="181"/>
              </a:xfrm>
              <a:prstGeom prst="cube">
                <a:avLst>
                  <a:gd name="adj" fmla="val 25000"/>
                </a:avLst>
              </a:prstGeom>
              <a:grp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4400">
                  <a:solidFill>
                    <a:srgbClr val="002060"/>
                  </a:solidFill>
                </a:endParaRPr>
              </a:p>
            </p:txBody>
          </p:sp>
          <p:sp>
            <p:nvSpPr>
              <p:cNvPr id="88" name="AutoShape 7"/>
              <p:cNvSpPr>
                <a:spLocks noChangeArrowheads="1"/>
              </p:cNvSpPr>
              <p:nvPr/>
            </p:nvSpPr>
            <p:spPr bwMode="auto">
              <a:xfrm>
                <a:off x="1882" y="2704"/>
                <a:ext cx="181" cy="181"/>
              </a:xfrm>
              <a:prstGeom prst="cube">
                <a:avLst>
                  <a:gd name="adj" fmla="val 25000"/>
                </a:avLst>
              </a:prstGeom>
              <a:grp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4400">
                  <a:solidFill>
                    <a:srgbClr val="002060"/>
                  </a:solidFill>
                </a:endParaRPr>
              </a:p>
            </p:txBody>
          </p:sp>
          <p:sp>
            <p:nvSpPr>
              <p:cNvPr id="89" name="AutoShape 7"/>
              <p:cNvSpPr>
                <a:spLocks noChangeArrowheads="1"/>
              </p:cNvSpPr>
              <p:nvPr/>
            </p:nvSpPr>
            <p:spPr bwMode="auto">
              <a:xfrm>
                <a:off x="2018" y="2704"/>
                <a:ext cx="181" cy="181"/>
              </a:xfrm>
              <a:prstGeom prst="cube">
                <a:avLst>
                  <a:gd name="adj" fmla="val 25000"/>
                </a:avLst>
              </a:prstGeom>
              <a:grp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4400">
                  <a:solidFill>
                    <a:srgbClr val="002060"/>
                  </a:solidFill>
                </a:endParaRPr>
              </a:p>
            </p:txBody>
          </p:sp>
          <p:sp>
            <p:nvSpPr>
              <p:cNvPr id="90" name="AutoShape 7"/>
              <p:cNvSpPr>
                <a:spLocks noChangeArrowheads="1"/>
              </p:cNvSpPr>
              <p:nvPr/>
            </p:nvSpPr>
            <p:spPr bwMode="auto">
              <a:xfrm>
                <a:off x="2154" y="2704"/>
                <a:ext cx="181" cy="181"/>
              </a:xfrm>
              <a:prstGeom prst="cube">
                <a:avLst>
                  <a:gd name="adj" fmla="val 25000"/>
                </a:avLst>
              </a:prstGeom>
              <a:grp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4400">
                  <a:solidFill>
                    <a:srgbClr val="002060"/>
                  </a:solidFill>
                </a:endParaRPr>
              </a:p>
            </p:txBody>
          </p:sp>
          <p:sp>
            <p:nvSpPr>
              <p:cNvPr id="91" name="AutoShape 7"/>
              <p:cNvSpPr>
                <a:spLocks noChangeArrowheads="1"/>
              </p:cNvSpPr>
              <p:nvPr/>
            </p:nvSpPr>
            <p:spPr bwMode="auto">
              <a:xfrm>
                <a:off x="2290" y="2704"/>
                <a:ext cx="181" cy="181"/>
              </a:xfrm>
              <a:prstGeom prst="cube">
                <a:avLst>
                  <a:gd name="adj" fmla="val 25000"/>
                </a:avLst>
              </a:prstGeom>
              <a:grp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4400">
                  <a:solidFill>
                    <a:srgbClr val="002060"/>
                  </a:solidFill>
                </a:endParaRPr>
              </a:p>
            </p:txBody>
          </p:sp>
          <p:sp>
            <p:nvSpPr>
              <p:cNvPr id="92" name="AutoShape 7"/>
              <p:cNvSpPr>
                <a:spLocks noChangeArrowheads="1"/>
              </p:cNvSpPr>
              <p:nvPr/>
            </p:nvSpPr>
            <p:spPr bwMode="auto">
              <a:xfrm>
                <a:off x="2426" y="2704"/>
                <a:ext cx="181" cy="181"/>
              </a:xfrm>
              <a:prstGeom prst="cube">
                <a:avLst>
                  <a:gd name="adj" fmla="val 25000"/>
                </a:avLst>
              </a:prstGeom>
              <a:grp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4400">
                  <a:solidFill>
                    <a:srgbClr val="002060"/>
                  </a:solidFill>
                </a:endParaRPr>
              </a:p>
            </p:txBody>
          </p:sp>
          <p:sp>
            <p:nvSpPr>
              <p:cNvPr id="93" name="AutoShape 7"/>
              <p:cNvSpPr>
                <a:spLocks noChangeArrowheads="1"/>
              </p:cNvSpPr>
              <p:nvPr/>
            </p:nvSpPr>
            <p:spPr bwMode="auto">
              <a:xfrm>
                <a:off x="2563" y="2704"/>
                <a:ext cx="181" cy="181"/>
              </a:xfrm>
              <a:prstGeom prst="cube">
                <a:avLst>
                  <a:gd name="adj" fmla="val 25000"/>
                </a:avLst>
              </a:prstGeom>
              <a:grp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4400">
                  <a:solidFill>
                    <a:srgbClr val="002060"/>
                  </a:solidFill>
                </a:endParaRPr>
              </a:p>
            </p:txBody>
          </p:sp>
          <p:sp>
            <p:nvSpPr>
              <p:cNvPr id="94" name="AutoShape 7"/>
              <p:cNvSpPr>
                <a:spLocks noChangeArrowheads="1"/>
              </p:cNvSpPr>
              <p:nvPr/>
            </p:nvSpPr>
            <p:spPr bwMode="auto">
              <a:xfrm>
                <a:off x="2699" y="2704"/>
                <a:ext cx="181" cy="181"/>
              </a:xfrm>
              <a:prstGeom prst="cube">
                <a:avLst>
                  <a:gd name="adj" fmla="val 25000"/>
                </a:avLst>
              </a:prstGeom>
              <a:grp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4400">
                  <a:solidFill>
                    <a:srgbClr val="002060"/>
                  </a:solidFill>
                </a:endParaRPr>
              </a:p>
            </p:txBody>
          </p:sp>
        </p:grpSp>
        <p:grpSp>
          <p:nvGrpSpPr>
            <p:cNvPr id="30" name="Group 8674"/>
            <p:cNvGrpSpPr>
              <a:grpSpLocks/>
            </p:cNvGrpSpPr>
            <p:nvPr/>
          </p:nvGrpSpPr>
          <p:grpSpPr bwMode="auto">
            <a:xfrm>
              <a:off x="3026" y="2750"/>
              <a:ext cx="1406" cy="181"/>
              <a:chOff x="1474" y="2704"/>
              <a:chExt cx="1406" cy="181"/>
            </a:xfrm>
            <a:grpFill/>
          </p:grpSpPr>
          <p:sp>
            <p:nvSpPr>
              <p:cNvPr id="75" name="AutoShape 7"/>
              <p:cNvSpPr>
                <a:spLocks noChangeArrowheads="1"/>
              </p:cNvSpPr>
              <p:nvPr/>
            </p:nvSpPr>
            <p:spPr bwMode="auto">
              <a:xfrm>
                <a:off x="1474" y="2704"/>
                <a:ext cx="181" cy="181"/>
              </a:xfrm>
              <a:prstGeom prst="cube">
                <a:avLst>
                  <a:gd name="adj" fmla="val 25000"/>
                </a:avLst>
              </a:prstGeom>
              <a:grp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4400">
                  <a:solidFill>
                    <a:srgbClr val="002060"/>
                  </a:solidFill>
                </a:endParaRPr>
              </a:p>
            </p:txBody>
          </p:sp>
          <p:sp>
            <p:nvSpPr>
              <p:cNvPr id="76" name="AutoShape 7"/>
              <p:cNvSpPr>
                <a:spLocks noChangeArrowheads="1"/>
              </p:cNvSpPr>
              <p:nvPr/>
            </p:nvSpPr>
            <p:spPr bwMode="auto">
              <a:xfrm>
                <a:off x="1610" y="2704"/>
                <a:ext cx="181" cy="181"/>
              </a:xfrm>
              <a:prstGeom prst="cube">
                <a:avLst>
                  <a:gd name="adj" fmla="val 25000"/>
                </a:avLst>
              </a:prstGeom>
              <a:grp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4400">
                  <a:solidFill>
                    <a:srgbClr val="002060"/>
                  </a:solidFill>
                </a:endParaRPr>
              </a:p>
            </p:txBody>
          </p:sp>
          <p:sp>
            <p:nvSpPr>
              <p:cNvPr id="77" name="AutoShape 7"/>
              <p:cNvSpPr>
                <a:spLocks noChangeArrowheads="1"/>
              </p:cNvSpPr>
              <p:nvPr/>
            </p:nvSpPr>
            <p:spPr bwMode="auto">
              <a:xfrm>
                <a:off x="1746" y="2704"/>
                <a:ext cx="181" cy="181"/>
              </a:xfrm>
              <a:prstGeom prst="cube">
                <a:avLst>
                  <a:gd name="adj" fmla="val 25000"/>
                </a:avLst>
              </a:prstGeom>
              <a:grp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4400">
                  <a:solidFill>
                    <a:srgbClr val="002060"/>
                  </a:solidFill>
                </a:endParaRPr>
              </a:p>
            </p:txBody>
          </p:sp>
          <p:sp>
            <p:nvSpPr>
              <p:cNvPr id="78" name="AutoShape 7"/>
              <p:cNvSpPr>
                <a:spLocks noChangeArrowheads="1"/>
              </p:cNvSpPr>
              <p:nvPr/>
            </p:nvSpPr>
            <p:spPr bwMode="auto">
              <a:xfrm>
                <a:off x="1882" y="2704"/>
                <a:ext cx="181" cy="181"/>
              </a:xfrm>
              <a:prstGeom prst="cube">
                <a:avLst>
                  <a:gd name="adj" fmla="val 25000"/>
                </a:avLst>
              </a:prstGeom>
              <a:grp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4400">
                  <a:solidFill>
                    <a:srgbClr val="002060"/>
                  </a:solidFill>
                </a:endParaRPr>
              </a:p>
            </p:txBody>
          </p:sp>
          <p:sp>
            <p:nvSpPr>
              <p:cNvPr id="79" name="AutoShape 7"/>
              <p:cNvSpPr>
                <a:spLocks noChangeArrowheads="1"/>
              </p:cNvSpPr>
              <p:nvPr/>
            </p:nvSpPr>
            <p:spPr bwMode="auto">
              <a:xfrm>
                <a:off x="2018" y="2704"/>
                <a:ext cx="181" cy="181"/>
              </a:xfrm>
              <a:prstGeom prst="cube">
                <a:avLst>
                  <a:gd name="adj" fmla="val 25000"/>
                </a:avLst>
              </a:prstGeom>
              <a:grp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4400">
                  <a:solidFill>
                    <a:srgbClr val="002060"/>
                  </a:solidFill>
                </a:endParaRPr>
              </a:p>
            </p:txBody>
          </p:sp>
          <p:sp>
            <p:nvSpPr>
              <p:cNvPr id="80" name="AutoShape 7"/>
              <p:cNvSpPr>
                <a:spLocks noChangeArrowheads="1"/>
              </p:cNvSpPr>
              <p:nvPr/>
            </p:nvSpPr>
            <p:spPr bwMode="auto">
              <a:xfrm>
                <a:off x="2154" y="2704"/>
                <a:ext cx="181" cy="181"/>
              </a:xfrm>
              <a:prstGeom prst="cube">
                <a:avLst>
                  <a:gd name="adj" fmla="val 25000"/>
                </a:avLst>
              </a:prstGeom>
              <a:grp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4400">
                  <a:solidFill>
                    <a:srgbClr val="002060"/>
                  </a:solidFill>
                </a:endParaRPr>
              </a:p>
            </p:txBody>
          </p:sp>
          <p:sp>
            <p:nvSpPr>
              <p:cNvPr id="81" name="AutoShape 7"/>
              <p:cNvSpPr>
                <a:spLocks noChangeArrowheads="1"/>
              </p:cNvSpPr>
              <p:nvPr/>
            </p:nvSpPr>
            <p:spPr bwMode="auto">
              <a:xfrm>
                <a:off x="2290" y="2704"/>
                <a:ext cx="181" cy="181"/>
              </a:xfrm>
              <a:prstGeom prst="cube">
                <a:avLst>
                  <a:gd name="adj" fmla="val 25000"/>
                </a:avLst>
              </a:prstGeom>
              <a:grp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4400">
                  <a:solidFill>
                    <a:srgbClr val="002060"/>
                  </a:solidFill>
                </a:endParaRPr>
              </a:p>
            </p:txBody>
          </p:sp>
          <p:sp>
            <p:nvSpPr>
              <p:cNvPr id="82" name="AutoShape 7"/>
              <p:cNvSpPr>
                <a:spLocks noChangeArrowheads="1"/>
              </p:cNvSpPr>
              <p:nvPr/>
            </p:nvSpPr>
            <p:spPr bwMode="auto">
              <a:xfrm>
                <a:off x="2426" y="2704"/>
                <a:ext cx="181" cy="181"/>
              </a:xfrm>
              <a:prstGeom prst="cube">
                <a:avLst>
                  <a:gd name="adj" fmla="val 25000"/>
                </a:avLst>
              </a:prstGeom>
              <a:grp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4400">
                  <a:solidFill>
                    <a:srgbClr val="002060"/>
                  </a:solidFill>
                </a:endParaRPr>
              </a:p>
            </p:txBody>
          </p:sp>
          <p:sp>
            <p:nvSpPr>
              <p:cNvPr id="83" name="AutoShape 7"/>
              <p:cNvSpPr>
                <a:spLocks noChangeArrowheads="1"/>
              </p:cNvSpPr>
              <p:nvPr/>
            </p:nvSpPr>
            <p:spPr bwMode="auto">
              <a:xfrm>
                <a:off x="2563" y="2704"/>
                <a:ext cx="181" cy="181"/>
              </a:xfrm>
              <a:prstGeom prst="cube">
                <a:avLst>
                  <a:gd name="adj" fmla="val 25000"/>
                </a:avLst>
              </a:prstGeom>
              <a:grp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4400">
                  <a:solidFill>
                    <a:srgbClr val="002060"/>
                  </a:solidFill>
                </a:endParaRPr>
              </a:p>
            </p:txBody>
          </p:sp>
          <p:sp>
            <p:nvSpPr>
              <p:cNvPr id="84" name="AutoShape 7"/>
              <p:cNvSpPr>
                <a:spLocks noChangeArrowheads="1"/>
              </p:cNvSpPr>
              <p:nvPr/>
            </p:nvSpPr>
            <p:spPr bwMode="auto">
              <a:xfrm>
                <a:off x="2699" y="2704"/>
                <a:ext cx="181" cy="181"/>
              </a:xfrm>
              <a:prstGeom prst="cube">
                <a:avLst>
                  <a:gd name="adj" fmla="val 25000"/>
                </a:avLst>
              </a:prstGeom>
              <a:grp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4400">
                  <a:solidFill>
                    <a:srgbClr val="002060"/>
                  </a:solidFill>
                </a:endParaRPr>
              </a:p>
            </p:txBody>
          </p:sp>
        </p:grpSp>
        <p:grpSp>
          <p:nvGrpSpPr>
            <p:cNvPr id="31" name="Group 8685"/>
            <p:cNvGrpSpPr>
              <a:grpSpLocks/>
            </p:cNvGrpSpPr>
            <p:nvPr/>
          </p:nvGrpSpPr>
          <p:grpSpPr bwMode="auto">
            <a:xfrm>
              <a:off x="2975" y="2795"/>
              <a:ext cx="1406" cy="181"/>
              <a:chOff x="1474" y="2704"/>
              <a:chExt cx="1406" cy="181"/>
            </a:xfrm>
            <a:grpFill/>
          </p:grpSpPr>
          <p:sp>
            <p:nvSpPr>
              <p:cNvPr id="65" name="AutoShape 7"/>
              <p:cNvSpPr>
                <a:spLocks noChangeArrowheads="1"/>
              </p:cNvSpPr>
              <p:nvPr/>
            </p:nvSpPr>
            <p:spPr bwMode="auto">
              <a:xfrm>
                <a:off x="1474" y="2704"/>
                <a:ext cx="181" cy="181"/>
              </a:xfrm>
              <a:prstGeom prst="cube">
                <a:avLst>
                  <a:gd name="adj" fmla="val 25000"/>
                </a:avLst>
              </a:prstGeom>
              <a:grp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4400">
                  <a:solidFill>
                    <a:srgbClr val="002060"/>
                  </a:solidFill>
                </a:endParaRPr>
              </a:p>
            </p:txBody>
          </p:sp>
          <p:sp>
            <p:nvSpPr>
              <p:cNvPr id="66" name="AutoShape 7"/>
              <p:cNvSpPr>
                <a:spLocks noChangeArrowheads="1"/>
              </p:cNvSpPr>
              <p:nvPr/>
            </p:nvSpPr>
            <p:spPr bwMode="auto">
              <a:xfrm>
                <a:off x="1610" y="2704"/>
                <a:ext cx="181" cy="181"/>
              </a:xfrm>
              <a:prstGeom prst="cube">
                <a:avLst>
                  <a:gd name="adj" fmla="val 25000"/>
                </a:avLst>
              </a:prstGeom>
              <a:grp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4400">
                  <a:solidFill>
                    <a:srgbClr val="002060"/>
                  </a:solidFill>
                </a:endParaRPr>
              </a:p>
            </p:txBody>
          </p:sp>
          <p:sp>
            <p:nvSpPr>
              <p:cNvPr id="67" name="AutoShape 7"/>
              <p:cNvSpPr>
                <a:spLocks noChangeArrowheads="1"/>
              </p:cNvSpPr>
              <p:nvPr/>
            </p:nvSpPr>
            <p:spPr bwMode="auto">
              <a:xfrm>
                <a:off x="1746" y="2704"/>
                <a:ext cx="181" cy="181"/>
              </a:xfrm>
              <a:prstGeom prst="cube">
                <a:avLst>
                  <a:gd name="adj" fmla="val 25000"/>
                </a:avLst>
              </a:prstGeom>
              <a:grp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4400">
                  <a:solidFill>
                    <a:srgbClr val="002060"/>
                  </a:solidFill>
                </a:endParaRPr>
              </a:p>
            </p:txBody>
          </p:sp>
          <p:sp>
            <p:nvSpPr>
              <p:cNvPr id="68" name="AutoShape 7"/>
              <p:cNvSpPr>
                <a:spLocks noChangeArrowheads="1"/>
              </p:cNvSpPr>
              <p:nvPr/>
            </p:nvSpPr>
            <p:spPr bwMode="auto">
              <a:xfrm>
                <a:off x="1882" y="2704"/>
                <a:ext cx="181" cy="181"/>
              </a:xfrm>
              <a:prstGeom prst="cube">
                <a:avLst>
                  <a:gd name="adj" fmla="val 25000"/>
                </a:avLst>
              </a:prstGeom>
              <a:grp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4400">
                  <a:solidFill>
                    <a:srgbClr val="002060"/>
                  </a:solidFill>
                </a:endParaRPr>
              </a:p>
            </p:txBody>
          </p:sp>
          <p:sp>
            <p:nvSpPr>
              <p:cNvPr id="69" name="AutoShape 7"/>
              <p:cNvSpPr>
                <a:spLocks noChangeArrowheads="1"/>
              </p:cNvSpPr>
              <p:nvPr/>
            </p:nvSpPr>
            <p:spPr bwMode="auto">
              <a:xfrm>
                <a:off x="2018" y="2704"/>
                <a:ext cx="181" cy="181"/>
              </a:xfrm>
              <a:prstGeom prst="cube">
                <a:avLst>
                  <a:gd name="adj" fmla="val 25000"/>
                </a:avLst>
              </a:prstGeom>
              <a:grp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4400">
                  <a:solidFill>
                    <a:srgbClr val="002060"/>
                  </a:solidFill>
                </a:endParaRPr>
              </a:p>
            </p:txBody>
          </p:sp>
          <p:sp>
            <p:nvSpPr>
              <p:cNvPr id="70" name="AutoShape 7"/>
              <p:cNvSpPr>
                <a:spLocks noChangeArrowheads="1"/>
              </p:cNvSpPr>
              <p:nvPr/>
            </p:nvSpPr>
            <p:spPr bwMode="auto">
              <a:xfrm>
                <a:off x="2154" y="2704"/>
                <a:ext cx="181" cy="181"/>
              </a:xfrm>
              <a:prstGeom prst="cube">
                <a:avLst>
                  <a:gd name="adj" fmla="val 25000"/>
                </a:avLst>
              </a:prstGeom>
              <a:grp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4400">
                  <a:solidFill>
                    <a:srgbClr val="002060"/>
                  </a:solidFill>
                </a:endParaRPr>
              </a:p>
            </p:txBody>
          </p:sp>
          <p:sp>
            <p:nvSpPr>
              <p:cNvPr id="71" name="AutoShape 7"/>
              <p:cNvSpPr>
                <a:spLocks noChangeArrowheads="1"/>
              </p:cNvSpPr>
              <p:nvPr/>
            </p:nvSpPr>
            <p:spPr bwMode="auto">
              <a:xfrm>
                <a:off x="2290" y="2704"/>
                <a:ext cx="181" cy="181"/>
              </a:xfrm>
              <a:prstGeom prst="cube">
                <a:avLst>
                  <a:gd name="adj" fmla="val 25000"/>
                </a:avLst>
              </a:prstGeom>
              <a:grp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4400">
                  <a:solidFill>
                    <a:srgbClr val="002060"/>
                  </a:solidFill>
                </a:endParaRPr>
              </a:p>
            </p:txBody>
          </p:sp>
          <p:sp>
            <p:nvSpPr>
              <p:cNvPr id="72" name="AutoShape 7"/>
              <p:cNvSpPr>
                <a:spLocks noChangeArrowheads="1"/>
              </p:cNvSpPr>
              <p:nvPr/>
            </p:nvSpPr>
            <p:spPr bwMode="auto">
              <a:xfrm>
                <a:off x="2426" y="2704"/>
                <a:ext cx="181" cy="181"/>
              </a:xfrm>
              <a:prstGeom prst="cube">
                <a:avLst>
                  <a:gd name="adj" fmla="val 25000"/>
                </a:avLst>
              </a:prstGeom>
              <a:grp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4400">
                  <a:solidFill>
                    <a:srgbClr val="002060"/>
                  </a:solidFill>
                </a:endParaRPr>
              </a:p>
            </p:txBody>
          </p:sp>
          <p:sp>
            <p:nvSpPr>
              <p:cNvPr id="73" name="AutoShape 7"/>
              <p:cNvSpPr>
                <a:spLocks noChangeArrowheads="1"/>
              </p:cNvSpPr>
              <p:nvPr/>
            </p:nvSpPr>
            <p:spPr bwMode="auto">
              <a:xfrm>
                <a:off x="2563" y="2704"/>
                <a:ext cx="181" cy="181"/>
              </a:xfrm>
              <a:prstGeom prst="cube">
                <a:avLst>
                  <a:gd name="adj" fmla="val 25000"/>
                </a:avLst>
              </a:prstGeom>
              <a:grp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4400">
                  <a:solidFill>
                    <a:srgbClr val="002060"/>
                  </a:solidFill>
                </a:endParaRPr>
              </a:p>
            </p:txBody>
          </p:sp>
          <p:sp>
            <p:nvSpPr>
              <p:cNvPr id="74" name="AutoShape 7"/>
              <p:cNvSpPr>
                <a:spLocks noChangeArrowheads="1"/>
              </p:cNvSpPr>
              <p:nvPr/>
            </p:nvSpPr>
            <p:spPr bwMode="auto">
              <a:xfrm>
                <a:off x="2699" y="2704"/>
                <a:ext cx="181" cy="181"/>
              </a:xfrm>
              <a:prstGeom prst="cube">
                <a:avLst>
                  <a:gd name="adj" fmla="val 25000"/>
                </a:avLst>
              </a:prstGeom>
              <a:grp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4400">
                  <a:solidFill>
                    <a:srgbClr val="002060"/>
                  </a:solidFill>
                </a:endParaRPr>
              </a:p>
            </p:txBody>
          </p:sp>
        </p:grpSp>
        <p:grpSp>
          <p:nvGrpSpPr>
            <p:cNvPr id="32" name="Group 8696"/>
            <p:cNvGrpSpPr>
              <a:grpSpLocks/>
            </p:cNvGrpSpPr>
            <p:nvPr/>
          </p:nvGrpSpPr>
          <p:grpSpPr bwMode="auto">
            <a:xfrm>
              <a:off x="2925" y="2840"/>
              <a:ext cx="1406" cy="181"/>
              <a:chOff x="1474" y="2704"/>
              <a:chExt cx="1406" cy="181"/>
            </a:xfrm>
            <a:grpFill/>
          </p:grpSpPr>
          <p:sp>
            <p:nvSpPr>
              <p:cNvPr id="55" name="AutoShape 7"/>
              <p:cNvSpPr>
                <a:spLocks noChangeArrowheads="1"/>
              </p:cNvSpPr>
              <p:nvPr/>
            </p:nvSpPr>
            <p:spPr bwMode="auto">
              <a:xfrm>
                <a:off x="1474" y="2704"/>
                <a:ext cx="181" cy="181"/>
              </a:xfrm>
              <a:prstGeom prst="cube">
                <a:avLst>
                  <a:gd name="adj" fmla="val 25000"/>
                </a:avLst>
              </a:prstGeom>
              <a:grp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4400">
                  <a:solidFill>
                    <a:srgbClr val="002060"/>
                  </a:solidFill>
                </a:endParaRPr>
              </a:p>
            </p:txBody>
          </p:sp>
          <p:sp>
            <p:nvSpPr>
              <p:cNvPr id="56" name="AutoShape 7"/>
              <p:cNvSpPr>
                <a:spLocks noChangeArrowheads="1"/>
              </p:cNvSpPr>
              <p:nvPr/>
            </p:nvSpPr>
            <p:spPr bwMode="auto">
              <a:xfrm>
                <a:off x="1610" y="2704"/>
                <a:ext cx="181" cy="181"/>
              </a:xfrm>
              <a:prstGeom prst="cube">
                <a:avLst>
                  <a:gd name="adj" fmla="val 25000"/>
                </a:avLst>
              </a:prstGeom>
              <a:grp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4400">
                  <a:solidFill>
                    <a:srgbClr val="002060"/>
                  </a:solidFill>
                </a:endParaRPr>
              </a:p>
            </p:txBody>
          </p:sp>
          <p:sp>
            <p:nvSpPr>
              <p:cNvPr id="57" name="AutoShape 7"/>
              <p:cNvSpPr>
                <a:spLocks noChangeArrowheads="1"/>
              </p:cNvSpPr>
              <p:nvPr/>
            </p:nvSpPr>
            <p:spPr bwMode="auto">
              <a:xfrm>
                <a:off x="1746" y="2704"/>
                <a:ext cx="181" cy="181"/>
              </a:xfrm>
              <a:prstGeom prst="cube">
                <a:avLst>
                  <a:gd name="adj" fmla="val 25000"/>
                </a:avLst>
              </a:prstGeom>
              <a:grp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4400">
                  <a:solidFill>
                    <a:srgbClr val="002060"/>
                  </a:solidFill>
                </a:endParaRPr>
              </a:p>
            </p:txBody>
          </p:sp>
          <p:sp>
            <p:nvSpPr>
              <p:cNvPr id="58" name="AutoShape 7"/>
              <p:cNvSpPr>
                <a:spLocks noChangeArrowheads="1"/>
              </p:cNvSpPr>
              <p:nvPr/>
            </p:nvSpPr>
            <p:spPr bwMode="auto">
              <a:xfrm>
                <a:off x="1882" y="2704"/>
                <a:ext cx="181" cy="181"/>
              </a:xfrm>
              <a:prstGeom prst="cube">
                <a:avLst>
                  <a:gd name="adj" fmla="val 25000"/>
                </a:avLst>
              </a:prstGeom>
              <a:grp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4400">
                  <a:solidFill>
                    <a:srgbClr val="002060"/>
                  </a:solidFill>
                </a:endParaRPr>
              </a:p>
            </p:txBody>
          </p:sp>
          <p:sp>
            <p:nvSpPr>
              <p:cNvPr id="59" name="AutoShape 7"/>
              <p:cNvSpPr>
                <a:spLocks noChangeArrowheads="1"/>
              </p:cNvSpPr>
              <p:nvPr/>
            </p:nvSpPr>
            <p:spPr bwMode="auto">
              <a:xfrm>
                <a:off x="2018" y="2704"/>
                <a:ext cx="181" cy="181"/>
              </a:xfrm>
              <a:prstGeom prst="cube">
                <a:avLst>
                  <a:gd name="adj" fmla="val 25000"/>
                </a:avLst>
              </a:prstGeom>
              <a:grp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4400">
                  <a:solidFill>
                    <a:srgbClr val="002060"/>
                  </a:solidFill>
                </a:endParaRPr>
              </a:p>
            </p:txBody>
          </p:sp>
          <p:sp>
            <p:nvSpPr>
              <p:cNvPr id="60" name="AutoShape 7"/>
              <p:cNvSpPr>
                <a:spLocks noChangeArrowheads="1"/>
              </p:cNvSpPr>
              <p:nvPr/>
            </p:nvSpPr>
            <p:spPr bwMode="auto">
              <a:xfrm>
                <a:off x="2154" y="2704"/>
                <a:ext cx="181" cy="181"/>
              </a:xfrm>
              <a:prstGeom prst="cube">
                <a:avLst>
                  <a:gd name="adj" fmla="val 25000"/>
                </a:avLst>
              </a:prstGeom>
              <a:grp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4400">
                  <a:solidFill>
                    <a:srgbClr val="002060"/>
                  </a:solidFill>
                </a:endParaRPr>
              </a:p>
            </p:txBody>
          </p:sp>
          <p:sp>
            <p:nvSpPr>
              <p:cNvPr id="61" name="AutoShape 7"/>
              <p:cNvSpPr>
                <a:spLocks noChangeArrowheads="1"/>
              </p:cNvSpPr>
              <p:nvPr/>
            </p:nvSpPr>
            <p:spPr bwMode="auto">
              <a:xfrm>
                <a:off x="2290" y="2704"/>
                <a:ext cx="181" cy="181"/>
              </a:xfrm>
              <a:prstGeom prst="cube">
                <a:avLst>
                  <a:gd name="adj" fmla="val 25000"/>
                </a:avLst>
              </a:prstGeom>
              <a:grp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4400">
                  <a:solidFill>
                    <a:srgbClr val="002060"/>
                  </a:solidFill>
                </a:endParaRPr>
              </a:p>
            </p:txBody>
          </p:sp>
          <p:sp>
            <p:nvSpPr>
              <p:cNvPr id="62" name="AutoShape 7"/>
              <p:cNvSpPr>
                <a:spLocks noChangeArrowheads="1"/>
              </p:cNvSpPr>
              <p:nvPr/>
            </p:nvSpPr>
            <p:spPr bwMode="auto">
              <a:xfrm>
                <a:off x="2426" y="2704"/>
                <a:ext cx="181" cy="181"/>
              </a:xfrm>
              <a:prstGeom prst="cube">
                <a:avLst>
                  <a:gd name="adj" fmla="val 25000"/>
                </a:avLst>
              </a:prstGeom>
              <a:grp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4400">
                  <a:solidFill>
                    <a:srgbClr val="002060"/>
                  </a:solidFill>
                </a:endParaRPr>
              </a:p>
            </p:txBody>
          </p:sp>
          <p:sp>
            <p:nvSpPr>
              <p:cNvPr id="63" name="AutoShape 7"/>
              <p:cNvSpPr>
                <a:spLocks noChangeArrowheads="1"/>
              </p:cNvSpPr>
              <p:nvPr/>
            </p:nvSpPr>
            <p:spPr bwMode="auto">
              <a:xfrm>
                <a:off x="2563" y="2704"/>
                <a:ext cx="181" cy="181"/>
              </a:xfrm>
              <a:prstGeom prst="cube">
                <a:avLst>
                  <a:gd name="adj" fmla="val 25000"/>
                </a:avLst>
              </a:prstGeom>
              <a:grp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4400">
                  <a:solidFill>
                    <a:srgbClr val="002060"/>
                  </a:solidFill>
                </a:endParaRPr>
              </a:p>
            </p:txBody>
          </p:sp>
          <p:sp>
            <p:nvSpPr>
              <p:cNvPr id="64" name="AutoShape 7"/>
              <p:cNvSpPr>
                <a:spLocks noChangeArrowheads="1"/>
              </p:cNvSpPr>
              <p:nvPr/>
            </p:nvSpPr>
            <p:spPr bwMode="auto">
              <a:xfrm>
                <a:off x="2699" y="2704"/>
                <a:ext cx="181" cy="181"/>
              </a:xfrm>
              <a:prstGeom prst="cube">
                <a:avLst>
                  <a:gd name="adj" fmla="val 25000"/>
                </a:avLst>
              </a:prstGeom>
              <a:grp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4400">
                  <a:solidFill>
                    <a:srgbClr val="002060"/>
                  </a:solidFill>
                </a:endParaRPr>
              </a:p>
            </p:txBody>
          </p:sp>
        </p:grpSp>
        <p:grpSp>
          <p:nvGrpSpPr>
            <p:cNvPr id="33" name="Group 8707"/>
            <p:cNvGrpSpPr>
              <a:grpSpLocks/>
            </p:cNvGrpSpPr>
            <p:nvPr/>
          </p:nvGrpSpPr>
          <p:grpSpPr bwMode="auto">
            <a:xfrm>
              <a:off x="2880" y="2886"/>
              <a:ext cx="1406" cy="181"/>
              <a:chOff x="1474" y="2704"/>
              <a:chExt cx="1406" cy="181"/>
            </a:xfrm>
            <a:grpFill/>
          </p:grpSpPr>
          <p:sp>
            <p:nvSpPr>
              <p:cNvPr id="45" name="AutoShape 7"/>
              <p:cNvSpPr>
                <a:spLocks noChangeArrowheads="1"/>
              </p:cNvSpPr>
              <p:nvPr/>
            </p:nvSpPr>
            <p:spPr bwMode="auto">
              <a:xfrm>
                <a:off x="1474" y="2704"/>
                <a:ext cx="181" cy="181"/>
              </a:xfrm>
              <a:prstGeom prst="cube">
                <a:avLst>
                  <a:gd name="adj" fmla="val 25000"/>
                </a:avLst>
              </a:prstGeom>
              <a:grp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4400">
                  <a:solidFill>
                    <a:srgbClr val="002060"/>
                  </a:solidFill>
                </a:endParaRPr>
              </a:p>
            </p:txBody>
          </p:sp>
          <p:sp>
            <p:nvSpPr>
              <p:cNvPr id="46" name="AutoShape 7"/>
              <p:cNvSpPr>
                <a:spLocks noChangeArrowheads="1"/>
              </p:cNvSpPr>
              <p:nvPr/>
            </p:nvSpPr>
            <p:spPr bwMode="auto">
              <a:xfrm>
                <a:off x="1610" y="2704"/>
                <a:ext cx="181" cy="181"/>
              </a:xfrm>
              <a:prstGeom prst="cube">
                <a:avLst>
                  <a:gd name="adj" fmla="val 25000"/>
                </a:avLst>
              </a:prstGeom>
              <a:grp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4400">
                  <a:solidFill>
                    <a:srgbClr val="002060"/>
                  </a:solidFill>
                </a:endParaRPr>
              </a:p>
            </p:txBody>
          </p:sp>
          <p:sp>
            <p:nvSpPr>
              <p:cNvPr id="47" name="AutoShape 7"/>
              <p:cNvSpPr>
                <a:spLocks noChangeArrowheads="1"/>
              </p:cNvSpPr>
              <p:nvPr/>
            </p:nvSpPr>
            <p:spPr bwMode="auto">
              <a:xfrm>
                <a:off x="1746" y="2704"/>
                <a:ext cx="181" cy="181"/>
              </a:xfrm>
              <a:prstGeom prst="cube">
                <a:avLst>
                  <a:gd name="adj" fmla="val 25000"/>
                </a:avLst>
              </a:prstGeom>
              <a:grp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4400">
                  <a:solidFill>
                    <a:srgbClr val="002060"/>
                  </a:solidFill>
                </a:endParaRPr>
              </a:p>
            </p:txBody>
          </p:sp>
          <p:sp>
            <p:nvSpPr>
              <p:cNvPr id="48" name="AutoShape 7"/>
              <p:cNvSpPr>
                <a:spLocks noChangeArrowheads="1"/>
              </p:cNvSpPr>
              <p:nvPr/>
            </p:nvSpPr>
            <p:spPr bwMode="auto">
              <a:xfrm>
                <a:off x="1882" y="2704"/>
                <a:ext cx="181" cy="181"/>
              </a:xfrm>
              <a:prstGeom prst="cube">
                <a:avLst>
                  <a:gd name="adj" fmla="val 25000"/>
                </a:avLst>
              </a:prstGeom>
              <a:grp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4400">
                  <a:solidFill>
                    <a:srgbClr val="002060"/>
                  </a:solidFill>
                </a:endParaRPr>
              </a:p>
            </p:txBody>
          </p:sp>
          <p:sp>
            <p:nvSpPr>
              <p:cNvPr id="49" name="AutoShape 7"/>
              <p:cNvSpPr>
                <a:spLocks noChangeArrowheads="1"/>
              </p:cNvSpPr>
              <p:nvPr/>
            </p:nvSpPr>
            <p:spPr bwMode="auto">
              <a:xfrm>
                <a:off x="2018" y="2704"/>
                <a:ext cx="181" cy="181"/>
              </a:xfrm>
              <a:prstGeom prst="cube">
                <a:avLst>
                  <a:gd name="adj" fmla="val 25000"/>
                </a:avLst>
              </a:prstGeom>
              <a:grp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4400">
                  <a:solidFill>
                    <a:srgbClr val="002060"/>
                  </a:solidFill>
                </a:endParaRPr>
              </a:p>
            </p:txBody>
          </p:sp>
          <p:sp>
            <p:nvSpPr>
              <p:cNvPr id="50" name="AutoShape 7"/>
              <p:cNvSpPr>
                <a:spLocks noChangeArrowheads="1"/>
              </p:cNvSpPr>
              <p:nvPr/>
            </p:nvSpPr>
            <p:spPr bwMode="auto">
              <a:xfrm>
                <a:off x="2154" y="2704"/>
                <a:ext cx="181" cy="181"/>
              </a:xfrm>
              <a:prstGeom prst="cube">
                <a:avLst>
                  <a:gd name="adj" fmla="val 25000"/>
                </a:avLst>
              </a:prstGeom>
              <a:grp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4400">
                  <a:solidFill>
                    <a:srgbClr val="002060"/>
                  </a:solidFill>
                </a:endParaRPr>
              </a:p>
            </p:txBody>
          </p:sp>
          <p:sp>
            <p:nvSpPr>
              <p:cNvPr id="51" name="AutoShape 7"/>
              <p:cNvSpPr>
                <a:spLocks noChangeArrowheads="1"/>
              </p:cNvSpPr>
              <p:nvPr/>
            </p:nvSpPr>
            <p:spPr bwMode="auto">
              <a:xfrm>
                <a:off x="2290" y="2704"/>
                <a:ext cx="181" cy="181"/>
              </a:xfrm>
              <a:prstGeom prst="cube">
                <a:avLst>
                  <a:gd name="adj" fmla="val 25000"/>
                </a:avLst>
              </a:prstGeom>
              <a:grp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4400">
                  <a:solidFill>
                    <a:srgbClr val="002060"/>
                  </a:solidFill>
                </a:endParaRPr>
              </a:p>
            </p:txBody>
          </p:sp>
          <p:sp>
            <p:nvSpPr>
              <p:cNvPr id="52" name="AutoShape 7"/>
              <p:cNvSpPr>
                <a:spLocks noChangeArrowheads="1"/>
              </p:cNvSpPr>
              <p:nvPr/>
            </p:nvSpPr>
            <p:spPr bwMode="auto">
              <a:xfrm>
                <a:off x="2426" y="2704"/>
                <a:ext cx="181" cy="181"/>
              </a:xfrm>
              <a:prstGeom prst="cube">
                <a:avLst>
                  <a:gd name="adj" fmla="val 25000"/>
                </a:avLst>
              </a:prstGeom>
              <a:grp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4400">
                  <a:solidFill>
                    <a:srgbClr val="002060"/>
                  </a:solidFill>
                </a:endParaRPr>
              </a:p>
            </p:txBody>
          </p:sp>
          <p:sp>
            <p:nvSpPr>
              <p:cNvPr id="53" name="AutoShape 7"/>
              <p:cNvSpPr>
                <a:spLocks noChangeArrowheads="1"/>
              </p:cNvSpPr>
              <p:nvPr/>
            </p:nvSpPr>
            <p:spPr bwMode="auto">
              <a:xfrm>
                <a:off x="2563" y="2704"/>
                <a:ext cx="181" cy="181"/>
              </a:xfrm>
              <a:prstGeom prst="cube">
                <a:avLst>
                  <a:gd name="adj" fmla="val 25000"/>
                </a:avLst>
              </a:prstGeom>
              <a:grp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4400">
                  <a:solidFill>
                    <a:srgbClr val="002060"/>
                  </a:solidFill>
                </a:endParaRPr>
              </a:p>
            </p:txBody>
          </p:sp>
          <p:sp>
            <p:nvSpPr>
              <p:cNvPr id="54" name="AutoShape 7"/>
              <p:cNvSpPr>
                <a:spLocks noChangeArrowheads="1"/>
              </p:cNvSpPr>
              <p:nvPr/>
            </p:nvSpPr>
            <p:spPr bwMode="auto">
              <a:xfrm>
                <a:off x="2699" y="2704"/>
                <a:ext cx="181" cy="181"/>
              </a:xfrm>
              <a:prstGeom prst="cube">
                <a:avLst>
                  <a:gd name="adj" fmla="val 25000"/>
                </a:avLst>
              </a:prstGeom>
              <a:grp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4400">
                  <a:solidFill>
                    <a:srgbClr val="002060"/>
                  </a:solidFill>
                </a:endParaRPr>
              </a:p>
            </p:txBody>
          </p:sp>
        </p:grpSp>
        <p:grpSp>
          <p:nvGrpSpPr>
            <p:cNvPr id="34" name="Group 8718"/>
            <p:cNvGrpSpPr>
              <a:grpSpLocks/>
            </p:cNvGrpSpPr>
            <p:nvPr/>
          </p:nvGrpSpPr>
          <p:grpSpPr bwMode="auto">
            <a:xfrm>
              <a:off x="2835" y="2931"/>
              <a:ext cx="1406" cy="181"/>
              <a:chOff x="1474" y="2704"/>
              <a:chExt cx="1406" cy="181"/>
            </a:xfrm>
            <a:grpFill/>
          </p:grpSpPr>
          <p:sp>
            <p:nvSpPr>
              <p:cNvPr id="35" name="AutoShape 7"/>
              <p:cNvSpPr>
                <a:spLocks noChangeArrowheads="1"/>
              </p:cNvSpPr>
              <p:nvPr/>
            </p:nvSpPr>
            <p:spPr bwMode="auto">
              <a:xfrm>
                <a:off x="1474" y="2704"/>
                <a:ext cx="181" cy="181"/>
              </a:xfrm>
              <a:prstGeom prst="cube">
                <a:avLst>
                  <a:gd name="adj" fmla="val 25000"/>
                </a:avLst>
              </a:prstGeom>
              <a:grp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4400">
                  <a:solidFill>
                    <a:srgbClr val="002060"/>
                  </a:solidFill>
                </a:endParaRPr>
              </a:p>
            </p:txBody>
          </p:sp>
          <p:sp>
            <p:nvSpPr>
              <p:cNvPr id="36" name="AutoShape 7"/>
              <p:cNvSpPr>
                <a:spLocks noChangeArrowheads="1"/>
              </p:cNvSpPr>
              <p:nvPr/>
            </p:nvSpPr>
            <p:spPr bwMode="auto">
              <a:xfrm>
                <a:off x="1610" y="2704"/>
                <a:ext cx="181" cy="181"/>
              </a:xfrm>
              <a:prstGeom prst="cube">
                <a:avLst>
                  <a:gd name="adj" fmla="val 25000"/>
                </a:avLst>
              </a:prstGeom>
              <a:grp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4400">
                  <a:solidFill>
                    <a:srgbClr val="002060"/>
                  </a:solidFill>
                </a:endParaRPr>
              </a:p>
            </p:txBody>
          </p:sp>
          <p:sp>
            <p:nvSpPr>
              <p:cNvPr id="37" name="AutoShape 7"/>
              <p:cNvSpPr>
                <a:spLocks noChangeArrowheads="1"/>
              </p:cNvSpPr>
              <p:nvPr/>
            </p:nvSpPr>
            <p:spPr bwMode="auto">
              <a:xfrm>
                <a:off x="1746" y="2704"/>
                <a:ext cx="181" cy="181"/>
              </a:xfrm>
              <a:prstGeom prst="cube">
                <a:avLst>
                  <a:gd name="adj" fmla="val 25000"/>
                </a:avLst>
              </a:prstGeom>
              <a:grp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4400">
                  <a:solidFill>
                    <a:srgbClr val="002060"/>
                  </a:solidFill>
                </a:endParaRPr>
              </a:p>
            </p:txBody>
          </p:sp>
          <p:sp>
            <p:nvSpPr>
              <p:cNvPr id="38" name="AutoShape 7"/>
              <p:cNvSpPr>
                <a:spLocks noChangeArrowheads="1"/>
              </p:cNvSpPr>
              <p:nvPr/>
            </p:nvSpPr>
            <p:spPr bwMode="auto">
              <a:xfrm>
                <a:off x="1882" y="2704"/>
                <a:ext cx="181" cy="181"/>
              </a:xfrm>
              <a:prstGeom prst="cube">
                <a:avLst>
                  <a:gd name="adj" fmla="val 25000"/>
                </a:avLst>
              </a:prstGeom>
              <a:grp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4400">
                  <a:solidFill>
                    <a:srgbClr val="002060"/>
                  </a:solidFill>
                </a:endParaRPr>
              </a:p>
            </p:txBody>
          </p:sp>
          <p:sp>
            <p:nvSpPr>
              <p:cNvPr id="39" name="AutoShape 7"/>
              <p:cNvSpPr>
                <a:spLocks noChangeArrowheads="1"/>
              </p:cNvSpPr>
              <p:nvPr/>
            </p:nvSpPr>
            <p:spPr bwMode="auto">
              <a:xfrm>
                <a:off x="2018" y="2704"/>
                <a:ext cx="181" cy="181"/>
              </a:xfrm>
              <a:prstGeom prst="cube">
                <a:avLst>
                  <a:gd name="adj" fmla="val 25000"/>
                </a:avLst>
              </a:prstGeom>
              <a:grp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4400">
                  <a:solidFill>
                    <a:srgbClr val="002060"/>
                  </a:solidFill>
                </a:endParaRPr>
              </a:p>
            </p:txBody>
          </p:sp>
          <p:sp>
            <p:nvSpPr>
              <p:cNvPr id="40" name="AutoShape 7"/>
              <p:cNvSpPr>
                <a:spLocks noChangeArrowheads="1"/>
              </p:cNvSpPr>
              <p:nvPr/>
            </p:nvSpPr>
            <p:spPr bwMode="auto">
              <a:xfrm>
                <a:off x="2154" y="2704"/>
                <a:ext cx="181" cy="181"/>
              </a:xfrm>
              <a:prstGeom prst="cube">
                <a:avLst>
                  <a:gd name="adj" fmla="val 25000"/>
                </a:avLst>
              </a:prstGeom>
              <a:grp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4400">
                  <a:solidFill>
                    <a:srgbClr val="002060"/>
                  </a:solidFill>
                </a:endParaRPr>
              </a:p>
            </p:txBody>
          </p:sp>
          <p:sp>
            <p:nvSpPr>
              <p:cNvPr id="41" name="AutoShape 7"/>
              <p:cNvSpPr>
                <a:spLocks noChangeArrowheads="1"/>
              </p:cNvSpPr>
              <p:nvPr/>
            </p:nvSpPr>
            <p:spPr bwMode="auto">
              <a:xfrm>
                <a:off x="2290" y="2704"/>
                <a:ext cx="181" cy="181"/>
              </a:xfrm>
              <a:prstGeom prst="cube">
                <a:avLst>
                  <a:gd name="adj" fmla="val 25000"/>
                </a:avLst>
              </a:prstGeom>
              <a:grp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4400">
                  <a:solidFill>
                    <a:srgbClr val="002060"/>
                  </a:solidFill>
                </a:endParaRPr>
              </a:p>
            </p:txBody>
          </p:sp>
          <p:sp>
            <p:nvSpPr>
              <p:cNvPr id="42" name="AutoShape 7"/>
              <p:cNvSpPr>
                <a:spLocks noChangeArrowheads="1"/>
              </p:cNvSpPr>
              <p:nvPr/>
            </p:nvSpPr>
            <p:spPr bwMode="auto">
              <a:xfrm>
                <a:off x="2426" y="2704"/>
                <a:ext cx="181" cy="181"/>
              </a:xfrm>
              <a:prstGeom prst="cube">
                <a:avLst>
                  <a:gd name="adj" fmla="val 25000"/>
                </a:avLst>
              </a:prstGeom>
              <a:grp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4400">
                  <a:solidFill>
                    <a:srgbClr val="002060"/>
                  </a:solidFill>
                </a:endParaRPr>
              </a:p>
            </p:txBody>
          </p:sp>
          <p:sp>
            <p:nvSpPr>
              <p:cNvPr id="43" name="AutoShape 7"/>
              <p:cNvSpPr>
                <a:spLocks noChangeArrowheads="1"/>
              </p:cNvSpPr>
              <p:nvPr/>
            </p:nvSpPr>
            <p:spPr bwMode="auto">
              <a:xfrm>
                <a:off x="2563" y="2704"/>
                <a:ext cx="181" cy="181"/>
              </a:xfrm>
              <a:prstGeom prst="cube">
                <a:avLst>
                  <a:gd name="adj" fmla="val 25000"/>
                </a:avLst>
              </a:prstGeom>
              <a:grp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4400">
                  <a:solidFill>
                    <a:srgbClr val="002060"/>
                  </a:solidFill>
                </a:endParaRPr>
              </a:p>
            </p:txBody>
          </p:sp>
          <p:sp>
            <p:nvSpPr>
              <p:cNvPr id="44" name="AutoShape 7"/>
              <p:cNvSpPr>
                <a:spLocks noChangeArrowheads="1"/>
              </p:cNvSpPr>
              <p:nvPr/>
            </p:nvSpPr>
            <p:spPr bwMode="auto">
              <a:xfrm>
                <a:off x="2699" y="2704"/>
                <a:ext cx="181" cy="181"/>
              </a:xfrm>
              <a:prstGeom prst="cube">
                <a:avLst>
                  <a:gd name="adj" fmla="val 25000"/>
                </a:avLst>
              </a:prstGeom>
              <a:grp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4400">
                  <a:solidFill>
                    <a:srgbClr val="002060"/>
                  </a:solidFill>
                </a:endParaRPr>
              </a:p>
            </p:txBody>
          </p:sp>
        </p:grpSp>
      </p:grpSp>
      <p:sp>
        <p:nvSpPr>
          <p:cNvPr id="135" name="Rectangle 134"/>
          <p:cNvSpPr>
            <a:spLocks noChangeArrowheads="1"/>
          </p:cNvSpPr>
          <p:nvPr/>
        </p:nvSpPr>
        <p:spPr bwMode="auto">
          <a:xfrm>
            <a:off x="960834" y="4111726"/>
            <a:ext cx="2113063" cy="7694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2" tIns="45716" rIns="91432" bIns="45716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4400" b="1" dirty="0">
                <a:solidFill>
                  <a:srgbClr val="002060"/>
                </a:solidFill>
              </a:rPr>
              <a:t>1 đơn vị</a:t>
            </a:r>
          </a:p>
        </p:txBody>
      </p:sp>
      <p:sp>
        <p:nvSpPr>
          <p:cNvPr id="136" name="Rectangle 135"/>
          <p:cNvSpPr>
            <a:spLocks noChangeArrowheads="1"/>
          </p:cNvSpPr>
          <p:nvPr/>
        </p:nvSpPr>
        <p:spPr bwMode="auto">
          <a:xfrm>
            <a:off x="613900" y="4768939"/>
            <a:ext cx="2484318" cy="7694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2" tIns="45716" rIns="91432" bIns="45716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4400" b="1" dirty="0" err="1">
                <a:solidFill>
                  <a:srgbClr val="002060"/>
                </a:solidFill>
              </a:rPr>
              <a:t>Viết</a:t>
            </a:r>
            <a:r>
              <a:rPr lang="en-US" sz="4400" b="1" dirty="0">
                <a:solidFill>
                  <a:srgbClr val="002060"/>
                </a:solidFill>
              </a:rPr>
              <a:t> </a:t>
            </a:r>
            <a:r>
              <a:rPr lang="en-US" sz="4400" b="1" dirty="0" err="1">
                <a:solidFill>
                  <a:srgbClr val="002060"/>
                </a:solidFill>
              </a:rPr>
              <a:t>số</a:t>
            </a:r>
            <a:r>
              <a:rPr lang="en-US" sz="4400" b="1" dirty="0">
                <a:solidFill>
                  <a:srgbClr val="002060"/>
                </a:solidFill>
              </a:rPr>
              <a:t> : </a:t>
            </a:r>
            <a:r>
              <a:rPr lang="en-US" sz="4400" b="1" dirty="0">
                <a:solidFill>
                  <a:schemeClr val="accent6">
                    <a:lumMod val="75000"/>
                  </a:schemeClr>
                </a:solidFill>
              </a:rPr>
              <a:t>1</a:t>
            </a:r>
          </a:p>
        </p:txBody>
      </p:sp>
      <p:sp>
        <p:nvSpPr>
          <p:cNvPr id="137" name="Rectangle 136"/>
          <p:cNvSpPr>
            <a:spLocks noChangeArrowheads="1"/>
          </p:cNvSpPr>
          <p:nvPr/>
        </p:nvSpPr>
        <p:spPr bwMode="auto">
          <a:xfrm>
            <a:off x="4259338" y="4768939"/>
            <a:ext cx="2769653" cy="7694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2" tIns="45716" rIns="91432" bIns="45716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4400" b="1" dirty="0" err="1">
                <a:solidFill>
                  <a:srgbClr val="002060"/>
                </a:solidFill>
              </a:rPr>
              <a:t>Viết</a:t>
            </a:r>
            <a:r>
              <a:rPr lang="en-US" sz="4400" b="1" dirty="0">
                <a:solidFill>
                  <a:srgbClr val="002060"/>
                </a:solidFill>
              </a:rPr>
              <a:t> </a:t>
            </a:r>
            <a:r>
              <a:rPr lang="en-US" sz="4400" b="1" dirty="0" err="1">
                <a:solidFill>
                  <a:srgbClr val="002060"/>
                </a:solidFill>
              </a:rPr>
              <a:t>số</a:t>
            </a:r>
            <a:r>
              <a:rPr lang="en-US" sz="4400" b="1" dirty="0">
                <a:solidFill>
                  <a:srgbClr val="002060"/>
                </a:solidFill>
              </a:rPr>
              <a:t> : </a:t>
            </a:r>
            <a:r>
              <a:rPr lang="en-US" sz="4400" b="1" dirty="0">
                <a:solidFill>
                  <a:schemeClr val="accent6">
                    <a:lumMod val="75000"/>
                  </a:schemeClr>
                </a:solidFill>
              </a:rPr>
              <a:t>10</a:t>
            </a:r>
          </a:p>
        </p:txBody>
      </p:sp>
      <p:sp>
        <p:nvSpPr>
          <p:cNvPr id="138" name="Rectangle 137"/>
          <p:cNvSpPr>
            <a:spLocks noChangeArrowheads="1"/>
          </p:cNvSpPr>
          <p:nvPr/>
        </p:nvSpPr>
        <p:spPr bwMode="auto">
          <a:xfrm>
            <a:off x="7879819" y="4808147"/>
            <a:ext cx="3054987" cy="7694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2" tIns="45716" rIns="91432" bIns="45716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4400" b="1" dirty="0" err="1">
                <a:solidFill>
                  <a:srgbClr val="002060"/>
                </a:solidFill>
              </a:rPr>
              <a:t>Viết</a:t>
            </a:r>
            <a:r>
              <a:rPr lang="en-US" sz="4400" b="1" dirty="0">
                <a:solidFill>
                  <a:srgbClr val="002060"/>
                </a:solidFill>
              </a:rPr>
              <a:t> </a:t>
            </a:r>
            <a:r>
              <a:rPr lang="en-US" sz="4400" b="1" dirty="0" err="1">
                <a:solidFill>
                  <a:srgbClr val="002060"/>
                </a:solidFill>
              </a:rPr>
              <a:t>số</a:t>
            </a:r>
            <a:r>
              <a:rPr lang="en-US" sz="4400" b="1" dirty="0">
                <a:solidFill>
                  <a:srgbClr val="002060"/>
                </a:solidFill>
              </a:rPr>
              <a:t> : </a:t>
            </a:r>
            <a:r>
              <a:rPr lang="en-US" sz="4400" b="1" dirty="0">
                <a:solidFill>
                  <a:schemeClr val="accent6">
                    <a:lumMod val="75000"/>
                  </a:schemeClr>
                </a:solidFill>
              </a:rPr>
              <a:t>100</a:t>
            </a:r>
          </a:p>
        </p:txBody>
      </p:sp>
      <p:sp>
        <p:nvSpPr>
          <p:cNvPr id="145" name="Rectangle 144"/>
          <p:cNvSpPr/>
          <p:nvPr/>
        </p:nvSpPr>
        <p:spPr>
          <a:xfrm>
            <a:off x="-3903490" y="585655"/>
            <a:ext cx="1928315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</a:pPr>
            <a:r>
              <a:rPr lang="en-US" sz="4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SVN-Adam Gorry" panose="02040603050506020204" pitchFamily="18" charset="0"/>
                <a:ea typeface="Kids" pitchFamily="2" charset="0"/>
                <a:cs typeface="Arial" pitchFamily="34" charset="0"/>
              </a:rPr>
              <a:t>CÁC SỐ CÓ SÁU CHỮ SỐ</a:t>
            </a:r>
          </a:p>
        </p:txBody>
      </p:sp>
      <p:sp>
        <p:nvSpPr>
          <p:cNvPr id="146" name="文本框 65"/>
          <p:cNvSpPr txBox="1"/>
          <p:nvPr/>
        </p:nvSpPr>
        <p:spPr>
          <a:xfrm>
            <a:off x="5030791" y="-30381"/>
            <a:ext cx="172431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Toán</a:t>
            </a:r>
            <a:endParaRPr lang="zh-CN" altLang="en-US" sz="4400" b="1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glow rad="63500">
                  <a:schemeClr val="accent3">
                    <a:satMod val="175000"/>
                    <a:alpha val="40000"/>
                  </a:schemeClr>
                </a:glow>
                <a:innerShdw blurRad="177800">
                  <a:schemeClr val="accent3">
                    <a:lumMod val="50000"/>
                  </a:scheme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57244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4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 animBg="1"/>
      <p:bldP spid="10" grpId="0"/>
      <p:bldP spid="23" grpId="0"/>
      <p:bldP spid="135" grpId="0"/>
      <p:bldP spid="136" grpId="0"/>
      <p:bldP spid="137" grpId="0"/>
      <p:bldP spid="138" grpId="0"/>
      <p:bldP spid="146" grpId="0"/>
    </p:bld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1960</TotalTime>
  <Words>689</Words>
  <Application>Microsoft Office PowerPoint</Application>
  <PresentationFormat>Widescreen</PresentationFormat>
  <Paragraphs>231</Paragraphs>
  <Slides>19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19</vt:i4>
      </vt:variant>
    </vt:vector>
  </HeadingPairs>
  <TitlesOfParts>
    <vt:vector size="36" baseType="lpstr">
      <vt:lpstr>#9Slide03 AmpleSoft Bold</vt:lpstr>
      <vt:lpstr>#9Slide07 Crocante</vt:lpstr>
      <vt:lpstr>.VnTime</vt:lpstr>
      <vt:lpstr>Arial</vt:lpstr>
      <vt:lpstr>Calibri</vt:lpstr>
      <vt:lpstr>Calibri Light</vt:lpstr>
      <vt:lpstr>SVN-Adam Gorry</vt:lpstr>
      <vt:lpstr>Tahoma</vt:lpstr>
      <vt:lpstr>Times New Roman</vt:lpstr>
      <vt:lpstr>UTM Atlas</vt:lpstr>
      <vt:lpstr>UTM Futura Extra</vt:lpstr>
      <vt:lpstr>UTM Isadora</vt:lpstr>
      <vt:lpstr>Office 主题</vt:lpstr>
      <vt:lpstr>Custom Design</vt:lpstr>
      <vt:lpstr>1_Custom Design</vt:lpstr>
      <vt:lpstr>2_Custom Design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Hi</dc:creator>
  <cp:lastModifiedBy>Dương Thị Lan Anh</cp:lastModifiedBy>
  <cp:revision>20</cp:revision>
  <dcterms:created xsi:type="dcterms:W3CDTF">2022-05-26T08:01:28Z</dcterms:created>
  <dcterms:modified xsi:type="dcterms:W3CDTF">2022-09-12T16:15:14Z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defa4170-0d19-0005-0004-bc88714345d2_Enabled">
    <vt:lpwstr>true</vt:lpwstr>
  </property>
  <property fmtid="{D5CDD505-2E9C-101B-9397-08002B2CF9AE}" pid="3" name="MSIP_Label_defa4170-0d19-0005-0004-bc88714345d2_SetDate">
    <vt:lpwstr>2022-09-11T16:56:43Z</vt:lpwstr>
  </property>
  <property fmtid="{D5CDD505-2E9C-101B-9397-08002B2CF9AE}" pid="4" name="MSIP_Label_defa4170-0d19-0005-0004-bc88714345d2_Method">
    <vt:lpwstr>Standard</vt:lpwstr>
  </property>
  <property fmtid="{D5CDD505-2E9C-101B-9397-08002B2CF9AE}" pid="5" name="MSIP_Label_defa4170-0d19-0005-0004-bc88714345d2_Name">
    <vt:lpwstr>defa4170-0d19-0005-0004-bc88714345d2</vt:lpwstr>
  </property>
  <property fmtid="{D5CDD505-2E9C-101B-9397-08002B2CF9AE}" pid="6" name="MSIP_Label_defa4170-0d19-0005-0004-bc88714345d2_SiteId">
    <vt:lpwstr>3c9d8b18-f1bd-48fc-8661-d754f605dd22</vt:lpwstr>
  </property>
  <property fmtid="{D5CDD505-2E9C-101B-9397-08002B2CF9AE}" pid="7" name="MSIP_Label_defa4170-0d19-0005-0004-bc88714345d2_ActionId">
    <vt:lpwstr>56d22012-636c-46d9-a1e4-cc2007371003</vt:lpwstr>
  </property>
  <property fmtid="{D5CDD505-2E9C-101B-9397-08002B2CF9AE}" pid="8" name="MSIP_Label_defa4170-0d19-0005-0004-bc88714345d2_ContentBits">
    <vt:lpwstr>0</vt:lpwstr>
  </property>
</Properties>
</file>