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7"/>
  </p:notesMasterIdLst>
  <p:sldIdLst>
    <p:sldId id="534" r:id="rId4"/>
    <p:sldId id="528" r:id="rId5"/>
    <p:sldId id="536" r:id="rId6"/>
    <p:sldId id="535" r:id="rId7"/>
    <p:sldId id="537" r:id="rId8"/>
    <p:sldId id="538" r:id="rId9"/>
    <p:sldId id="539" r:id="rId10"/>
    <p:sldId id="540" r:id="rId11"/>
    <p:sldId id="532" r:id="rId12"/>
    <p:sldId id="525" r:id="rId13"/>
    <p:sldId id="518" r:id="rId14"/>
    <p:sldId id="515" r:id="rId15"/>
    <p:sldId id="28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0053" y="1505614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U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71078" y="4485811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Ư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46253" y="153322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U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54353" y="153063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U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091878" y="4485810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Ư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387278" y="4498703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Ư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86816" y="3849534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07616" y="3849533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15895" y="3862426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61416" y="2828255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Ư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07616" y="2855863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Ư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15716" y="2853273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Ư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=""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500" b="1" i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3" y="40112"/>
            <a:ext cx="5880548" cy="681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161" y="40112"/>
            <a:ext cx="6143222" cy="681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U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5" name="TextBox 8"/>
          <p:cNvSpPr txBox="1"/>
          <p:nvPr/>
        </p:nvSpPr>
        <p:spPr>
          <a:xfrm>
            <a:off x="1920277" y="5877406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U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1241436" y="58333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800" b="1" dirty="0">
                <a:solidFill>
                  <a:srgbClr val="FFAB40">
                    <a:lumMod val="50000"/>
                  </a:srgbClr>
                </a:solidFill>
                <a:latin typeface="HP001 4 hàng" panose="020B0603050302020204" pitchFamily="34" charset="0"/>
                <a:sym typeface="Arial"/>
              </a:rPr>
              <a:t>U</a:t>
            </a:r>
            <a:endParaRPr lang="en-US" sz="2500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1" t="2991" r="2370" b="5127"/>
          <a:stretch/>
        </p:blipFill>
        <p:spPr>
          <a:xfrm>
            <a:off x="3722263" y="1014285"/>
            <a:ext cx="4288395" cy="448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55"/>
                </p14:media>
              </p:ext>
            </p:extLst>
          </p:nvPr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894766" y="476518"/>
            <a:ext cx="8636004" cy="50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2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8" t="22813" r="10224" b="22880"/>
          <a:stretch/>
        </p:blipFill>
        <p:spPr>
          <a:xfrm>
            <a:off x="6666226" y="3258360"/>
            <a:ext cx="2489200" cy="25500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1" t="2991" r="2370" b="5127"/>
          <a:stretch/>
        </p:blipFill>
        <p:spPr>
          <a:xfrm>
            <a:off x="1840534" y="925423"/>
            <a:ext cx="4690532" cy="48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93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85E5E54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8475" r="8951" b="14976"/>
          <a:stretch/>
        </p:blipFill>
        <p:spPr>
          <a:xfrm>
            <a:off x="3413808" y="1546494"/>
            <a:ext cx="5150647" cy="477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037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2001449" y="515155"/>
            <a:ext cx="8463353" cy="502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1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CBF36F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7711" r="9205" b="14683"/>
          <a:stretch/>
        </p:blipFill>
        <p:spPr>
          <a:xfrm>
            <a:off x="3063742" y="669702"/>
            <a:ext cx="5513590" cy="56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3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495074-CD09-4CB2-8F23-DB3380F67003}"/>
              </a:ext>
            </a:extLst>
          </p:cNvPr>
          <p:cNvSpPr txBox="1"/>
          <p:nvPr/>
        </p:nvSpPr>
        <p:spPr>
          <a:xfrm>
            <a:off x="1344350" y="994542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22184" y="2126464"/>
            <a:ext cx="12259218" cy="1557897"/>
            <a:chOff x="2084167" y="1048675"/>
            <a:chExt cx="6802934" cy="111626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29284" b="32972"/>
            <a:stretch/>
          </p:blipFill>
          <p:spPr>
            <a:xfrm>
              <a:off x="2090233" y="1048675"/>
              <a:ext cx="6222392" cy="111626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084167" y="1281048"/>
              <a:ext cx="6802934" cy="5402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300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200" b="1" dirty="0" err="1">
                  <a:latin typeface="HP001 4 hàng" panose="020B0603050302020204" pitchFamily="34" charset="0"/>
                </a:rPr>
                <a:t>Rừng</a:t>
              </a:r>
              <a:r>
                <a:rPr lang="en-US" sz="4200" b="1" dirty="0">
                  <a:latin typeface="HP001 4 hàng" panose="020B0603050302020204" pitchFamily="34" charset="0"/>
                </a:rPr>
                <a:t> U </a:t>
              </a:r>
              <a:r>
                <a:rPr lang="en-US" sz="4200" b="1" dirty="0" err="1">
                  <a:latin typeface="HP001 4 hàng" panose="020B0603050302020204" pitchFamily="34" charset="0"/>
                </a:rPr>
                <a:t>Mi</a:t>
              </a:r>
              <a:r>
                <a:rPr lang="el-GR" sz="4200" b="1" dirty="0">
                  <a:latin typeface="HP001 4 hàng" panose="020B0603050302020204" pitchFamily="34" charset="0"/>
                </a:rPr>
                <a:t>ζ </a:t>
              </a:r>
              <a:r>
                <a:rPr lang="en-US" sz="4200" b="1" dirty="0" err="1">
                  <a:latin typeface="HP001 4 hàng" panose="020B0603050302020204" pitchFamily="34" charset="0"/>
                </a:rPr>
                <a:t>có</a:t>
              </a:r>
              <a:r>
                <a:rPr lang="en-US" sz="4200" b="1" dirty="0">
                  <a:latin typeface="HP001 4 hàng" panose="020B0603050302020204" pitchFamily="34" charset="0"/>
                </a:rPr>
                <a:t> </a:t>
              </a:r>
              <a:r>
                <a:rPr lang="el-GR" sz="4200" b="1" dirty="0">
                  <a:latin typeface="HP001 4 hàng" panose="020B0603050302020204" pitchFamily="34" charset="0"/>
                </a:rPr>
                <a:t>ηΗϛ</a:t>
              </a:r>
              <a:r>
                <a:rPr lang="en-US" sz="4200" b="1" dirty="0">
                  <a:latin typeface="HP001 4 hàng" panose="020B0603050302020204" pitchFamily="34" charset="0"/>
                </a:rPr>
                <a:t>u  </a:t>
              </a:r>
              <a:r>
                <a:rPr lang="en-US" sz="4200" b="1" dirty="0" err="1">
                  <a:latin typeface="HP001 4 hàng" panose="020B0603050302020204" pitchFamily="34" charset="0"/>
                </a:rPr>
                <a:t>loài</a:t>
              </a:r>
              <a:r>
                <a:rPr lang="en-US" sz="4200" b="1" dirty="0">
                  <a:latin typeface="HP001 4 hàng" panose="020B0603050302020204" pitchFamily="34" charset="0"/>
                </a:rPr>
                <a:t> </a:t>
              </a:r>
              <a:r>
                <a:rPr lang="el-GR" sz="4200" b="1" dirty="0">
                  <a:latin typeface="HP001 4 hàng" panose="020B0603050302020204" pitchFamily="34" charset="0"/>
                </a:rPr>
                <a:t>ε</a:t>
              </a:r>
              <a:r>
                <a:rPr lang="en-US" sz="4200" b="1" dirty="0" err="1">
                  <a:latin typeface="HP001 4 hàng" panose="020B0603050302020204" pitchFamily="34" charset="0"/>
                </a:rPr>
                <a:t>im</a:t>
              </a:r>
              <a:r>
                <a:rPr lang="en-US" sz="4200" b="1" dirty="0">
                  <a:latin typeface="HP001 4 hàng" panose="020B0603050302020204" pitchFamily="34" charset="0"/>
                </a:rPr>
                <a:t> Ǖ</a:t>
              </a:r>
              <a:r>
                <a:rPr lang="el-GR" sz="4200" b="1" dirty="0">
                  <a:latin typeface="HP001 4 hàng" panose="020B0603050302020204" pitchFamily="34" charset="0"/>
                </a:rPr>
                <a:t>ί</a:t>
              </a:r>
              <a:r>
                <a:rPr lang="en-US" sz="4200" b="1" dirty="0">
                  <a:latin typeface="HP001 4 hàng" panose="020B0603050302020204" pitchFamily="34" charset="0"/>
                </a:rPr>
                <a:t>ý. </a:t>
              </a:r>
              <a:r>
                <a:rPr lang="en-US" sz="4200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. 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093353" y="4351380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84518" y="4341631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7480" y="4373892"/>
            <a:ext cx="11946892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696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140</Words>
  <Application>Microsoft Office PowerPoint</Application>
  <PresentationFormat>Custom</PresentationFormat>
  <Paragraphs>38</Paragraphs>
  <Slides>13</Slides>
  <Notes>3</Notes>
  <HiddenSlides>0</HiddenSlides>
  <MMClips>4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51</cp:revision>
  <dcterms:created xsi:type="dcterms:W3CDTF">2021-05-27T09:05:16Z</dcterms:created>
  <dcterms:modified xsi:type="dcterms:W3CDTF">2022-02-15T01:27:09Z</dcterms:modified>
</cp:coreProperties>
</file>