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5"/>
  </p:notesMasterIdLst>
  <p:sldIdLst>
    <p:sldId id="534" r:id="rId4"/>
    <p:sldId id="528" r:id="rId5"/>
    <p:sldId id="563" r:id="rId6"/>
    <p:sldId id="552" r:id="rId7"/>
    <p:sldId id="564" r:id="rId8"/>
    <p:sldId id="548" r:id="rId9"/>
    <p:sldId id="532" r:id="rId10"/>
    <p:sldId id="525" r:id="rId11"/>
    <p:sldId id="518" r:id="rId12"/>
    <p:sldId id="515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7198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  <p:sldLayoutId id="21474838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6" y="26504"/>
            <a:ext cx="5774427" cy="6831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233" y="53008"/>
            <a:ext cx="6082747" cy="6804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lvl="0" defTabSz="914399">
              <a:defRPr/>
            </a:pP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?</a:t>
            </a:r>
            <a:endParaRPr lang="en-US" altLang="en-US" sz="4000" b="1" dirty="0">
              <a:solidFill>
                <a:srgbClr val="0070C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2179032" y="5958685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lvl="0" defTabSz="914399">
              <a:defRPr/>
            </a:pP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r>
              <a:rPr lang="en-US" sz="3200" dirty="0" smtClean="0">
                <a:solidFill>
                  <a:srgbClr val="0070C0"/>
                </a:solidFill>
                <a:latin typeface="HP001" panose="020B0603050302020204" pitchFamily="34" charset="0"/>
                <a:ea typeface="Arial-Rounded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HP001" panose="020B0603050302020204" pitchFamily="34" charset="0"/>
                <a:ea typeface="Arial-Rounded"/>
              </a:rPr>
              <a:t>c</a:t>
            </a:r>
            <a:r>
              <a:rPr lang="en-US" altLang="en-US" sz="4000" b="1" dirty="0" err="1" smtClean="0">
                <a:solidFill>
                  <a:srgbClr val="0070C0"/>
                </a:solidFill>
                <a:latin typeface="HP001 4 hàng" panose="020B0603050302020204" pitchFamily="34" charset="0"/>
              </a:rPr>
              <a:t>ao</a:t>
            </a:r>
            <a:r>
              <a:rPr lang="en-US" altLang="en-US" sz="4000" b="1" dirty="0" smtClean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70C0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3392554" y="79512"/>
            <a:ext cx="5307536" cy="7390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lvl="0"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endParaRPr lang="en-US" sz="2000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3061C6-1438-4219-A59D-BA83A5E08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-929"/>
          <a:stretch/>
        </p:blipFill>
        <p:spPr>
          <a:xfrm>
            <a:off x="3610749" y="987823"/>
            <a:ext cx="5188695" cy="452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ữ M kiểu 2 co vua">
            <a:hlinkClick r:id="" action="ppaction://media"/>
            <a:extLst>
              <a:ext uri="{FF2B5EF4-FFF2-40B4-BE49-F238E27FC236}">
                <a16:creationId xmlns:a16="http://schemas.microsoft.com/office/drawing/2014/main" xmlns="" id="{5C04B7EC-9697-4569-BBEE-1876FC30E1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433974"/>
            <a:ext cx="11847442" cy="585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3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3061C6-1438-4219-A59D-BA83A5E080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-929"/>
          <a:stretch/>
        </p:blipFill>
        <p:spPr>
          <a:xfrm>
            <a:off x="1384382" y="987823"/>
            <a:ext cx="5188695" cy="45250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998FCB7-71A3-47C5-B269-33F8623646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39" t="24511" r="13665" b="23243"/>
          <a:stretch/>
        </p:blipFill>
        <p:spPr>
          <a:xfrm>
            <a:off x="7036899" y="3203814"/>
            <a:ext cx="2190965" cy="228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ữ hoa M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xmlns="" id="{BC8D0B82-92ED-40B9-975A-FC1D06C8FD7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9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502" y="370718"/>
            <a:ext cx="10987402" cy="593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3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1774" y="1513491"/>
            <a:ext cx="11173755" cy="1485462"/>
            <a:chOff x="1865131" y="1041290"/>
            <a:chExt cx="6432260" cy="12173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32216" b="32972"/>
            <a:stretch/>
          </p:blipFill>
          <p:spPr>
            <a:xfrm>
              <a:off x="1865131" y="1041290"/>
              <a:ext cx="6432260" cy="121732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458512" y="1298178"/>
              <a:ext cx="5449461" cy="592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vi-VN" sz="41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000" b="1" dirty="0" err="1" smtClean="0">
                  <a:latin typeface="HP001 4 hàng" panose="020B0603050302020204" pitchFamily="34" charset="0"/>
                  <a:ea typeface="Arial-Rounded"/>
                </a:rPr>
                <a:t>J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uốn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biết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phải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hỏi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,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muốn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giỏi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phải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 </a:t>
              </a:r>
              <a:r>
                <a:rPr lang="en-US" sz="3800" b="1" dirty="0" err="1" smtClean="0">
                  <a:latin typeface="HP001 4 hàng" panose="020B0603050302020204" pitchFamily="34" charset="0"/>
                </a:rPr>
                <a:t>học</a:t>
              </a:r>
              <a:r>
                <a:rPr lang="en-US" sz="3800" b="1" dirty="0" smtClean="0">
                  <a:latin typeface="HP001 4 hàng" panose="020B0603050302020204" pitchFamily="34" charset="0"/>
                </a:rPr>
                <a:t>.</a:t>
              </a:r>
              <a:endParaRPr lang="en-US" sz="3800" dirty="0">
                <a:solidFill>
                  <a:srgbClr val="FF000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4518" y="3731430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7480" y="3705735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465112"/>
            <a:ext cx="1267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6600" b="1" dirty="0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84330" y="3132770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endParaRPr lang="en-US" sz="2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774624" y="1465110"/>
            <a:ext cx="1267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6600" b="1" dirty="0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4752390" y="1478362"/>
            <a:ext cx="2986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Juốn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17550" y="1465108"/>
            <a:ext cx="2986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6600" b="1" dirty="0" err="1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Juốn</a:t>
            </a:r>
            <a:endParaRPr lang="en-US" sz="5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02581" y="3132769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</a:t>
            </a:r>
            <a:endParaRPr lang="en-US" sz="2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61275" y="3132768"/>
            <a:ext cx="1667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Juốn</a:t>
            </a:r>
            <a:endParaRPr lang="en-US" sz="2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5128591" y="3132767"/>
            <a:ext cx="1667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  <a:ea typeface="Arial-Rounded"/>
              </a:rPr>
              <a:t>Juốn</a:t>
            </a:r>
            <a:endParaRPr lang="en-US" sz="2400" dirty="0">
              <a:solidFill>
                <a:srgbClr val="FFFF00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132</Words>
  <Application>Microsoft Office PowerPoint</Application>
  <PresentationFormat>Custom</PresentationFormat>
  <Paragraphs>34</Paragraphs>
  <Slides>11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76</cp:revision>
  <dcterms:created xsi:type="dcterms:W3CDTF">2021-05-27T09:05:16Z</dcterms:created>
  <dcterms:modified xsi:type="dcterms:W3CDTF">2022-03-29T01:22:44Z</dcterms:modified>
</cp:coreProperties>
</file>