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7"/>
  </p:notesMasterIdLst>
  <p:sldIdLst>
    <p:sldId id="534" r:id="rId4"/>
    <p:sldId id="528" r:id="rId5"/>
    <p:sldId id="569" r:id="rId6"/>
    <p:sldId id="565" r:id="rId7"/>
    <p:sldId id="570" r:id="rId8"/>
    <p:sldId id="548" r:id="rId9"/>
    <p:sldId id="532" r:id="rId10"/>
    <p:sldId id="525" r:id="rId11"/>
    <p:sldId id="571" r:id="rId12"/>
    <p:sldId id="572" r:id="rId13"/>
    <p:sldId id="573" r:id="rId14"/>
    <p:sldId id="515" r:id="rId15"/>
    <p:sldId id="28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8401" autoAdjust="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866172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37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  <p:sldLayoutId id="2147483824" r:id="rId13"/>
    <p:sldLayoutId id="214748382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1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" y="0"/>
            <a:ext cx="12163250" cy="660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6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1" y="0"/>
            <a:ext cx="59895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242" y="13252"/>
            <a:ext cx="61357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r>
              <a:rPr lang="en-US" sz="2000" b="1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  <a:endParaRPr lang="en-US" altLang="en-US" sz="40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204792" y="5977781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r>
              <a:rPr lang="en-US" sz="3200" dirty="0" smtClean="0">
                <a:solidFill>
                  <a:srgbClr val="0070C0"/>
                </a:solidFill>
                <a:latin typeface="HP001" panose="020B0603050302020204" pitchFamily="34" charset="0"/>
                <a:ea typeface="Arial-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HP001" panose="020B0603050302020204" pitchFamily="34" charset="0"/>
                <a:ea typeface="Arial-Rounded"/>
              </a:rPr>
              <a:t>c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ao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3392554" y="79512"/>
            <a:ext cx="5307536" cy="1197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800" b="1" kern="0" dirty="0" smtClean="0">
                <a:solidFill>
                  <a:srgbClr val="FF000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endParaRPr lang="en-US" sz="1400" b="1" kern="0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lvl="0" algn="ctr" defTabSz="1451427">
              <a:lnSpc>
                <a:spcPct val="150000"/>
              </a:lnSpc>
              <a:buClr>
                <a:srgbClr val="000000"/>
              </a:buClr>
              <a:defRPr/>
            </a:pPr>
            <a:endParaRPr lang="en-US" sz="2000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B92809E-0296-4AFE-85E5-ACFFB0AC7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248" t="320" r="-214" b="-1248"/>
          <a:stretch/>
        </p:blipFill>
        <p:spPr>
          <a:xfrm>
            <a:off x="3931233" y="1003828"/>
            <a:ext cx="4594582" cy="458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 cỡ vừa">
            <a:hlinkClick r:id="" action="ppaction://media"/>
            <a:extLst>
              <a:ext uri="{FF2B5EF4-FFF2-40B4-BE49-F238E27FC236}">
                <a16:creationId xmlns:a16="http://schemas.microsoft.com/office/drawing/2014/main" xmlns="" id="{1875A191-F682-4FC8-BC7B-1A7CACA68B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1585" y="854080"/>
            <a:ext cx="10208830" cy="504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2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92809E-0296-4AFE-85E5-ACFFB0AC7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248" t="320" r="-214" b="-1248"/>
          <a:stretch/>
        </p:blipFill>
        <p:spPr>
          <a:xfrm>
            <a:off x="1709530" y="1444486"/>
            <a:ext cx="4614767" cy="4404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ACF2A02-F978-4FA8-B961-97556A9108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82" t="24511" r="13656" b="23243"/>
          <a:stretch/>
        </p:blipFill>
        <p:spPr>
          <a:xfrm>
            <a:off x="6587835" y="3646728"/>
            <a:ext cx="2294132" cy="220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6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hữ hoa N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B2EB71DC-3EE8-4ADC-90F7-A6A40AF2C12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23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9992" y="765544"/>
            <a:ext cx="9672015" cy="544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224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" r="32216" b="32972"/>
          <a:stretch/>
        </p:blipFill>
        <p:spPr>
          <a:xfrm>
            <a:off x="541774" y="1513491"/>
            <a:ext cx="11173755" cy="14854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7781" y="3725308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cái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268" y="3718625"/>
            <a:ext cx="12741607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ghi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908295E-A27F-45CC-AC55-36D5DCAEBAA3}"/>
              </a:ext>
            </a:extLst>
          </p:cNvPr>
          <p:cNvSpPr txBox="1"/>
          <p:nvPr/>
        </p:nvSpPr>
        <p:spPr>
          <a:xfrm>
            <a:off x="2810626" y="1869722"/>
            <a:ext cx="7732323" cy="646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r>
              <a:rPr lang="vi-VN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gưƟ V</a:t>
            </a:r>
            <a:r>
              <a:rPr lang="el-GR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Η</a:t>
            </a:r>
            <a:r>
              <a:rPr lang="vi-VN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İ</a:t>
            </a:r>
            <a:r>
              <a:rPr lang="el-GR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Ι </a:t>
            </a:r>
            <a:r>
              <a:rPr lang="en-US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r>
              <a:rPr lang="vi-VN" sz="3600" b="1" kern="0" dirty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am cần cù, sáng Ǉạo. </a:t>
            </a:r>
            <a:endParaRPr lang="en-US" sz="3600" b="1" kern="0" dirty="0">
              <a:solidFill>
                <a:srgbClr val="0070C0"/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66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84330" y="2764274"/>
            <a:ext cx="6985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765333" y="632584"/>
            <a:ext cx="1267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6600" b="1" kern="0" dirty="0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507229" y="1484545"/>
            <a:ext cx="2625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66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Wgười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14453" y="1476695"/>
            <a:ext cx="2625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66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Wgười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741373" y="2770464"/>
            <a:ext cx="6985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583817" y="3143018"/>
            <a:ext cx="1503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Wgười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859277" y="3141750"/>
            <a:ext cx="1503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FF00"/>
                </a:solidFill>
                <a:latin typeface="HP001 4 hàng" panose="020B0603050302020204" pitchFamily="34" charset="0"/>
                <a:cs typeface="Arial"/>
                <a:sym typeface="Arial"/>
              </a:rPr>
              <a:t>Wgười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  <p:bldP spid="15" grpId="0"/>
      <p:bldP spid="16" grpId="0"/>
      <p:bldP spid="17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68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4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133</Words>
  <Application>Microsoft Office PowerPoint</Application>
  <PresentationFormat>Custom</PresentationFormat>
  <Paragraphs>32</Paragraphs>
  <Slides>13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81</cp:revision>
  <dcterms:created xsi:type="dcterms:W3CDTF">2021-05-27T09:05:16Z</dcterms:created>
  <dcterms:modified xsi:type="dcterms:W3CDTF">2022-04-05T01:35:38Z</dcterms:modified>
</cp:coreProperties>
</file>