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6"/>
  </p:notesMasterIdLst>
  <p:sldIdLst>
    <p:sldId id="534" r:id="rId4"/>
    <p:sldId id="528" r:id="rId5"/>
    <p:sldId id="575" r:id="rId6"/>
    <p:sldId id="569" r:id="rId7"/>
    <p:sldId id="548" r:id="rId8"/>
    <p:sldId id="532" r:id="rId9"/>
    <p:sldId id="525" r:id="rId10"/>
    <p:sldId id="571" r:id="rId11"/>
    <p:sldId id="572" r:id="rId12"/>
    <p:sldId id="573" r:id="rId13"/>
    <p:sldId id="515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8401" autoAdjust="0"/>
  </p:normalViewPr>
  <p:slideViewPr>
    <p:cSldViewPr snapToGrid="0">
      <p:cViewPr varScale="1">
        <p:scale>
          <a:sx n="70" d="100"/>
          <a:sy n="70" d="100"/>
        </p:scale>
        <p:origin x="-19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376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8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" y="0"/>
            <a:ext cx="12163250" cy="660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6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3" y="13251"/>
            <a:ext cx="6127449" cy="6844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97" y="13252"/>
            <a:ext cx="6077804" cy="684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Z</a:t>
            </a:r>
            <a:r>
              <a: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2000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  <a:endParaRPr lang="en-US" altLang="en-US" sz="40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192575" y="5992395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Z</a:t>
            </a:r>
            <a:r>
              <a:rPr lang="en-US" sz="3200" b="1" kern="0" dirty="0" smtClean="0">
                <a:solidFill>
                  <a:srgbClr val="0070C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c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ao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3392554" y="79512"/>
            <a:ext cx="5307536" cy="9083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Z</a:t>
            </a:r>
            <a:endParaRPr lang="en-US" sz="3600" b="1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487EB8-EC70-4801-A528-9E8DB46BF8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53647" b="-923"/>
          <a:stretch/>
        </p:blipFill>
        <p:spPr>
          <a:xfrm>
            <a:off x="3640749" y="818540"/>
            <a:ext cx="4746007" cy="494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Q kiểu 2">
            <a:hlinkClick r:id="" action="ppaction://media"/>
            <a:extLst>
              <a:ext uri="{FF2B5EF4-FFF2-40B4-BE49-F238E27FC236}">
                <a16:creationId xmlns:a16="http://schemas.microsoft.com/office/drawing/2014/main" xmlns="" id="{4D405C78-EEAF-4DF7-AF59-151BCEAEA7B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r="4600"/>
          <a:stretch/>
        </p:blipFill>
        <p:spPr>
          <a:xfrm>
            <a:off x="1058933" y="627017"/>
            <a:ext cx="10214311" cy="5534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276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487EB8-EC70-4801-A528-9E8DB46BF8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53647" b="-923"/>
          <a:stretch/>
        </p:blipFill>
        <p:spPr>
          <a:xfrm>
            <a:off x="1890331" y="818539"/>
            <a:ext cx="4746007" cy="49421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B2AF9FF-F79E-4B41-BCE2-7473F2F750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34" t="24511" r="13656" b="24889"/>
          <a:stretch/>
        </p:blipFill>
        <p:spPr>
          <a:xfrm>
            <a:off x="7111037" y="3286091"/>
            <a:ext cx="2346878" cy="239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2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41774" y="1513491"/>
            <a:ext cx="11173755" cy="14854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7781" y="3760202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cái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268" y="3757801"/>
            <a:ext cx="12741607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ghi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tiếng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893707" y="1829636"/>
            <a:ext cx="114681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70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Tǟần 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Z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uǬ </a:t>
            </a:r>
            <a:r>
              <a:rPr lang="vi-VN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oản</a:t>
            </a:r>
            <a:r>
              <a:rPr lang="vi-VN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là wgưƟ a</a:t>
            </a:r>
            <a:r>
              <a:rPr lang="el-GR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hùng </a:t>
            </a:r>
            <a:r>
              <a:rPr lang="el-GR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η</a:t>
            </a:r>
            <a:r>
              <a:rPr lang="vi-VN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ỏ ǇuĔ</a:t>
            </a:r>
            <a:r>
              <a:rPr 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84330" y="2646707"/>
            <a:ext cx="698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751682" y="624732"/>
            <a:ext cx="1267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716960" y="630528"/>
            <a:ext cx="24754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Zuốc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596633" y="644177"/>
            <a:ext cx="24754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Zuốc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727722" y="2644792"/>
            <a:ext cx="698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Z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403056" y="3145940"/>
            <a:ext cx="1984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Zuốc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337323" y="3136612"/>
            <a:ext cx="1984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Zuốc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4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1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134</Words>
  <Application>Microsoft Office PowerPoint</Application>
  <PresentationFormat>Custom</PresentationFormat>
  <Paragraphs>32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86</cp:revision>
  <dcterms:created xsi:type="dcterms:W3CDTF">2021-05-27T09:05:16Z</dcterms:created>
  <dcterms:modified xsi:type="dcterms:W3CDTF">2022-03-28T07:49:39Z</dcterms:modified>
</cp:coreProperties>
</file>