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6"/>
  </p:notesMasterIdLst>
  <p:sldIdLst>
    <p:sldId id="534" r:id="rId4"/>
    <p:sldId id="528" r:id="rId5"/>
    <p:sldId id="575" r:id="rId6"/>
    <p:sldId id="569" r:id="rId7"/>
    <p:sldId id="578" r:id="rId8"/>
    <p:sldId id="548" r:id="rId9"/>
    <p:sldId id="532" r:id="rId10"/>
    <p:sldId id="571" r:id="rId11"/>
    <p:sldId id="572" r:id="rId12"/>
    <p:sldId id="573" r:id="rId13"/>
    <p:sldId id="515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8401" autoAdjust="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376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  <p:sldLayoutId id="21474838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" y="0"/>
            <a:ext cx="12163250" cy="660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6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6" y="-11160"/>
            <a:ext cx="5658667" cy="689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854" y="-11160"/>
            <a:ext cx="6021978" cy="6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V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  <a:endParaRPr lang="en-US" altLang="en-US" sz="40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168442" y="5965025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V</a:t>
            </a:r>
            <a:r>
              <a:rPr lang="en-US" sz="3200" b="1" kern="0" dirty="0" smtClean="0">
                <a:solidFill>
                  <a:srgbClr val="0070C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HP001" panose="020B0603050302020204" pitchFamily="34" charset="0"/>
                <a:ea typeface="Arial-Rounded"/>
              </a:rPr>
              <a:t>c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ao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li?</a:t>
            </a:r>
          </a:p>
        </p:txBody>
      </p:sp>
      <p:pic>
        <p:nvPicPr>
          <p:cNvPr id="6" name="Picture 5" descr="A picture containing athletic game, sport&#10;&#10;Description automatically generated">
            <a:extLst>
              <a:ext uri="{FF2B5EF4-FFF2-40B4-BE49-F238E27FC236}">
                <a16:creationId xmlns="" xmlns:a16="http://schemas.microsoft.com/office/drawing/2014/main" id="{C0027D12-8F78-473A-AC3E-427568C97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77"/>
          <a:stretch/>
        </p:blipFill>
        <p:spPr>
          <a:xfrm>
            <a:off x="3526970" y="1057067"/>
            <a:ext cx="5130127" cy="457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 kiểu 2">
            <a:hlinkClick r:id="" action="ppaction://media"/>
            <a:extLst>
              <a:ext uri="{FF2B5EF4-FFF2-40B4-BE49-F238E27FC236}">
                <a16:creationId xmlns="" xmlns:a16="http://schemas.microsoft.com/office/drawing/2014/main" id="{FDDD5CEE-2B6C-451F-9360-B140B66B49D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14630" t="6850" r="21758"/>
          <a:stretch/>
        </p:blipFill>
        <p:spPr>
          <a:xfrm>
            <a:off x="1915883" y="444136"/>
            <a:ext cx="7755604" cy="62962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276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athletic game, sport&#10;&#10;Description automatically generated">
            <a:extLst>
              <a:ext uri="{FF2B5EF4-FFF2-40B4-BE49-F238E27FC236}">
                <a16:creationId xmlns="" xmlns:a16="http://schemas.microsoft.com/office/drawing/2014/main" id="{C0027D12-8F78-473A-AC3E-427568C97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77"/>
          <a:stretch/>
        </p:blipFill>
        <p:spPr>
          <a:xfrm>
            <a:off x="1789616" y="1148507"/>
            <a:ext cx="5130127" cy="4573023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="" xmlns:a16="http://schemas.microsoft.com/office/drawing/2014/main" id="{82D9201C-5D7D-412A-A794-2BF0B60F4F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34" t="20989" r="11585" b="22962"/>
          <a:stretch/>
        </p:blipFill>
        <p:spPr>
          <a:xfrm>
            <a:off x="7163193" y="3239588"/>
            <a:ext cx="2656504" cy="250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2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 kiểu 2">
            <a:hlinkClick r:id="" action="ppaction://media"/>
            <a:extLst>
              <a:ext uri="{FF2B5EF4-FFF2-40B4-BE49-F238E27FC236}">
                <a16:creationId xmlns="" xmlns:a16="http://schemas.microsoft.com/office/drawing/2014/main" id="{DCC15653-A62A-465B-B03F-AD80D6647B4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9345" y="862149"/>
            <a:ext cx="7819604" cy="54549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7E70588-2D4E-4C7D-A40A-E71475A7B4A1}"/>
              </a:ext>
            </a:extLst>
          </p:cNvPr>
          <p:cNvSpPr/>
          <p:nvPr/>
        </p:nvSpPr>
        <p:spPr>
          <a:xfrm>
            <a:off x="1896534" y="1031968"/>
            <a:ext cx="4425244" cy="666205"/>
          </a:xfrm>
          <a:prstGeom prst="rect">
            <a:avLst/>
          </a:prstGeom>
          <a:solidFill>
            <a:schemeClr val="accent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B15D945-25DD-45B2-836C-11C71F4CEB45}"/>
              </a:ext>
            </a:extLst>
          </p:cNvPr>
          <p:cNvSpPr/>
          <p:nvPr/>
        </p:nvSpPr>
        <p:spPr>
          <a:xfrm>
            <a:off x="6235584" y="5590902"/>
            <a:ext cx="3313365" cy="647831"/>
          </a:xfrm>
          <a:prstGeom prst="rect">
            <a:avLst/>
          </a:prstGeom>
          <a:solidFill>
            <a:schemeClr val="accent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132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" r="32216" b="32972"/>
          <a:stretch/>
        </p:blipFill>
        <p:spPr>
          <a:xfrm>
            <a:off x="541774" y="1513491"/>
            <a:ext cx="11173755" cy="14854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4615" y="3721002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cái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268" y="3731669"/>
            <a:ext cx="12741607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ghi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tiếng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587FF6E-AB2B-43A3-AB65-0FC2F75F5A7E}"/>
              </a:ext>
            </a:extLst>
          </p:cNvPr>
          <p:cNvSpPr txBox="1"/>
          <p:nvPr/>
        </p:nvSpPr>
        <p:spPr>
          <a:xfrm>
            <a:off x="1259471" y="1829636"/>
            <a:ext cx="102489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Việt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am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có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nhiều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danh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lam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thắng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cảnh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68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4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1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99</Words>
  <Application>Microsoft Office PowerPoint</Application>
  <PresentationFormat>Custom</PresentationFormat>
  <Paragraphs>14</Paragraphs>
  <Slides>12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97</cp:revision>
  <dcterms:created xsi:type="dcterms:W3CDTF">2021-05-27T09:05:16Z</dcterms:created>
  <dcterms:modified xsi:type="dcterms:W3CDTF">2022-04-16T18:03:20Z</dcterms:modified>
</cp:coreProperties>
</file>