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5"/>
  </p:notesMasterIdLst>
  <p:sldIdLst>
    <p:sldId id="534" r:id="rId4"/>
    <p:sldId id="528" r:id="rId5"/>
    <p:sldId id="550" r:id="rId6"/>
    <p:sldId id="549" r:id="rId7"/>
    <p:sldId id="551" r:id="rId8"/>
    <p:sldId id="548" r:id="rId9"/>
    <p:sldId id="532" r:id="rId10"/>
    <p:sldId id="525" r:id="rId11"/>
    <p:sldId id="518" r:id="rId12"/>
    <p:sldId id="515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38637"/>
            <a:ext cx="5881955" cy="68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918" y="38100"/>
            <a:ext cx="6105257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Y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1918437" y="5971563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Y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241436" y="58333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  <a:sym typeface="Arial"/>
              </a:rPr>
              <a:t>Y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6" name="Picture 2" descr="Tập viết: Chữ hoa: Y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087" y="1030542"/>
            <a:ext cx="4427068" cy="461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 (4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490284" y="579550"/>
            <a:ext cx="9108967" cy="542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0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ập viết: Chữ hoa: Y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535" y="837127"/>
            <a:ext cx="4865883" cy="52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4" t="12430" r="11537" b="14680"/>
          <a:stretch/>
        </p:blipFill>
        <p:spPr>
          <a:xfrm>
            <a:off x="6408433" y="2382591"/>
            <a:ext cx="2290000" cy="28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1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6976FC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lum bright="-20000" contrast="40000"/>
          </a:blip>
          <a:srcRect l="6629" t="4709" r="5563" b="3302"/>
          <a:stretch/>
        </p:blipFill>
        <p:spPr>
          <a:xfrm>
            <a:off x="3147896" y="425004"/>
            <a:ext cx="5120341" cy="58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25345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1774" y="1513491"/>
            <a:ext cx="11584412" cy="1485462"/>
            <a:chOff x="1865131" y="1041290"/>
            <a:chExt cx="6668658" cy="12173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32216" b="32972"/>
            <a:stretch/>
          </p:blipFill>
          <p:spPr>
            <a:xfrm>
              <a:off x="1865131" y="1041290"/>
              <a:ext cx="6432260" cy="121732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878733" y="1298178"/>
              <a:ext cx="6655056" cy="592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1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Yêu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tổ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quốc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, 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yêu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đồng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latin typeface="HP001 4 hàng" panose="020B0603050302020204" pitchFamily="34" charset="0"/>
                </a:rPr>
                <a:t>bào</a:t>
              </a:r>
              <a:r>
                <a:rPr lang="en-US" sz="4000" b="1" dirty="0" smtClean="0">
                  <a:latin typeface="HP001 4 hàng" panose="020B0603050302020204" pitchFamily="34" charset="0"/>
                </a:rPr>
                <a:t>.</a:t>
              </a:r>
              <a:endParaRPr lang="en-US" sz="4100" dirty="0">
                <a:solidFill>
                  <a:srgbClr val="FF000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4518" y="3731430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7480" y="3705735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53137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71078" y="3159274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091878" y="3159273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387278" y="3159287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Y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806634" y="1529831"/>
            <a:ext cx="3307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Yêu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6854373" y="1542712"/>
            <a:ext cx="3307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Yêu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806634" y="3159287"/>
            <a:ext cx="1395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Yêu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6202017" y="3136612"/>
            <a:ext cx="1395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Yêu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132</Words>
  <Application>Microsoft Office PowerPoint</Application>
  <PresentationFormat>Custom</PresentationFormat>
  <Paragraphs>36</Paragraphs>
  <Slides>11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60</cp:revision>
  <dcterms:created xsi:type="dcterms:W3CDTF">2021-05-27T09:05:16Z</dcterms:created>
  <dcterms:modified xsi:type="dcterms:W3CDTF">2022-03-04T03:54:35Z</dcterms:modified>
</cp:coreProperties>
</file>