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20"/>
  </p:notesMasterIdLst>
  <p:sldIdLst>
    <p:sldId id="534" r:id="rId4"/>
    <p:sldId id="528" r:id="rId5"/>
    <p:sldId id="581" r:id="rId6"/>
    <p:sldId id="548" r:id="rId7"/>
    <p:sldId id="532" r:id="rId8"/>
    <p:sldId id="584" r:id="rId9"/>
    <p:sldId id="525" r:id="rId10"/>
    <p:sldId id="585" r:id="rId11"/>
    <p:sldId id="582" r:id="rId12"/>
    <p:sldId id="586" r:id="rId13"/>
    <p:sldId id="583" r:id="rId14"/>
    <p:sldId id="571" r:id="rId15"/>
    <p:sldId id="572" r:id="rId16"/>
    <p:sldId id="573" r:id="rId17"/>
    <p:sldId id="515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8401" autoAdjust="0"/>
  </p:normalViewPr>
  <p:slideViewPr>
    <p:cSldViewPr snapToGrid="0">
      <p:cViewPr varScale="1">
        <p:scale>
          <a:sx n="73" d="100"/>
          <a:sy n="73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ữ hoa N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B2EB71DC-3EE8-4ADC-90F7-A6A40AF2C1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23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3200" y="1057091"/>
            <a:ext cx="7327416" cy="412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9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4225" y="148151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96635" y="13325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376984" y="160973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7289" y="1464714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09699" y="1449817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390048" y="1477536"/>
            <a:ext cx="12672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W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776148" y="3811154"/>
            <a:ext cx="60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JuŪ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người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như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776148" y="4477362"/>
            <a:ext cx="606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JuŪ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người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như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5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5" grpId="0"/>
      <p:bldP spid="17" grpId="0"/>
      <p:bldP spid="18" grpId="0"/>
      <p:bldP spid="19" grpId="0"/>
      <p:bldP spid="20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68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4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1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" y="0"/>
            <a:ext cx="12163250" cy="660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6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2" y="0"/>
            <a:ext cx="573819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226" y="13252"/>
            <a:ext cx="6109251" cy="684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B0775E9-E4F4-453F-B38D-C59727998244}"/>
              </a:ext>
            </a:extLst>
          </p:cNvPr>
          <p:cNvGrpSpPr/>
          <p:nvPr/>
        </p:nvGrpSpPr>
        <p:grpSpPr>
          <a:xfrm>
            <a:off x="404946" y="1737360"/>
            <a:ext cx="11538857" cy="3513908"/>
            <a:chOff x="644439" y="1984473"/>
            <a:chExt cx="5569122" cy="1662716"/>
          </a:xfrm>
        </p:grpSpPr>
        <p:pic>
          <p:nvPicPr>
            <p:cNvPr id="9" name="Picture 8" descr="Diagram&#10;&#10;Description automatically generated">
              <a:extLst>
                <a:ext uri="{FF2B5EF4-FFF2-40B4-BE49-F238E27FC236}">
                  <a16:creationId xmlns:a16="http://schemas.microsoft.com/office/drawing/2014/main" xmlns="" id="{80957D02-9AD8-42D2-A9D8-693C5FED9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0519" y="2005407"/>
              <a:ext cx="3623042" cy="1536240"/>
            </a:xfrm>
            <a:prstGeom prst="rect">
              <a:avLst/>
            </a:prstGeom>
          </p:spPr>
        </p:pic>
        <p:pic>
          <p:nvPicPr>
            <p:cNvPr id="10" name="Picture 4" descr="R18. TẬP VIẾT: ÔN CÁCH VIẾT CÁC CHỮ HOA A, M, N, Q, V (KIỂU 2) - Thư Viện  123">
              <a:extLst>
                <a:ext uri="{FF2B5EF4-FFF2-40B4-BE49-F238E27FC236}">
                  <a16:creationId xmlns:a16="http://schemas.microsoft.com/office/drawing/2014/main" xmlns="" id="{AB9BD8ED-F768-43FB-9E51-5F0D96050C2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766" b="52233"/>
            <a:stretch/>
          </p:blipFill>
          <p:spPr bwMode="auto">
            <a:xfrm>
              <a:off x="644439" y="1984473"/>
              <a:ext cx="1555835" cy="1662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A66F75-794B-4C19-8614-87E015BBE1F5}"/>
              </a:ext>
            </a:extLst>
          </p:cNvPr>
          <p:cNvSpPr txBox="1"/>
          <p:nvPr/>
        </p:nvSpPr>
        <p:spPr>
          <a:xfrm>
            <a:off x="1808477" y="47049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7446B"/>
                </a:solidFill>
                <a:latin typeface="UTM Avo" panose="02040603050506020204" pitchFamily="18" charset="0"/>
              </a:rPr>
              <a:t>ÔN CÁC CHỮ HOA </a:t>
            </a:r>
            <a:r>
              <a:rPr lang="vi-VN" sz="3200" b="1" dirty="0">
                <a:solidFill>
                  <a:srgbClr val="F7446B"/>
                </a:solidFill>
                <a:latin typeface="HP001 4 hàng" panose="020B0603050302020204" pitchFamily="34" charset="0"/>
              </a:rPr>
              <a:t>F, J, W (kiểu 2)</a:t>
            </a:r>
            <a:endParaRPr lang="en-US" sz="3200" b="1" dirty="0">
              <a:solidFill>
                <a:srgbClr val="F7446B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CA66F75-794B-4C19-8614-87E015BBE1F5}"/>
              </a:ext>
            </a:extLst>
          </p:cNvPr>
          <p:cNvSpPr txBox="1"/>
          <p:nvPr/>
        </p:nvSpPr>
        <p:spPr>
          <a:xfrm>
            <a:off x="1690811" y="797063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7446B"/>
                </a:solidFill>
                <a:latin typeface="UTM Avo" panose="02040603050506020204" pitchFamily="18" charset="0"/>
              </a:rPr>
              <a:t>ÔN CÁC CHỮ HOA </a:t>
            </a:r>
            <a:r>
              <a:rPr lang="vi-VN" sz="3200" b="1" dirty="0">
                <a:solidFill>
                  <a:srgbClr val="F7446B"/>
                </a:solidFill>
                <a:latin typeface="HP001 4 hàng" panose="020B0603050302020204" pitchFamily="34" charset="0"/>
              </a:rPr>
              <a:t>F, J, W (kiểu 2)</a:t>
            </a:r>
            <a:endParaRPr lang="en-US" sz="3200" b="1" dirty="0">
              <a:solidFill>
                <a:srgbClr val="F7446B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310105" y="2286107"/>
            <a:ext cx="9919954" cy="2494899"/>
            <a:chOff x="1310105" y="2286107"/>
            <a:chExt cx="9919954" cy="1802731"/>
          </a:xfrm>
        </p:grpSpPr>
        <p:pic>
          <p:nvPicPr>
            <p:cNvPr id="6" name="Picture 5" descr="Diagram&#10;&#10;Description automatically generated">
              <a:extLst>
                <a:ext uri="{FF2B5EF4-FFF2-40B4-BE49-F238E27FC236}">
                  <a16:creationId xmlns:a16="http://schemas.microsoft.com/office/drawing/2014/main" xmlns="" id="{0F03B12C-EE00-48B6-AED4-98D5983074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3719" b="23230"/>
            <a:stretch/>
          </p:blipFill>
          <p:spPr>
            <a:xfrm>
              <a:off x="1310105" y="2286107"/>
              <a:ext cx="3011010" cy="1694437"/>
            </a:xfrm>
            <a:prstGeom prst="rect">
              <a:avLst/>
            </a:prstGeom>
          </p:spPr>
        </p:pic>
        <p:pic>
          <p:nvPicPr>
            <p:cNvPr id="7" name="Picture 6" descr="A picture containing text, scissors&#10;&#10;Description automatically generated">
              <a:extLst>
                <a:ext uri="{FF2B5EF4-FFF2-40B4-BE49-F238E27FC236}">
                  <a16:creationId xmlns:a16="http://schemas.microsoft.com/office/drawing/2014/main" xmlns="" id="{6C92BEA4-920A-4A20-8490-C99A0854F8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3644" b="21714"/>
            <a:stretch/>
          </p:blipFill>
          <p:spPr>
            <a:xfrm>
              <a:off x="4748802" y="2343602"/>
              <a:ext cx="3011010" cy="1745236"/>
            </a:xfrm>
            <a:prstGeom prst="rect">
              <a:avLst/>
            </a:prstGeom>
          </p:spPr>
        </p:pic>
        <p:pic>
          <p:nvPicPr>
            <p:cNvPr id="12" name="Picture 11" descr="Diagram&#10;&#10;Description automatically generated">
              <a:extLst>
                <a:ext uri="{FF2B5EF4-FFF2-40B4-BE49-F238E27FC236}">
                  <a16:creationId xmlns:a16="http://schemas.microsoft.com/office/drawing/2014/main" xmlns="" id="{A61505CE-CEFC-45DB-9F67-1CCD76906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21371" b="23988"/>
            <a:stretch/>
          </p:blipFill>
          <p:spPr>
            <a:xfrm>
              <a:off x="8219049" y="2343601"/>
              <a:ext cx="3011010" cy="17452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312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85989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5" r="32216" b="32972"/>
          <a:stretch/>
        </p:blipFill>
        <p:spPr>
          <a:xfrm>
            <a:off x="541774" y="1513491"/>
            <a:ext cx="11173755" cy="14854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1259471" y="1829636"/>
            <a:ext cx="102489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          </a:t>
            </a:r>
            <a:r>
              <a:rPr lang="vi-VN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JuŪ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người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ữ hoa A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047A557D-5516-4787-92AA-198FCD1CEA1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4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8240" y="1162670"/>
            <a:ext cx="6892508" cy="4191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587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9169" y="146665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67339" y="165712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216871" y="165712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392528" y="165712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1056" y="1464473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80215" y="1481979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229934" y="1481979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392528" y="1481979"/>
            <a:ext cx="12672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6600" b="1" dirty="0" smtClean="0">
                <a:solidFill>
                  <a:srgbClr val="F7446B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F</a:t>
            </a:r>
            <a:endParaRPr lang="en-US" sz="7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ữ hoa M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BC8D0B82-92ED-40B9-975A-FC1D06C8FD7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9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1497" y="1192353"/>
            <a:ext cx="7899424" cy="426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5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00053" y="632584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lang="en-US" sz="66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20209" y="985466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526492" y="987085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845838" y="1001767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13782" y="1624816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520065" y="1626435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839411" y="1641117"/>
            <a:ext cx="1267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400" b="1" kern="0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J</a:t>
            </a:r>
            <a:endParaRPr lang="en-US" sz="32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3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148</Words>
  <Application>Microsoft Office PowerPoint</Application>
  <PresentationFormat>Custom</PresentationFormat>
  <Paragraphs>63</Paragraphs>
  <Slides>16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100</cp:revision>
  <dcterms:created xsi:type="dcterms:W3CDTF">2021-05-27T09:05:16Z</dcterms:created>
  <dcterms:modified xsi:type="dcterms:W3CDTF">2022-04-02T13:37:20Z</dcterms:modified>
</cp:coreProperties>
</file>