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21"/>
  </p:notesMasterIdLst>
  <p:sldIdLst>
    <p:sldId id="534" r:id="rId4"/>
    <p:sldId id="587" r:id="rId5"/>
    <p:sldId id="589" r:id="rId6"/>
    <p:sldId id="532" r:id="rId7"/>
    <p:sldId id="525" r:id="rId8"/>
    <p:sldId id="591" r:id="rId9"/>
    <p:sldId id="590" r:id="rId10"/>
    <p:sldId id="593" r:id="rId11"/>
    <p:sldId id="594" r:id="rId12"/>
    <p:sldId id="592" r:id="rId13"/>
    <p:sldId id="595" r:id="rId14"/>
    <p:sldId id="548" r:id="rId15"/>
    <p:sldId id="583" r:id="rId16"/>
    <p:sldId id="571" r:id="rId17"/>
    <p:sldId id="572" r:id="rId18"/>
    <p:sldId id="515" r:id="rId19"/>
    <p:sldId id="28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8401" autoAdjust="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4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3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 kiểu 2">
            <a:hlinkClick r:id="" action="ppaction://media"/>
            <a:extLst>
              <a:ext uri="{FF2B5EF4-FFF2-40B4-BE49-F238E27FC236}">
                <a16:creationId xmlns="" xmlns:a16="http://schemas.microsoft.com/office/drawing/2014/main" id="{DCC15653-A62A-465B-B03F-AD80D6647B4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9345" y="862149"/>
            <a:ext cx="7819604" cy="54549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7E70588-2D4E-4C7D-A40A-E71475A7B4A1}"/>
              </a:ext>
            </a:extLst>
          </p:cNvPr>
          <p:cNvSpPr/>
          <p:nvPr/>
        </p:nvSpPr>
        <p:spPr>
          <a:xfrm>
            <a:off x="1896534" y="1031968"/>
            <a:ext cx="4425244" cy="666205"/>
          </a:xfrm>
          <a:prstGeom prst="rect">
            <a:avLst/>
          </a:prstGeom>
          <a:solidFill>
            <a:schemeClr val="accent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B15D945-25DD-45B2-836C-11C71F4CEB45}"/>
              </a:ext>
            </a:extLst>
          </p:cNvPr>
          <p:cNvSpPr/>
          <p:nvPr/>
        </p:nvSpPr>
        <p:spPr>
          <a:xfrm>
            <a:off x="6235584" y="5590902"/>
            <a:ext cx="3313365" cy="647831"/>
          </a:xfrm>
          <a:prstGeom prst="rect">
            <a:avLst/>
          </a:prstGeom>
          <a:solidFill>
            <a:schemeClr val="accent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292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1056" y="144548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67339" y="152174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373624" y="133674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719290" y="1140950"/>
            <a:ext cx="1267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14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" r="32216" b="32972"/>
          <a:stretch/>
        </p:blipFill>
        <p:spPr>
          <a:xfrm>
            <a:off x="541774" y="1513491"/>
            <a:ext cx="11173755" cy="14854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554069" y="1829636"/>
            <a:ext cx="102489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   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Z</a:t>
            </a:r>
            <a:r>
              <a:rPr lang="vi-VN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u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ê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em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có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dòng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sông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uốn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quanh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4615" y="3760191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cái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268" y="3718606"/>
            <a:ext cx="12741607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ghi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tiếng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776150" y="1179438"/>
            <a:ext cx="6068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ê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dòng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sông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uốn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quanh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776150" y="1842591"/>
            <a:ext cx="6068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ê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dòng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sông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uốn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quanh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5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68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4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1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305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538" y="0"/>
            <a:ext cx="62614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CCA66F75-794B-4C19-8614-87E015BBE1F5}"/>
              </a:ext>
            </a:extLst>
          </p:cNvPr>
          <p:cNvSpPr txBox="1"/>
          <p:nvPr/>
        </p:nvSpPr>
        <p:spPr>
          <a:xfrm>
            <a:off x="1989406" y="461404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7446B"/>
                </a:solidFill>
                <a:latin typeface="UTM Avo" panose="02040603050506020204" pitchFamily="18" charset="0"/>
              </a:rPr>
              <a:t>ÔN CÁC CHỮ HOA </a:t>
            </a:r>
            <a:r>
              <a:rPr lang="vi-VN" sz="3200" b="1" dirty="0">
                <a:solidFill>
                  <a:srgbClr val="F7446B"/>
                </a:solidFill>
                <a:latin typeface="HP001 4 hàng" panose="020B0603050302020204" pitchFamily="34" charset="0"/>
              </a:rPr>
              <a:t>Z,f (kiểu 2)</a:t>
            </a:r>
            <a:endParaRPr lang="en-US" sz="3200" b="1" dirty="0">
              <a:solidFill>
                <a:srgbClr val="F7446B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 descr="A picture containing athletic game, sport&#10;&#10;Description automatically generated">
            <a:extLst>
              <a:ext uri="{FF2B5EF4-FFF2-40B4-BE49-F238E27FC236}">
                <a16:creationId xmlns="" xmlns:a16="http://schemas.microsoft.com/office/drawing/2014/main" id="{3A4C86B3-5AE2-466F-8B5B-E322CCE9EB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530"/>
          <a:stretch/>
        </p:blipFill>
        <p:spPr>
          <a:xfrm>
            <a:off x="168706" y="1590261"/>
            <a:ext cx="3694407" cy="3682836"/>
          </a:xfrm>
          <a:prstGeom prst="rect">
            <a:avLst/>
          </a:prstGeom>
        </p:spPr>
      </p:pic>
      <p:pic>
        <p:nvPicPr>
          <p:cNvPr id="14" name="Picture 13" descr="A picture containing athletic game, sport&#10;&#10;Description automatically generated">
            <a:extLst>
              <a:ext uri="{FF2B5EF4-FFF2-40B4-BE49-F238E27FC236}">
                <a16:creationId xmlns="" xmlns:a16="http://schemas.microsoft.com/office/drawing/2014/main" id="{69D99F2A-6AAA-4306-BBF1-A97DCBF251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730" r="-200"/>
          <a:stretch/>
        </p:blipFill>
        <p:spPr>
          <a:xfrm>
            <a:off x="6065922" y="1616765"/>
            <a:ext cx="3608163" cy="3682836"/>
          </a:xfrm>
          <a:prstGeom prst="rect">
            <a:avLst/>
          </a:prstGeom>
        </p:spPr>
      </p:pic>
      <p:pic>
        <p:nvPicPr>
          <p:cNvPr id="6" name="Picture 5" descr="Diagram, engineering drawing&#10;&#10;Description automatically generated">
            <a:extLst>
              <a:ext uri="{FF2B5EF4-FFF2-40B4-BE49-F238E27FC236}">
                <a16:creationId xmlns="" xmlns:a16="http://schemas.microsoft.com/office/drawing/2014/main" id="{8BDEDB82-B241-404D-A096-2E5177E50E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82" t="23110" r="13181" b="23110"/>
          <a:stretch/>
        </p:blipFill>
        <p:spPr>
          <a:xfrm>
            <a:off x="4035389" y="3431679"/>
            <a:ext cx="1893456" cy="1881175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="" xmlns:a16="http://schemas.microsoft.com/office/drawing/2014/main" id="{21D62675-DB8B-4ADF-BB08-DBA2DBE6C6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71" t="23704" r="12121" b="24363"/>
          <a:stretch/>
        </p:blipFill>
        <p:spPr>
          <a:xfrm>
            <a:off x="9896137" y="3458183"/>
            <a:ext cx="1844549" cy="18346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386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Q kiểu 2">
            <a:hlinkClick r:id="" action="ppaction://media"/>
            <a:extLst>
              <a:ext uri="{FF2B5EF4-FFF2-40B4-BE49-F238E27FC236}">
                <a16:creationId xmlns:a16="http://schemas.microsoft.com/office/drawing/2014/main" xmlns="" id="{4D405C78-EEAF-4DF7-AF59-151BCEAEA7B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r="4600"/>
          <a:stretch/>
        </p:blipFill>
        <p:spPr>
          <a:xfrm>
            <a:off x="1058933" y="627017"/>
            <a:ext cx="10214311" cy="55342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161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1056" y="-203035"/>
            <a:ext cx="126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Z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753631" y="-177424"/>
            <a:ext cx="126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Z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695818" y="-177424"/>
            <a:ext cx="126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Z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1056" y="144548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67339" y="152174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373624" y="133674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680099" y="146737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8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 kiểu 2">
            <a:hlinkClick r:id="" action="ppaction://media"/>
            <a:extLst>
              <a:ext uri="{FF2B5EF4-FFF2-40B4-BE49-F238E27FC236}">
                <a16:creationId xmlns:a16="http://schemas.microsoft.com/office/drawing/2014/main" xmlns="" id="{FDDD5CEE-2B6C-451F-9360-B140B66B49D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14630" t="6850" r="21758"/>
          <a:stretch/>
        </p:blipFill>
        <p:spPr>
          <a:xfrm>
            <a:off x="1915883" y="444136"/>
            <a:ext cx="7755604" cy="62962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30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31534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1056" y="-203035"/>
            <a:ext cx="126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753631" y="-177424"/>
            <a:ext cx="126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695818" y="-177424"/>
            <a:ext cx="126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8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190</Words>
  <Application>Microsoft Office PowerPoint</Application>
  <PresentationFormat>Custom</PresentationFormat>
  <Paragraphs>81</Paragraphs>
  <Slides>17</Slides>
  <Notes>4</Notes>
  <HiddenSlides>0</HiddenSlides>
  <MMClips>3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109</cp:revision>
  <dcterms:created xsi:type="dcterms:W3CDTF">2021-05-27T09:05:16Z</dcterms:created>
  <dcterms:modified xsi:type="dcterms:W3CDTF">2022-04-16T18:06:21Z</dcterms:modified>
</cp:coreProperties>
</file>