
<file path=[Content_Types].xml><?xml version="1.0" encoding="utf-8"?>
<Types xmlns="http://schemas.openxmlformats.org/package/2006/content-types">
  <Default Extension="fntdata" ContentType="application/x-fontdata"/>
  <Default Extension="jfif" ContentType="image/jpeg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77" r:id="rId4"/>
    <p:sldId id="276" r:id="rId5"/>
    <p:sldId id="272" r:id="rId6"/>
    <p:sldId id="273" r:id="rId7"/>
    <p:sldId id="274" r:id="rId8"/>
    <p:sldId id="278" r:id="rId9"/>
    <p:sldId id="261" r:id="rId10"/>
    <p:sldId id="279" r:id="rId11"/>
    <p:sldId id="264" r:id="rId12"/>
    <p:sldId id="265" r:id="rId13"/>
    <p:sldId id="263" r:id="rId14"/>
    <p:sldId id="262" r:id="rId15"/>
    <p:sldId id="266" r:id="rId16"/>
    <p:sldId id="267" r:id="rId17"/>
  </p:sldIdLst>
  <p:sldSz cx="12192000" cy="6858000"/>
  <p:notesSz cx="6858000" cy="9144000"/>
  <p:embeddedFontLst>
    <p:embeddedFont>
      <p:font typeface="等线" panose="02010600030101010101" pitchFamily="2" charset="-122"/>
      <p:regular r:id="rId19"/>
    </p:embeddedFont>
    <p:embeddedFont>
      <p:font typeface="#9Slide07 HoneyCream" panose="020B0604020202020204" charset="0"/>
      <p:regular r:id="rId20"/>
    </p:embeddedFont>
    <p:embeddedFont>
      <p:font typeface=".VnTime" panose="020B7200000000000000" pitchFamily="34" charset="0"/>
      <p:regular r:id="rId21"/>
      <p:bold r:id="rId22"/>
      <p:italic r:id="rId23"/>
      <p:boldItalic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Calibri Light" panose="020F0302020204030204" pitchFamily="34" charset="0"/>
      <p:regular r:id="rId29"/>
      <p:italic r:id="rId30"/>
    </p:embeddedFont>
    <p:embeddedFont>
      <p:font typeface="UTM Akashi" panose="02040603050506020204" pitchFamily="18" charset="0"/>
      <p:regular r:id="rId31"/>
    </p:embeddedFont>
    <p:embeddedFont>
      <p:font typeface="UTM Ambrose" panose="02040603050506020204" pitchFamily="18" charset="0"/>
      <p:regular r:id="rId32"/>
    </p:embeddedFont>
    <p:embeddedFont>
      <p:font typeface="UTM Arruba KT" panose="02040603050506020204" pitchFamily="18" charset="0"/>
      <p:regular r:id="rId33"/>
    </p:embeddedFont>
    <p:embeddedFont>
      <p:font typeface="UTM Azuki" panose="02040603050506020204" pitchFamily="18" charset="0"/>
      <p:regular r:id="rId34"/>
    </p:embeddedFont>
    <p:embeddedFont>
      <p:font typeface="UTM Cooper Black" panose="02040603050506020204" pitchFamily="18" charset="0"/>
      <p:regular r:id="rId35"/>
      <p:italic r:id="rId36"/>
    </p:embeddedFont>
    <p:embeddedFont>
      <p:font typeface="UTM Flavour" panose="02040603050506020204" pitchFamily="18" charset="0"/>
      <p:regular r:id="rId37"/>
    </p:embeddedFont>
    <p:embeddedFont>
      <p:font typeface="UTM Magnesium" panose="02040603050506020204" pitchFamily="18" charset="0"/>
      <p:regular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6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322" autoAdjust="0"/>
    <p:restoredTop sz="94660"/>
  </p:normalViewPr>
  <p:slideViewPr>
    <p:cSldViewPr snapToGrid="0" showGuides="1">
      <p:cViewPr>
        <p:scale>
          <a:sx n="30" d="100"/>
          <a:sy n="30" d="100"/>
        </p:scale>
        <p:origin x="2664" y="990"/>
      </p:cViewPr>
      <p:guideLst>
        <p:guide orient="horz" pos="2136"/>
        <p:guide pos="36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schemas.openxmlformats.org/officeDocument/2006/relationships/presProps" Target="presProps.xml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font" Target="fonts/font19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font" Target="fonts/font18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font" Target="fonts/font2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D0EA32-640D-42A4-865E-F3D27E3A5116}" type="datetimeFigureOut">
              <a:rPr lang="en-US" smtClean="0"/>
              <a:t>9/18/2022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EDAB55-1BE2-470C-B726-43D04E78B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863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A39DD-8312-4AF0-8206-6D24B9C9B0E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847219-5F0A-48F3-83CE-4DFCBC987022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Măng Non Team</a:t>
            </a:r>
          </a:p>
        </p:txBody>
      </p:sp>
    </p:spTree>
    <p:extLst>
      <p:ext uri="{BB962C8B-B14F-4D97-AF65-F5344CB8AC3E}">
        <p14:creationId xmlns:p14="http://schemas.microsoft.com/office/powerpoint/2010/main" val="258459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97618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幻灯片图像占位符 55297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文本占位符 5529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2492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D6A6B0-EF9E-4480-886C-F2A6356A9B8C}" type="datetimeFigureOut">
              <a:rPr lang="en-US" smtClean="0"/>
              <a:t>9/18/2022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B377D2-5966-491C-AEB3-1BD3D25692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970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0035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23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647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4903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217"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9/18/2022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23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617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9903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0573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6542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">
    <p:bg>
      <p:bgPr>
        <a:gradFill flip="none" rotWithShape="1">
          <a:gsLst>
            <a:gs pos="71000">
              <a:schemeClr val="bg1"/>
            </a:gs>
            <a:gs pos="21000">
              <a:schemeClr val="bg1"/>
            </a:gs>
            <a:gs pos="0">
              <a:schemeClr val="accent4">
                <a:alpha val="12000"/>
              </a:schemeClr>
            </a:gs>
            <a:gs pos="100000">
              <a:schemeClr val="accent1">
                <a:lumMod val="20000"/>
                <a:lumOff val="80000"/>
                <a:alpha val="58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22735" y="-835855"/>
            <a:ext cx="13314567" cy="157655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664" y="6021288"/>
            <a:ext cx="2400337" cy="95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96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23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638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72" r:id="rId3"/>
    <p:sldLayoutId id="2147483707" r:id="rId4"/>
    <p:sldLayoutId id="2147483708" r:id="rId5"/>
    <p:sldLayoutId id="2147483681" r:id="rId6"/>
    <p:sldLayoutId id="2147483698" r:id="rId7"/>
    <p:sldLayoutId id="2147483703" r:id="rId8"/>
    <p:sldLayoutId id="214748370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1.png"/><Relationship Id="rId3" Type="http://schemas.openxmlformats.org/officeDocument/2006/relationships/image" Target="../media/image8.png"/><Relationship Id="rId21" Type="http://schemas.microsoft.com/office/2007/relationships/hdphoto" Target="../media/hdphoto4.wdp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microsoft.com/office/2007/relationships/hdphoto" Target="../media/hdphoto2.wdp"/><Relationship Id="rId2" Type="http://schemas.openxmlformats.org/officeDocument/2006/relationships/image" Target="../media/image7.jfif"/><Relationship Id="rId16" Type="http://schemas.openxmlformats.org/officeDocument/2006/relationships/image" Target="../media/image20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microsoft.com/office/2007/relationships/hdphoto" Target="../media/hdphoto1.wdp"/><Relationship Id="rId10" Type="http://schemas.openxmlformats.org/officeDocument/2006/relationships/image" Target="../media/image15.png"/><Relationship Id="rId19" Type="http://schemas.microsoft.com/office/2007/relationships/hdphoto" Target="../media/hdphoto3.wdp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0.png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3.png"/><Relationship Id="rId4" Type="http://schemas.microsoft.com/office/2007/relationships/hdphoto" Target="../media/hdphoto10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55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54.png"/><Relationship Id="rId5" Type="http://schemas.openxmlformats.org/officeDocument/2006/relationships/image" Target="../media/image30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8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55.png"/><Relationship Id="rId5" Type="http://schemas.openxmlformats.org/officeDocument/2006/relationships/image" Target="../media/image30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8.png"/><Relationship Id="rId5" Type="http://schemas.microsoft.com/office/2007/relationships/hdphoto" Target="../media/hdphoto11.wdp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22.png"/><Relationship Id="rId3" Type="http://schemas.openxmlformats.org/officeDocument/2006/relationships/image" Target="../media/image7.jfif"/><Relationship Id="rId7" Type="http://schemas.openxmlformats.org/officeDocument/2006/relationships/image" Target="../media/image26.png"/><Relationship Id="rId12" Type="http://schemas.microsoft.com/office/2007/relationships/hdphoto" Target="../media/hdphoto7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svg"/><Relationship Id="rId11" Type="http://schemas.openxmlformats.org/officeDocument/2006/relationships/image" Target="../media/image28.png"/><Relationship Id="rId5" Type="http://schemas.openxmlformats.org/officeDocument/2006/relationships/image" Target="../media/image24.png"/><Relationship Id="rId15" Type="http://schemas.openxmlformats.org/officeDocument/2006/relationships/image" Target="../media/image29.png"/><Relationship Id="rId10" Type="http://schemas.microsoft.com/office/2007/relationships/hdphoto" Target="../media/hdphoto6.wdp"/><Relationship Id="rId4" Type="http://schemas.openxmlformats.org/officeDocument/2006/relationships/image" Target="../media/image23.png"/><Relationship Id="rId9" Type="http://schemas.openxmlformats.org/officeDocument/2006/relationships/image" Target="../media/image27.png"/><Relationship Id="rId14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microsoft.com/office/2007/relationships/media" Target="../media/media2.mp3"/><Relationship Id="rId7" Type="http://schemas.openxmlformats.org/officeDocument/2006/relationships/image" Target="../media/image35.jp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4.jpe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38.png"/><Relationship Id="rId4" Type="http://schemas.openxmlformats.org/officeDocument/2006/relationships/audio" Target="../media/media2.mp3"/><Relationship Id="rId9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13" Type="http://schemas.openxmlformats.org/officeDocument/2006/relationships/image" Target="../media/image31.png"/><Relationship Id="rId3" Type="http://schemas.microsoft.com/office/2007/relationships/media" Target="../media/media2.mp3"/><Relationship Id="rId7" Type="http://schemas.openxmlformats.org/officeDocument/2006/relationships/image" Target="../media/image30.png"/><Relationship Id="rId12" Type="http://schemas.openxmlformats.org/officeDocument/2006/relationships/image" Target="../media/image3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4.jpeg"/><Relationship Id="rId11" Type="http://schemas.openxmlformats.org/officeDocument/2006/relationships/image" Target="../media/image36.png"/><Relationship Id="rId5" Type="http://schemas.openxmlformats.org/officeDocument/2006/relationships/slideLayout" Target="../slideLayouts/slideLayout2.xml"/><Relationship Id="rId10" Type="http://schemas.microsoft.com/office/2007/relationships/hdphoto" Target="../media/hdphoto8.wdp"/><Relationship Id="rId4" Type="http://schemas.openxmlformats.org/officeDocument/2006/relationships/audio" Target="../media/media2.mp3"/><Relationship Id="rId9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13" Type="http://schemas.openxmlformats.org/officeDocument/2006/relationships/image" Target="../media/image41.png"/><Relationship Id="rId3" Type="http://schemas.microsoft.com/office/2007/relationships/media" Target="../media/media2.mp3"/><Relationship Id="rId7" Type="http://schemas.openxmlformats.org/officeDocument/2006/relationships/image" Target="../media/image30.png"/><Relationship Id="rId12" Type="http://schemas.openxmlformats.org/officeDocument/2006/relationships/image" Target="../media/image3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0.jpg"/><Relationship Id="rId11" Type="http://schemas.openxmlformats.org/officeDocument/2006/relationships/image" Target="../media/image36.png"/><Relationship Id="rId5" Type="http://schemas.openxmlformats.org/officeDocument/2006/relationships/slideLayout" Target="../slideLayouts/slideLayout2.xml"/><Relationship Id="rId10" Type="http://schemas.microsoft.com/office/2007/relationships/hdphoto" Target="../media/hdphoto8.wdp"/><Relationship Id="rId4" Type="http://schemas.openxmlformats.org/officeDocument/2006/relationships/audio" Target="../media/media2.mp3"/><Relationship Id="rId9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microsoft.com/office/2007/relationships/media" Target="../media/media2.mp3"/><Relationship Id="rId7" Type="http://schemas.openxmlformats.org/officeDocument/2006/relationships/image" Target="../media/image30.png"/><Relationship Id="rId12" Type="http://schemas.openxmlformats.org/officeDocument/2006/relationships/image" Target="../media/image3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2.jpeg"/><Relationship Id="rId11" Type="http://schemas.openxmlformats.org/officeDocument/2006/relationships/image" Target="../media/image36.png"/><Relationship Id="rId5" Type="http://schemas.openxmlformats.org/officeDocument/2006/relationships/slideLayout" Target="../slideLayouts/slideLayout2.xml"/><Relationship Id="rId10" Type="http://schemas.microsoft.com/office/2007/relationships/hdphoto" Target="../media/hdphoto8.wdp"/><Relationship Id="rId4" Type="http://schemas.openxmlformats.org/officeDocument/2006/relationships/audio" Target="../media/media2.mp3"/><Relationship Id="rId9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3.png"/><Relationship Id="rId7" Type="http://schemas.openxmlformats.org/officeDocument/2006/relationships/image" Target="../media/image4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microsoft.com/office/2007/relationships/hdphoto" Target="../media/hdphoto9.wdp"/><Relationship Id="rId5" Type="http://schemas.openxmlformats.org/officeDocument/2006/relationships/image" Target="../media/image45.png"/><Relationship Id="rId10" Type="http://schemas.openxmlformats.org/officeDocument/2006/relationships/image" Target="../media/image48.png"/><Relationship Id="rId4" Type="http://schemas.openxmlformats.org/officeDocument/2006/relationships/image" Target="../media/image44.pn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-235758" y="-130785"/>
            <a:ext cx="12868133" cy="6617326"/>
            <a:chOff x="-357672" y="146284"/>
            <a:chExt cx="12868133" cy="6617326"/>
          </a:xfrm>
        </p:grpSpPr>
        <p:grpSp>
          <p:nvGrpSpPr>
            <p:cNvPr id="32" name="Group 31"/>
            <p:cNvGrpSpPr/>
            <p:nvPr/>
          </p:nvGrpSpPr>
          <p:grpSpPr>
            <a:xfrm>
              <a:off x="-357672" y="146284"/>
              <a:ext cx="12868133" cy="6617326"/>
              <a:chOff x="-456146" y="0"/>
              <a:chExt cx="12868133" cy="6617326"/>
            </a:xfrm>
          </p:grpSpPr>
          <p:pic>
            <p:nvPicPr>
              <p:cNvPr id="37" name="Picture 36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456146" y="1908154"/>
                <a:ext cx="1887844" cy="1408839"/>
              </a:xfrm>
              <a:prstGeom prst="rect">
                <a:avLst/>
              </a:prstGeom>
            </p:spPr>
          </p:pic>
          <p:pic>
            <p:nvPicPr>
              <p:cNvPr id="38" name="Picture 37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10971" y="0"/>
                <a:ext cx="1034071" cy="771695"/>
              </a:xfrm>
              <a:prstGeom prst="rect">
                <a:avLst/>
              </a:prstGeom>
            </p:spPr>
          </p:pic>
          <p:pic>
            <p:nvPicPr>
              <p:cNvPr id="39" name="Picture 38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59743" y="5774149"/>
                <a:ext cx="1129857" cy="843177"/>
              </a:xfrm>
              <a:prstGeom prst="rect">
                <a:avLst/>
              </a:prstGeom>
            </p:spPr>
          </p:pic>
          <p:pic>
            <p:nvPicPr>
              <p:cNvPr id="40" name="Picture 39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9871" y="3445720"/>
                <a:ext cx="1034071" cy="771695"/>
              </a:xfrm>
              <a:prstGeom prst="rect">
                <a:avLst/>
              </a:prstGeom>
            </p:spPr>
          </p:pic>
          <p:pic>
            <p:nvPicPr>
              <p:cNvPr id="41" name="Picture 40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77916" y="2154876"/>
                <a:ext cx="1034071" cy="771695"/>
              </a:xfrm>
              <a:prstGeom prst="rect">
                <a:avLst/>
              </a:prstGeom>
            </p:spPr>
          </p:pic>
          <p:pic>
            <p:nvPicPr>
              <p:cNvPr id="42" name="Picture 41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20263" y="6132581"/>
                <a:ext cx="649558" cy="484745"/>
              </a:xfrm>
              <a:prstGeom prst="rect">
                <a:avLst/>
              </a:prstGeom>
            </p:spPr>
          </p:pic>
          <p:pic>
            <p:nvPicPr>
              <p:cNvPr id="43" name="Picture 42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83730" y="165071"/>
                <a:ext cx="1061124" cy="791884"/>
              </a:xfrm>
              <a:prstGeom prst="rect">
                <a:avLst/>
              </a:prstGeom>
            </p:spPr>
          </p:pic>
          <p:pic>
            <p:nvPicPr>
              <p:cNvPr id="44" name="Picture 43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39303" y="216860"/>
                <a:ext cx="511929" cy="382037"/>
              </a:xfrm>
              <a:prstGeom prst="rect">
                <a:avLst/>
              </a:prstGeom>
            </p:spPr>
          </p:pic>
          <p:pic>
            <p:nvPicPr>
              <p:cNvPr id="45" name="Picture 44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4568" y="1551199"/>
                <a:ext cx="799352" cy="596532"/>
              </a:xfrm>
              <a:prstGeom prst="rect">
                <a:avLst/>
              </a:prstGeom>
            </p:spPr>
          </p:pic>
          <p:pic>
            <p:nvPicPr>
              <p:cNvPr id="46" name="Picture 45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440057" y="3353019"/>
                <a:ext cx="620272" cy="462890"/>
              </a:xfrm>
              <a:prstGeom prst="rect">
                <a:avLst/>
              </a:prstGeom>
            </p:spPr>
          </p:pic>
        </p:grpSp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5826" y="5595682"/>
              <a:ext cx="511929" cy="382037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34668" y="6136735"/>
              <a:ext cx="711248" cy="530783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16547" y="5446895"/>
              <a:ext cx="711303" cy="530824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61780" y="2954583"/>
              <a:ext cx="711303" cy="530824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2173756" y="291830"/>
            <a:ext cx="8521556" cy="5041328"/>
            <a:chOff x="1376061" y="1095213"/>
            <a:chExt cx="8218862" cy="4286720"/>
          </a:xfrm>
        </p:grpSpPr>
        <p:grpSp>
          <p:nvGrpSpPr>
            <p:cNvPr id="21" name="Group 20"/>
            <p:cNvGrpSpPr/>
            <p:nvPr/>
          </p:nvGrpSpPr>
          <p:grpSpPr>
            <a:xfrm>
              <a:off x="1376061" y="1095213"/>
              <a:ext cx="8156703" cy="4286720"/>
              <a:chOff x="1119385" y="1162359"/>
              <a:chExt cx="8156703" cy="4126346"/>
            </a:xfrm>
          </p:grpSpPr>
          <p:pic>
            <p:nvPicPr>
              <p:cNvPr id="3" name="图片 1"/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67400" y="1162359"/>
                <a:ext cx="7323871" cy="2519025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4" name="图片 2"/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19385" y="2622099"/>
                <a:ext cx="8156703" cy="2666606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</p:grpSp>
        <p:sp>
          <p:nvSpPr>
            <p:cNvPr id="2" name="TextBox 1"/>
            <p:cNvSpPr txBox="1"/>
            <p:nvPr/>
          </p:nvSpPr>
          <p:spPr>
            <a:xfrm>
              <a:off x="1410614" y="3614664"/>
              <a:ext cx="8184309" cy="7929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55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Ambrose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TRIỆU VÀ LỚP TRIỆU</a:t>
              </a:r>
              <a:endPara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mbros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664" y="5470374"/>
            <a:ext cx="984987" cy="11159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744" b="89776" l="2556" r="93930">
                        <a14:foregroundMark x1="39617" y1="17093" x2="43131" y2="19489"/>
                        <a14:foregroundMark x1="24920" y1="12620" x2="25240" y2="16134"/>
                        <a14:foregroundMark x1="12939" y1="27476" x2="14856" y2="32428"/>
                        <a14:foregroundMark x1="71406" y1="74601" x2="71885" y2="78275"/>
                        <a14:foregroundMark x1="50000" y1="69489" x2="49840" y2="75080"/>
                        <a14:foregroundMark x1="63259" y1="84345" x2="62460" y2="87700"/>
                        <a14:foregroundMark x1="24121" y1="11981" x2="24121" y2="16613"/>
                        <a14:foregroundMark x1="25719" y1="14537" x2="25399" y2="100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27379">
            <a:off x="-489186" y="-283738"/>
            <a:ext cx="4166818" cy="27417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2" name="Group 21"/>
          <p:cNvGrpSpPr/>
          <p:nvPr/>
        </p:nvGrpSpPr>
        <p:grpSpPr>
          <a:xfrm>
            <a:off x="40343" y="3666729"/>
            <a:ext cx="4624375" cy="3590312"/>
            <a:chOff x="29023" y="4731213"/>
            <a:chExt cx="3613517" cy="2431552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0" r="100000">
                          <a14:foregroundMark x1="11094" y1="66719" x2="17344" y2="80000"/>
                          <a14:foregroundMark x1="89844" y1="23281" x2="82031" y2="320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023" y="4731213"/>
              <a:ext cx="3613517" cy="243155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3" name="TextBox 22"/>
            <p:cNvSpPr txBox="1"/>
            <p:nvPr/>
          </p:nvSpPr>
          <p:spPr>
            <a:xfrm>
              <a:off x="654317" y="5556133"/>
              <a:ext cx="274421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kashi" panose="02040603050506020204" pitchFamily="18" charset="0"/>
                  <a:ea typeface="+mn-ea"/>
                  <a:cs typeface="#9Slide03 Cousine Bold" panose="02070709020205020404" pitchFamily="49" charset="0"/>
                </a:rPr>
                <a:t>Toán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kashi" panose="02040603050506020204" pitchFamily="18" charset="0"/>
                  <a:ea typeface="+mn-ea"/>
                  <a:cs typeface="#9Slide03 Cousine Bold" panose="02070709020205020404" pitchFamily="49" charset="0"/>
                </a:rPr>
                <a:t> 4</a:t>
              </a: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7187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482" y="3546628"/>
            <a:ext cx="3142866" cy="357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970" y="5366862"/>
            <a:ext cx="2809010" cy="16888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446946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39C28C4-BE1B-489B-8469-F8B509C837B3}"/>
              </a:ext>
            </a:extLst>
          </p:cNvPr>
          <p:cNvSpPr txBox="1"/>
          <p:nvPr/>
        </p:nvSpPr>
        <p:spPr>
          <a:xfrm>
            <a:off x="0" y="1651842"/>
            <a:ext cx="11623825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5000" b="1" dirty="0">
                <a:solidFill>
                  <a:srgbClr val="70AD47">
                    <a:lumMod val="60000"/>
                    <a:lumOff val="40000"/>
                  </a:srgbClr>
                </a:solidFill>
                <a:latin typeface="UTM Arruba KT" panose="02040603050506020204" pitchFamily="18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LUYỆN TẬP</a:t>
            </a:r>
            <a:endParaRPr kumimoji="0" lang="en-US" sz="150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60000"/>
                  <a:lumOff val="40000"/>
                </a:srgbClr>
              </a:solidFill>
              <a:effectLst/>
              <a:uLnTx/>
              <a:uFillTx/>
              <a:latin typeface="UTM Arruba KT" panose="02040603050506020204" pitchFamily="18" charset="0"/>
              <a:ea typeface="Montserrat" panose="00000500000000000000" charset="0"/>
              <a:cs typeface="Montserrat" panose="00000500000000000000" charset="0"/>
              <a:sym typeface="Montserrat" panose="0000050000000000000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F14012-49F0-4BCC-B4DB-50B35110364A}"/>
              </a:ext>
            </a:extLst>
          </p:cNvPr>
          <p:cNvSpPr txBox="1"/>
          <p:nvPr/>
        </p:nvSpPr>
        <p:spPr>
          <a:xfrm>
            <a:off x="94118" y="1642217"/>
            <a:ext cx="11623825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5000" b="1" dirty="0">
                <a:solidFill>
                  <a:srgbClr val="70AD47">
                    <a:lumMod val="75000"/>
                  </a:srgbClr>
                </a:solidFill>
                <a:latin typeface="UTM Arruba KT" panose="02040603050506020204" pitchFamily="18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LUYỆN TẬP</a:t>
            </a:r>
            <a:endParaRPr kumimoji="0" lang="en-US" sz="150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UTM Arruba KT" panose="02040603050506020204" pitchFamily="18" charset="0"/>
              <a:ea typeface="Montserrat" panose="00000500000000000000" charset="0"/>
              <a:cs typeface="Montserrat" panose="00000500000000000000" charset="0"/>
              <a:sym typeface="Montserrat" panose="00000500000000000000" charset="0"/>
            </a:endParaRPr>
          </a:p>
        </p:txBody>
      </p:sp>
      <p:pic>
        <p:nvPicPr>
          <p:cNvPr id="6" name="mn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0196" y="5096548"/>
            <a:ext cx="5961861" cy="1924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mn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2844" y="5096548"/>
            <a:ext cx="5961861" cy="1924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mn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1204" y="5096548"/>
            <a:ext cx="5961861" cy="1924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08242"/>
            <a:ext cx="5693048" cy="3030316"/>
          </a:xfrm>
          <a:prstGeom prst="rect">
            <a:avLst/>
          </a:prstGeom>
        </p:spPr>
      </p:pic>
      <p:pic>
        <p:nvPicPr>
          <p:cNvPr id="9" name="图片 18">
            <a:extLst>
              <a:ext uri="{FF2B5EF4-FFF2-40B4-BE49-F238E27FC236}">
                <a16:creationId xmlns:a16="http://schemas.microsoft.com/office/drawing/2014/main" id="{69B513E0-C5D8-45BF-89A5-47E2593F8C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08" r="55700"/>
          <a:stretch/>
        </p:blipFill>
        <p:spPr>
          <a:xfrm>
            <a:off x="8168284" y="-1059099"/>
            <a:ext cx="3701528" cy="3644577"/>
          </a:xfrm>
          <a:prstGeom prst="rect">
            <a:avLst/>
          </a:prstGeom>
        </p:spPr>
      </p:pic>
      <p:pic>
        <p:nvPicPr>
          <p:cNvPr id="11" name="图片 9">
            <a:extLst>
              <a:ext uri="{FF2B5EF4-FFF2-40B4-BE49-F238E27FC236}">
                <a16:creationId xmlns:a16="http://schemas.microsoft.com/office/drawing/2014/main" id="{E29A5044-B031-41DF-9BAD-018A68047A6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2059" y="17671"/>
            <a:ext cx="2118675" cy="2118675"/>
          </a:xfrm>
          <a:prstGeom prst="rect">
            <a:avLst/>
          </a:prstGeom>
        </p:spPr>
      </p:pic>
      <p:pic>
        <p:nvPicPr>
          <p:cNvPr id="12" name="图片 18">
            <a:extLst>
              <a:ext uri="{FF2B5EF4-FFF2-40B4-BE49-F238E27FC236}">
                <a16:creationId xmlns:a16="http://schemas.microsoft.com/office/drawing/2014/main" id="{69B513E0-C5D8-45BF-89A5-47E2593F8C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08" r="55700"/>
          <a:stretch/>
        </p:blipFill>
        <p:spPr>
          <a:xfrm>
            <a:off x="3145569" y="-1064470"/>
            <a:ext cx="3701528" cy="364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007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25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2" name="图片 43011" descr="1-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509" y="4069301"/>
            <a:ext cx="12216815" cy="27874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13" name="图片 43012" descr="1-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83660" y="-311285"/>
            <a:ext cx="13132341" cy="739302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4" name="图片 2068" descr="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8888" y="-37056"/>
            <a:ext cx="10159999" cy="2227656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7" name="Group 3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6536295"/>
              </p:ext>
            </p:extLst>
          </p:nvPr>
        </p:nvGraphicFramePr>
        <p:xfrm>
          <a:off x="196228" y="689775"/>
          <a:ext cx="11704378" cy="6008535"/>
        </p:xfrm>
        <a:graphic>
          <a:graphicData uri="http://schemas.openxmlformats.org/drawingml/2006/table">
            <a:tbl>
              <a:tblPr/>
              <a:tblGrid>
                <a:gridCol w="34293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68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46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40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79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37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374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6374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6827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6827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6374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57402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Đọc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số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Viết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số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3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07" marR="91407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9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84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71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55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442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14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Text Box 327"/>
          <p:cNvSpPr txBox="1">
            <a:spLocks noChangeArrowheads="1"/>
          </p:cNvSpPr>
          <p:nvPr/>
        </p:nvSpPr>
        <p:spPr bwMode="auto">
          <a:xfrm>
            <a:off x="2057870" y="-92199"/>
            <a:ext cx="981985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4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13563" y="2181213"/>
            <a:ext cx="2320636" cy="38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217">
              <a:spcBef>
                <a:spcPct val="0"/>
              </a:spcBef>
              <a:buNone/>
            </a:pPr>
            <a:r>
              <a:rPr lang="en-US" altLang="en-US" sz="19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altLang="en-US" sz="1900" b="1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altLang="en-US" sz="19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900" b="1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19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900" b="1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endParaRPr lang="en-US" altLang="en-US" sz="19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675043" y="2259516"/>
            <a:ext cx="17995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32 000 000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699622" y="2770322"/>
            <a:ext cx="232325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32 516 000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6285730" y="2250446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7021302" y="2222419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7657324" y="2202792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8456289" y="2237341"/>
            <a:ext cx="8727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9213368" y="2231947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9935907" y="2225140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10580613" y="2221529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11250103" y="2212605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2" name="Text Box 118"/>
          <p:cNvSpPr txBox="1">
            <a:spLocks noChangeArrowheads="1"/>
          </p:cNvSpPr>
          <p:nvPr/>
        </p:nvSpPr>
        <p:spPr bwMode="auto">
          <a:xfrm>
            <a:off x="6742264" y="1393614"/>
            <a:ext cx="83789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217">
              <a:spcBef>
                <a:spcPct val="50000"/>
              </a:spcBef>
              <a:buNone/>
            </a:pPr>
            <a:r>
              <a:rPr lang="en-US" alt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endParaRPr lang="en-US" altLang="en-US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 Box 119"/>
          <p:cNvSpPr txBox="1">
            <a:spLocks noChangeArrowheads="1"/>
          </p:cNvSpPr>
          <p:nvPr/>
        </p:nvSpPr>
        <p:spPr bwMode="auto">
          <a:xfrm>
            <a:off x="6022471" y="1336186"/>
            <a:ext cx="7617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217">
              <a:spcBef>
                <a:spcPct val="50000"/>
              </a:spcBef>
              <a:buNone/>
            </a:pPr>
            <a:r>
              <a:rPr lang="en-US" alt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chục</a:t>
            </a:r>
            <a:r>
              <a:rPr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</a:p>
        </p:txBody>
      </p:sp>
      <p:sp>
        <p:nvSpPr>
          <p:cNvPr id="44" name="Text Box 120"/>
          <p:cNvSpPr txBox="1">
            <a:spLocks noChangeArrowheads="1"/>
          </p:cNvSpPr>
          <p:nvPr/>
        </p:nvSpPr>
        <p:spPr bwMode="auto">
          <a:xfrm>
            <a:off x="5235068" y="1308617"/>
            <a:ext cx="91406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217">
              <a:spcBef>
                <a:spcPct val="50000"/>
              </a:spcBef>
              <a:buNone/>
            </a:pPr>
            <a:r>
              <a:rPr lang="en-US" alt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endParaRPr lang="en-US" altLang="en-US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 Box 121"/>
          <p:cNvSpPr txBox="1">
            <a:spLocks noChangeArrowheads="1"/>
          </p:cNvSpPr>
          <p:nvPr/>
        </p:nvSpPr>
        <p:spPr bwMode="auto">
          <a:xfrm>
            <a:off x="5694049" y="804501"/>
            <a:ext cx="15880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217">
              <a:spcBef>
                <a:spcPct val="0"/>
              </a:spcBef>
              <a:buNone/>
            </a:pP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 Box 128"/>
          <p:cNvSpPr txBox="1">
            <a:spLocks noChangeArrowheads="1"/>
          </p:cNvSpPr>
          <p:nvPr/>
        </p:nvSpPr>
        <p:spPr bwMode="auto">
          <a:xfrm>
            <a:off x="9875956" y="698244"/>
            <a:ext cx="213282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217">
              <a:spcBef>
                <a:spcPct val="0"/>
              </a:spcBef>
              <a:buNone/>
            </a:pP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 Box 129"/>
          <p:cNvSpPr txBox="1">
            <a:spLocks noChangeArrowheads="1"/>
          </p:cNvSpPr>
          <p:nvPr/>
        </p:nvSpPr>
        <p:spPr bwMode="auto">
          <a:xfrm>
            <a:off x="7699040" y="791258"/>
            <a:ext cx="213282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217">
              <a:spcBef>
                <a:spcPct val="0"/>
              </a:spcBef>
              <a:buNone/>
            </a:pP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 Box 118"/>
          <p:cNvSpPr txBox="1">
            <a:spLocks noChangeArrowheads="1"/>
          </p:cNvSpPr>
          <p:nvPr/>
        </p:nvSpPr>
        <p:spPr bwMode="auto">
          <a:xfrm>
            <a:off x="7440235" y="1332719"/>
            <a:ext cx="83789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217">
              <a:spcBef>
                <a:spcPct val="50000"/>
              </a:spcBef>
              <a:buNone/>
            </a:pPr>
            <a:r>
              <a:rPr lang="en-US" alt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endParaRPr lang="en-US" altLang="en-US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 Box 118"/>
          <p:cNvSpPr txBox="1">
            <a:spLocks noChangeArrowheads="1"/>
          </p:cNvSpPr>
          <p:nvPr/>
        </p:nvSpPr>
        <p:spPr bwMode="auto">
          <a:xfrm>
            <a:off x="8257166" y="1309264"/>
            <a:ext cx="83789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217">
              <a:spcBef>
                <a:spcPct val="50000"/>
              </a:spcBef>
              <a:buNone/>
            </a:pPr>
            <a:r>
              <a:rPr lang="en-US" alt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chục</a:t>
            </a:r>
            <a:r>
              <a:rPr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endParaRPr lang="en-US" altLang="en-US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 Box 118"/>
          <p:cNvSpPr txBox="1">
            <a:spLocks noChangeArrowheads="1"/>
          </p:cNvSpPr>
          <p:nvPr/>
        </p:nvSpPr>
        <p:spPr bwMode="auto">
          <a:xfrm>
            <a:off x="8991339" y="1460842"/>
            <a:ext cx="83789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217">
              <a:spcBef>
                <a:spcPct val="50000"/>
              </a:spcBef>
              <a:buNone/>
            </a:pPr>
            <a:r>
              <a:rPr lang="en-US" alt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endParaRPr lang="en-US" altLang="en-US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 Box 118"/>
          <p:cNvSpPr txBox="1">
            <a:spLocks noChangeArrowheads="1"/>
          </p:cNvSpPr>
          <p:nvPr/>
        </p:nvSpPr>
        <p:spPr bwMode="auto">
          <a:xfrm>
            <a:off x="9676152" y="1431805"/>
            <a:ext cx="83789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217">
              <a:spcBef>
                <a:spcPct val="50000"/>
              </a:spcBef>
              <a:buNone/>
            </a:pPr>
            <a:r>
              <a:rPr lang="en-US" alt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endParaRPr lang="en-US" altLang="en-US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 Box 118"/>
          <p:cNvSpPr txBox="1">
            <a:spLocks noChangeArrowheads="1"/>
          </p:cNvSpPr>
          <p:nvPr/>
        </p:nvSpPr>
        <p:spPr bwMode="auto">
          <a:xfrm>
            <a:off x="10351395" y="1413720"/>
            <a:ext cx="83789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217">
              <a:spcBef>
                <a:spcPct val="50000"/>
              </a:spcBef>
              <a:buNone/>
            </a:pPr>
            <a:r>
              <a:rPr lang="en-US" alt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chục</a:t>
            </a:r>
            <a:endParaRPr lang="en-US" altLang="en-US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 Box 118"/>
          <p:cNvSpPr txBox="1">
            <a:spLocks noChangeArrowheads="1"/>
          </p:cNvSpPr>
          <p:nvPr/>
        </p:nvSpPr>
        <p:spPr bwMode="auto">
          <a:xfrm>
            <a:off x="11103333" y="1295512"/>
            <a:ext cx="69507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217">
              <a:spcBef>
                <a:spcPct val="50000"/>
              </a:spcBef>
              <a:buNone/>
            </a:pPr>
            <a:r>
              <a:rPr lang="en-US" alt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endParaRPr lang="en-US" altLang="en-US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6296469" y="2695912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6959252" y="2721181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7" name="TextBox 56"/>
          <p:cNvSpPr txBox="1">
            <a:spLocks noChangeArrowheads="1"/>
          </p:cNvSpPr>
          <p:nvPr/>
        </p:nvSpPr>
        <p:spPr bwMode="auto">
          <a:xfrm>
            <a:off x="7644806" y="2707021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8464899" y="2706993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0" name="TextBox 59"/>
          <p:cNvSpPr txBox="1">
            <a:spLocks noChangeArrowheads="1"/>
          </p:cNvSpPr>
          <p:nvPr/>
        </p:nvSpPr>
        <p:spPr bwMode="auto">
          <a:xfrm>
            <a:off x="9207741" y="2745747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61" name="TextBox 60"/>
          <p:cNvSpPr txBox="1">
            <a:spLocks noChangeArrowheads="1"/>
          </p:cNvSpPr>
          <p:nvPr/>
        </p:nvSpPr>
        <p:spPr bwMode="auto">
          <a:xfrm>
            <a:off x="9966984" y="2709023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10577896" y="2695408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63" name="TextBox 62"/>
          <p:cNvSpPr txBox="1">
            <a:spLocks noChangeArrowheads="1"/>
          </p:cNvSpPr>
          <p:nvPr/>
        </p:nvSpPr>
        <p:spPr bwMode="auto">
          <a:xfrm>
            <a:off x="11232501" y="2696211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64" name="TextBox 63"/>
          <p:cNvSpPr txBox="1">
            <a:spLocks noChangeArrowheads="1"/>
          </p:cNvSpPr>
          <p:nvPr/>
        </p:nvSpPr>
        <p:spPr bwMode="auto">
          <a:xfrm>
            <a:off x="6294916" y="3386941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65" name="TextBox 64"/>
          <p:cNvSpPr txBox="1">
            <a:spLocks noChangeArrowheads="1"/>
          </p:cNvSpPr>
          <p:nvPr/>
        </p:nvSpPr>
        <p:spPr bwMode="auto">
          <a:xfrm>
            <a:off x="6977449" y="3412634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66" name="TextBox 65"/>
          <p:cNvSpPr txBox="1">
            <a:spLocks noChangeArrowheads="1"/>
          </p:cNvSpPr>
          <p:nvPr/>
        </p:nvSpPr>
        <p:spPr bwMode="auto">
          <a:xfrm>
            <a:off x="7672427" y="3385784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67" name="TextBox 66"/>
          <p:cNvSpPr txBox="1">
            <a:spLocks noChangeArrowheads="1"/>
          </p:cNvSpPr>
          <p:nvPr/>
        </p:nvSpPr>
        <p:spPr bwMode="auto">
          <a:xfrm>
            <a:off x="8424400" y="3386458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8" name="TextBox 67"/>
          <p:cNvSpPr txBox="1">
            <a:spLocks noChangeArrowheads="1"/>
          </p:cNvSpPr>
          <p:nvPr/>
        </p:nvSpPr>
        <p:spPr bwMode="auto">
          <a:xfrm>
            <a:off x="9176373" y="3412633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69" name="TextBox 68"/>
          <p:cNvSpPr txBox="1">
            <a:spLocks noChangeArrowheads="1"/>
          </p:cNvSpPr>
          <p:nvPr/>
        </p:nvSpPr>
        <p:spPr bwMode="auto">
          <a:xfrm>
            <a:off x="9954284" y="3387515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70" name="TextBox 69"/>
          <p:cNvSpPr txBox="1">
            <a:spLocks noChangeArrowheads="1"/>
          </p:cNvSpPr>
          <p:nvPr/>
        </p:nvSpPr>
        <p:spPr bwMode="auto">
          <a:xfrm>
            <a:off x="10615996" y="3412000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71" name="TextBox 70"/>
          <p:cNvSpPr txBox="1">
            <a:spLocks noChangeArrowheads="1"/>
          </p:cNvSpPr>
          <p:nvPr/>
        </p:nvSpPr>
        <p:spPr bwMode="auto">
          <a:xfrm>
            <a:off x="11232501" y="3437258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72" name="TextBox 71"/>
          <p:cNvSpPr txBox="1">
            <a:spLocks noChangeArrowheads="1"/>
          </p:cNvSpPr>
          <p:nvPr/>
        </p:nvSpPr>
        <p:spPr bwMode="auto">
          <a:xfrm>
            <a:off x="6314257" y="4158637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73" name="TextBox 72"/>
          <p:cNvSpPr txBox="1">
            <a:spLocks noChangeArrowheads="1"/>
          </p:cNvSpPr>
          <p:nvPr/>
        </p:nvSpPr>
        <p:spPr bwMode="auto">
          <a:xfrm>
            <a:off x="6946313" y="4156023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74" name="TextBox 73"/>
          <p:cNvSpPr txBox="1">
            <a:spLocks noChangeArrowheads="1"/>
          </p:cNvSpPr>
          <p:nvPr/>
        </p:nvSpPr>
        <p:spPr bwMode="auto">
          <a:xfrm>
            <a:off x="7675610" y="4169746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5" name="TextBox 74"/>
          <p:cNvSpPr txBox="1">
            <a:spLocks noChangeArrowheads="1"/>
          </p:cNvSpPr>
          <p:nvPr/>
        </p:nvSpPr>
        <p:spPr bwMode="auto">
          <a:xfrm>
            <a:off x="8455893" y="4132368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76" name="TextBox 75"/>
          <p:cNvSpPr txBox="1">
            <a:spLocks noChangeArrowheads="1"/>
          </p:cNvSpPr>
          <p:nvPr/>
        </p:nvSpPr>
        <p:spPr bwMode="auto">
          <a:xfrm>
            <a:off x="9248629" y="4156994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7" name="TextBox 76"/>
          <p:cNvSpPr txBox="1">
            <a:spLocks noChangeArrowheads="1"/>
          </p:cNvSpPr>
          <p:nvPr/>
        </p:nvSpPr>
        <p:spPr bwMode="auto">
          <a:xfrm>
            <a:off x="9997263" y="4156023"/>
            <a:ext cx="453263" cy="464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78" name="TextBox 77"/>
          <p:cNvSpPr txBox="1">
            <a:spLocks noChangeArrowheads="1"/>
          </p:cNvSpPr>
          <p:nvPr/>
        </p:nvSpPr>
        <p:spPr bwMode="auto">
          <a:xfrm>
            <a:off x="10646298" y="4145211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9" name="TextBox 78"/>
          <p:cNvSpPr txBox="1">
            <a:spLocks noChangeArrowheads="1"/>
          </p:cNvSpPr>
          <p:nvPr/>
        </p:nvSpPr>
        <p:spPr bwMode="auto">
          <a:xfrm>
            <a:off x="11250103" y="4132368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80" name="TextBox 79"/>
          <p:cNvSpPr txBox="1">
            <a:spLocks noChangeArrowheads="1"/>
          </p:cNvSpPr>
          <p:nvPr/>
        </p:nvSpPr>
        <p:spPr bwMode="auto">
          <a:xfrm>
            <a:off x="6315994" y="5031178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7023888" y="5037923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82" name="TextBox 81"/>
          <p:cNvSpPr txBox="1">
            <a:spLocks noChangeArrowheads="1"/>
          </p:cNvSpPr>
          <p:nvPr/>
        </p:nvSpPr>
        <p:spPr bwMode="auto">
          <a:xfrm>
            <a:off x="7719162" y="5044880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8450434" y="5031177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84" name="TextBox 83"/>
          <p:cNvSpPr txBox="1">
            <a:spLocks noChangeArrowheads="1"/>
          </p:cNvSpPr>
          <p:nvPr/>
        </p:nvSpPr>
        <p:spPr bwMode="auto">
          <a:xfrm>
            <a:off x="9281683" y="4993624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9949292" y="4997673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86" name="TextBox 85"/>
          <p:cNvSpPr txBox="1">
            <a:spLocks noChangeArrowheads="1"/>
          </p:cNvSpPr>
          <p:nvPr/>
        </p:nvSpPr>
        <p:spPr bwMode="auto">
          <a:xfrm>
            <a:off x="10644113" y="4997674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87" name="TextBox 86"/>
          <p:cNvSpPr txBox="1">
            <a:spLocks noChangeArrowheads="1"/>
          </p:cNvSpPr>
          <p:nvPr/>
        </p:nvSpPr>
        <p:spPr bwMode="auto">
          <a:xfrm>
            <a:off x="11291226" y="5002764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88" name="TextBox 87"/>
          <p:cNvSpPr txBox="1">
            <a:spLocks noChangeArrowheads="1"/>
          </p:cNvSpPr>
          <p:nvPr/>
        </p:nvSpPr>
        <p:spPr bwMode="auto">
          <a:xfrm>
            <a:off x="6353583" y="5886645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89" name="TextBox 88"/>
          <p:cNvSpPr txBox="1">
            <a:spLocks noChangeArrowheads="1"/>
          </p:cNvSpPr>
          <p:nvPr/>
        </p:nvSpPr>
        <p:spPr bwMode="auto">
          <a:xfrm>
            <a:off x="7031516" y="5886003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90" name="TextBox 89"/>
          <p:cNvSpPr txBox="1">
            <a:spLocks noChangeArrowheads="1"/>
          </p:cNvSpPr>
          <p:nvPr/>
        </p:nvSpPr>
        <p:spPr bwMode="auto">
          <a:xfrm>
            <a:off x="7686601" y="5886003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91" name="TextBox 90"/>
          <p:cNvSpPr txBox="1">
            <a:spLocks noChangeArrowheads="1"/>
          </p:cNvSpPr>
          <p:nvPr/>
        </p:nvSpPr>
        <p:spPr bwMode="auto">
          <a:xfrm>
            <a:off x="8341685" y="5899616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92" name="TextBox 91"/>
          <p:cNvSpPr txBox="1">
            <a:spLocks noChangeArrowheads="1"/>
          </p:cNvSpPr>
          <p:nvPr/>
        </p:nvSpPr>
        <p:spPr bwMode="auto">
          <a:xfrm>
            <a:off x="9326527" y="5924399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93" name="TextBox 92"/>
          <p:cNvSpPr txBox="1">
            <a:spLocks noChangeArrowheads="1"/>
          </p:cNvSpPr>
          <p:nvPr/>
        </p:nvSpPr>
        <p:spPr bwMode="auto">
          <a:xfrm>
            <a:off x="9886157" y="5899615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94" name="TextBox 93"/>
          <p:cNvSpPr txBox="1">
            <a:spLocks noChangeArrowheads="1"/>
          </p:cNvSpPr>
          <p:nvPr/>
        </p:nvSpPr>
        <p:spPr bwMode="auto">
          <a:xfrm>
            <a:off x="10637680" y="5924400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95" name="TextBox 94"/>
          <p:cNvSpPr txBox="1">
            <a:spLocks noChangeArrowheads="1"/>
          </p:cNvSpPr>
          <p:nvPr/>
        </p:nvSpPr>
        <p:spPr bwMode="auto">
          <a:xfrm>
            <a:off x="11250103" y="5915369"/>
            <a:ext cx="9854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96" name="TextBox 95"/>
          <p:cNvSpPr txBox="1">
            <a:spLocks noChangeArrowheads="1"/>
          </p:cNvSpPr>
          <p:nvPr/>
        </p:nvSpPr>
        <p:spPr bwMode="auto">
          <a:xfrm>
            <a:off x="5552817" y="4164562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97" name="TextBox 96"/>
          <p:cNvSpPr txBox="1">
            <a:spLocks noChangeArrowheads="1"/>
          </p:cNvSpPr>
          <p:nvPr/>
        </p:nvSpPr>
        <p:spPr bwMode="auto">
          <a:xfrm>
            <a:off x="5578589" y="5044872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98" name="TextBox 97"/>
          <p:cNvSpPr txBox="1">
            <a:spLocks noChangeArrowheads="1"/>
          </p:cNvSpPr>
          <p:nvPr/>
        </p:nvSpPr>
        <p:spPr bwMode="auto">
          <a:xfrm>
            <a:off x="5539757" y="5899616"/>
            <a:ext cx="609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99" name="TextBox 98"/>
          <p:cNvSpPr txBox="1">
            <a:spLocks noChangeArrowheads="1"/>
          </p:cNvSpPr>
          <p:nvPr/>
        </p:nvSpPr>
        <p:spPr bwMode="auto">
          <a:xfrm>
            <a:off x="3653484" y="4204581"/>
            <a:ext cx="17995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834 291 712</a:t>
            </a:r>
          </a:p>
        </p:txBody>
      </p:sp>
      <p:sp>
        <p:nvSpPr>
          <p:cNvPr id="100" name="TextBox 99"/>
          <p:cNvSpPr txBox="1">
            <a:spLocks noChangeArrowheads="1"/>
          </p:cNvSpPr>
          <p:nvPr/>
        </p:nvSpPr>
        <p:spPr bwMode="auto">
          <a:xfrm>
            <a:off x="3646864" y="5110688"/>
            <a:ext cx="17995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308 250 705</a:t>
            </a:r>
          </a:p>
        </p:txBody>
      </p:sp>
      <p:sp>
        <p:nvSpPr>
          <p:cNvPr id="101" name="TextBox 100"/>
          <p:cNvSpPr txBox="1">
            <a:spLocks noChangeArrowheads="1"/>
          </p:cNvSpPr>
          <p:nvPr/>
        </p:nvSpPr>
        <p:spPr bwMode="auto">
          <a:xfrm>
            <a:off x="3609216" y="6023162"/>
            <a:ext cx="17995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500 209 037</a:t>
            </a:r>
          </a:p>
        </p:txBody>
      </p:sp>
      <p:sp>
        <p:nvSpPr>
          <p:cNvPr id="102" name="TextBox 101"/>
          <p:cNvSpPr txBox="1">
            <a:spLocks noChangeArrowheads="1"/>
          </p:cNvSpPr>
          <p:nvPr/>
        </p:nvSpPr>
        <p:spPr bwMode="auto">
          <a:xfrm>
            <a:off x="3668491" y="3405958"/>
            <a:ext cx="16824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32 516 497</a:t>
            </a:r>
          </a:p>
        </p:txBody>
      </p:sp>
      <p:sp>
        <p:nvSpPr>
          <p:cNvPr id="103" name="TextBox 102"/>
          <p:cNvSpPr txBox="1">
            <a:spLocks noChangeArrowheads="1"/>
          </p:cNvSpPr>
          <p:nvPr/>
        </p:nvSpPr>
        <p:spPr bwMode="auto">
          <a:xfrm>
            <a:off x="413543" y="2597525"/>
            <a:ext cx="3096713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217">
              <a:spcBef>
                <a:spcPct val="0"/>
              </a:spcBef>
              <a:buNone/>
            </a:pPr>
            <a:r>
              <a:rPr lang="en-US" altLang="en-US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altLang="en-US" sz="1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altLang="en-US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altLang="en-US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mười</a:t>
            </a:r>
            <a:r>
              <a:rPr lang="en-US" altLang="en-US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altLang="en-US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endParaRPr lang="en-US" altLang="en-US" sz="19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" name="TextBox 103"/>
          <p:cNvSpPr txBox="1">
            <a:spLocks noChangeArrowheads="1"/>
          </p:cNvSpPr>
          <p:nvPr/>
        </p:nvSpPr>
        <p:spPr bwMode="auto">
          <a:xfrm>
            <a:off x="188048" y="3195981"/>
            <a:ext cx="340339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217">
              <a:spcBef>
                <a:spcPct val="0"/>
              </a:spcBef>
              <a:buNone/>
            </a:pPr>
            <a:r>
              <a:rPr lang="en-US" altLang="en-US" sz="18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altLang="en-US" sz="1800" b="1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altLang="en-US" sz="18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18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altLang="en-US" sz="18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18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sz="18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mười</a:t>
            </a:r>
            <a:r>
              <a:rPr lang="en-US" altLang="en-US" sz="18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altLang="en-US" sz="18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altLang="en-US" sz="18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altLang="en-US" sz="18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sz="18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altLang="en-US" sz="18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altLang="en-US" sz="18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endParaRPr lang="en-US" altLang="en-US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" name="TextBox 104"/>
          <p:cNvSpPr txBox="1">
            <a:spLocks noChangeArrowheads="1"/>
          </p:cNvSpPr>
          <p:nvPr/>
        </p:nvSpPr>
        <p:spPr bwMode="auto">
          <a:xfrm>
            <a:off x="146925" y="3994415"/>
            <a:ext cx="355269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217">
              <a:spcBef>
                <a:spcPct val="0"/>
              </a:spcBef>
              <a:buNone/>
            </a:pPr>
            <a:r>
              <a:rPr lang="en-US" alt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Tám</a:t>
            </a:r>
            <a:r>
              <a:rPr lang="en-US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mốt</a:t>
            </a:r>
            <a:r>
              <a:rPr lang="en-US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mười</a:t>
            </a:r>
            <a:r>
              <a:rPr lang="en-US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endParaRPr lang="en-US" altLang="en-US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" name="TextBox 105"/>
          <p:cNvSpPr txBox="1">
            <a:spLocks noChangeArrowheads="1"/>
          </p:cNvSpPr>
          <p:nvPr/>
        </p:nvSpPr>
        <p:spPr bwMode="auto">
          <a:xfrm>
            <a:off x="196228" y="4846978"/>
            <a:ext cx="3457256" cy="969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217">
              <a:spcBef>
                <a:spcPct val="0"/>
              </a:spcBef>
              <a:buNone/>
            </a:pPr>
            <a:r>
              <a:rPr lang="en-US" altLang="en-US" sz="19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altLang="en-US" sz="1900" b="1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sz="19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900" b="1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altLang="en-US" sz="19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900" b="1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tám</a:t>
            </a:r>
            <a:r>
              <a:rPr lang="en-US" altLang="en-US" sz="19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900" b="1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altLang="en-US" sz="19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900" b="1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19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900" b="1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sz="19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900" b="1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19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900" b="1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altLang="en-US" sz="19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900" b="1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altLang="en-US" sz="19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900" b="1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altLang="en-US" sz="19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900" b="1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sz="19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900" b="1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altLang="en-US" sz="19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900" b="1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endParaRPr lang="en-US" altLang="en-US" sz="19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" name="TextBox 106"/>
          <p:cNvSpPr txBox="1">
            <a:spLocks noChangeArrowheads="1"/>
          </p:cNvSpPr>
          <p:nvPr/>
        </p:nvSpPr>
        <p:spPr bwMode="auto">
          <a:xfrm>
            <a:off x="195602" y="5739855"/>
            <a:ext cx="3437616" cy="969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217">
              <a:spcBef>
                <a:spcPct val="0"/>
              </a:spcBef>
              <a:buNone/>
            </a:pPr>
            <a:r>
              <a:rPr lang="en-US" altLang="en-US" sz="1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altLang="en-US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altLang="en-US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altLang="en-US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altLang="en-US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altLang="en-US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endParaRPr lang="en-US" altLang="en-US" sz="19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804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99" grpId="0"/>
      <p:bldP spid="100" grpId="0"/>
      <p:bldP spid="101" grpId="0"/>
      <p:bldP spid="102" grpId="0"/>
      <p:bldP spid="103" grpId="0"/>
      <p:bldP spid="104" grpId="0"/>
      <p:bldP spid="105" grpId="0"/>
      <p:bldP spid="106" grpId="0"/>
      <p:bldP spid="10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7">
            <a:extLst>
              <a:ext uri="{FF2B5EF4-FFF2-40B4-BE49-F238E27FC236}">
                <a16:creationId xmlns:a16="http://schemas.microsoft.com/office/drawing/2014/main" id="{52DE6E26-A6F3-458B-AFA9-5C3CBF1C45E6}"/>
              </a:ext>
            </a:extLst>
          </p:cNvPr>
          <p:cNvSpPr/>
          <p:nvPr/>
        </p:nvSpPr>
        <p:spPr>
          <a:xfrm>
            <a:off x="8013513" y="1930414"/>
            <a:ext cx="3314887" cy="1244586"/>
          </a:xfrm>
          <a:prstGeom prst="roundRect">
            <a:avLst/>
          </a:prstGeom>
          <a:solidFill>
            <a:schemeClr val="bg1"/>
          </a:solidFill>
          <a:ln w="41275">
            <a:prstDash val="dash"/>
          </a:ln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dirty="0"/>
              <a:t>v</a:t>
            </a:r>
          </a:p>
        </p:txBody>
      </p:sp>
      <p:sp>
        <p:nvSpPr>
          <p:cNvPr id="14" name="Rounded Rectangle 7">
            <a:extLst>
              <a:ext uri="{FF2B5EF4-FFF2-40B4-BE49-F238E27FC236}">
                <a16:creationId xmlns:a16="http://schemas.microsoft.com/office/drawing/2014/main" id="{52DE6E26-A6F3-458B-AFA9-5C3CBF1C45E6}"/>
              </a:ext>
            </a:extLst>
          </p:cNvPr>
          <p:cNvSpPr/>
          <p:nvPr/>
        </p:nvSpPr>
        <p:spPr>
          <a:xfrm>
            <a:off x="5237494" y="4175206"/>
            <a:ext cx="3025775" cy="1390675"/>
          </a:xfrm>
          <a:prstGeom prst="roundRect">
            <a:avLst/>
          </a:prstGeom>
          <a:solidFill>
            <a:schemeClr val="bg1"/>
          </a:solidFill>
          <a:ln w="41275">
            <a:prstDash val="dash"/>
          </a:ln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dirty="0"/>
              <a:t>v</a:t>
            </a:r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52DE6E26-A6F3-458B-AFA9-5C3CBF1C45E6}"/>
              </a:ext>
            </a:extLst>
          </p:cNvPr>
          <p:cNvSpPr/>
          <p:nvPr/>
        </p:nvSpPr>
        <p:spPr>
          <a:xfrm>
            <a:off x="4212473" y="1930414"/>
            <a:ext cx="3039905" cy="1244586"/>
          </a:xfrm>
          <a:prstGeom prst="roundRect">
            <a:avLst/>
          </a:prstGeom>
          <a:solidFill>
            <a:schemeClr val="bg1"/>
          </a:solidFill>
          <a:ln w="41275">
            <a:prstDash val="dash"/>
          </a:ln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dirty="0"/>
              <a:t>v</a:t>
            </a:r>
          </a:p>
        </p:txBody>
      </p: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52DE6E26-A6F3-458B-AFA9-5C3CBF1C45E6}"/>
              </a:ext>
            </a:extLst>
          </p:cNvPr>
          <p:cNvSpPr/>
          <p:nvPr/>
        </p:nvSpPr>
        <p:spPr>
          <a:xfrm>
            <a:off x="1200356" y="4175206"/>
            <a:ext cx="3281731" cy="1469655"/>
          </a:xfrm>
          <a:prstGeom prst="roundRect">
            <a:avLst/>
          </a:prstGeom>
          <a:solidFill>
            <a:schemeClr val="bg1"/>
          </a:solidFill>
          <a:ln w="41275">
            <a:prstDash val="dash"/>
          </a:ln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dirty="0"/>
              <a:t>v</a:t>
            </a:r>
          </a:p>
        </p:txBody>
      </p:sp>
      <p:sp>
        <p:nvSpPr>
          <p:cNvPr id="11" name="Rounded Rectangle 7">
            <a:extLst>
              <a:ext uri="{FF2B5EF4-FFF2-40B4-BE49-F238E27FC236}">
                <a16:creationId xmlns:a16="http://schemas.microsoft.com/office/drawing/2014/main" id="{52DE6E26-A6F3-458B-AFA9-5C3CBF1C45E6}"/>
              </a:ext>
            </a:extLst>
          </p:cNvPr>
          <p:cNvSpPr/>
          <p:nvPr/>
        </p:nvSpPr>
        <p:spPr>
          <a:xfrm>
            <a:off x="524326" y="1930414"/>
            <a:ext cx="2927012" cy="1200132"/>
          </a:xfrm>
          <a:prstGeom prst="roundRect">
            <a:avLst/>
          </a:prstGeom>
          <a:solidFill>
            <a:schemeClr val="bg1"/>
          </a:solidFill>
          <a:ln w="41275">
            <a:prstDash val="dash"/>
          </a:ln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00"/>
          </a:p>
        </p:txBody>
      </p:sp>
      <p:sp>
        <p:nvSpPr>
          <p:cNvPr id="10" name="TextBox 9"/>
          <p:cNvSpPr txBox="1"/>
          <p:nvPr/>
        </p:nvSpPr>
        <p:spPr>
          <a:xfrm>
            <a:off x="2106393" y="265628"/>
            <a:ext cx="6750544" cy="11079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0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solidFill>
                <a:prstClr val="white"/>
              </a:solidFill>
              <a:effectLst/>
              <a:uLnTx/>
              <a:uFillTx/>
              <a:latin typeface="SVN-Yahoo" panose="02040603050506020204" pitchFamily="18" charset="0"/>
              <a:ea typeface="+mn-ea"/>
              <a:cs typeface="+mn-cs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757037" y="2113596"/>
            <a:ext cx="247375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7 312 836 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539006" y="2162269"/>
            <a:ext cx="271337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57 602 511 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8193113" y="2170161"/>
            <a:ext cx="3012363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351 600 307 </a:t>
            </a:r>
            <a:endParaRPr lang="en-US" altLang="en-US" sz="4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335039" y="4540701"/>
            <a:ext cx="3012363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900 370 200 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5244199" y="4540701"/>
            <a:ext cx="3012363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400 070 192 </a:t>
            </a:r>
          </a:p>
        </p:txBody>
      </p:sp>
      <p:sp>
        <p:nvSpPr>
          <p:cNvPr id="4" name="Text Box 327"/>
          <p:cNvSpPr txBox="1">
            <a:spLocks noChangeArrowheads="1"/>
          </p:cNvSpPr>
          <p:nvPr/>
        </p:nvSpPr>
        <p:spPr bwMode="auto">
          <a:xfrm>
            <a:off x="2190025" y="327337"/>
            <a:ext cx="7421433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alt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图片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3513" y="4602135"/>
            <a:ext cx="4244661" cy="2317719"/>
          </a:xfrm>
          <a:prstGeom prst="rect">
            <a:avLst/>
          </a:prstGeom>
        </p:spPr>
      </p:pic>
      <p:pic>
        <p:nvPicPr>
          <p:cNvPr id="17" name="mn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0196" y="5096548"/>
            <a:ext cx="5961861" cy="1924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mn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973" y="4546285"/>
            <a:ext cx="7749202" cy="2501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1">
            <a:extLst>
              <a:ext uri="{FF2B5EF4-FFF2-40B4-BE49-F238E27FC236}">
                <a16:creationId xmlns:a16="http://schemas.microsoft.com/office/drawing/2014/main" id="{EB772C82-9C99-435F-9E53-66237235C9E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8027280" y="-365165"/>
            <a:ext cx="4164720" cy="2535326"/>
          </a:xfrm>
          <a:prstGeom prst="rect">
            <a:avLst/>
          </a:prstGeom>
        </p:spPr>
      </p:pic>
      <p:pic>
        <p:nvPicPr>
          <p:cNvPr id="21" name="1">
            <a:extLst>
              <a:ext uri="{FF2B5EF4-FFF2-40B4-BE49-F238E27FC236}">
                <a16:creationId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6373" y="-48997"/>
            <a:ext cx="2683882" cy="1633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58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 bldLvl="0" autoUpdateAnimBg="0"/>
      <p:bldP spid="6" grpId="0" bldLvl="0" autoUpdateAnimBg="0"/>
      <p:bldP spid="7" grpId="0" bldLvl="0" autoUpdateAnimBg="0"/>
      <p:bldP spid="8" grpId="0" bldLvl="0" autoUpdateAnimBg="0"/>
      <p:bldP spid="9" grpId="0" bldLvl="0" autoUpdateAnimBg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mn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0196" y="5096548"/>
            <a:ext cx="5961861" cy="1924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mn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973" y="4546285"/>
            <a:ext cx="7749202" cy="2501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3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00" y="175814"/>
            <a:ext cx="11327700" cy="6506371"/>
          </a:xfrm>
          <a:prstGeom prst="rect">
            <a:avLst/>
          </a:prstGeom>
        </p:spPr>
      </p:pic>
      <p:sp>
        <p:nvSpPr>
          <p:cNvPr id="2" name="Text Box 12"/>
          <p:cNvSpPr txBox="1">
            <a:spLocks noChangeArrowheads="1"/>
          </p:cNvSpPr>
          <p:nvPr/>
        </p:nvSpPr>
        <p:spPr bwMode="auto">
          <a:xfrm>
            <a:off x="266205" y="3591818"/>
            <a:ext cx="7696200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400" b="1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063048" y="650292"/>
            <a:ext cx="213552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7 312 836 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099983" y="1879266"/>
            <a:ext cx="236955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57 602 511 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946030" y="3062298"/>
            <a:ext cx="255230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351 600 307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829009" y="4314329"/>
            <a:ext cx="260359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900 370 200 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019175" y="5543303"/>
            <a:ext cx="260359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400 070 192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022725" y="367605"/>
            <a:ext cx="620714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mười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" name="Picture 8" descr="A picture containing toy, doll, clipart&#10;&#10;Description automatically generated">
            <a:extLst>
              <a:ext uri="{FF2B5EF4-FFF2-40B4-BE49-F238E27FC236}">
                <a16:creationId xmlns:a16="http://schemas.microsoft.com/office/drawing/2014/main" id="{B71EA60B-0EAD-4B83-81D8-0D06D103678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9758748" y="2822575"/>
            <a:ext cx="2615684" cy="3801759"/>
          </a:xfrm>
          <a:prstGeom prst="rect">
            <a:avLst/>
          </a:prstGeom>
        </p:spPr>
      </p:pic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4022724" y="1537936"/>
            <a:ext cx="632897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mười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4022724" y="2822575"/>
            <a:ext cx="632897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4022724" y="4151542"/>
            <a:ext cx="632897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3879861" y="5327859"/>
            <a:ext cx="649287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11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utoUpdateAnimBg="0"/>
      <p:bldP spid="4" grpId="0" bldLvl="0" autoUpdateAnimBg="0"/>
      <p:bldP spid="5" grpId="0" bldLvl="0" autoUpdateAnimBg="0"/>
      <p:bldP spid="6" grpId="0" bldLvl="0" autoUpdateAnimBg="0"/>
      <p:bldP spid="7" grpId="0" bldLvl="0" autoUpdateAnimBg="0"/>
      <p:bldP spid="8" grpId="0" bldLvl="0" autoUpdateAnimBg="0"/>
      <p:bldP spid="10" grpId="0" bldLvl="0" autoUpdateAnimBg="0"/>
      <p:bldP spid="11" grpId="0" bldLvl="0" autoUpdateAnimBg="0"/>
      <p:bldP spid="12" grpId="0" bldLvl="0" autoUpdateAnimBg="0"/>
      <p:bldP spid="13" grpId="0" bldLvl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934" y="3466942"/>
            <a:ext cx="5693048" cy="3030316"/>
          </a:xfrm>
          <a:prstGeom prst="rect">
            <a:avLst/>
          </a:prstGeom>
        </p:spPr>
      </p:pic>
      <p:pic>
        <p:nvPicPr>
          <p:cNvPr id="6" name="mn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0196" y="5096548"/>
            <a:ext cx="5961861" cy="1924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mn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973" y="4546285"/>
            <a:ext cx="7749202" cy="2501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82444">
            <a:off x="175039" y="78729"/>
            <a:ext cx="826643" cy="1180918"/>
          </a:xfrm>
          <a:prstGeom prst="rect">
            <a:avLst/>
          </a:prstGeom>
        </p:spPr>
      </p:pic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294243" y="1247173"/>
            <a:ext cx="8915400" cy="1138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400" dirty="0">
                <a:solidFill>
                  <a:srgbClr val="000099"/>
                </a:solidFill>
                <a:latin typeface=".VnTime" panose="020B7200000000000000" pitchFamily="34" charset="0"/>
              </a:rPr>
              <a:t> 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Mười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1964735" y="2937734"/>
            <a:ext cx="8610600" cy="1138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400" dirty="0">
                <a:solidFill>
                  <a:srgbClr val="000099"/>
                </a:solidFill>
                <a:latin typeface=".VnTime" panose="020B7200000000000000" pitchFamily="34" charset="0"/>
              </a:rPr>
              <a:t> 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tám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tám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tám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400" dirty="0">
              <a:solidFill>
                <a:srgbClr val="000099"/>
              </a:solidFill>
              <a:latin typeface=".VnTime" panose="020B7200000000000000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524658" y="1837699"/>
            <a:ext cx="3167400" cy="1018025"/>
            <a:chOff x="4744720" y="2526566"/>
            <a:chExt cx="3167400" cy="1018025"/>
          </a:xfrm>
        </p:grpSpPr>
        <p:sp>
          <p:nvSpPr>
            <p:cNvPr id="18" name="MH_Number_1"/>
            <p:cNvSpPr/>
            <p:nvPr>
              <p:custDataLst>
                <p:tags r:id="rId2"/>
              </p:custDataLst>
            </p:nvPr>
          </p:nvSpPr>
          <p:spPr>
            <a:xfrm>
              <a:off x="4744720" y="2526566"/>
              <a:ext cx="3167400" cy="1018025"/>
            </a:xfrm>
            <a:prstGeom prst="ellipse">
              <a:avLst/>
            </a:prstGeom>
            <a:solidFill>
              <a:srgbClr val="33909B"/>
            </a:solidFill>
            <a:ln w="28575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eaLnBrk="1" hangingPunct="1">
                <a:defRPr/>
              </a:pPr>
              <a:endParaRPr lang="en-US" altLang="zh-CN" sz="1400" b="1" noProof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19" name="Text Box 21"/>
            <p:cNvSpPr txBox="1">
              <a:spLocks noChangeArrowheads="1"/>
            </p:cNvSpPr>
            <p:nvPr/>
          </p:nvSpPr>
          <p:spPr bwMode="auto">
            <a:xfrm>
              <a:off x="5232797" y="2727603"/>
              <a:ext cx="2514600" cy="6159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3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10 250 240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552054" y="4091296"/>
            <a:ext cx="3167400" cy="1018025"/>
            <a:chOff x="6438372" y="1138629"/>
            <a:chExt cx="3167400" cy="1018025"/>
          </a:xfrm>
        </p:grpSpPr>
        <p:sp>
          <p:nvSpPr>
            <p:cNvPr id="24" name="MH_Number_1"/>
            <p:cNvSpPr/>
            <p:nvPr>
              <p:custDataLst>
                <p:tags r:id="rId1"/>
              </p:custDataLst>
            </p:nvPr>
          </p:nvSpPr>
          <p:spPr>
            <a:xfrm>
              <a:off x="6438372" y="1138629"/>
              <a:ext cx="3167400" cy="1018025"/>
            </a:xfrm>
            <a:prstGeom prst="ellipse">
              <a:avLst/>
            </a:prstGeom>
            <a:solidFill>
              <a:srgbClr val="33909B"/>
            </a:solidFill>
            <a:ln w="28575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eaLnBrk="1" hangingPunct="1">
                <a:defRPr/>
              </a:pPr>
              <a:endParaRPr lang="en-US" altLang="zh-CN" sz="1400" b="1" noProof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25" name="Text Box 21"/>
            <p:cNvSpPr txBox="1">
              <a:spLocks noChangeArrowheads="1"/>
            </p:cNvSpPr>
            <p:nvPr/>
          </p:nvSpPr>
          <p:spPr bwMode="auto">
            <a:xfrm>
              <a:off x="6764772" y="1367653"/>
              <a:ext cx="2514600" cy="6159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3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253 564 888</a:t>
              </a:r>
            </a:p>
          </p:txBody>
        </p:sp>
      </p:grpSp>
      <p:pic>
        <p:nvPicPr>
          <p:cNvPr id="26" name="图片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070" y="-33485"/>
            <a:ext cx="2008182" cy="2002755"/>
          </a:xfrm>
          <a:prstGeom prst="rect">
            <a:avLst/>
          </a:prstGeom>
        </p:spPr>
      </p:pic>
      <p:pic>
        <p:nvPicPr>
          <p:cNvPr id="27" name="图片 43013" descr="1-3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54423" y="2729050"/>
            <a:ext cx="2805542" cy="4128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" name="Text Box 327">
            <a:extLst>
              <a:ext uri="{FF2B5EF4-FFF2-40B4-BE49-F238E27FC236}">
                <a16:creationId xmlns:a16="http://schemas.microsoft.com/office/drawing/2014/main" id="{AF63F4B3-0CA8-4BAA-BCAC-8CB23BEED9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4043" y="72919"/>
            <a:ext cx="7421433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altLang="en-US" sz="4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4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4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4200" b="1" dirty="0">
                <a:solidFill>
                  <a:srgbClr val="FF0000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954577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12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20" presetID="2" presetClass="entr" presetSubtype="1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4" presetClass="entr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4" presetClass="entr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33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32" presetClass="emph" presetSubtype="0" repeatCount="indefinite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12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20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4" presetClass="entr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4" presetClass="entr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33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32" presetClass="emph" presetSubtype="0" repeatCount="indefinite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1EE9E8-4134-49B0-9AA7-3089E6521627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934" y="3466942"/>
            <a:ext cx="5693048" cy="3030316"/>
          </a:xfrm>
          <a:prstGeom prst="rect">
            <a:avLst/>
          </a:prstGeom>
        </p:spPr>
      </p:pic>
      <p:pic>
        <p:nvPicPr>
          <p:cNvPr id="6" name="mn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0196" y="5096548"/>
            <a:ext cx="5961861" cy="1924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mn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577" y="4592061"/>
            <a:ext cx="7749202" cy="2501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图片 3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070" y="-33485"/>
            <a:ext cx="2008182" cy="2002755"/>
          </a:xfrm>
          <a:prstGeom prst="rect">
            <a:avLst/>
          </a:prstGeom>
        </p:spPr>
      </p:pic>
      <p:pic>
        <p:nvPicPr>
          <p:cNvPr id="27" name="图片 43013" descr="1-3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72390" y="2773929"/>
            <a:ext cx="2805542" cy="41289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" name="图片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82444">
            <a:off x="83988" y="262186"/>
            <a:ext cx="826643" cy="1180918"/>
          </a:xfrm>
          <a:prstGeom prst="rect">
            <a:avLst/>
          </a:prstGeom>
        </p:spPr>
      </p:pic>
      <p:sp>
        <p:nvSpPr>
          <p:cNvPr id="30" name="Text Box 12"/>
          <p:cNvSpPr txBox="1">
            <a:spLocks noChangeArrowheads="1"/>
          </p:cNvSpPr>
          <p:nvPr/>
        </p:nvSpPr>
        <p:spPr bwMode="auto">
          <a:xfrm>
            <a:off x="2415540" y="4102100"/>
            <a:ext cx="7696200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400">
              <a:solidFill>
                <a:srgbClr val="000099"/>
              </a:solidFill>
              <a:latin typeface=".VnTime" panose="020B7200000000000000" pitchFamily="34" charset="0"/>
            </a:endParaRPr>
          </a:p>
        </p:txBody>
      </p:sp>
      <p:sp>
        <p:nvSpPr>
          <p:cNvPr id="31" name="Text Box 18"/>
          <p:cNvSpPr txBox="1">
            <a:spLocks noChangeArrowheads="1"/>
          </p:cNvSpPr>
          <p:nvPr/>
        </p:nvSpPr>
        <p:spPr bwMode="auto">
          <a:xfrm>
            <a:off x="729222" y="1155255"/>
            <a:ext cx="9341848" cy="1128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2" name="Text Box 19"/>
          <p:cNvSpPr txBox="1">
            <a:spLocks noChangeArrowheads="1"/>
          </p:cNvSpPr>
          <p:nvPr/>
        </p:nvSpPr>
        <p:spPr bwMode="auto">
          <a:xfrm>
            <a:off x="1493676" y="2747049"/>
            <a:ext cx="8915400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400" dirty="0">
                <a:solidFill>
                  <a:srgbClr val="000099"/>
                </a:solidFill>
                <a:latin typeface=".VnTime" panose="020B7200000000000000" pitchFamily="34" charset="0"/>
              </a:rPr>
              <a:t> 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mốt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5239194" y="1702269"/>
            <a:ext cx="3167400" cy="1018025"/>
            <a:chOff x="4744720" y="2526566"/>
            <a:chExt cx="3167400" cy="1018025"/>
          </a:xfrm>
        </p:grpSpPr>
        <p:sp>
          <p:nvSpPr>
            <p:cNvPr id="37" name="MH_Number_1"/>
            <p:cNvSpPr/>
            <p:nvPr>
              <p:custDataLst>
                <p:tags r:id="rId2"/>
              </p:custDataLst>
            </p:nvPr>
          </p:nvSpPr>
          <p:spPr>
            <a:xfrm>
              <a:off x="4744720" y="2526566"/>
              <a:ext cx="3167400" cy="1018025"/>
            </a:xfrm>
            <a:prstGeom prst="ellipse">
              <a:avLst/>
            </a:prstGeom>
            <a:solidFill>
              <a:srgbClr val="33909B"/>
            </a:solidFill>
            <a:ln w="28575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eaLnBrk="1" hangingPunct="1">
                <a:defRPr/>
              </a:pPr>
              <a:endParaRPr lang="en-US" altLang="zh-CN" sz="1400" b="1" noProof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38" name="Text Box 21"/>
            <p:cNvSpPr txBox="1">
              <a:spLocks noChangeArrowheads="1"/>
            </p:cNvSpPr>
            <p:nvPr/>
          </p:nvSpPr>
          <p:spPr bwMode="auto">
            <a:xfrm>
              <a:off x="5232797" y="2727603"/>
              <a:ext cx="2514600" cy="6159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3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400 036 105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6237263" y="3484759"/>
            <a:ext cx="3167400" cy="1018025"/>
            <a:chOff x="4821210" y="2526565"/>
            <a:chExt cx="3167400" cy="1018025"/>
          </a:xfrm>
        </p:grpSpPr>
        <p:sp>
          <p:nvSpPr>
            <p:cNvPr id="43" name="MH_Number_1"/>
            <p:cNvSpPr/>
            <p:nvPr>
              <p:custDataLst>
                <p:tags r:id="rId1"/>
              </p:custDataLst>
            </p:nvPr>
          </p:nvSpPr>
          <p:spPr>
            <a:xfrm>
              <a:off x="4821210" y="2526565"/>
              <a:ext cx="3167400" cy="1018025"/>
            </a:xfrm>
            <a:prstGeom prst="ellipse">
              <a:avLst/>
            </a:prstGeom>
            <a:solidFill>
              <a:srgbClr val="33909B"/>
            </a:solidFill>
            <a:ln w="28575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eaLnBrk="1" hangingPunct="1">
                <a:defRPr/>
              </a:pPr>
              <a:endParaRPr lang="en-US" altLang="zh-CN" sz="1400" b="1" noProof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44" name="Text Box 21"/>
            <p:cNvSpPr txBox="1">
              <a:spLocks noChangeArrowheads="1"/>
            </p:cNvSpPr>
            <p:nvPr/>
          </p:nvSpPr>
          <p:spPr bwMode="auto">
            <a:xfrm>
              <a:off x="5232797" y="2727603"/>
              <a:ext cx="2514600" cy="6159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3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700 000 231</a:t>
              </a:r>
            </a:p>
          </p:txBody>
        </p:sp>
      </p:grpSp>
      <p:sp>
        <p:nvSpPr>
          <p:cNvPr id="47" name="Text Box 327">
            <a:extLst>
              <a:ext uri="{FF2B5EF4-FFF2-40B4-BE49-F238E27FC236}">
                <a16:creationId xmlns:a16="http://schemas.microsoft.com/office/drawing/2014/main" id="{2E5A7E0B-8BBE-4968-B1FD-6FDD69770E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6745" y="274889"/>
            <a:ext cx="742143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b="1" dirty="0">
                <a:solidFill>
                  <a:srgbClr val="FF0000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269064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12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32" presetClass="emph" presetSubtype="0" repeatCount="indefinite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2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3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4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5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6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8" presetID="2" presetClass="entr" presetSubtype="1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4" presetClass="entr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36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4" presetClass="entr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1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12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32" presetClass="emph" presetSubtype="0" repeatCount="indefinite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2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3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4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5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6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8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4" presetClass="entr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36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4" presetClass="entr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1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n2"/>
          <p:cNvSpPr/>
          <p:nvPr/>
        </p:nvSpPr>
        <p:spPr>
          <a:xfrm>
            <a:off x="1446988" y="1132682"/>
            <a:ext cx="7548663" cy="3800807"/>
          </a:xfrm>
          <a:prstGeom prst="cloudCallout">
            <a:avLst>
              <a:gd name="adj1" fmla="val -74903"/>
              <a:gd name="adj2" fmla="val 78742"/>
            </a:avLst>
          </a:prstGeom>
          <a:solidFill>
            <a:schemeClr val="bg1">
              <a:alpha val="43000"/>
            </a:schemeClr>
          </a:solidFill>
          <a:ln w="28575">
            <a:solidFill>
              <a:schemeClr val="bg1"/>
            </a:solidFill>
            <a:prstDash val="sysDash"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zuki" panose="02040603050506020204" pitchFamily="18" charset="0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313295" y="1928893"/>
            <a:ext cx="11069231" cy="2554533"/>
          </a:xfrm>
          <a:prstGeom prst="rect">
            <a:avLst/>
          </a:prstGeom>
          <a:noFill/>
        </p:spPr>
        <p:txBody>
          <a:bodyPr wrap="square" lIns="91428" tIns="45714" rIns="91428" bIns="45714">
            <a:spAutoFit/>
          </a:bodyPr>
          <a:lstStyle/>
          <a:p>
            <a:pPr algn="ctr" defTabSz="914309">
              <a:defRPr/>
            </a:pPr>
            <a:r>
              <a:rPr lang="en-US" sz="80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Cooper Black"/>
                <a:ea typeface="SimSun" panose="02010600030101010101" pitchFamily="2" charset="-122"/>
                <a:cs typeface="Times New Roman" panose="02020603050405020304" charset="0"/>
              </a:rPr>
              <a:t>Chúc</a:t>
            </a:r>
            <a:r>
              <a:rPr lang="en-US" sz="80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Cooper Black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80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Cooper Black"/>
                <a:ea typeface="SimSun" panose="02010600030101010101" pitchFamily="2" charset="-122"/>
                <a:cs typeface="Times New Roman" panose="02020603050405020304" charset="0"/>
              </a:rPr>
              <a:t>các</a:t>
            </a:r>
            <a:r>
              <a:rPr lang="en-US" sz="80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Cooper Black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80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Cooper Black"/>
                <a:ea typeface="SimSun" panose="02010600030101010101" pitchFamily="2" charset="-122"/>
                <a:cs typeface="Times New Roman" panose="02020603050405020304" charset="0"/>
              </a:rPr>
              <a:t>em</a:t>
            </a:r>
            <a:r>
              <a:rPr lang="en-US" sz="80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Cooper Black"/>
                <a:ea typeface="SimSun" panose="02010600030101010101" pitchFamily="2" charset="-122"/>
                <a:cs typeface="Times New Roman" panose="02020603050405020304" charset="0"/>
              </a:rPr>
              <a:t> </a:t>
            </a:r>
          </a:p>
          <a:p>
            <a:pPr algn="ctr" defTabSz="914309">
              <a:defRPr/>
            </a:pPr>
            <a:r>
              <a:rPr lang="en-US" sz="80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Cooper Black"/>
                <a:ea typeface="SimSun" panose="02010600030101010101" pitchFamily="2" charset="-122"/>
                <a:cs typeface="Times New Roman" panose="02020603050405020304" charset="0"/>
              </a:rPr>
              <a:t>học</a:t>
            </a:r>
            <a:r>
              <a:rPr lang="en-US" sz="80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Cooper Black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80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Cooper Black"/>
                <a:ea typeface="SimSun" panose="02010600030101010101" pitchFamily="2" charset="-122"/>
                <a:cs typeface="Times New Roman" panose="02020603050405020304" charset="0"/>
              </a:rPr>
              <a:t>tốt</a:t>
            </a:r>
            <a:endParaRPr lang="en-US" sz="80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UTM Cooper Black"/>
              <a:ea typeface="SimSun" panose="02010600030101010101" pitchFamily="2" charset="-122"/>
              <a:cs typeface="Times New Roman" panose="02020603050405020304" charset="0"/>
            </a:endParaRPr>
          </a:p>
        </p:txBody>
      </p:sp>
      <p:pic>
        <p:nvPicPr>
          <p:cNvPr id="6" name="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791" y="3246053"/>
            <a:ext cx="5928209" cy="3381468"/>
          </a:xfrm>
          <a:prstGeom prst="rect">
            <a:avLst/>
          </a:prstGeom>
        </p:spPr>
      </p:pic>
      <p:pic>
        <p:nvPicPr>
          <p:cNvPr id="7" name="mn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765" y="4715441"/>
            <a:ext cx="7359340" cy="2376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mn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6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161" y="5136204"/>
            <a:ext cx="2393756" cy="1491317"/>
          </a:xfrm>
          <a:prstGeom prst="rect">
            <a:avLst/>
          </a:prstGeom>
        </p:spPr>
      </p:pic>
      <p:pic>
        <p:nvPicPr>
          <p:cNvPr id="9" name="mn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8789" y="4730774"/>
            <a:ext cx="7359340" cy="2376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icons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0351" y="44758"/>
            <a:ext cx="10514138" cy="3774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13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63228" y="925394"/>
            <a:ext cx="11072490" cy="5844774"/>
          </a:xfrm>
          <a:prstGeom prst="roundRect">
            <a:avLst/>
          </a:prstGeom>
          <a:solidFill>
            <a:schemeClr val="accent2">
              <a:lumMod val="20000"/>
              <a:lumOff val="80000"/>
              <a:alpha val="35000"/>
            </a:schemeClr>
          </a:solidFill>
          <a:ln>
            <a:solidFill>
              <a:srgbClr val="C00000"/>
            </a:solidFill>
            <a:prstDash val="dash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228032" y="3742241"/>
            <a:ext cx="9967086" cy="1920364"/>
            <a:chOff x="1038079" y="3721067"/>
            <a:chExt cx="9967086" cy="1920364"/>
          </a:xfrm>
        </p:grpSpPr>
        <p:sp>
          <p:nvSpPr>
            <p:cNvPr id="30" name="Rectangle 29"/>
            <p:cNvSpPr/>
            <p:nvPr/>
          </p:nvSpPr>
          <p:spPr>
            <a:xfrm>
              <a:off x="1544282" y="3979438"/>
              <a:ext cx="9460883" cy="16619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vi-VN" sz="3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nl-NL" sz="3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3. Phẩm chất</a:t>
              </a:r>
              <a:endParaRPr lang="en-US" sz="3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nl-NL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 HS có Phẩm chất học tập tích cực.</a:t>
              </a:r>
              <a:endParaRPr lang="en-US" sz="3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8079" y="3721067"/>
              <a:ext cx="598344" cy="616194"/>
            </a:xfrm>
            <a:prstGeom prst="rect">
              <a:avLst/>
            </a:prstGeom>
          </p:spPr>
        </p:pic>
      </p:grpSp>
      <p:pic>
        <p:nvPicPr>
          <p:cNvPr id="17" name="图形 9">
            <a:extLst>
              <a:ext uri="{FF2B5EF4-FFF2-40B4-BE49-F238E27FC236}">
                <a16:creationId xmlns:a16="http://schemas.microsoft.com/office/drawing/2014/main" id="{46A2CE7B-2D51-4F72-B178-2B4204722F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-3072800" y="-1548514"/>
            <a:ext cx="5259375" cy="1926715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7E25903A-7D59-4CE7-B99B-F12644CD65E4}"/>
              </a:ext>
            </a:extLst>
          </p:cNvPr>
          <p:cNvSpPr txBox="1"/>
          <p:nvPr/>
        </p:nvSpPr>
        <p:spPr>
          <a:xfrm>
            <a:off x="1549568" y="4295"/>
            <a:ext cx="8158167" cy="849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strike="noStrike" kern="1200" cap="none" spc="60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mbros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Yêu</a:t>
            </a:r>
            <a:r>
              <a:rPr kumimoji="0" lang="en-US" altLang="zh-CN" sz="5400" b="1" i="0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mbros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altLang="zh-CN" sz="5400" b="1" i="0" strike="noStrike" kern="1200" cap="none" spc="60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mbros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cầu</a:t>
            </a:r>
            <a:r>
              <a:rPr kumimoji="0" lang="en-US" altLang="zh-CN" sz="5400" b="1" i="0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mbros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altLang="zh-CN" sz="5400" b="1" i="0" strike="noStrike" kern="1200" cap="none" spc="60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mbros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cần</a:t>
            </a:r>
            <a:r>
              <a:rPr kumimoji="0" lang="en-US" altLang="zh-CN" sz="5400" b="1" i="0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mbros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đ</a:t>
            </a:r>
            <a:r>
              <a:rPr kumimoji="0" lang="en-US" altLang="zh-CN" sz="5400" b="1" i="0" strike="noStrike" kern="1200" cap="none" spc="60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mbros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ạt</a:t>
            </a:r>
            <a:r>
              <a:rPr kumimoji="0" lang="en-US" altLang="zh-CN" sz="5400" b="1" i="0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mbros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kumimoji="0" lang="zh-CN" altLang="en-US" sz="5400" b="1" i="0" strike="noStrike" kern="1200" cap="none" spc="60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mbrose" panose="02040603050506020204" pitchFamily="18" charset="0"/>
              <a:ea typeface="义启紫水晶体" panose="02010601030101010101" pitchFamily="2" charset="-122"/>
              <a:cs typeface="Tahom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80220" y1="1777" x2="67720" y2="9360"/>
                        <a14:foregroundMark x1="10989" y1="62915" x2="10989" y2="629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1800" y="446945"/>
            <a:ext cx="1403689" cy="967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22462" y1="2041" x2="24308" y2="19109"/>
                        <a14:foregroundMark x1="40308" y1="7421" x2="50923" y2="14100"/>
                        <a14:foregroundMark x1="46154" y1="1670" x2="46000" y2="6865"/>
                        <a14:foregroundMark x1="42154" y1="15028" x2="42462" y2="19481"/>
                        <a14:foregroundMark x1="51846" y1="25603" x2="64769" y2="17625"/>
                        <a14:foregroundMark x1="78923" y1="12245" x2="88154" y2="23377"/>
                        <a14:foregroundMark x1="87077" y1="75325" x2="87077" y2="75325"/>
                        <a14:foregroundMark x1="81846" y1="82375" x2="87846" y2="849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6080" y="4883549"/>
            <a:ext cx="3145277" cy="22165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Group 1"/>
          <p:cNvGrpSpPr/>
          <p:nvPr/>
        </p:nvGrpSpPr>
        <p:grpSpPr>
          <a:xfrm>
            <a:off x="-2918298" y="5950605"/>
            <a:ext cx="5160663" cy="2746744"/>
            <a:chOff x="-93890" y="4533132"/>
            <a:chExt cx="5076025" cy="2585526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4167" l="0" r="100000">
                          <a14:foregroundMark x1="26944" y1="41389" x2="11389" y2="6888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3890" y="4533132"/>
              <a:ext cx="2702619" cy="235071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0443" y="5069541"/>
              <a:ext cx="3191692" cy="204911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6" name="Group 5"/>
          <p:cNvGrpSpPr/>
          <p:nvPr/>
        </p:nvGrpSpPr>
        <p:grpSpPr>
          <a:xfrm>
            <a:off x="454747" y="806792"/>
            <a:ext cx="9730008" cy="2320918"/>
            <a:chOff x="647920" y="1128761"/>
            <a:chExt cx="10078954" cy="2458135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20" y="1128761"/>
              <a:ext cx="598344" cy="616194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1265991" y="1401682"/>
              <a:ext cx="9460883" cy="21852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l-NL" sz="3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1. Kiến thức</a:t>
              </a:r>
              <a:endParaRPr lang="en-US" sz="3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nb-NO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 Biết đọc và viết các số đến lớp </a:t>
              </a:r>
              <a:r>
                <a:rPr lang="vi-VN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triệu.</a:t>
              </a:r>
              <a:endParaRPr lang="en-US" sz="3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nb-NO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 Củng cố về các hàng, lớp đã học. </a:t>
              </a:r>
              <a:endParaRPr lang="en-US" sz="3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55575" y="2218227"/>
            <a:ext cx="10203519" cy="2489009"/>
            <a:chOff x="38567" y="2333551"/>
            <a:chExt cx="10203519" cy="2489009"/>
          </a:xfrm>
        </p:grpSpPr>
        <p:sp>
          <p:nvSpPr>
            <p:cNvPr id="7" name="Rectangle 6"/>
            <p:cNvSpPr/>
            <p:nvPr/>
          </p:nvSpPr>
          <p:spPr>
            <a:xfrm>
              <a:off x="781203" y="2637346"/>
              <a:ext cx="9460883" cy="21852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l-NL" sz="3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2. Kĩ năng</a:t>
              </a:r>
              <a:endParaRPr lang="en-US" sz="3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nb-NO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nl-NL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Rèn cách đọc, viết các số đến lớp triệu, cách phân tích cấu tạo </a:t>
              </a:r>
              <a:r>
                <a:rPr lang="vi-VN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số.</a:t>
              </a:r>
              <a:r>
                <a:rPr lang="nl-NL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67" y="2333551"/>
              <a:ext cx="598344" cy="616194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64056" y="4850665"/>
            <a:ext cx="10120700" cy="2348586"/>
            <a:chOff x="1038080" y="4743801"/>
            <a:chExt cx="10120700" cy="2348586"/>
          </a:xfrm>
        </p:grpSpPr>
        <p:sp>
          <p:nvSpPr>
            <p:cNvPr id="32" name="Rectangle 31"/>
            <p:cNvSpPr/>
            <p:nvPr/>
          </p:nvSpPr>
          <p:spPr>
            <a:xfrm>
              <a:off x="1606375" y="4907173"/>
              <a:ext cx="9552405" cy="21852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l-NL" sz="3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4. Góp phần phát triển năng lực: </a:t>
              </a:r>
              <a:endParaRPr lang="en-US" sz="3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nl-NL" sz="3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nl-NL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Năng lực tự học, NL giải quyết vấn đề và sáng tạo, NL tư duy - </a:t>
              </a:r>
              <a:r>
                <a:rPr lang="vi-VN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lt</a:t>
              </a:r>
              <a:r>
                <a:rPr lang="nl-NL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ập luận logic.</a:t>
              </a:r>
              <a:endParaRPr lang="en-US" sz="3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8080" y="4743801"/>
              <a:ext cx="598344" cy="6161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606931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39C28C4-BE1B-489B-8469-F8B509C837B3}"/>
              </a:ext>
            </a:extLst>
          </p:cNvPr>
          <p:cNvSpPr txBox="1"/>
          <p:nvPr/>
        </p:nvSpPr>
        <p:spPr>
          <a:xfrm>
            <a:off x="245987" y="2084693"/>
            <a:ext cx="11623825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5000" b="1" dirty="0">
                <a:solidFill>
                  <a:srgbClr val="70AD47">
                    <a:lumMod val="60000"/>
                    <a:lumOff val="40000"/>
                  </a:srgbClr>
                </a:solidFill>
                <a:latin typeface="UTM Arruba KT" panose="02040603050506020204" pitchFamily="18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KHỞI ĐỘNG</a:t>
            </a:r>
            <a:endParaRPr kumimoji="0" lang="en-US" sz="150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60000"/>
                  <a:lumOff val="40000"/>
                </a:srgbClr>
              </a:solidFill>
              <a:effectLst/>
              <a:uLnTx/>
              <a:uFillTx/>
              <a:latin typeface="UTM Arruba KT" panose="02040603050506020204" pitchFamily="18" charset="0"/>
              <a:ea typeface="Montserrat" panose="00000500000000000000" charset="0"/>
              <a:cs typeface="Montserrat" panose="00000500000000000000" charset="0"/>
              <a:sym typeface="Montserrat" panose="0000050000000000000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F14012-49F0-4BCC-B4DB-50B35110364A}"/>
              </a:ext>
            </a:extLst>
          </p:cNvPr>
          <p:cNvSpPr txBox="1"/>
          <p:nvPr/>
        </p:nvSpPr>
        <p:spPr>
          <a:xfrm>
            <a:off x="356419" y="2084693"/>
            <a:ext cx="11623825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Arruba KT" panose="02040603050506020204" pitchFamily="18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KHỞI</a:t>
            </a:r>
            <a:r>
              <a:rPr kumimoji="0" lang="en-US" sz="150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Arruba KT" panose="02040603050506020204" pitchFamily="18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 ĐỘNG</a:t>
            </a:r>
            <a:endParaRPr kumimoji="0" lang="en-US" sz="150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UTM Arruba KT" panose="02040603050506020204" pitchFamily="18" charset="0"/>
              <a:ea typeface="Montserrat" panose="00000500000000000000" charset="0"/>
              <a:cs typeface="Montserrat" panose="00000500000000000000" charset="0"/>
              <a:sym typeface="Montserrat" panose="00000500000000000000" charset="0"/>
            </a:endParaRPr>
          </a:p>
        </p:txBody>
      </p:sp>
      <p:pic>
        <p:nvPicPr>
          <p:cNvPr id="6" name="mn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0196" y="5096548"/>
            <a:ext cx="5961861" cy="1924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mn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2844" y="5096548"/>
            <a:ext cx="5961861" cy="1924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mn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1204" y="5096548"/>
            <a:ext cx="5961861" cy="1924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08242"/>
            <a:ext cx="5693048" cy="3030316"/>
          </a:xfrm>
          <a:prstGeom prst="rect">
            <a:avLst/>
          </a:prstGeom>
        </p:spPr>
      </p:pic>
      <p:pic>
        <p:nvPicPr>
          <p:cNvPr id="11" name="图片 18">
            <a:extLst>
              <a:ext uri="{FF2B5EF4-FFF2-40B4-BE49-F238E27FC236}">
                <a16:creationId xmlns:a16="http://schemas.microsoft.com/office/drawing/2014/main" id="{69B513E0-C5D8-45BF-89A5-47E2593F8C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08" r="55700"/>
          <a:stretch/>
        </p:blipFill>
        <p:spPr>
          <a:xfrm>
            <a:off x="1996794" y="-1607865"/>
            <a:ext cx="5051898" cy="4974170"/>
          </a:xfrm>
          <a:prstGeom prst="rect">
            <a:avLst/>
          </a:prstGeom>
        </p:spPr>
      </p:pic>
      <p:pic>
        <p:nvPicPr>
          <p:cNvPr id="12" name="图片 18">
            <a:extLst>
              <a:ext uri="{FF2B5EF4-FFF2-40B4-BE49-F238E27FC236}">
                <a16:creationId xmlns:a16="http://schemas.microsoft.com/office/drawing/2014/main" id="{69B513E0-C5D8-45BF-89A5-47E2593F8C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08" r="55700"/>
          <a:stretch/>
        </p:blipFill>
        <p:spPr>
          <a:xfrm>
            <a:off x="6688044" y="-1274328"/>
            <a:ext cx="4886789" cy="4811602"/>
          </a:xfrm>
          <a:prstGeom prst="rect">
            <a:avLst/>
          </a:prstGeom>
        </p:spPr>
      </p:pic>
      <p:pic>
        <p:nvPicPr>
          <p:cNvPr id="13" name="图片 9">
            <a:extLst>
              <a:ext uri="{FF2B5EF4-FFF2-40B4-BE49-F238E27FC236}">
                <a16:creationId xmlns:a16="http://schemas.microsoft.com/office/drawing/2014/main" id="{E29A5044-B031-41DF-9BAD-018A68047A6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059338" y="450729"/>
            <a:ext cx="2118675" cy="211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168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30724" y="1297806"/>
            <a:ext cx="8299314" cy="263892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30724" y="1636776"/>
            <a:ext cx="72524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</p:txBody>
      </p:sp>
      <p:pic>
        <p:nvPicPr>
          <p:cNvPr id="11" name="Picture 10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1" t="11511" r="15952" b="13064"/>
          <a:stretch/>
        </p:blipFill>
        <p:spPr>
          <a:xfrm>
            <a:off x="7249825" y="3869356"/>
            <a:ext cx="3414965" cy="2988644"/>
          </a:xfrm>
          <a:prstGeom prst="rect">
            <a:avLst/>
          </a:prstGeom>
        </p:spPr>
      </p:pic>
      <p:pic>
        <p:nvPicPr>
          <p:cNvPr id="18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420600" y="216767"/>
            <a:ext cx="609600" cy="609600"/>
          </a:xfrm>
          <a:prstGeom prst="rect">
            <a:avLst/>
          </a:prstGeom>
        </p:spPr>
      </p:pic>
      <p:pic>
        <p:nvPicPr>
          <p:cNvPr id="19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460514" y="1168687"/>
            <a:ext cx="609600" cy="6096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415992" y="1404505"/>
            <a:ext cx="8114046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400" dirty="0" err="1">
                <a:solidFill>
                  <a:schemeClr val="bg1"/>
                </a:solidFill>
                <a:latin typeface="UTM Flavour" panose="02040603050506020204" pitchFamily="18" charset="0"/>
              </a:rPr>
              <a:t>Học</a:t>
            </a:r>
            <a:r>
              <a:rPr lang="en-US" sz="7400" dirty="0">
                <a:solidFill>
                  <a:schemeClr val="bg1"/>
                </a:solidFill>
                <a:latin typeface="UTM Flavour" panose="02040603050506020204" pitchFamily="18" charset="0"/>
              </a:rPr>
              <a:t> </a:t>
            </a:r>
            <a:r>
              <a:rPr lang="en-US" sz="7400" dirty="0" err="1">
                <a:solidFill>
                  <a:schemeClr val="bg1"/>
                </a:solidFill>
                <a:latin typeface="UTM Flavour" panose="02040603050506020204" pitchFamily="18" charset="0"/>
              </a:rPr>
              <a:t>toán</a:t>
            </a:r>
            <a:r>
              <a:rPr lang="en-US" sz="7400" dirty="0">
                <a:solidFill>
                  <a:schemeClr val="bg1"/>
                </a:solidFill>
                <a:latin typeface="UTM Flavour" panose="02040603050506020204" pitchFamily="18" charset="0"/>
              </a:rPr>
              <a:t> </a:t>
            </a:r>
            <a:r>
              <a:rPr lang="en-US" sz="7400" dirty="0" err="1">
                <a:solidFill>
                  <a:schemeClr val="bg1"/>
                </a:solidFill>
                <a:latin typeface="UTM Flavour" panose="02040603050506020204" pitchFamily="18" charset="0"/>
              </a:rPr>
              <a:t>cùng</a:t>
            </a:r>
            <a:r>
              <a:rPr lang="en-US" sz="7400" dirty="0">
                <a:solidFill>
                  <a:schemeClr val="bg1"/>
                </a:solidFill>
                <a:effectLst/>
                <a:latin typeface="UTM Flavour" panose="02040603050506020204" pitchFamily="18" charset="0"/>
              </a:rPr>
              <a:t> </a:t>
            </a:r>
          </a:p>
          <a:p>
            <a:pPr algn="ctr"/>
            <a:r>
              <a:rPr lang="en-US" sz="80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B3E6E"/>
                </a:solidFill>
                <a:latin typeface="UTM Magnesium" panose="02040603050506020204" pitchFamily="18" charset="0"/>
              </a:rPr>
              <a:t>     </a:t>
            </a:r>
            <a:r>
              <a:rPr lang="en-US" sz="95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B3E6E"/>
                </a:solidFill>
                <a:latin typeface="UTM Magnesium" panose="02040603050506020204" pitchFamily="18" charset="0"/>
              </a:rPr>
              <a:t>SÓC NÂU</a:t>
            </a:r>
            <a:endParaRPr lang="en-US" sz="95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FB3E6E"/>
              </a:solidFill>
              <a:effectLst/>
              <a:latin typeface="UTM Magnesium" panose="02040603050506020204" pitchFamily="18" charset="0"/>
            </a:endParaRPr>
          </a:p>
          <a:p>
            <a:pPr algn="ctr"/>
            <a:r>
              <a:rPr lang="en-US" sz="80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B3E6E"/>
                </a:solidFill>
                <a:effectLst/>
                <a:latin typeface="UTM Magnesium" panose="02040603050506020204" pitchFamily="18" charset="0"/>
              </a:rPr>
              <a:t> </a:t>
            </a:r>
            <a:endParaRPr lang="en-US" sz="6000" dirty="0">
              <a:solidFill>
                <a:schemeClr val="bg1"/>
              </a:solidFill>
              <a:effectLst/>
              <a:latin typeface="UTM Flavour" panose="02040603050506020204" pitchFamily="18" charset="0"/>
            </a:endParaRPr>
          </a:p>
        </p:txBody>
      </p:sp>
      <p:pic>
        <p:nvPicPr>
          <p:cNvPr id="23" name="图片 43013" descr="1-3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53969" y="3708045"/>
            <a:ext cx="2249941" cy="3311265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893413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815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mn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973" y="4546285"/>
            <a:ext cx="7749202" cy="2501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mn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0196" y="5096548"/>
            <a:ext cx="5961861" cy="1924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698249" y="216767"/>
            <a:ext cx="10847951" cy="170146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6320" y="457022"/>
            <a:ext cx="113518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Lớp</a:t>
            </a:r>
            <a:r>
              <a:rPr lang="en-US" sz="60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triệu</a:t>
            </a:r>
            <a:r>
              <a:rPr lang="en-US" sz="60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gồm</a:t>
            </a:r>
            <a:r>
              <a:rPr lang="en-US" sz="60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có</a:t>
            </a:r>
            <a:r>
              <a:rPr lang="en-US" sz="60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sz="60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hàng</a:t>
            </a:r>
            <a:r>
              <a:rPr lang="en-US" sz="60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nào</a:t>
            </a:r>
            <a:r>
              <a:rPr lang="en-US" sz="60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  <a:endParaRPr lang="en-US" altLang="en-US" sz="6000" b="1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3919" y="2348462"/>
            <a:ext cx="5130940" cy="11079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A.</a:t>
            </a:r>
            <a:r>
              <a:rPr kumimoji="0" lang="en-US" sz="33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3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Hàng</a:t>
            </a:r>
            <a:r>
              <a:rPr kumimoji="0" lang="en-US" sz="33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3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triệu</a:t>
            </a:r>
            <a:r>
              <a:rPr kumimoji="0" lang="en-US" sz="33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33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hàng</a:t>
            </a:r>
            <a:r>
              <a:rPr kumimoji="0" lang="en-US" sz="33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3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chục</a:t>
            </a:r>
            <a:r>
              <a:rPr kumimoji="0" lang="en-US" sz="33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3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triệu</a:t>
            </a:r>
            <a:r>
              <a:rPr kumimoji="0" lang="en-US" sz="33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33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hàng</a:t>
            </a:r>
            <a:r>
              <a:rPr kumimoji="0" lang="en-US" sz="33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3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trăm</a:t>
            </a:r>
            <a:r>
              <a:rPr kumimoji="0" lang="en-US" sz="33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3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triệu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4393" y="3809675"/>
            <a:ext cx="5333374" cy="11079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3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triệu</a:t>
            </a:r>
            <a:r>
              <a:rPr lang="en-US" sz="3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3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3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3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39467" y="3837673"/>
            <a:ext cx="3970085" cy="11079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3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3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triệu</a:t>
            </a:r>
            <a:r>
              <a:rPr lang="en-US" sz="3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3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triệu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80076" y="2348462"/>
            <a:ext cx="3960252" cy="11079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3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3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3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3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3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3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1" t="11511" r="15952" b="13064"/>
          <a:stretch/>
        </p:blipFill>
        <p:spPr>
          <a:xfrm>
            <a:off x="8441765" y="4825445"/>
            <a:ext cx="2202874" cy="1927869"/>
          </a:xfrm>
          <a:prstGeom prst="rect">
            <a:avLst/>
          </a:prstGeom>
        </p:spPr>
      </p:pic>
      <p:pic>
        <p:nvPicPr>
          <p:cNvPr id="12" name="Đ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496" b="100000" l="9933" r="89899">
                        <a14:foregroundMark x1="72727" y1="27564" x2="42929" y2="1709"/>
                        <a14:foregroundMark x1="76768" y1="4060" x2="44108" y2="27564"/>
                        <a14:foregroundMark x1="44108" y1="6410" x2="44108" y2="25000"/>
                        <a14:foregroundMark x1="50168" y1="9188" x2="48316" y2="27137"/>
                        <a14:foregroundMark x1="56397" y1="8120" x2="61279" y2="33761"/>
                        <a14:foregroundMark x1="73064" y1="10897" x2="58249" y2="29915"/>
                        <a14:foregroundMark x1="66835" y1="4487" x2="52694" y2="11538"/>
                        <a14:foregroundMark x1="48822" y1="27991" x2="59091" y2="279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57" r="19395"/>
          <a:stretch/>
        </p:blipFill>
        <p:spPr>
          <a:xfrm>
            <a:off x="3816274" y="1622271"/>
            <a:ext cx="4468090" cy="5487820"/>
          </a:xfrm>
          <a:prstGeom prst="rect">
            <a:avLst/>
          </a:prstGeom>
        </p:spPr>
      </p:pic>
      <p:pic>
        <p:nvPicPr>
          <p:cNvPr id="18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420600" y="216767"/>
            <a:ext cx="609600" cy="609600"/>
          </a:xfrm>
          <a:prstGeom prst="rect">
            <a:avLst/>
          </a:prstGeom>
        </p:spPr>
      </p:pic>
      <p:pic>
        <p:nvPicPr>
          <p:cNvPr id="19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460514" y="1168687"/>
            <a:ext cx="609600" cy="609600"/>
          </a:xfrm>
          <a:prstGeom prst="rect">
            <a:avLst/>
          </a:prstGeom>
        </p:spPr>
      </p:pic>
      <p:pic>
        <p:nvPicPr>
          <p:cNvPr id="21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456885" y="2283397"/>
            <a:ext cx="609600" cy="609600"/>
          </a:xfrm>
          <a:prstGeom prst="rect">
            <a:avLst/>
          </a:prstGeom>
        </p:spPr>
      </p:pic>
      <p:pic>
        <p:nvPicPr>
          <p:cNvPr id="22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420600" y="3504490"/>
            <a:ext cx="609600" cy="609600"/>
          </a:xfrm>
          <a:prstGeom prst="rect">
            <a:avLst/>
          </a:prstGeom>
        </p:spPr>
      </p:pic>
      <p:pic>
        <p:nvPicPr>
          <p:cNvPr id="20" name="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93" y="5219700"/>
            <a:ext cx="3077872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742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809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815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815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8158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 animBg="1"/>
      <p:bldP spid="3" grpId="0"/>
      <p:bldP spid="7" grpId="0" animBg="1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mn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8771" y="5084773"/>
            <a:ext cx="5961861" cy="1924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mn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398" y="4534510"/>
            <a:ext cx="7749202" cy="2501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2201710" y="100412"/>
            <a:ext cx="6842760" cy="2057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52144" y="194948"/>
            <a:ext cx="675613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en-US" altLang="en-US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alt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altLang="en-US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42066" y="4156830"/>
            <a:ext cx="3601667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1 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000 000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93236" y="4156831"/>
            <a:ext cx="3683493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100 000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19273" y="3213876"/>
            <a:ext cx="3657456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100 000 000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42066" y="3213876"/>
            <a:ext cx="3601667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10 000 000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1" t="11511" r="15952" b="13064"/>
          <a:stretch/>
        </p:blipFill>
        <p:spPr>
          <a:xfrm>
            <a:off x="8423567" y="4727705"/>
            <a:ext cx="2202874" cy="1927869"/>
          </a:xfrm>
          <a:prstGeom prst="rect">
            <a:avLst/>
          </a:prstGeom>
        </p:spPr>
      </p:pic>
      <p:pic>
        <p:nvPicPr>
          <p:cNvPr id="12" name="Đ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496" b="100000" l="9933" r="89899">
                        <a14:foregroundMark x1="72727" y1="27564" x2="42929" y2="1709"/>
                        <a14:foregroundMark x1="76768" y1="4060" x2="44108" y2="27564"/>
                        <a14:foregroundMark x1="44108" y1="6410" x2="44108" y2="25000"/>
                        <a14:foregroundMark x1="50168" y1="9188" x2="48316" y2="27137"/>
                        <a14:foregroundMark x1="56397" y1="8120" x2="61279" y2="33761"/>
                        <a14:foregroundMark x1="73064" y1="10897" x2="58249" y2="29915"/>
                        <a14:foregroundMark x1="66835" y1="4487" x2="52694" y2="11538"/>
                        <a14:foregroundMark x1="48822" y1="27991" x2="59091" y2="279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57" r="19395"/>
          <a:stretch/>
        </p:blipFill>
        <p:spPr>
          <a:xfrm>
            <a:off x="4031675" y="1411235"/>
            <a:ext cx="4468090" cy="5487820"/>
          </a:xfrm>
          <a:prstGeom prst="rect">
            <a:avLst/>
          </a:prstGeom>
        </p:spPr>
      </p:pic>
      <p:pic>
        <p:nvPicPr>
          <p:cNvPr id="18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420600" y="216767"/>
            <a:ext cx="609600" cy="609600"/>
          </a:xfrm>
          <a:prstGeom prst="rect">
            <a:avLst/>
          </a:prstGeom>
        </p:spPr>
      </p:pic>
      <p:pic>
        <p:nvPicPr>
          <p:cNvPr id="19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460514" y="1168687"/>
            <a:ext cx="609600" cy="609600"/>
          </a:xfrm>
          <a:prstGeom prst="rect">
            <a:avLst/>
          </a:prstGeom>
        </p:spPr>
      </p:pic>
      <p:pic>
        <p:nvPicPr>
          <p:cNvPr id="21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456885" y="2283397"/>
            <a:ext cx="609600" cy="609600"/>
          </a:xfrm>
          <a:prstGeom prst="rect">
            <a:avLst/>
          </a:prstGeom>
        </p:spPr>
      </p:pic>
      <p:pic>
        <p:nvPicPr>
          <p:cNvPr id="22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420600" y="3504490"/>
            <a:ext cx="609600" cy="609600"/>
          </a:xfrm>
          <a:prstGeom prst="rect">
            <a:avLst/>
          </a:prstGeom>
        </p:spPr>
      </p:pic>
      <p:pic>
        <p:nvPicPr>
          <p:cNvPr id="24" name="1">
            <a:extLst>
              <a:ext uri="{FF2B5EF4-FFF2-40B4-BE49-F238E27FC236}">
                <a16:creationId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6373" y="-48997"/>
            <a:ext cx="2683882" cy="1633847"/>
          </a:xfrm>
          <a:prstGeom prst="rect">
            <a:avLst/>
          </a:prstGeom>
        </p:spPr>
      </p:pic>
      <p:pic>
        <p:nvPicPr>
          <p:cNvPr id="25" name="1">
            <a:extLst>
              <a:ext uri="{FF2B5EF4-FFF2-40B4-BE49-F238E27FC236}">
                <a16:creationId xmlns:a16="http://schemas.microsoft.com/office/drawing/2014/main" id="{EB772C82-9C99-435F-9E53-66237235C9EA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8257310" y="-225131"/>
            <a:ext cx="3934689" cy="239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127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809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815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815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8158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 animBg="1"/>
      <p:bldP spid="3" grpId="0"/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mn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1887" y="5085494"/>
            <a:ext cx="5961861" cy="1924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mn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564" y="4531907"/>
            <a:ext cx="7749202" cy="2501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194959" y="355031"/>
            <a:ext cx="10102872" cy="138792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en-US" sz="7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chục</a:t>
            </a:r>
            <a:r>
              <a:rPr lang="en-US" sz="7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7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7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7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7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7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62068" y="2700893"/>
            <a:ext cx="4233660" cy="93871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55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90 000 000</a:t>
            </a:r>
            <a:endParaRPr kumimoji="0" lang="en-US" sz="5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8001" y="4444653"/>
            <a:ext cx="4631145" cy="93871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55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900 000 000</a:t>
            </a:r>
            <a:endParaRPr kumimoji="0" lang="en-US" sz="5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31135" y="4351402"/>
            <a:ext cx="3929064" cy="93871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55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900 000 </a:t>
            </a:r>
            <a:endParaRPr kumimoji="0" lang="en-US" sz="5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0270" y="2629600"/>
            <a:ext cx="4289363" cy="93871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55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9 000 000</a:t>
            </a:r>
            <a:endParaRPr kumimoji="0" lang="en-US" sz="5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1" t="11511" r="15952" b="13064"/>
          <a:stretch/>
        </p:blipFill>
        <p:spPr>
          <a:xfrm>
            <a:off x="8430490" y="4864388"/>
            <a:ext cx="2202874" cy="1927869"/>
          </a:xfrm>
          <a:prstGeom prst="rect">
            <a:avLst/>
          </a:prstGeom>
        </p:spPr>
      </p:pic>
      <p:pic>
        <p:nvPicPr>
          <p:cNvPr id="12" name="Đ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496" b="100000" l="9933" r="89899">
                        <a14:foregroundMark x1="72727" y1="27564" x2="42929" y2="1709"/>
                        <a14:foregroundMark x1="76768" y1="4060" x2="44108" y2="27564"/>
                        <a14:foregroundMark x1="44108" y1="6410" x2="44108" y2="25000"/>
                        <a14:foregroundMark x1="50168" y1="9188" x2="48316" y2="27137"/>
                        <a14:foregroundMark x1="56397" y1="8120" x2="61279" y2="33761"/>
                        <a14:foregroundMark x1="73064" y1="10897" x2="58249" y2="29915"/>
                        <a14:foregroundMark x1="66835" y1="4487" x2="52694" y2="11538"/>
                        <a14:foregroundMark x1="48822" y1="27991" x2="59091" y2="279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57" r="19395"/>
          <a:stretch/>
        </p:blipFill>
        <p:spPr>
          <a:xfrm>
            <a:off x="4017819" y="1370180"/>
            <a:ext cx="4468090" cy="5487820"/>
          </a:xfrm>
          <a:prstGeom prst="rect">
            <a:avLst/>
          </a:prstGeom>
        </p:spPr>
      </p:pic>
      <p:pic>
        <p:nvPicPr>
          <p:cNvPr id="18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420600" y="216767"/>
            <a:ext cx="609600" cy="609600"/>
          </a:xfrm>
          <a:prstGeom prst="rect">
            <a:avLst/>
          </a:prstGeom>
        </p:spPr>
      </p:pic>
      <p:pic>
        <p:nvPicPr>
          <p:cNvPr id="19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460514" y="1168687"/>
            <a:ext cx="609600" cy="609600"/>
          </a:xfrm>
          <a:prstGeom prst="rect">
            <a:avLst/>
          </a:prstGeom>
        </p:spPr>
      </p:pic>
      <p:pic>
        <p:nvPicPr>
          <p:cNvPr id="21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456885" y="2283397"/>
            <a:ext cx="609600" cy="609600"/>
          </a:xfrm>
          <a:prstGeom prst="rect">
            <a:avLst/>
          </a:prstGeom>
        </p:spPr>
      </p:pic>
      <p:pic>
        <p:nvPicPr>
          <p:cNvPr id="22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420600" y="35044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29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809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815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815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8158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39C28C4-BE1B-489B-8469-F8B509C837B3}"/>
              </a:ext>
            </a:extLst>
          </p:cNvPr>
          <p:cNvSpPr txBox="1"/>
          <p:nvPr/>
        </p:nvSpPr>
        <p:spPr>
          <a:xfrm>
            <a:off x="245987" y="2084693"/>
            <a:ext cx="11623825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60000"/>
                    <a:lumOff val="40000"/>
                  </a:srgbClr>
                </a:solidFill>
                <a:effectLst/>
                <a:uLnTx/>
                <a:uFillTx/>
                <a:latin typeface="UTM Arruba KT" panose="02040603050506020204" pitchFamily="18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KHÁM</a:t>
            </a:r>
            <a:r>
              <a:rPr kumimoji="0" lang="en-US" sz="150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60000"/>
                    <a:lumOff val="40000"/>
                  </a:srgbClr>
                </a:solidFill>
                <a:effectLst/>
                <a:uLnTx/>
                <a:uFillTx/>
                <a:latin typeface="UTM Arruba KT" panose="02040603050506020204" pitchFamily="18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 PHÁ</a:t>
            </a:r>
            <a:endParaRPr kumimoji="0" lang="en-US" sz="150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60000"/>
                  <a:lumOff val="40000"/>
                </a:srgbClr>
              </a:solidFill>
              <a:effectLst/>
              <a:uLnTx/>
              <a:uFillTx/>
              <a:latin typeface="UTM Arruba KT" panose="02040603050506020204" pitchFamily="18" charset="0"/>
              <a:ea typeface="Montserrat" panose="00000500000000000000" charset="0"/>
              <a:cs typeface="Montserrat" panose="00000500000000000000" charset="0"/>
              <a:sym typeface="Montserrat" panose="0000050000000000000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F14012-49F0-4BCC-B4DB-50B35110364A}"/>
              </a:ext>
            </a:extLst>
          </p:cNvPr>
          <p:cNvSpPr txBox="1"/>
          <p:nvPr/>
        </p:nvSpPr>
        <p:spPr>
          <a:xfrm>
            <a:off x="361331" y="2141033"/>
            <a:ext cx="11623825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Arruba KT" panose="02040603050506020204" pitchFamily="18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KHÁM</a:t>
            </a:r>
            <a:r>
              <a:rPr kumimoji="0" lang="en-US" sz="150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Arruba KT" panose="02040603050506020204" pitchFamily="18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 PHÁ</a:t>
            </a:r>
            <a:endParaRPr kumimoji="0" lang="en-US" sz="150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UTM Arruba KT" panose="02040603050506020204" pitchFamily="18" charset="0"/>
              <a:ea typeface="Montserrat" panose="00000500000000000000" charset="0"/>
              <a:cs typeface="Montserrat" panose="00000500000000000000" charset="0"/>
              <a:sym typeface="Montserrat" panose="00000500000000000000" charset="0"/>
            </a:endParaRPr>
          </a:p>
        </p:txBody>
      </p:sp>
      <p:pic>
        <p:nvPicPr>
          <p:cNvPr id="6" name="mn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0196" y="5096548"/>
            <a:ext cx="5961861" cy="1924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mn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2844" y="5096548"/>
            <a:ext cx="5961861" cy="1924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mn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1204" y="5096548"/>
            <a:ext cx="5961861" cy="1924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08242"/>
            <a:ext cx="5693048" cy="3030316"/>
          </a:xfrm>
          <a:prstGeom prst="rect">
            <a:avLst/>
          </a:prstGeom>
        </p:spPr>
      </p:pic>
      <p:pic>
        <p:nvPicPr>
          <p:cNvPr id="9" name="图片 18">
            <a:extLst>
              <a:ext uri="{FF2B5EF4-FFF2-40B4-BE49-F238E27FC236}">
                <a16:creationId xmlns:a16="http://schemas.microsoft.com/office/drawing/2014/main" id="{69B513E0-C5D8-45BF-89A5-47E2593F8C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08" r="55700"/>
          <a:stretch/>
        </p:blipFill>
        <p:spPr>
          <a:xfrm>
            <a:off x="8168284" y="-1059099"/>
            <a:ext cx="3701528" cy="3644577"/>
          </a:xfrm>
          <a:prstGeom prst="rect">
            <a:avLst/>
          </a:prstGeom>
        </p:spPr>
      </p:pic>
      <p:pic>
        <p:nvPicPr>
          <p:cNvPr id="11" name="图片 9">
            <a:extLst>
              <a:ext uri="{FF2B5EF4-FFF2-40B4-BE49-F238E27FC236}">
                <a16:creationId xmlns:a16="http://schemas.microsoft.com/office/drawing/2014/main" id="{E29A5044-B031-41DF-9BAD-018A68047A6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2059" y="17671"/>
            <a:ext cx="2118675" cy="2118675"/>
          </a:xfrm>
          <a:prstGeom prst="rect">
            <a:avLst/>
          </a:prstGeom>
        </p:spPr>
      </p:pic>
      <p:pic>
        <p:nvPicPr>
          <p:cNvPr id="12" name="图片 18">
            <a:extLst>
              <a:ext uri="{FF2B5EF4-FFF2-40B4-BE49-F238E27FC236}">
                <a16:creationId xmlns:a16="http://schemas.microsoft.com/office/drawing/2014/main" id="{69B513E0-C5D8-45BF-89A5-47E2593F8C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08" r="55700"/>
          <a:stretch/>
        </p:blipFill>
        <p:spPr>
          <a:xfrm>
            <a:off x="3145569" y="-1064470"/>
            <a:ext cx="3701528" cy="364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86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25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43012" descr="1-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83660" y="-311285"/>
            <a:ext cx="13132341" cy="7393022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42" name="Group 3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567013"/>
              </p:ext>
            </p:extLst>
          </p:nvPr>
        </p:nvGraphicFramePr>
        <p:xfrm>
          <a:off x="1098694" y="1836573"/>
          <a:ext cx="10320691" cy="2679935"/>
        </p:xfrm>
        <a:graphic>
          <a:graphicData uri="http://schemas.openxmlformats.org/drawingml/2006/table">
            <a:tbl>
              <a:tblPr/>
              <a:tblGrid>
                <a:gridCol w="10141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09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75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05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052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2052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6796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6796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22052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699095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2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07" marR="91407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  <a:cs typeface="Arial" charset="0"/>
                      </a:endParaRPr>
                    </a:p>
                  </a:txBody>
                  <a:tcPr marL="91407" marR="91407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86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1407" marR="91407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1472906" y="3795477"/>
            <a:ext cx="60938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3633489" y="3783011"/>
            <a:ext cx="60938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4729643" y="3772328"/>
            <a:ext cx="60938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5818782" y="3792717"/>
            <a:ext cx="60938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7166171" y="3803636"/>
            <a:ext cx="60938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8273582" y="3811761"/>
            <a:ext cx="60938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9459135" y="3808341"/>
            <a:ext cx="60938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10474547" y="3849773"/>
            <a:ext cx="60938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1" name="Text Box 118"/>
          <p:cNvSpPr txBox="1">
            <a:spLocks noChangeArrowheads="1"/>
          </p:cNvSpPr>
          <p:nvPr/>
        </p:nvSpPr>
        <p:spPr bwMode="auto">
          <a:xfrm>
            <a:off x="3478017" y="2640782"/>
            <a:ext cx="95657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50000"/>
              </a:spcBef>
              <a:buNone/>
            </a:pP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endParaRPr lang="en-US" altLang="en-US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 Box 119"/>
          <p:cNvSpPr txBox="1">
            <a:spLocks noChangeArrowheads="1"/>
          </p:cNvSpPr>
          <p:nvPr/>
        </p:nvSpPr>
        <p:spPr bwMode="auto">
          <a:xfrm>
            <a:off x="2248601" y="2523059"/>
            <a:ext cx="99539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217">
              <a:spcBef>
                <a:spcPct val="50000"/>
              </a:spcBef>
              <a:buNone/>
            </a:pP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chục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</a:p>
        </p:txBody>
      </p:sp>
      <p:sp>
        <p:nvSpPr>
          <p:cNvPr id="53" name="Text Box 120"/>
          <p:cNvSpPr txBox="1">
            <a:spLocks noChangeArrowheads="1"/>
          </p:cNvSpPr>
          <p:nvPr/>
        </p:nvSpPr>
        <p:spPr bwMode="auto">
          <a:xfrm>
            <a:off x="1141548" y="2517589"/>
            <a:ext cx="104353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217">
              <a:spcBef>
                <a:spcPct val="50000"/>
              </a:spcBef>
              <a:buNone/>
            </a:pP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endParaRPr lang="en-US" altLang="en-US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 Box 121"/>
          <p:cNvSpPr txBox="1">
            <a:spLocks noChangeArrowheads="1"/>
          </p:cNvSpPr>
          <p:nvPr/>
        </p:nvSpPr>
        <p:spPr bwMode="auto">
          <a:xfrm>
            <a:off x="1637847" y="1836268"/>
            <a:ext cx="2016899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endParaRPr lang="en-US" altLang="en-US" sz="3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 Box 128"/>
          <p:cNvSpPr txBox="1">
            <a:spLocks noChangeArrowheads="1"/>
          </p:cNvSpPr>
          <p:nvPr/>
        </p:nvSpPr>
        <p:spPr bwMode="auto">
          <a:xfrm>
            <a:off x="8420144" y="1831807"/>
            <a:ext cx="3234861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alt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endParaRPr lang="en-US" altLang="en-US" sz="3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Text Box 129"/>
          <p:cNvSpPr txBox="1">
            <a:spLocks noChangeArrowheads="1"/>
          </p:cNvSpPr>
          <p:nvPr/>
        </p:nvSpPr>
        <p:spPr bwMode="auto">
          <a:xfrm>
            <a:off x="4388137" y="1861611"/>
            <a:ext cx="3256356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217">
              <a:spcBef>
                <a:spcPct val="0"/>
              </a:spcBef>
              <a:buNone/>
            </a:pPr>
            <a:r>
              <a:rPr lang="en-US" alt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endParaRPr lang="en-US" altLang="en-US" sz="3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 Box 118"/>
          <p:cNvSpPr txBox="1">
            <a:spLocks noChangeArrowheads="1"/>
          </p:cNvSpPr>
          <p:nvPr/>
        </p:nvSpPr>
        <p:spPr bwMode="auto">
          <a:xfrm>
            <a:off x="4469820" y="2489874"/>
            <a:ext cx="95657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217">
              <a:spcBef>
                <a:spcPct val="50000"/>
              </a:spcBef>
              <a:buNone/>
            </a:pP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endParaRPr lang="en-US" altLang="en-US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Text Box 118"/>
          <p:cNvSpPr txBox="1">
            <a:spLocks noChangeArrowheads="1"/>
          </p:cNvSpPr>
          <p:nvPr/>
        </p:nvSpPr>
        <p:spPr bwMode="auto">
          <a:xfrm>
            <a:off x="5603428" y="2501612"/>
            <a:ext cx="119625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217">
              <a:spcBef>
                <a:spcPct val="50000"/>
              </a:spcBef>
              <a:buNone/>
            </a:pP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chục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endParaRPr lang="en-US" altLang="en-US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 Box 118"/>
          <p:cNvSpPr txBox="1">
            <a:spLocks noChangeArrowheads="1"/>
          </p:cNvSpPr>
          <p:nvPr/>
        </p:nvSpPr>
        <p:spPr bwMode="auto">
          <a:xfrm>
            <a:off x="6973412" y="2622746"/>
            <a:ext cx="95657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217">
              <a:spcBef>
                <a:spcPct val="50000"/>
              </a:spcBef>
              <a:buNone/>
            </a:pP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endParaRPr lang="en-US" altLang="en-US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Text Box 118"/>
          <p:cNvSpPr txBox="1">
            <a:spLocks noChangeArrowheads="1"/>
          </p:cNvSpPr>
          <p:nvPr/>
        </p:nvSpPr>
        <p:spPr bwMode="auto">
          <a:xfrm>
            <a:off x="8200061" y="2643686"/>
            <a:ext cx="95657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50000"/>
              </a:spcBef>
              <a:buNone/>
            </a:pP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endParaRPr lang="en-US" altLang="en-US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Text Box 118"/>
          <p:cNvSpPr txBox="1">
            <a:spLocks noChangeArrowheads="1"/>
          </p:cNvSpPr>
          <p:nvPr/>
        </p:nvSpPr>
        <p:spPr bwMode="auto">
          <a:xfrm>
            <a:off x="9156635" y="2647624"/>
            <a:ext cx="95657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217">
              <a:spcBef>
                <a:spcPct val="50000"/>
              </a:spcBef>
              <a:buNone/>
            </a:pP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chục</a:t>
            </a:r>
            <a:endParaRPr lang="en-US" altLang="en-US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Text Box 118"/>
          <p:cNvSpPr txBox="1">
            <a:spLocks noChangeArrowheads="1"/>
          </p:cNvSpPr>
          <p:nvPr/>
        </p:nvSpPr>
        <p:spPr bwMode="auto">
          <a:xfrm>
            <a:off x="10244138" y="2553278"/>
            <a:ext cx="103384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217">
              <a:spcBef>
                <a:spcPct val="50000"/>
              </a:spcBef>
              <a:buNone/>
            </a:pP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endParaRPr lang="en-US" altLang="en-US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1" name="TextBox 140"/>
          <p:cNvSpPr txBox="1">
            <a:spLocks noChangeArrowheads="1"/>
          </p:cNvSpPr>
          <p:nvPr/>
        </p:nvSpPr>
        <p:spPr bwMode="auto">
          <a:xfrm>
            <a:off x="2561516" y="3783517"/>
            <a:ext cx="60938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217">
              <a:spcBef>
                <a:spcPct val="0"/>
              </a:spcBef>
              <a:buNone/>
            </a:pPr>
            <a:r>
              <a:rPr lang="en-US" alt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pic>
        <p:nvPicPr>
          <p:cNvPr id="142" name="Picture 5" descr="A picture containing toy, clipart, doll, vector graphics&#10;&#10;Description automatically generate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877" r="97037">
                        <a14:foregroundMark x1="62963" y1="91358" x2="64444" y2="91358"/>
                        <a14:foregroundMark x1="38025" y1="90741" x2="40247" y2="932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4687" y="3792825"/>
            <a:ext cx="2667144" cy="3200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" name="Text Box 96"/>
          <p:cNvSpPr txBox="1">
            <a:spLocks noChangeArrowheads="1"/>
          </p:cNvSpPr>
          <p:nvPr/>
        </p:nvSpPr>
        <p:spPr bwMode="auto">
          <a:xfrm>
            <a:off x="3007056" y="4496923"/>
            <a:ext cx="662786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217">
              <a:spcBef>
                <a:spcPct val="50000"/>
              </a:spcBef>
            </a:pPr>
            <a:r>
              <a:rPr 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342 157 413    </a:t>
            </a:r>
          </a:p>
        </p:txBody>
      </p:sp>
      <p:sp>
        <p:nvSpPr>
          <p:cNvPr id="144" name="Text Box 97"/>
          <p:cNvSpPr txBox="1">
            <a:spLocks noChangeArrowheads="1"/>
          </p:cNvSpPr>
          <p:nvPr/>
        </p:nvSpPr>
        <p:spPr bwMode="auto">
          <a:xfrm>
            <a:off x="1472906" y="5080419"/>
            <a:ext cx="10036005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217">
              <a:spcBef>
                <a:spcPct val="50000"/>
              </a:spcBef>
            </a:pPr>
            <a:r>
              <a:rPr lang="en-US" sz="3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3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3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3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3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3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3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3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3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mười</a:t>
            </a:r>
            <a:r>
              <a:rPr lang="en-US" sz="3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5" name="Line 104"/>
          <p:cNvSpPr>
            <a:spLocks noChangeShapeType="1"/>
          </p:cNvSpPr>
          <p:nvPr/>
        </p:nvSpPr>
        <p:spPr bwMode="auto">
          <a:xfrm>
            <a:off x="4648039" y="5010867"/>
            <a:ext cx="640080" cy="0"/>
          </a:xfrm>
          <a:prstGeom prst="line">
            <a:avLst/>
          </a:prstGeom>
          <a:noFill/>
          <a:ln w="28575" cmpd="sng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217"/>
            <a:endParaRPr lang="en-US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Line 105"/>
          <p:cNvSpPr>
            <a:spLocks noChangeShapeType="1"/>
          </p:cNvSpPr>
          <p:nvPr/>
        </p:nvSpPr>
        <p:spPr bwMode="auto">
          <a:xfrm>
            <a:off x="5377452" y="5010867"/>
            <a:ext cx="640080" cy="0"/>
          </a:xfrm>
          <a:prstGeom prst="line">
            <a:avLst/>
          </a:prstGeom>
          <a:noFill/>
          <a:ln w="28575" cmpd="sng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217"/>
            <a:endParaRPr lang="en-US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Line 106"/>
          <p:cNvSpPr>
            <a:spLocks noChangeShapeType="1"/>
          </p:cNvSpPr>
          <p:nvPr/>
        </p:nvSpPr>
        <p:spPr bwMode="auto">
          <a:xfrm>
            <a:off x="6227233" y="5020103"/>
            <a:ext cx="640080" cy="0"/>
          </a:xfrm>
          <a:prstGeom prst="line">
            <a:avLst/>
          </a:prstGeom>
          <a:noFill/>
          <a:ln w="28575" cmpd="sng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217"/>
            <a:endParaRPr lang="en-US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8" name="图片 72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0714" r="-1340" b="32483"/>
          <a:stretch/>
        </p:blipFill>
        <p:spPr>
          <a:xfrm>
            <a:off x="1637169" y="6317366"/>
            <a:ext cx="3124615" cy="709123"/>
          </a:xfrm>
          <a:prstGeom prst="rect">
            <a:avLst/>
          </a:prstGeom>
        </p:spPr>
      </p:pic>
      <p:pic>
        <p:nvPicPr>
          <p:cNvPr id="149" name="图片 72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0714" r="-1340" b="32483"/>
          <a:stretch/>
        </p:blipFill>
        <p:spPr>
          <a:xfrm>
            <a:off x="4646259" y="6362134"/>
            <a:ext cx="3124615" cy="709123"/>
          </a:xfrm>
          <a:prstGeom prst="rect">
            <a:avLst/>
          </a:prstGeom>
        </p:spPr>
      </p:pic>
      <p:pic>
        <p:nvPicPr>
          <p:cNvPr id="150" name="图片 72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0714" r="-1340" b="32483"/>
          <a:stretch/>
        </p:blipFill>
        <p:spPr>
          <a:xfrm>
            <a:off x="7756388" y="6346782"/>
            <a:ext cx="3124615" cy="709123"/>
          </a:xfrm>
          <a:prstGeom prst="rect">
            <a:avLst/>
          </a:prstGeom>
        </p:spPr>
      </p:pic>
      <p:pic>
        <p:nvPicPr>
          <p:cNvPr id="39" name="图片 6" descr="背背景景"/>
          <p:cNvPicPr>
            <a:picLocks noChangeAspect="1"/>
          </p:cNvPicPr>
          <p:nvPr/>
        </p:nvPicPr>
        <p:blipFill>
          <a:blip r:embed="rId8"/>
          <a:srcRect b="83485"/>
          <a:stretch>
            <a:fillRect/>
          </a:stretch>
        </p:blipFill>
        <p:spPr>
          <a:xfrm>
            <a:off x="-10856" y="37057"/>
            <a:ext cx="12135485" cy="830580"/>
          </a:xfrm>
          <a:prstGeom prst="rect">
            <a:avLst/>
          </a:prstGeom>
        </p:spPr>
      </p:pic>
      <p:pic>
        <p:nvPicPr>
          <p:cNvPr id="151" name="图片 9">
            <a:extLst>
              <a:ext uri="{FF2B5EF4-FFF2-40B4-BE49-F238E27FC236}">
                <a16:creationId xmlns:a16="http://schemas.microsoft.com/office/drawing/2014/main" id="{E29A5044-B031-41DF-9BAD-018A68047A6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78348" y="12439"/>
            <a:ext cx="2118675" cy="2118675"/>
          </a:xfrm>
          <a:prstGeom prst="rect">
            <a:avLst/>
          </a:prstGeom>
        </p:spPr>
      </p:pic>
      <p:pic>
        <p:nvPicPr>
          <p:cNvPr id="37" name="图片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8282">
            <a:off x="964601" y="4867981"/>
            <a:ext cx="677545" cy="967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984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5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6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0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3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4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7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5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6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9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0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1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3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4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7" dur="50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8" dur="50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9" fill="hold">
                          <p:stCondLst>
                            <p:cond delay="indefinite"/>
                          </p:stCondLst>
                          <p:childTnLst>
                            <p:par>
                              <p:cTn id="10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03" dur="500"/>
                                            <p:tgtEl>
                                              <p:spTgt spid="1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4" fill="hold">
                          <p:stCondLst>
                            <p:cond delay="indefinite"/>
                          </p:stCondLst>
                          <p:childTnLst>
                            <p:par>
                              <p:cTn id="10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6" presetID="2" presetClass="entr" presetSubtype="9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8" dur="1000" fill="hold"/>
                                            <p:tgtEl>
                                              <p:spTgt spid="1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9" dur="1000" fill="hold"/>
                                            <p:tgtEl>
                                              <p:spTgt spid="1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0" fill="hold">
                          <p:stCondLst>
                            <p:cond delay="indefinite"/>
                          </p:stCondLst>
                          <p:childTnLst>
                            <p:par>
                              <p:cTn id="1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2" presetID="4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ox(in)">
                                          <p:cBhvr>
                                            <p:cTn id="114" dur="500"/>
                                            <p:tgtEl>
                                              <p:spTgt spid="1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5" fill="hold">
                          <p:stCondLst>
                            <p:cond delay="indefinite"/>
                          </p:stCondLst>
                          <p:childTnLst>
                            <p:par>
                              <p:cTn id="1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7" presetID="4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ox(in)">
                                          <p:cBhvr>
                                            <p:cTn id="119" dur="500"/>
                                            <p:tgtEl>
                                              <p:spTgt spid="1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0" fill="hold">
                          <p:stCondLst>
                            <p:cond delay="indefinite"/>
                          </p:stCondLst>
                          <p:childTnLst>
                            <p:par>
                              <p:cTn id="1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2" presetID="4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ox(in)">
                                          <p:cBhvr>
                                            <p:cTn id="124" dur="500"/>
                                            <p:tgtEl>
                                              <p:spTgt spid="1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5" fill="hold">
                          <p:stCondLst>
                            <p:cond delay="indefinite"/>
                          </p:stCondLst>
                          <p:childTnLst>
                            <p:par>
                              <p:cTn id="1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7" presetID="2" presetClass="entr" presetSubtype="9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9" dur="100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0" dur="100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1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3" dur="1000"/>
                                            <p:tgtEl>
                                              <p:spTgt spid="15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4" dur="1000" fill="hold"/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5" dur="1000" fill="hold"/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/>
          <p:bldP spid="44" grpId="0"/>
          <p:bldP spid="45" grpId="0"/>
          <p:bldP spid="46" grpId="0"/>
          <p:bldP spid="47" grpId="0"/>
          <p:bldP spid="48" grpId="0"/>
          <p:bldP spid="49" grpId="0"/>
          <p:bldP spid="50" grpId="0"/>
          <p:bldP spid="51" grpId="0"/>
          <p:bldP spid="52" grpId="0"/>
          <p:bldP spid="53" grpId="0"/>
          <p:bldP spid="54" grpId="0"/>
          <p:bldP spid="55" grpId="0"/>
          <p:bldP spid="56" grpId="0"/>
          <p:bldP spid="57" grpId="0"/>
          <p:bldP spid="58" grpId="0"/>
          <p:bldP spid="59" grpId="0"/>
          <p:bldP spid="60" grpId="0"/>
          <p:bldP spid="61" grpId="0"/>
          <p:bldP spid="62" grpId="0"/>
          <p:bldP spid="141" grpId="0"/>
          <p:bldP spid="143" grpId="0" autoUpdateAnimBg="0"/>
          <p:bldP spid="144" grpId="0" autoUpdateAnimBg="0"/>
          <p:bldP spid="145" grpId="0" animBg="1"/>
          <p:bldP spid="146" grpId="0" animBg="1"/>
          <p:bldP spid="14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5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6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0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3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4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7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5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6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9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0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1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3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4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7" dur="50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8" dur="50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9" fill="hold">
                          <p:stCondLst>
                            <p:cond delay="indefinite"/>
                          </p:stCondLst>
                          <p:childTnLst>
                            <p:par>
                              <p:cTn id="10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03" dur="500"/>
                                            <p:tgtEl>
                                              <p:spTgt spid="1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4" fill="hold">
                          <p:stCondLst>
                            <p:cond delay="indefinite"/>
                          </p:stCondLst>
                          <p:childTnLst>
                            <p:par>
                              <p:cTn id="10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6" presetID="2" presetClass="entr" presetSubtype="9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8" dur="1000" fill="hold"/>
                                            <p:tgtEl>
                                              <p:spTgt spid="1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9" dur="1000" fill="hold"/>
                                            <p:tgtEl>
                                              <p:spTgt spid="1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0" fill="hold">
                          <p:stCondLst>
                            <p:cond delay="indefinite"/>
                          </p:stCondLst>
                          <p:childTnLst>
                            <p:par>
                              <p:cTn id="1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2" presetID="4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ox(in)">
                                          <p:cBhvr>
                                            <p:cTn id="114" dur="500"/>
                                            <p:tgtEl>
                                              <p:spTgt spid="1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5" fill="hold">
                          <p:stCondLst>
                            <p:cond delay="indefinite"/>
                          </p:stCondLst>
                          <p:childTnLst>
                            <p:par>
                              <p:cTn id="1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7" presetID="4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ox(in)">
                                          <p:cBhvr>
                                            <p:cTn id="119" dur="500"/>
                                            <p:tgtEl>
                                              <p:spTgt spid="1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0" fill="hold">
                          <p:stCondLst>
                            <p:cond delay="indefinite"/>
                          </p:stCondLst>
                          <p:childTnLst>
                            <p:par>
                              <p:cTn id="1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2" presetID="4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ox(in)">
                                          <p:cBhvr>
                                            <p:cTn id="124" dur="500"/>
                                            <p:tgtEl>
                                              <p:spTgt spid="1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5" fill="hold">
                          <p:stCondLst>
                            <p:cond delay="indefinite"/>
                          </p:stCondLst>
                          <p:childTnLst>
                            <p:par>
                              <p:cTn id="1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7" presetID="2" presetClass="entr" presetSubtype="9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9" dur="100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0" dur="100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1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3" dur="1000"/>
                                            <p:tgtEl>
                                              <p:spTgt spid="15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4" dur="1000" fill="hold"/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5" dur="1000" fill="hold"/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/>
          <p:bldP spid="44" grpId="0"/>
          <p:bldP spid="45" grpId="0"/>
          <p:bldP spid="46" grpId="0"/>
          <p:bldP spid="47" grpId="0"/>
          <p:bldP spid="48" grpId="0"/>
          <p:bldP spid="49" grpId="0"/>
          <p:bldP spid="50" grpId="0"/>
          <p:bldP spid="51" grpId="0"/>
          <p:bldP spid="52" grpId="0"/>
          <p:bldP spid="53" grpId="0"/>
          <p:bldP spid="54" grpId="0"/>
          <p:bldP spid="55" grpId="0"/>
          <p:bldP spid="56" grpId="0"/>
          <p:bldP spid="57" grpId="0"/>
          <p:bldP spid="58" grpId="0"/>
          <p:bldP spid="59" grpId="0"/>
          <p:bldP spid="60" grpId="0"/>
          <p:bldP spid="61" grpId="0"/>
          <p:bldP spid="62" grpId="0"/>
          <p:bldP spid="141" grpId="0"/>
          <p:bldP spid="143" grpId="0" autoUpdateAnimBg="0"/>
          <p:bldP spid="144" grpId="0" autoUpdateAnimBg="0"/>
          <p:bldP spid="145" grpId="0" animBg="1"/>
          <p:bldP spid="146" grpId="0" animBg="1"/>
          <p:bldP spid="147" grpId="0" animBg="1"/>
        </p:bld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NUMBER"/>
  <p:tag name="ID" val="553512"/>
  <p:tag name="MH_ORD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NUMBER"/>
  <p:tag name="ID" val="553512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NUMBER"/>
  <p:tag name="ID" val="553512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NUMBER"/>
  <p:tag name="ID" val="553512"/>
  <p:tag name="MH_ORDER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461</TotalTime>
  <Words>690</Words>
  <Application>Microsoft Office PowerPoint</Application>
  <PresentationFormat>Widescreen</PresentationFormat>
  <Paragraphs>179</Paragraphs>
  <Slides>16</Slides>
  <Notes>3</Notes>
  <HiddenSlides>0</HiddenSlides>
  <MMClips>14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32" baseType="lpstr">
      <vt:lpstr>UTM Cooper Black</vt:lpstr>
      <vt:lpstr>Arial</vt:lpstr>
      <vt:lpstr>Calibri Light</vt:lpstr>
      <vt:lpstr>UTM Azuki</vt:lpstr>
      <vt:lpstr>等线</vt:lpstr>
      <vt:lpstr>.VnTime</vt:lpstr>
      <vt:lpstr>UTM Akashi</vt:lpstr>
      <vt:lpstr>UTM Arruba KT</vt:lpstr>
      <vt:lpstr>Times New Roman</vt:lpstr>
      <vt:lpstr>UTM Flavour</vt:lpstr>
      <vt:lpstr>Calibri</vt:lpstr>
      <vt:lpstr>#9Slide07 HoneyCream</vt:lpstr>
      <vt:lpstr>UTM Ambrose</vt:lpstr>
      <vt:lpstr>SVN-Yahoo</vt:lpstr>
      <vt:lpstr>UTM Magnesium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măngnon</dc:creator>
  <cp:keywords>MĂNG NON TEAM</cp:keywords>
  <cp:lastModifiedBy>Dương Thị Lan Anh</cp:lastModifiedBy>
  <cp:revision>36</cp:revision>
  <dcterms:created xsi:type="dcterms:W3CDTF">2022-05-07T13:51:17Z</dcterms:created>
  <dcterms:modified xsi:type="dcterms:W3CDTF">2022-09-18T14:24:39Z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2022-09-18T14:24:27Z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c5d2c9b4-8287-41ad-964b-eb980cbd95a5</vt:lpwstr>
  </property>
  <property fmtid="{D5CDD505-2E9C-101B-9397-08002B2CF9AE}" pid="8" name="MSIP_Label_defa4170-0d19-0005-0004-bc88714345d2_ContentBits">
    <vt:lpwstr>0</vt:lpwstr>
  </property>
</Properties>
</file>