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  <p:sldMasterId id="2147483672" r:id="rId2"/>
  </p:sldMasterIdLst>
  <p:notesMasterIdLst>
    <p:notesMasterId r:id="rId16"/>
  </p:notesMasterIdLst>
  <p:sldIdLst>
    <p:sldId id="257" r:id="rId3"/>
    <p:sldId id="258" r:id="rId4"/>
    <p:sldId id="259" r:id="rId5"/>
    <p:sldId id="282" r:id="rId6"/>
    <p:sldId id="283" r:id="rId7"/>
    <p:sldId id="284" r:id="rId8"/>
    <p:sldId id="285" r:id="rId9"/>
    <p:sldId id="286" r:id="rId10"/>
    <p:sldId id="287" r:id="rId11"/>
    <p:sldId id="289" r:id="rId12"/>
    <p:sldId id="290" r:id="rId13"/>
    <p:sldId id="291" r:id="rId14"/>
    <p:sldId id="292" r:id="rId15"/>
  </p:sldIdLst>
  <p:sldSz cx="12192000" cy="6858000"/>
  <p:notesSz cx="6858000" cy="9144000"/>
  <p:embeddedFontLst>
    <p:embeddedFont>
      <p:font typeface="UTM Edwardian" panose="02040603050506020204" pitchFamily="18" charset="0"/>
      <p:regular r:id="rId17"/>
      <p:bold r:id="rId18"/>
    </p:embeddedFont>
    <p:embeddedFont>
      <p:font typeface="字魂59号-创粗黑" panose="00000500000000000000" charset="-122"/>
      <p:regular r:id="rId19"/>
    </p:embeddedFont>
    <p:embeddedFont>
      <p:font typeface="Calibri" panose="020F0502020204030204" pitchFamily="34" charset="0"/>
      <p:regular r:id="rId20"/>
      <p:bold r:id="rId21"/>
      <p:italic r:id="rId22"/>
      <p:boldItalic r:id="rId23"/>
    </p:embeddedFont>
    <p:embeddedFont>
      <p:font typeface="Tahoma" panose="020B0604030504040204" pitchFamily="34" charset="0"/>
      <p:regular r:id="rId24"/>
      <p:bold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6" d="100"/>
          <a:sy n="66" d="100"/>
        </p:scale>
        <p:origin x="672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EA62F-C83A-4797-8F39-F7B3943F74DE}" type="datetimeFigureOut">
              <a:rPr lang="en-US" smtClean="0"/>
              <a:t>7/5/2022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523E5B-69B2-4238-A682-7CE2368458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05283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57685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Start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15s</a:t>
            </a:r>
            <a:br>
              <a:rPr lang="en-US" dirty="0"/>
            </a:b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Bấm</a:t>
            </a:r>
            <a:r>
              <a:rPr lang="en-US" dirty="0"/>
              <a:t> qua slide </a:t>
            </a:r>
            <a:r>
              <a:rPr lang="en-US" dirty="0" err="1"/>
              <a:t>để</a:t>
            </a:r>
            <a:r>
              <a:rPr lang="en-US" dirty="0"/>
              <a:t> qua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26031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Start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15s</a:t>
            </a:r>
            <a:br>
              <a:rPr lang="en-US" dirty="0"/>
            </a:b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Bấm</a:t>
            </a:r>
            <a:r>
              <a:rPr lang="en-US" dirty="0"/>
              <a:t> qua slide </a:t>
            </a:r>
            <a:r>
              <a:rPr lang="en-US" dirty="0" err="1"/>
              <a:t>để</a:t>
            </a:r>
            <a:r>
              <a:rPr lang="en-US" dirty="0"/>
              <a:t> qua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492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Start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15s</a:t>
            </a:r>
            <a:br>
              <a:rPr lang="en-US" dirty="0"/>
            </a:b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nút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nữa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ra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trả</a:t>
            </a:r>
            <a:r>
              <a:rPr lang="en-US" dirty="0"/>
              <a:t> </a:t>
            </a:r>
            <a:r>
              <a:rPr lang="en-US" dirty="0" err="1"/>
              <a:t>lời</a:t>
            </a:r>
            <a:r>
              <a:rPr lang="en-US" dirty="0"/>
              <a:t/>
            </a:r>
            <a:br>
              <a:rPr lang="en-US" dirty="0"/>
            </a:br>
            <a:r>
              <a:rPr lang="en-US" dirty="0" err="1"/>
              <a:t>Bấm</a:t>
            </a:r>
            <a:r>
              <a:rPr lang="en-US" dirty="0"/>
              <a:t> qua slide </a:t>
            </a:r>
            <a:r>
              <a:rPr lang="en-US" dirty="0" err="1"/>
              <a:t>để</a:t>
            </a:r>
            <a:r>
              <a:rPr lang="en-US" dirty="0"/>
              <a:t> qua slide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/>
              <a:t>theo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E1B693-632D-4080-9CF6-EA28B66DC80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59号-创粗黑" panose="00000500000000000000" pitchFamily="2" charset="-122"/>
              <a:ea typeface="字魂59号-创粗黑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50682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289678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1290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1251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52672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3588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1873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54156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231868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35B8FC-413B-4F34-97F8-A84D307A3ACA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014313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8600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DD791CF-85F2-46FD-B8F7-7E4F635E5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908F178-8FAA-4206-B665-7CFCF8FDA5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4E42D58-F458-4250-988E-2C479FA7D6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823C984-7F8A-46C9-9295-089B59DFA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0FBA86-1BE1-4CAB-8BD5-36193DAC4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22496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1432D48D-104B-4C48-977C-5E0D04B93E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85F84F6-0EAC-4807-B8EA-34EF0E1486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29C23F-EFC0-4FC3-9DBC-B405548022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42EA60F-408D-4A20-9025-C5250013C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2E6714D-15EA-43CB-A997-7604AF6D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072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854199"/>
            <a:ext cx="9144000" cy="1655763"/>
          </a:xfrm>
        </p:spPr>
        <p:txBody>
          <a:bodyPr anchor="b">
            <a:normAutofit/>
          </a:bodyPr>
          <a:lstStyle>
            <a:lvl1pPr algn="ctr">
              <a:defRPr sz="72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6978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0015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5" name="标题 4"/>
          <p:cNvSpPr>
            <a:spLocks noGrp="1"/>
          </p:cNvSpPr>
          <p:nvPr>
            <p:ph type="title" hasCustomPrompt="1"/>
          </p:nvPr>
        </p:nvSpPr>
        <p:spPr>
          <a:xfrm>
            <a:off x="838200" y="2187443"/>
            <a:ext cx="10515600" cy="2483115"/>
          </a:xfrm>
        </p:spPr>
        <p:txBody>
          <a:bodyPr>
            <a:normAutofit/>
          </a:bodyPr>
          <a:lstStyle>
            <a:lvl1pPr algn="ctr">
              <a:defRPr sz="6000" b="0"/>
            </a:lvl1pPr>
          </a:lstStyle>
          <a:p>
            <a:r>
              <a:rPr lang="zh-CN" altLang="en-US" dirty="0"/>
              <a:t>单击此处编辑标题</a:t>
            </a:r>
          </a:p>
        </p:txBody>
      </p:sp>
    </p:spTree>
    <p:extLst>
      <p:ext uri="{BB962C8B-B14F-4D97-AF65-F5344CB8AC3E}">
        <p14:creationId xmlns:p14="http://schemas.microsoft.com/office/powerpoint/2010/main" val="3943037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7815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 anchorCtr="0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744961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615609"/>
            <a:ext cx="5157787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744961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615609"/>
            <a:ext cx="5183188" cy="3574054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943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3238500" y="2159000"/>
            <a:ext cx="5715000" cy="1382450"/>
          </a:xfrm>
        </p:spPr>
        <p:txBody>
          <a:bodyPr anchor="b" anchorCtr="0">
            <a:normAutofit/>
          </a:bodyPr>
          <a:lstStyle>
            <a:lvl1pPr algn="ctr">
              <a:defRPr sz="8000" b="0">
                <a:solidFill>
                  <a:schemeClr val="tx1"/>
                </a:solidFill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DD7636-5BE1-44BC-BB5F-15739D9E18E1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7C0E1D-24C4-406F-9615-DBDA8D2D1F93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7" name="内容占位符 36"/>
          <p:cNvSpPr>
            <a:spLocks noGrp="1"/>
          </p:cNvSpPr>
          <p:nvPr>
            <p:ph sz="quarter" idx="13" hasCustomPrompt="1"/>
          </p:nvPr>
        </p:nvSpPr>
        <p:spPr>
          <a:xfrm>
            <a:off x="3238500" y="3733201"/>
            <a:ext cx="5715000" cy="118593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</a:lstStyle>
          <a:p>
            <a:pPr lvl="0"/>
            <a:r>
              <a:rPr lang="zh-CN" altLang="en-US" dirty="0"/>
              <a:t>编辑文本</a:t>
            </a:r>
          </a:p>
        </p:txBody>
      </p:sp>
    </p:spTree>
    <p:extLst>
      <p:ext uri="{BB962C8B-B14F-4D97-AF65-F5344CB8AC3E}">
        <p14:creationId xmlns:p14="http://schemas.microsoft.com/office/powerpoint/2010/main" val="1461740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9636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8200" y="713673"/>
            <a:ext cx="4681654" cy="1428161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</p:nvPr>
        </p:nvSpPr>
        <p:spPr>
          <a:xfrm>
            <a:off x="5642517" y="713673"/>
            <a:ext cx="5711882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8200" y="2313873"/>
            <a:ext cx="4681654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FD9D74-47D9-4702-A33C-335B63B48DBF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BC47A4-756D-490B-A52F-7D9E2C9FC05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3922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7508FE2-59F2-4551-B177-9AE9E9DA7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F36A6B8-C0AF-41F3-9FC5-9A6C3BA3BB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E0D2BD0-E7D2-4860-886D-7EA3D043E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48D5ED3-172B-4E43-93B5-761964026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624130-F7DA-4783-8117-DA2FB2BBCA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7706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10444898" y="365125"/>
            <a:ext cx="908901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9446443" cy="5811838"/>
          </a:xfrm>
        </p:spPr>
        <p:txBody>
          <a:bodyPr vert="eaVer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62363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745747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B128B12-5BFF-43F1-80D3-B29B0252A4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014C9BB-EA22-4CB4-87CD-10FBA0DD96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236C491-8AA3-4077-B903-1BAC7C91D5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3C68846-A6CC-4A9D-ABA8-034DCDEB34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20FC3AB-D517-4C7C-9790-4C89A6707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191173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D3FB46F-743F-4175-906E-AF2AB28D1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3516C7E-9F3C-43DA-9CC1-3EB8F39C3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386A4B0-A91E-412B-9449-629D9393BC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C871006-FBDB-4768-BA41-BA56475356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903FCB1-6284-41EB-9061-0E8294D13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8A915A9-9F8C-41DA-8E40-5C2968CB9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132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74119B-FD3D-43C7-B521-9D19DF89A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BB4EA43-7397-40E5-8D7F-7BA4754B4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B9ECA9D-4F9E-4ED9-A6A2-96517EA1B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158CC48-E3E7-4860-9A68-C95E27A62B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C872553-5D14-4A52-9AD1-9065D59588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2D663B14-446C-43D3-8B03-B259CEEE34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BB665BC-1D2E-4354-8034-EA139F7B1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86B278E8-9BFD-4460-97AD-6A77659E9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4048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0ECD899-1FEE-4A3A-A19B-BB98F12CB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A2E49951-E80B-43CE-80C4-6B2C2E2194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0B27DA4-C112-4E5A-8F67-33F83175B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D65F34F-E79B-4F02-A87E-9477AF890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2721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2D042D-9CED-4056-8127-FADDD59E6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BA186D5-EA9B-4D60-B019-391C66CDA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9208B38-019E-464D-B474-7BAC2324C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347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A2BC27-DE85-4D51-A41C-C0952FBE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02AD7C6-A7A5-4AE3-B02A-B09F1DE71B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7E6BE564-5ADE-43B0-8C41-0DE40F58E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4BEFAAA-A6FE-408F-B186-B1D73C26A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57687B-F7BA-45EB-A975-4681C34A0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ABCCF17-49AC-43E2-B932-48BED6AD4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4628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C6AD8C-5681-45E0-8267-FD4E82F94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B3AAFA8-AE00-45CE-8FC3-A5510EE556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CD8BC02-17A6-445B-A239-C8FCE11B3C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8D2A0A6F-932C-4AE4-A5DB-A9402FC2A9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D6D145-3A9E-455F-B450-299854106B7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2022/7/5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129549-A14B-4521-B655-37718603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BB8A79F-4F97-484D-B2E8-9906366A2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A3B9E54-082D-42F4-A1F9-F5BA7F57EC7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1993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ags" Target="../tags/tag1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15" Type="http://schemas.openxmlformats.org/officeDocument/2006/relationships/hyperlink" Target="https://www.facebook.com/groups/629898828017053" TargetMode="Externa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3971" y="-13227904"/>
            <a:ext cx="1251858" cy="21288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1800" y="16707811"/>
            <a:ext cx="1251858" cy="21288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63115" y="-12163501"/>
            <a:ext cx="1251858" cy="21288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93063" y="16707811"/>
            <a:ext cx="1763611" cy="299905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7629" y="-2128807"/>
            <a:ext cx="1251858" cy="2128807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3011040" y="16338479"/>
            <a:ext cx="5190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15"/>
              </a:rPr>
              <a:t>https://www.facebook.com/groups/629898828017053</a:t>
            </a:r>
            <a:endParaRPr 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3309257" y="871966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164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SO_TEMPLATE" hidden="1"/>
          <p:cNvSpPr/>
          <p:nvPr userDrawn="1">
            <p:custDataLst>
              <p:tags r:id="rId12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3964305" y="2352675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感谢您下载包图网平台上提供的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PPT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作品，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为了您和包图网以及原创作者的利益，请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勿复制、传播、销售，否则将承担法律责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任！包图网将对作品进行维权，按照传播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  <a:alpha val="0"/>
                  </a:srgbClr>
                </a:solidFill>
                <a:effectLst/>
                <a:uLnTx/>
                <a:uFillTx/>
                <a:latin typeface="字魂59号-创粗黑" panose="00000500000000000000" pitchFamily="2" charset="-122"/>
                <a:ea typeface="字魂59号-创粗黑" panose="00000500000000000000" pitchFamily="2" charset="-122"/>
                <a:cs typeface="+mn-cs"/>
                <a:sym typeface="+mn-ea"/>
              </a:rPr>
              <a:t>下载次数进行十倍的索取赔偿！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3971" y="-13227904"/>
            <a:ext cx="1251858" cy="212880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41800" y="16707811"/>
            <a:ext cx="1251858" cy="21288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563115" y="-12163501"/>
            <a:ext cx="1251858" cy="21288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193063" y="16707811"/>
            <a:ext cx="1763611" cy="299905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7629" y="-2128807"/>
            <a:ext cx="1251858" cy="212880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3011040" y="16338479"/>
            <a:ext cx="51902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b="1" i="1" dirty="0" smtClean="0">
                <a:solidFill>
                  <a:srgbClr val="F06E8A"/>
                </a:solidFill>
                <a:latin typeface="Times New Roman" panose="02020603050405020304" pitchFamily="18" charset="0"/>
                <a:ea typeface="Arial-Rounded" panose="020B0500000000000000" pitchFamily="34" charset="0"/>
                <a:cs typeface="Times New Roman" panose="02020603050405020304" pitchFamily="18" charset="0"/>
                <a:hlinkClick r:id="rId15"/>
              </a:rPr>
              <a:t>https://www.facebook.com/groups/629898828017053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3309257" y="8719668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BÀI THAO GIẢNG – ELEARNING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chia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sẻ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Quà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tặng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Page: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Măng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Non –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Tài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liệu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Tiểu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0382348780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</a:t>
            </a:r>
            <a:r>
              <a:rPr kumimoji="0" lang="en-US" sz="1800" b="0" i="0" u="sng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0984848929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492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3.wav"/><Relationship Id="rId12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28.png"/><Relationship Id="rId5" Type="http://schemas.openxmlformats.org/officeDocument/2006/relationships/audio" Target="../media/audio1.wav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0.xml"/><Relationship Id="rId9" Type="http://schemas.openxmlformats.org/officeDocument/2006/relationships/image" Target="../media/image26.png"/><Relationship Id="rId1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3.wav"/><Relationship Id="rId12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28.png"/><Relationship Id="rId5" Type="http://schemas.openxmlformats.org/officeDocument/2006/relationships/audio" Target="../media/audio1.wav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1.xml"/><Relationship Id="rId9" Type="http://schemas.openxmlformats.org/officeDocument/2006/relationships/image" Target="../media/image26.png"/><Relationship Id="rId1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slideLayout" Target="../slideLayouts/slideLayout13.xml"/><Relationship Id="rId7" Type="http://schemas.openxmlformats.org/officeDocument/2006/relationships/audio" Target="../media/audio3.wav"/><Relationship Id="rId12" Type="http://schemas.openxmlformats.org/officeDocument/2006/relationships/image" Target="../media/image2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audio2.wav"/><Relationship Id="rId11" Type="http://schemas.openxmlformats.org/officeDocument/2006/relationships/image" Target="../media/image28.png"/><Relationship Id="rId5" Type="http://schemas.openxmlformats.org/officeDocument/2006/relationships/audio" Target="../media/audio1.wav"/><Relationship Id="rId10" Type="http://schemas.openxmlformats.org/officeDocument/2006/relationships/image" Target="../media/image27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26.png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6.png"/><Relationship Id="rId5" Type="http://schemas.openxmlformats.org/officeDocument/2006/relationships/image" Target="../media/image4.png"/><Relationship Id="rId4" Type="http://schemas.openxmlformats.org/officeDocument/2006/relationships/image" Target="../media/image12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microsoft.com/office/2007/relationships/hdphoto" Target="../media/hdphoto2.wdp"/><Relationship Id="rId18" Type="http://schemas.openxmlformats.org/officeDocument/2006/relationships/image" Target="../media/image19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0.png"/><Relationship Id="rId12" Type="http://schemas.openxmlformats.org/officeDocument/2006/relationships/image" Target="../media/image16.png"/><Relationship Id="rId17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8.png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9.png"/><Relationship Id="rId11" Type="http://schemas.microsoft.com/office/2007/relationships/hdphoto" Target="../media/hdphoto1.wdp"/><Relationship Id="rId5" Type="http://schemas.openxmlformats.org/officeDocument/2006/relationships/image" Target="../media/image8.png"/><Relationship Id="rId15" Type="http://schemas.microsoft.com/office/2007/relationships/hdphoto" Target="../media/hdphoto3.wdp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4.png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5" Type="http://schemas.openxmlformats.org/officeDocument/2006/relationships/image" Target="../media/image22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5" Type="http://schemas.openxmlformats.org/officeDocument/2006/relationships/image" Target="../media/image22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microsoft.com/office/2007/relationships/hdphoto" Target="../media/hdphoto5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5" Type="http://schemas.openxmlformats.org/officeDocument/2006/relationships/image" Target="../media/image22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microsoft.com/office/2007/relationships/hdphoto" Target="../media/hdphoto5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5" Type="http://schemas.openxmlformats.org/officeDocument/2006/relationships/image" Target="../media/image22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1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9.png"/><Relationship Id="rId11" Type="http://schemas.openxmlformats.org/officeDocument/2006/relationships/image" Target="../media/image18.png"/><Relationship Id="rId5" Type="http://schemas.openxmlformats.org/officeDocument/2006/relationships/image" Target="../media/image8.png"/><Relationship Id="rId15" Type="http://schemas.openxmlformats.org/officeDocument/2006/relationships/image" Target="../media/image22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17.png"/><Relationship Id="rId14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24.png"/><Relationship Id="rId4" Type="http://schemas.openxmlformats.org/officeDocument/2006/relationships/image" Target="../media/image4.png"/><Relationship Id="rId9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004B9DC1-F812-44CD-92AB-1237830D0877}"/>
              </a:ext>
            </a:extLst>
          </p:cNvPr>
          <p:cNvSpPr/>
          <p:nvPr/>
        </p:nvSpPr>
        <p:spPr>
          <a:xfrm>
            <a:off x="647247" y="679782"/>
            <a:ext cx="10897507" cy="6076126"/>
          </a:xfrm>
          <a:prstGeom prst="rect">
            <a:avLst/>
          </a:prstGeom>
          <a:solidFill>
            <a:srgbClr val="DEEBF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84DAA12-DA51-4ECE-A468-D2E1665BDE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152">
            <a:off x="2763488" y="3823435"/>
            <a:ext cx="4323347" cy="15211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5" y="360947"/>
            <a:ext cx="2346240" cy="127760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F08E314-6FF4-4384-9F04-F7A04835DF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20" y="383363"/>
            <a:ext cx="2529880" cy="214162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322" y="679782"/>
            <a:ext cx="1787880" cy="31402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2C18205-9451-4C33-B445-1E4EF9C4691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4"/>
          <a:stretch/>
        </p:blipFill>
        <p:spPr>
          <a:xfrm>
            <a:off x="-1" y="3192539"/>
            <a:ext cx="12192000" cy="3653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7A4F5EF-9A05-451B-8D57-EA919654F16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2"/>
          <a:stretch/>
        </p:blipFill>
        <p:spPr>
          <a:xfrm>
            <a:off x="282257" y="2849880"/>
            <a:ext cx="2471090" cy="401991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550769" y="2508700"/>
            <a:ext cx="6745756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Edwardian" panose="02040603050506020204" pitchFamily="18" charset="0"/>
              </a:rPr>
              <a:t>Luyện</a:t>
            </a:r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Edwardian" panose="02040603050506020204" pitchFamily="18" charset="0"/>
              </a:rPr>
              <a:t> </a:t>
            </a:r>
            <a:r>
              <a:rPr lang="en-US" sz="8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Edwardian" panose="02040603050506020204" pitchFamily="18" charset="0"/>
              </a:rPr>
              <a:t>tập</a:t>
            </a:r>
            <a:r>
              <a:rPr lang="en-US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Edwardian" panose="02040603050506020204" pitchFamily="18" charset="0"/>
              </a:rPr>
              <a:t> (tr.33)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UTM Edwardian" panose="02040603050506020204" pitchFamily="18" charset="0"/>
            </a:endParaRPr>
          </a:p>
        </p:txBody>
      </p:sp>
      <p:sp>
        <p:nvSpPr>
          <p:cNvPr id="22" name="文本框 80"/>
          <p:cNvSpPr txBox="1"/>
          <p:nvPr/>
        </p:nvSpPr>
        <p:spPr>
          <a:xfrm>
            <a:off x="5164212" y="1776899"/>
            <a:ext cx="21922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5400" b="1" u="sng" dirty="0" err="1">
                <a:solidFill>
                  <a:srgbClr val="33323D"/>
                </a:solidFill>
                <a:latin typeface="UTM Edwardian" panose="02040603050506020204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Toán</a:t>
            </a:r>
            <a:endParaRPr kumimoji="1" lang="zh-CN" altLang="en-US" sz="5400" b="1" u="sng" dirty="0">
              <a:solidFill>
                <a:srgbClr val="33323D"/>
              </a:solidFill>
              <a:latin typeface="UTM Edwardian" panose="02040603050506020204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6382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Q1">
            <a:extLst>
              <a:ext uri="{FF2B5EF4-FFF2-40B4-BE49-F238E27FC236}">
                <a16:creationId xmlns:a16="http://schemas.microsoft.com/office/drawing/2014/main" id="{B3DB058A-7F39-4989-A89A-565B4C7702EB}"/>
              </a:ext>
            </a:extLst>
          </p:cNvPr>
          <p:cNvSpPr/>
          <p:nvPr/>
        </p:nvSpPr>
        <p:spPr>
          <a:xfrm>
            <a:off x="1894715" y="4988261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Tháng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7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có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bao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nhiêu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mưa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sp>
        <p:nvSpPr>
          <p:cNvPr id="24" name="Next 2">
            <a:extLst>
              <a:ext uri="{FF2B5EF4-FFF2-40B4-BE49-F238E27FC236}">
                <a16:creationId xmlns:a16="http://schemas.microsoft.com/office/drawing/2014/main" id="{5D733F5F-CE2E-4BD1-A739-7E3366340811}"/>
              </a:ext>
            </a:extLst>
          </p:cNvPr>
          <p:cNvSpPr/>
          <p:nvPr/>
        </p:nvSpPr>
        <p:spPr>
          <a:xfrm>
            <a:off x="3059695" y="4179239"/>
            <a:ext cx="1291204" cy="583095"/>
          </a:xfrm>
          <a:prstGeom prst="homePlate">
            <a:avLst/>
          </a:prstGeom>
          <a:solidFill>
            <a:srgbClr val="217529"/>
          </a:solidFill>
          <a:ln w="76200">
            <a:solidFill>
              <a:srgbClr val="1C1E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字魂59号-创粗黑"/>
              <a:cs typeface="+mn-cs"/>
            </a:endParaRPr>
          </a:p>
        </p:txBody>
      </p:sp>
      <p:sp>
        <p:nvSpPr>
          <p:cNvPr id="25" name="Next 1">
            <a:extLst>
              <a:ext uri="{FF2B5EF4-FFF2-40B4-BE49-F238E27FC236}">
                <a16:creationId xmlns:a16="http://schemas.microsoft.com/office/drawing/2014/main" id="{09EA6259-5392-4068-A0AD-B7002EE24476}"/>
              </a:ext>
            </a:extLst>
          </p:cNvPr>
          <p:cNvSpPr/>
          <p:nvPr/>
        </p:nvSpPr>
        <p:spPr>
          <a:xfrm>
            <a:off x="3059695" y="4179238"/>
            <a:ext cx="1291204" cy="583095"/>
          </a:xfrm>
          <a:prstGeom prst="homePlate">
            <a:avLst/>
          </a:prstGeom>
          <a:solidFill>
            <a:srgbClr val="217529"/>
          </a:solidFill>
          <a:ln w="76200">
            <a:solidFill>
              <a:srgbClr val="1C1E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CÂU HỎI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80ACEF3-42E3-4B86-BCFD-6353E5E13E57}"/>
              </a:ext>
            </a:extLst>
          </p:cNvPr>
          <p:cNvGrpSpPr/>
          <p:nvPr/>
        </p:nvGrpSpPr>
        <p:grpSpPr>
          <a:xfrm>
            <a:off x="-19667" y="3445873"/>
            <a:ext cx="1012024" cy="786452"/>
            <a:chOff x="226920" y="2546803"/>
            <a:chExt cx="1012024" cy="78645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5A062DC-569E-49C5-B7FB-25F21FD71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920" y="2546803"/>
              <a:ext cx="1012024" cy="786452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B2A67-F219-41BC-B62C-CC70D6941C78}"/>
                </a:ext>
              </a:extLst>
            </p:cNvPr>
            <p:cNvSpPr txBox="1"/>
            <p:nvPr/>
          </p:nvSpPr>
          <p:spPr>
            <a:xfrm>
              <a:off x="536530" y="2779572"/>
              <a:ext cx="1847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0" name="0">
            <a:extLst>
              <a:ext uri="{FF2B5EF4-FFF2-40B4-BE49-F238E27FC236}">
                <a16:creationId xmlns:a16="http://schemas.microsoft.com/office/drawing/2014/main" id="{9D20E7DA-90EB-4A3C-9A16-044A46CC9F26}"/>
              </a:ext>
            </a:extLst>
          </p:cNvPr>
          <p:cNvSpPr/>
          <p:nvPr/>
        </p:nvSpPr>
        <p:spPr>
          <a:xfrm>
            <a:off x="999030" y="3499899"/>
            <a:ext cx="505861" cy="583095"/>
          </a:xfrm>
          <a:prstGeom prst="flowChartMagneticDisk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1D0B35C-7548-4C39-843E-4269EF840E20}"/>
              </a:ext>
            </a:extLst>
          </p:cNvPr>
          <p:cNvSpPr/>
          <p:nvPr/>
        </p:nvSpPr>
        <p:spPr>
          <a:xfrm>
            <a:off x="931974" y="341442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2" name="1">
            <a:extLst>
              <a:ext uri="{FF2B5EF4-FFF2-40B4-BE49-F238E27FC236}">
                <a16:creationId xmlns:a16="http://schemas.microsoft.com/office/drawing/2014/main" id="{03D9DE48-6FCB-4743-A44F-C4B93A9AD9D8}"/>
              </a:ext>
            </a:extLst>
          </p:cNvPr>
          <p:cNvSpPr/>
          <p:nvPr/>
        </p:nvSpPr>
        <p:spPr>
          <a:xfrm>
            <a:off x="999030" y="3067761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766B8AE-0660-4EB6-B289-D2A1810AC650}"/>
              </a:ext>
            </a:extLst>
          </p:cNvPr>
          <p:cNvSpPr/>
          <p:nvPr/>
        </p:nvSpPr>
        <p:spPr>
          <a:xfrm>
            <a:off x="931974" y="2989755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4" name="2">
            <a:extLst>
              <a:ext uri="{FF2B5EF4-FFF2-40B4-BE49-F238E27FC236}">
                <a16:creationId xmlns:a16="http://schemas.microsoft.com/office/drawing/2014/main" id="{C572263E-C9C9-496B-8F0A-4BEFF6970A6A}"/>
              </a:ext>
            </a:extLst>
          </p:cNvPr>
          <p:cNvSpPr/>
          <p:nvPr/>
        </p:nvSpPr>
        <p:spPr>
          <a:xfrm>
            <a:off x="999030" y="2641576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4F50B1-2915-46B3-BF90-4B122B837603}"/>
              </a:ext>
            </a:extLst>
          </p:cNvPr>
          <p:cNvSpPr/>
          <p:nvPr/>
        </p:nvSpPr>
        <p:spPr>
          <a:xfrm>
            <a:off x="928933" y="2547439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6" name="3">
            <a:extLst>
              <a:ext uri="{FF2B5EF4-FFF2-40B4-BE49-F238E27FC236}">
                <a16:creationId xmlns:a16="http://schemas.microsoft.com/office/drawing/2014/main" id="{595A9014-B295-4A54-8A82-A4A81F8CD7C1}"/>
              </a:ext>
            </a:extLst>
          </p:cNvPr>
          <p:cNvSpPr/>
          <p:nvPr/>
        </p:nvSpPr>
        <p:spPr>
          <a:xfrm>
            <a:off x="999030" y="2215391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89B4273-DA74-4547-8A12-E7B7D33C2CBF}"/>
              </a:ext>
            </a:extLst>
          </p:cNvPr>
          <p:cNvSpPr/>
          <p:nvPr/>
        </p:nvSpPr>
        <p:spPr>
          <a:xfrm>
            <a:off x="928933" y="212276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6060A468-9A57-4B21-8CCA-1133D3440C47}"/>
              </a:ext>
            </a:extLst>
          </p:cNvPr>
          <p:cNvSpPr/>
          <p:nvPr/>
        </p:nvSpPr>
        <p:spPr>
          <a:xfrm>
            <a:off x="999030" y="1789206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F99947C-DDA5-43B9-86A6-46EB14827643}"/>
              </a:ext>
            </a:extLst>
          </p:cNvPr>
          <p:cNvSpPr/>
          <p:nvPr/>
        </p:nvSpPr>
        <p:spPr>
          <a:xfrm>
            <a:off x="912905" y="1695685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0" name="5">
            <a:extLst>
              <a:ext uri="{FF2B5EF4-FFF2-40B4-BE49-F238E27FC236}">
                <a16:creationId xmlns:a16="http://schemas.microsoft.com/office/drawing/2014/main" id="{3B9CD15F-920C-41F5-91F6-37672771D306}"/>
              </a:ext>
            </a:extLst>
          </p:cNvPr>
          <p:cNvSpPr/>
          <p:nvPr/>
        </p:nvSpPr>
        <p:spPr>
          <a:xfrm>
            <a:off x="999030" y="1363021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19EEE63-2BCD-488D-803C-9EAC1648938D}"/>
              </a:ext>
            </a:extLst>
          </p:cNvPr>
          <p:cNvSpPr/>
          <p:nvPr/>
        </p:nvSpPr>
        <p:spPr>
          <a:xfrm>
            <a:off x="911405" y="1264771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2" name="6">
            <a:extLst>
              <a:ext uri="{FF2B5EF4-FFF2-40B4-BE49-F238E27FC236}">
                <a16:creationId xmlns:a16="http://schemas.microsoft.com/office/drawing/2014/main" id="{A994FFD3-ADE0-4B93-9D03-AFE6C109C24C}"/>
              </a:ext>
            </a:extLst>
          </p:cNvPr>
          <p:cNvSpPr/>
          <p:nvPr/>
        </p:nvSpPr>
        <p:spPr>
          <a:xfrm>
            <a:off x="999030" y="936836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F4BEBF54-67F4-4483-86A3-5A501F7EFB7A}"/>
              </a:ext>
            </a:extLst>
          </p:cNvPr>
          <p:cNvSpPr/>
          <p:nvPr/>
        </p:nvSpPr>
        <p:spPr>
          <a:xfrm>
            <a:off x="911405" y="892852"/>
            <a:ext cx="677103" cy="282126"/>
          </a:xfrm>
          <a:prstGeom prst="ellipse">
            <a:avLst/>
          </a:prstGeom>
          <a:solidFill>
            <a:srgbClr val="217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F47B9726-2654-43B0-B366-4F0A837BB0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31" y="132321"/>
            <a:ext cx="5382263" cy="2615780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BD02A26A-DD70-48B2-9471-0802BECD8BC4}"/>
              </a:ext>
            </a:extLst>
          </p:cNvPr>
          <p:cNvGrpSpPr/>
          <p:nvPr/>
        </p:nvGrpSpPr>
        <p:grpSpPr>
          <a:xfrm>
            <a:off x="10770563" y="1479755"/>
            <a:ext cx="1304540" cy="1272012"/>
            <a:chOff x="11659477" y="-2694836"/>
            <a:chExt cx="4084411" cy="4084411"/>
          </a:xfrm>
          <a:solidFill>
            <a:srgbClr val="EF4149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1D13324-3B34-4FF3-97E9-8ED74D516D09}"/>
                </a:ext>
              </a:extLst>
            </p:cNvPr>
            <p:cNvSpPr/>
            <p:nvPr/>
          </p:nvSpPr>
          <p:spPr>
            <a:xfrm>
              <a:off x="11967184" y="-1955166"/>
              <a:ext cx="3267131" cy="2546802"/>
            </a:xfrm>
            <a:prstGeom prst="ellipse">
              <a:avLst/>
            </a:pr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 w="10160">
                    <a:solidFill>
                      <a:srgbClr val="4472C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/>
                  <a:cs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657B59E0-0BA4-417E-BA5A-6AB76BE91572}"/>
                </a:ext>
              </a:extLst>
            </p:cNvPr>
            <p:cNvSpPr/>
            <p:nvPr/>
          </p:nvSpPr>
          <p:spPr>
            <a:xfrm>
              <a:off x="11659477" y="-2694836"/>
              <a:ext cx="4084411" cy="4084411"/>
            </a:xfrm>
            <a:custGeom>
              <a:avLst/>
              <a:gdLst>
                <a:gd name="connsiteX0" fmla="*/ 2042206 w 4084412"/>
                <a:gd name="connsiteY0" fmla="*/ 217714 h 4084412"/>
                <a:gd name="connsiteX1" fmla="*/ 217714 w 4084412"/>
                <a:gd name="connsiteY1" fmla="*/ 2042206 h 4084412"/>
                <a:gd name="connsiteX2" fmla="*/ 2042206 w 4084412"/>
                <a:gd name="connsiteY2" fmla="*/ 3866698 h 4084412"/>
                <a:gd name="connsiteX3" fmla="*/ 3866698 w 4084412"/>
                <a:gd name="connsiteY3" fmla="*/ 2042206 h 4084412"/>
                <a:gd name="connsiteX4" fmla="*/ 2042206 w 4084412"/>
                <a:gd name="connsiteY4" fmla="*/ 217714 h 4084412"/>
                <a:gd name="connsiteX5" fmla="*/ 2042206 w 4084412"/>
                <a:gd name="connsiteY5" fmla="*/ 0 h 4084412"/>
                <a:gd name="connsiteX6" fmla="*/ 4084412 w 4084412"/>
                <a:gd name="connsiteY6" fmla="*/ 2042206 h 4084412"/>
                <a:gd name="connsiteX7" fmla="*/ 2042206 w 4084412"/>
                <a:gd name="connsiteY7" fmla="*/ 4084412 h 4084412"/>
                <a:gd name="connsiteX8" fmla="*/ 0 w 4084412"/>
                <a:gd name="connsiteY8" fmla="*/ 2042206 h 4084412"/>
                <a:gd name="connsiteX9" fmla="*/ 2042206 w 4084412"/>
                <a:gd name="connsiteY9" fmla="*/ 0 h 408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84412" h="4084412">
                  <a:moveTo>
                    <a:pt x="2042206" y="217714"/>
                  </a:moveTo>
                  <a:cubicBezTo>
                    <a:pt x="1034567" y="217714"/>
                    <a:pt x="217714" y="1034567"/>
                    <a:pt x="217714" y="2042206"/>
                  </a:cubicBezTo>
                  <a:cubicBezTo>
                    <a:pt x="217714" y="3049845"/>
                    <a:pt x="1034567" y="3866698"/>
                    <a:pt x="2042206" y="3866698"/>
                  </a:cubicBezTo>
                  <a:cubicBezTo>
                    <a:pt x="3049845" y="3866698"/>
                    <a:pt x="3866698" y="3049845"/>
                    <a:pt x="3866698" y="2042206"/>
                  </a:cubicBezTo>
                  <a:cubicBezTo>
                    <a:pt x="3866698" y="1034567"/>
                    <a:pt x="3049845" y="217714"/>
                    <a:pt x="2042206" y="217714"/>
                  </a:cubicBezTo>
                  <a:close/>
                  <a:moveTo>
                    <a:pt x="2042206" y="0"/>
                  </a:moveTo>
                  <a:cubicBezTo>
                    <a:pt x="3170085" y="0"/>
                    <a:pt x="4084412" y="914327"/>
                    <a:pt x="4084412" y="2042206"/>
                  </a:cubicBezTo>
                  <a:cubicBezTo>
                    <a:pt x="4084412" y="3170085"/>
                    <a:pt x="3170085" y="4084412"/>
                    <a:pt x="2042206" y="4084412"/>
                  </a:cubicBezTo>
                  <a:cubicBezTo>
                    <a:pt x="914327" y="4084412"/>
                    <a:pt x="0" y="3170085"/>
                    <a:pt x="0" y="2042206"/>
                  </a:cubicBezTo>
                  <a:cubicBezTo>
                    <a:pt x="0" y="914327"/>
                    <a:pt x="914327" y="0"/>
                    <a:pt x="2042206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pic>
        <p:nvPicPr>
          <p:cNvPr id="57" name="Picture 56" descr="Download Software Development Services - Covent Garden PNG Image with No  Background - PNGkey.com">
            <a:extLst>
              <a:ext uri="{FF2B5EF4-FFF2-40B4-BE49-F238E27FC236}">
                <a16:creationId xmlns:a16="http://schemas.microsoft.com/office/drawing/2014/main" id="{2AF8F420-6485-40BC-AC4A-62DA92780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2582" y="2844725"/>
            <a:ext cx="1073786" cy="1073786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chuong-het-gio-reng-www_tiengdong_com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28948" y="3460829"/>
            <a:ext cx="487363" cy="487363"/>
          </a:xfrm>
          <a:prstGeom prst="rect">
            <a:avLst/>
          </a:prstGeom>
        </p:spPr>
      </p:pic>
      <p:sp>
        <p:nvSpPr>
          <p:cNvPr id="54" name="Q1">
            <a:extLst>
              <a:ext uri="{FF2B5EF4-FFF2-40B4-BE49-F238E27FC236}">
                <a16:creationId xmlns:a16="http://schemas.microsoft.com/office/drawing/2014/main" id="{B3DB058A-7F39-4989-A89A-565B4C7702EB}"/>
              </a:ext>
            </a:extLst>
          </p:cNvPr>
          <p:cNvSpPr/>
          <p:nvPr/>
        </p:nvSpPr>
        <p:spPr>
          <a:xfrm>
            <a:off x="1877198" y="4876797"/>
            <a:ext cx="9542277" cy="1504430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Tháng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7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có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18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mưa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17105" y="2967335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/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.</a:t>
            </a:r>
            <a:endParaRPr kumimoji="0" lang="en-US" sz="5400" b="1" i="0" u="none" strike="noStrike" kern="1200" cap="none" spc="0" normalizeH="0" baseline="0" noProof="0" dirty="0">
              <a:ln/>
              <a:solidFill>
                <a:srgbClr val="FFC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03885118-8270-4A66-8BCA-101ED2EFE6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91" y="4827105"/>
            <a:ext cx="2206943" cy="1737511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03885118-8270-4A66-8BCA-101ED2EFE6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51" y="4737533"/>
            <a:ext cx="2206943" cy="1737511"/>
          </a:xfrm>
          <a:prstGeom prst="rect">
            <a:avLst/>
          </a:prstGeom>
        </p:spPr>
      </p:pic>
      <p:grpSp>
        <p:nvGrpSpPr>
          <p:cNvPr id="63" name="Group 62"/>
          <p:cNvGrpSpPr/>
          <p:nvPr/>
        </p:nvGrpSpPr>
        <p:grpSpPr>
          <a:xfrm>
            <a:off x="3726525" y="59852"/>
            <a:ext cx="6702705" cy="4093672"/>
            <a:chOff x="1121664" y="960387"/>
            <a:chExt cx="8552976" cy="5479298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4127" y="960387"/>
              <a:ext cx="8134866" cy="5479298"/>
            </a:xfrm>
            <a:prstGeom prst="rect">
              <a:avLst/>
            </a:prstGeom>
          </p:spPr>
        </p:pic>
        <p:sp>
          <p:nvSpPr>
            <p:cNvPr id="73" name="文本框 80"/>
            <p:cNvSpPr txBox="1"/>
            <p:nvPr/>
          </p:nvSpPr>
          <p:spPr>
            <a:xfrm>
              <a:off x="1121664" y="1206608"/>
              <a:ext cx="8552976" cy="695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SỐ NGÀY CÓ MƯA TRONG BA THÁNG NĂM 2004</a:t>
              </a:r>
              <a:endPara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43" name="Oval 42"/>
          <p:cNvSpPr/>
          <p:nvPr/>
        </p:nvSpPr>
        <p:spPr>
          <a:xfrm>
            <a:off x="5216696" y="1363021"/>
            <a:ext cx="990165" cy="2621693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7478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2.22222E-6 L 0.00013 -0.06088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6088 L -3.75E-6 -0.12315 " pathEditMode="relative" rAng="0" ptsTypes="AA">
                                      <p:cBhvr>
                                        <p:cTn id="4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12315 L -0.00026 -0.18518 " pathEditMode="relative" rAng="0" ptsTypes="AA">
                                      <p:cBhvr>
                                        <p:cTn id="5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18518 L -3.75E-6 -0.24745 " pathEditMode="relative" rAng="0" ptsTypes="AA">
                                      <p:cBhvr>
                                        <p:cTn id="5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24745 L -3.75E-6 -0.30949 " pathEditMode="relative" rAng="0" ptsTypes="AA">
                                      <p:cBhvr>
                                        <p:cTn id="6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-0.30949 L -3.75E-6 -0.37153 " pathEditMode="relative" rAng="0" ptsTypes="AA">
                                      <p:cBhvr>
                                        <p:cTn id="7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E4E79"/>
                                      </p:to>
                                    </p:animClr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xit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5" dur="99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98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9" dur="4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audio>
              <p:cMediaNode vol="80000">
                <p:cTn id="1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4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Q1">
            <a:extLst>
              <a:ext uri="{FF2B5EF4-FFF2-40B4-BE49-F238E27FC236}">
                <a16:creationId xmlns:a16="http://schemas.microsoft.com/office/drawing/2014/main" id="{B3DB058A-7F39-4989-A89A-565B4C7702EB}"/>
              </a:ext>
            </a:extLst>
          </p:cNvPr>
          <p:cNvSpPr/>
          <p:nvPr/>
        </p:nvSpPr>
        <p:spPr>
          <a:xfrm>
            <a:off x="1894715" y="4988261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Tháng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8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mưa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nhiều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hơn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tháng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9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bao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nhiêu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ngày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sp>
        <p:nvSpPr>
          <p:cNvPr id="24" name="Next 2">
            <a:extLst>
              <a:ext uri="{FF2B5EF4-FFF2-40B4-BE49-F238E27FC236}">
                <a16:creationId xmlns:a16="http://schemas.microsoft.com/office/drawing/2014/main" id="{5D733F5F-CE2E-4BD1-A739-7E3366340811}"/>
              </a:ext>
            </a:extLst>
          </p:cNvPr>
          <p:cNvSpPr/>
          <p:nvPr/>
        </p:nvSpPr>
        <p:spPr>
          <a:xfrm>
            <a:off x="3059695" y="4179239"/>
            <a:ext cx="1291204" cy="583095"/>
          </a:xfrm>
          <a:prstGeom prst="homePlate">
            <a:avLst/>
          </a:prstGeom>
          <a:solidFill>
            <a:srgbClr val="217529"/>
          </a:solidFill>
          <a:ln w="76200">
            <a:solidFill>
              <a:srgbClr val="1C1E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字魂59号-创粗黑"/>
              <a:cs typeface="+mn-cs"/>
            </a:endParaRPr>
          </a:p>
        </p:txBody>
      </p:sp>
      <p:sp>
        <p:nvSpPr>
          <p:cNvPr id="25" name="Next 1">
            <a:extLst>
              <a:ext uri="{FF2B5EF4-FFF2-40B4-BE49-F238E27FC236}">
                <a16:creationId xmlns:a16="http://schemas.microsoft.com/office/drawing/2014/main" id="{09EA6259-5392-4068-A0AD-B7002EE24476}"/>
              </a:ext>
            </a:extLst>
          </p:cNvPr>
          <p:cNvSpPr/>
          <p:nvPr/>
        </p:nvSpPr>
        <p:spPr>
          <a:xfrm>
            <a:off x="3059695" y="4179238"/>
            <a:ext cx="1291204" cy="583095"/>
          </a:xfrm>
          <a:prstGeom prst="homePlate">
            <a:avLst/>
          </a:prstGeom>
          <a:solidFill>
            <a:srgbClr val="217529"/>
          </a:solidFill>
          <a:ln w="76200">
            <a:solidFill>
              <a:srgbClr val="1C1E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CÂU HỎI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80ACEF3-42E3-4B86-BCFD-6353E5E13E57}"/>
              </a:ext>
            </a:extLst>
          </p:cNvPr>
          <p:cNvGrpSpPr/>
          <p:nvPr/>
        </p:nvGrpSpPr>
        <p:grpSpPr>
          <a:xfrm>
            <a:off x="-70851" y="3028699"/>
            <a:ext cx="1012024" cy="786452"/>
            <a:chOff x="226920" y="2546803"/>
            <a:chExt cx="1012024" cy="78645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5A062DC-569E-49C5-B7FB-25F21FD71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920" y="2546803"/>
              <a:ext cx="1012024" cy="786452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B2A67-F219-41BC-B62C-CC70D6941C78}"/>
                </a:ext>
              </a:extLst>
            </p:cNvPr>
            <p:cNvSpPr txBox="1"/>
            <p:nvPr/>
          </p:nvSpPr>
          <p:spPr>
            <a:xfrm>
              <a:off x="536530" y="2779572"/>
              <a:ext cx="1847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0" name="0">
            <a:extLst>
              <a:ext uri="{FF2B5EF4-FFF2-40B4-BE49-F238E27FC236}">
                <a16:creationId xmlns:a16="http://schemas.microsoft.com/office/drawing/2014/main" id="{9D20E7DA-90EB-4A3C-9A16-044A46CC9F26}"/>
              </a:ext>
            </a:extLst>
          </p:cNvPr>
          <p:cNvSpPr/>
          <p:nvPr/>
        </p:nvSpPr>
        <p:spPr>
          <a:xfrm>
            <a:off x="999030" y="3499899"/>
            <a:ext cx="505861" cy="583095"/>
          </a:xfrm>
          <a:prstGeom prst="flowChartMagneticDisk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1D0B35C-7548-4C39-843E-4269EF840E20}"/>
              </a:ext>
            </a:extLst>
          </p:cNvPr>
          <p:cNvSpPr/>
          <p:nvPr/>
        </p:nvSpPr>
        <p:spPr>
          <a:xfrm>
            <a:off x="931974" y="341442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2" name="1">
            <a:extLst>
              <a:ext uri="{FF2B5EF4-FFF2-40B4-BE49-F238E27FC236}">
                <a16:creationId xmlns:a16="http://schemas.microsoft.com/office/drawing/2014/main" id="{03D9DE48-6FCB-4743-A44F-C4B93A9AD9D8}"/>
              </a:ext>
            </a:extLst>
          </p:cNvPr>
          <p:cNvSpPr/>
          <p:nvPr/>
        </p:nvSpPr>
        <p:spPr>
          <a:xfrm>
            <a:off x="999030" y="3067761"/>
            <a:ext cx="505861" cy="583095"/>
          </a:xfrm>
          <a:prstGeom prst="flowChartMagneticDisk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766B8AE-0660-4EB6-B289-D2A1810AC650}"/>
              </a:ext>
            </a:extLst>
          </p:cNvPr>
          <p:cNvSpPr/>
          <p:nvPr/>
        </p:nvSpPr>
        <p:spPr>
          <a:xfrm>
            <a:off x="931974" y="2989755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4" name="2">
            <a:extLst>
              <a:ext uri="{FF2B5EF4-FFF2-40B4-BE49-F238E27FC236}">
                <a16:creationId xmlns:a16="http://schemas.microsoft.com/office/drawing/2014/main" id="{C572263E-C9C9-496B-8F0A-4BEFF6970A6A}"/>
              </a:ext>
            </a:extLst>
          </p:cNvPr>
          <p:cNvSpPr/>
          <p:nvPr/>
        </p:nvSpPr>
        <p:spPr>
          <a:xfrm>
            <a:off x="999030" y="2641576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4F50B1-2915-46B3-BF90-4B122B837603}"/>
              </a:ext>
            </a:extLst>
          </p:cNvPr>
          <p:cNvSpPr/>
          <p:nvPr/>
        </p:nvSpPr>
        <p:spPr>
          <a:xfrm>
            <a:off x="928933" y="2547439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6" name="3">
            <a:extLst>
              <a:ext uri="{FF2B5EF4-FFF2-40B4-BE49-F238E27FC236}">
                <a16:creationId xmlns:a16="http://schemas.microsoft.com/office/drawing/2014/main" id="{595A9014-B295-4A54-8A82-A4A81F8CD7C1}"/>
              </a:ext>
            </a:extLst>
          </p:cNvPr>
          <p:cNvSpPr/>
          <p:nvPr/>
        </p:nvSpPr>
        <p:spPr>
          <a:xfrm>
            <a:off x="999030" y="2215391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89B4273-DA74-4547-8A12-E7B7D33C2CBF}"/>
              </a:ext>
            </a:extLst>
          </p:cNvPr>
          <p:cNvSpPr/>
          <p:nvPr/>
        </p:nvSpPr>
        <p:spPr>
          <a:xfrm>
            <a:off x="928933" y="212276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6060A468-9A57-4B21-8CCA-1133D3440C47}"/>
              </a:ext>
            </a:extLst>
          </p:cNvPr>
          <p:cNvSpPr/>
          <p:nvPr/>
        </p:nvSpPr>
        <p:spPr>
          <a:xfrm>
            <a:off x="999030" y="1789206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F99947C-DDA5-43B9-86A6-46EB14827643}"/>
              </a:ext>
            </a:extLst>
          </p:cNvPr>
          <p:cNvSpPr/>
          <p:nvPr/>
        </p:nvSpPr>
        <p:spPr>
          <a:xfrm>
            <a:off x="912905" y="1695685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0" name="5">
            <a:extLst>
              <a:ext uri="{FF2B5EF4-FFF2-40B4-BE49-F238E27FC236}">
                <a16:creationId xmlns:a16="http://schemas.microsoft.com/office/drawing/2014/main" id="{3B9CD15F-920C-41F5-91F6-37672771D306}"/>
              </a:ext>
            </a:extLst>
          </p:cNvPr>
          <p:cNvSpPr/>
          <p:nvPr/>
        </p:nvSpPr>
        <p:spPr>
          <a:xfrm>
            <a:off x="999030" y="1363021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19EEE63-2BCD-488D-803C-9EAC1648938D}"/>
              </a:ext>
            </a:extLst>
          </p:cNvPr>
          <p:cNvSpPr/>
          <p:nvPr/>
        </p:nvSpPr>
        <p:spPr>
          <a:xfrm>
            <a:off x="911405" y="1264771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2" name="6">
            <a:extLst>
              <a:ext uri="{FF2B5EF4-FFF2-40B4-BE49-F238E27FC236}">
                <a16:creationId xmlns:a16="http://schemas.microsoft.com/office/drawing/2014/main" id="{A994FFD3-ADE0-4B93-9D03-AFE6C109C24C}"/>
              </a:ext>
            </a:extLst>
          </p:cNvPr>
          <p:cNvSpPr/>
          <p:nvPr/>
        </p:nvSpPr>
        <p:spPr>
          <a:xfrm>
            <a:off x="999030" y="936836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F4BEBF54-67F4-4483-86A3-5A501F7EFB7A}"/>
              </a:ext>
            </a:extLst>
          </p:cNvPr>
          <p:cNvSpPr/>
          <p:nvPr/>
        </p:nvSpPr>
        <p:spPr>
          <a:xfrm>
            <a:off x="911405" y="892852"/>
            <a:ext cx="677103" cy="282126"/>
          </a:xfrm>
          <a:prstGeom prst="ellipse">
            <a:avLst/>
          </a:prstGeom>
          <a:solidFill>
            <a:srgbClr val="217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F47B9726-2654-43B0-B366-4F0A837BB0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31" y="132321"/>
            <a:ext cx="5382263" cy="2615780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BD02A26A-DD70-48B2-9471-0802BECD8BC4}"/>
              </a:ext>
            </a:extLst>
          </p:cNvPr>
          <p:cNvGrpSpPr/>
          <p:nvPr/>
        </p:nvGrpSpPr>
        <p:grpSpPr>
          <a:xfrm>
            <a:off x="10707129" y="1417345"/>
            <a:ext cx="1304540" cy="1272012"/>
            <a:chOff x="11460870" y="-2895233"/>
            <a:chExt cx="4084411" cy="4084411"/>
          </a:xfrm>
          <a:solidFill>
            <a:srgbClr val="EF4149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1D13324-3B34-4FF3-97E9-8ED74D516D09}"/>
                </a:ext>
              </a:extLst>
            </p:cNvPr>
            <p:cNvSpPr/>
            <p:nvPr/>
          </p:nvSpPr>
          <p:spPr>
            <a:xfrm>
              <a:off x="11869508" y="-2133514"/>
              <a:ext cx="3267131" cy="2546802"/>
            </a:xfrm>
            <a:prstGeom prst="ellipse">
              <a:avLst/>
            </a:pr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 w="10160">
                    <a:solidFill>
                      <a:srgbClr val="4472C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/>
                  <a:cs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657B59E0-0BA4-417E-BA5A-6AB76BE91572}"/>
                </a:ext>
              </a:extLst>
            </p:cNvPr>
            <p:cNvSpPr/>
            <p:nvPr/>
          </p:nvSpPr>
          <p:spPr>
            <a:xfrm>
              <a:off x="11460870" y="-2895233"/>
              <a:ext cx="4084411" cy="4084411"/>
            </a:xfrm>
            <a:custGeom>
              <a:avLst/>
              <a:gdLst>
                <a:gd name="connsiteX0" fmla="*/ 2042206 w 4084412"/>
                <a:gd name="connsiteY0" fmla="*/ 217714 h 4084412"/>
                <a:gd name="connsiteX1" fmla="*/ 217714 w 4084412"/>
                <a:gd name="connsiteY1" fmla="*/ 2042206 h 4084412"/>
                <a:gd name="connsiteX2" fmla="*/ 2042206 w 4084412"/>
                <a:gd name="connsiteY2" fmla="*/ 3866698 h 4084412"/>
                <a:gd name="connsiteX3" fmla="*/ 3866698 w 4084412"/>
                <a:gd name="connsiteY3" fmla="*/ 2042206 h 4084412"/>
                <a:gd name="connsiteX4" fmla="*/ 2042206 w 4084412"/>
                <a:gd name="connsiteY4" fmla="*/ 217714 h 4084412"/>
                <a:gd name="connsiteX5" fmla="*/ 2042206 w 4084412"/>
                <a:gd name="connsiteY5" fmla="*/ 0 h 4084412"/>
                <a:gd name="connsiteX6" fmla="*/ 4084412 w 4084412"/>
                <a:gd name="connsiteY6" fmla="*/ 2042206 h 4084412"/>
                <a:gd name="connsiteX7" fmla="*/ 2042206 w 4084412"/>
                <a:gd name="connsiteY7" fmla="*/ 4084412 h 4084412"/>
                <a:gd name="connsiteX8" fmla="*/ 0 w 4084412"/>
                <a:gd name="connsiteY8" fmla="*/ 2042206 h 4084412"/>
                <a:gd name="connsiteX9" fmla="*/ 2042206 w 4084412"/>
                <a:gd name="connsiteY9" fmla="*/ 0 h 408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84412" h="4084412">
                  <a:moveTo>
                    <a:pt x="2042206" y="217714"/>
                  </a:moveTo>
                  <a:cubicBezTo>
                    <a:pt x="1034567" y="217714"/>
                    <a:pt x="217714" y="1034567"/>
                    <a:pt x="217714" y="2042206"/>
                  </a:cubicBezTo>
                  <a:cubicBezTo>
                    <a:pt x="217714" y="3049845"/>
                    <a:pt x="1034567" y="3866698"/>
                    <a:pt x="2042206" y="3866698"/>
                  </a:cubicBezTo>
                  <a:cubicBezTo>
                    <a:pt x="3049845" y="3866698"/>
                    <a:pt x="3866698" y="3049845"/>
                    <a:pt x="3866698" y="2042206"/>
                  </a:cubicBezTo>
                  <a:cubicBezTo>
                    <a:pt x="3866698" y="1034567"/>
                    <a:pt x="3049845" y="217714"/>
                    <a:pt x="2042206" y="217714"/>
                  </a:cubicBezTo>
                  <a:close/>
                  <a:moveTo>
                    <a:pt x="2042206" y="0"/>
                  </a:moveTo>
                  <a:cubicBezTo>
                    <a:pt x="3170085" y="0"/>
                    <a:pt x="4084412" y="914327"/>
                    <a:pt x="4084412" y="2042206"/>
                  </a:cubicBezTo>
                  <a:cubicBezTo>
                    <a:pt x="4084412" y="3170085"/>
                    <a:pt x="3170085" y="4084412"/>
                    <a:pt x="2042206" y="4084412"/>
                  </a:cubicBezTo>
                  <a:cubicBezTo>
                    <a:pt x="914327" y="4084412"/>
                    <a:pt x="0" y="3170085"/>
                    <a:pt x="0" y="2042206"/>
                  </a:cubicBezTo>
                  <a:cubicBezTo>
                    <a:pt x="0" y="914327"/>
                    <a:pt x="914327" y="0"/>
                    <a:pt x="2042206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pic>
        <p:nvPicPr>
          <p:cNvPr id="57" name="Picture 56" descr="Download Software Development Services - Covent Garden PNG Image with No  Background - PNGkey.com">
            <a:extLst>
              <a:ext uri="{FF2B5EF4-FFF2-40B4-BE49-F238E27FC236}">
                <a16:creationId xmlns:a16="http://schemas.microsoft.com/office/drawing/2014/main" id="{2AF8F420-6485-40BC-AC4A-62DA92780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2582" y="2844725"/>
            <a:ext cx="1073786" cy="1073786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chuong-het-gio-reng-www_tiengdong_com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228948" y="3460829"/>
            <a:ext cx="487363" cy="487363"/>
          </a:xfrm>
          <a:prstGeom prst="rect">
            <a:avLst/>
          </a:prstGeom>
        </p:spPr>
      </p:pic>
      <p:sp>
        <p:nvSpPr>
          <p:cNvPr id="54" name="Q1">
            <a:extLst>
              <a:ext uri="{FF2B5EF4-FFF2-40B4-BE49-F238E27FC236}">
                <a16:creationId xmlns:a16="http://schemas.microsoft.com/office/drawing/2014/main" id="{B3DB058A-7F39-4989-A89A-565B4C7702EB}"/>
              </a:ext>
            </a:extLst>
          </p:cNvPr>
          <p:cNvSpPr/>
          <p:nvPr/>
        </p:nvSpPr>
        <p:spPr>
          <a:xfrm>
            <a:off x="1920493" y="4976824"/>
            <a:ext cx="9542277" cy="1504430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Số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mưa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8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nhiều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hơn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tháng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9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là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: 15 – 3 = 12 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ngày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17105" y="2967335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/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.</a:t>
            </a:r>
            <a:endParaRPr kumimoji="0" lang="en-US" sz="5400" b="1" i="0" u="none" strike="noStrike" kern="1200" cap="none" spc="0" normalizeH="0" baseline="0" noProof="0" dirty="0">
              <a:ln/>
              <a:solidFill>
                <a:srgbClr val="FFC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03885118-8270-4A66-8BCA-101ED2EFE6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060" y="4860283"/>
            <a:ext cx="2206943" cy="1737511"/>
          </a:xfrm>
          <a:prstGeom prst="rect">
            <a:avLst/>
          </a:prstGeom>
        </p:spPr>
      </p:pic>
      <p:grpSp>
        <p:nvGrpSpPr>
          <p:cNvPr id="63" name="Group 62"/>
          <p:cNvGrpSpPr/>
          <p:nvPr/>
        </p:nvGrpSpPr>
        <p:grpSpPr>
          <a:xfrm>
            <a:off x="3726525" y="59852"/>
            <a:ext cx="6702705" cy="4093672"/>
            <a:chOff x="1121664" y="960387"/>
            <a:chExt cx="8552976" cy="5479298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4127" y="960387"/>
              <a:ext cx="8134866" cy="5479298"/>
            </a:xfrm>
            <a:prstGeom prst="rect">
              <a:avLst/>
            </a:prstGeom>
          </p:spPr>
        </p:pic>
        <p:sp>
          <p:nvSpPr>
            <p:cNvPr id="73" name="文本框 80"/>
            <p:cNvSpPr txBox="1"/>
            <p:nvPr/>
          </p:nvSpPr>
          <p:spPr>
            <a:xfrm>
              <a:off x="1121664" y="1206608"/>
              <a:ext cx="8552976" cy="695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SỐ NGÀY CÓ MƯA TRONG BA THÁNG NĂM 2004</a:t>
              </a:r>
              <a:endPara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74" name="Oval 73"/>
          <p:cNvSpPr/>
          <p:nvPr/>
        </p:nvSpPr>
        <p:spPr>
          <a:xfrm>
            <a:off x="6339318" y="1335521"/>
            <a:ext cx="938981" cy="2818003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75" name="Oval 74"/>
          <p:cNvSpPr/>
          <p:nvPr/>
        </p:nvSpPr>
        <p:spPr>
          <a:xfrm>
            <a:off x="7537055" y="2909257"/>
            <a:ext cx="938981" cy="1269981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4182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2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2.59259E-6 L 0.00013 -0.06088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6088 L 2.91667E-6 -0.12315 " pathEditMode="relative" rAng="0" ptsTypes="AA">
                                      <p:cBhvr>
                                        <p:cTn id="4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12315 L -0.00026 -0.18518 " pathEditMode="relative" rAng="0" ptsTypes="AA">
                                      <p:cBhvr>
                                        <p:cTn id="4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18518 L 2.91667E-6 -0.24745 " pathEditMode="relative" rAng="0" ptsTypes="AA">
                                      <p:cBhvr>
                                        <p:cTn id="5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24745 L 2.91667E-6 -0.30949 " pathEditMode="relative" rAng="0" ptsTypes="AA">
                                      <p:cBhvr>
                                        <p:cTn id="6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0.30949 L 2.91667E-6 -0.37153 " pathEditMode="relative" rAng="0" ptsTypes="AA">
                                      <p:cBhvr>
                                        <p:cTn id="7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E4E79"/>
                                      </p:to>
                                    </p:animClr>
                                    <p:set>
                                      <p:cBhvr>
                                        <p:cTn id="8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xit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4" dur="99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98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8" dur="4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audio>
              <p:cMediaNode vol="80000">
                <p:cTn id="10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4" grpId="0" animBg="1"/>
      <p:bldP spid="74" grpId="0" animBg="1"/>
      <p:bldP spid="7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Picture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Q1">
            <a:extLst>
              <a:ext uri="{FF2B5EF4-FFF2-40B4-BE49-F238E27FC236}">
                <a16:creationId xmlns:a16="http://schemas.microsoft.com/office/drawing/2014/main" id="{B3DB058A-7F39-4989-A89A-565B4C7702EB}"/>
              </a:ext>
            </a:extLst>
          </p:cNvPr>
          <p:cNvSpPr/>
          <p:nvPr/>
        </p:nvSpPr>
        <p:spPr>
          <a:xfrm>
            <a:off x="1894715" y="4988261"/>
            <a:ext cx="9542277" cy="1412539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Trung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bình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mỗi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tháng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có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bao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nhiêu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mưa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?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sp>
        <p:nvSpPr>
          <p:cNvPr id="24" name="Next 2">
            <a:extLst>
              <a:ext uri="{FF2B5EF4-FFF2-40B4-BE49-F238E27FC236}">
                <a16:creationId xmlns:a16="http://schemas.microsoft.com/office/drawing/2014/main" id="{5D733F5F-CE2E-4BD1-A739-7E3366340811}"/>
              </a:ext>
            </a:extLst>
          </p:cNvPr>
          <p:cNvSpPr/>
          <p:nvPr/>
        </p:nvSpPr>
        <p:spPr>
          <a:xfrm>
            <a:off x="3059695" y="4179239"/>
            <a:ext cx="1291204" cy="583095"/>
          </a:xfrm>
          <a:prstGeom prst="homePlate">
            <a:avLst/>
          </a:prstGeom>
          <a:solidFill>
            <a:srgbClr val="217529"/>
          </a:solidFill>
          <a:ln w="76200">
            <a:solidFill>
              <a:srgbClr val="1C1E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字魂59号-创粗黑"/>
              <a:cs typeface="+mn-cs"/>
            </a:endParaRPr>
          </a:p>
        </p:txBody>
      </p:sp>
      <p:sp>
        <p:nvSpPr>
          <p:cNvPr id="25" name="Next 1">
            <a:extLst>
              <a:ext uri="{FF2B5EF4-FFF2-40B4-BE49-F238E27FC236}">
                <a16:creationId xmlns:a16="http://schemas.microsoft.com/office/drawing/2014/main" id="{09EA6259-5392-4068-A0AD-B7002EE24476}"/>
              </a:ext>
            </a:extLst>
          </p:cNvPr>
          <p:cNvSpPr/>
          <p:nvPr/>
        </p:nvSpPr>
        <p:spPr>
          <a:xfrm>
            <a:off x="3059695" y="4179238"/>
            <a:ext cx="1291204" cy="583095"/>
          </a:xfrm>
          <a:prstGeom prst="homePlate">
            <a:avLst/>
          </a:prstGeom>
          <a:solidFill>
            <a:srgbClr val="217529"/>
          </a:solidFill>
          <a:ln w="76200">
            <a:solidFill>
              <a:srgbClr val="1C1E1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CÂU HỎI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280ACEF3-42E3-4B86-BCFD-6353E5E13E57}"/>
              </a:ext>
            </a:extLst>
          </p:cNvPr>
          <p:cNvGrpSpPr/>
          <p:nvPr/>
        </p:nvGrpSpPr>
        <p:grpSpPr>
          <a:xfrm>
            <a:off x="-40619" y="2519710"/>
            <a:ext cx="1012024" cy="786452"/>
            <a:chOff x="226920" y="2546803"/>
            <a:chExt cx="1012024" cy="786452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5A062DC-569E-49C5-B7FB-25F21FD71A4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920" y="2546803"/>
              <a:ext cx="1012024" cy="786452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59B2A67-F219-41BC-B62C-CC70D6941C78}"/>
                </a:ext>
              </a:extLst>
            </p:cNvPr>
            <p:cNvSpPr txBox="1"/>
            <p:nvPr/>
          </p:nvSpPr>
          <p:spPr>
            <a:xfrm>
              <a:off x="536530" y="2779572"/>
              <a:ext cx="18473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30" name="0">
            <a:extLst>
              <a:ext uri="{FF2B5EF4-FFF2-40B4-BE49-F238E27FC236}">
                <a16:creationId xmlns:a16="http://schemas.microsoft.com/office/drawing/2014/main" id="{9D20E7DA-90EB-4A3C-9A16-044A46CC9F26}"/>
              </a:ext>
            </a:extLst>
          </p:cNvPr>
          <p:cNvSpPr/>
          <p:nvPr/>
        </p:nvSpPr>
        <p:spPr>
          <a:xfrm>
            <a:off x="999030" y="3499899"/>
            <a:ext cx="505861" cy="583095"/>
          </a:xfrm>
          <a:prstGeom prst="flowChartMagneticDisk">
            <a:avLst/>
          </a:prstGeom>
          <a:solidFill>
            <a:schemeClr val="accent5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字魂59号-创粗黑"/>
              <a:cs typeface="Times New Roman" panose="02020603050405020304" pitchFamily="18" charset="0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D1D0B35C-7548-4C39-843E-4269EF840E20}"/>
              </a:ext>
            </a:extLst>
          </p:cNvPr>
          <p:cNvSpPr/>
          <p:nvPr/>
        </p:nvSpPr>
        <p:spPr>
          <a:xfrm>
            <a:off x="931974" y="341442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2" name="1">
            <a:extLst>
              <a:ext uri="{FF2B5EF4-FFF2-40B4-BE49-F238E27FC236}">
                <a16:creationId xmlns:a16="http://schemas.microsoft.com/office/drawing/2014/main" id="{03D9DE48-6FCB-4743-A44F-C4B93A9AD9D8}"/>
              </a:ext>
            </a:extLst>
          </p:cNvPr>
          <p:cNvSpPr/>
          <p:nvPr/>
        </p:nvSpPr>
        <p:spPr>
          <a:xfrm>
            <a:off x="999030" y="3067761"/>
            <a:ext cx="505861" cy="583095"/>
          </a:xfrm>
          <a:prstGeom prst="flowChartMagneticDisk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766B8AE-0660-4EB6-B289-D2A1810AC650}"/>
              </a:ext>
            </a:extLst>
          </p:cNvPr>
          <p:cNvSpPr/>
          <p:nvPr/>
        </p:nvSpPr>
        <p:spPr>
          <a:xfrm>
            <a:off x="931974" y="2989755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4" name="2">
            <a:extLst>
              <a:ext uri="{FF2B5EF4-FFF2-40B4-BE49-F238E27FC236}">
                <a16:creationId xmlns:a16="http://schemas.microsoft.com/office/drawing/2014/main" id="{C572263E-C9C9-496B-8F0A-4BEFF6970A6A}"/>
              </a:ext>
            </a:extLst>
          </p:cNvPr>
          <p:cNvSpPr/>
          <p:nvPr/>
        </p:nvSpPr>
        <p:spPr>
          <a:xfrm>
            <a:off x="999030" y="2641576"/>
            <a:ext cx="505861" cy="583095"/>
          </a:xfrm>
          <a:prstGeom prst="flowChartMagneticDisk">
            <a:avLst/>
          </a:prstGeom>
          <a:solidFill>
            <a:schemeClr val="accent6">
              <a:lumMod val="7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E4F50B1-2915-46B3-BF90-4B122B837603}"/>
              </a:ext>
            </a:extLst>
          </p:cNvPr>
          <p:cNvSpPr/>
          <p:nvPr/>
        </p:nvSpPr>
        <p:spPr>
          <a:xfrm>
            <a:off x="928933" y="2547439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6" name="3">
            <a:extLst>
              <a:ext uri="{FF2B5EF4-FFF2-40B4-BE49-F238E27FC236}">
                <a16:creationId xmlns:a16="http://schemas.microsoft.com/office/drawing/2014/main" id="{595A9014-B295-4A54-8A82-A4A81F8CD7C1}"/>
              </a:ext>
            </a:extLst>
          </p:cNvPr>
          <p:cNvSpPr/>
          <p:nvPr/>
        </p:nvSpPr>
        <p:spPr>
          <a:xfrm>
            <a:off x="999030" y="2215391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E89B4273-DA74-4547-8A12-E7B7D33C2CBF}"/>
              </a:ext>
            </a:extLst>
          </p:cNvPr>
          <p:cNvSpPr/>
          <p:nvPr/>
        </p:nvSpPr>
        <p:spPr>
          <a:xfrm>
            <a:off x="928933" y="2122767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38" name="4">
            <a:extLst>
              <a:ext uri="{FF2B5EF4-FFF2-40B4-BE49-F238E27FC236}">
                <a16:creationId xmlns:a16="http://schemas.microsoft.com/office/drawing/2014/main" id="{6060A468-9A57-4B21-8CCA-1133D3440C47}"/>
              </a:ext>
            </a:extLst>
          </p:cNvPr>
          <p:cNvSpPr/>
          <p:nvPr/>
        </p:nvSpPr>
        <p:spPr>
          <a:xfrm>
            <a:off x="999030" y="1789206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2F99947C-DDA5-43B9-86A6-46EB14827643}"/>
              </a:ext>
            </a:extLst>
          </p:cNvPr>
          <p:cNvSpPr/>
          <p:nvPr/>
        </p:nvSpPr>
        <p:spPr>
          <a:xfrm>
            <a:off x="912905" y="1695685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0" name="5">
            <a:extLst>
              <a:ext uri="{FF2B5EF4-FFF2-40B4-BE49-F238E27FC236}">
                <a16:creationId xmlns:a16="http://schemas.microsoft.com/office/drawing/2014/main" id="{3B9CD15F-920C-41F5-91F6-37672771D306}"/>
              </a:ext>
            </a:extLst>
          </p:cNvPr>
          <p:cNvSpPr/>
          <p:nvPr/>
        </p:nvSpPr>
        <p:spPr>
          <a:xfrm>
            <a:off x="999030" y="1363021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19EEE63-2BCD-488D-803C-9EAC1648938D}"/>
              </a:ext>
            </a:extLst>
          </p:cNvPr>
          <p:cNvSpPr/>
          <p:nvPr/>
        </p:nvSpPr>
        <p:spPr>
          <a:xfrm>
            <a:off x="911405" y="1264771"/>
            <a:ext cx="677103" cy="28212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sp>
        <p:nvSpPr>
          <p:cNvPr id="42" name="6">
            <a:extLst>
              <a:ext uri="{FF2B5EF4-FFF2-40B4-BE49-F238E27FC236}">
                <a16:creationId xmlns:a16="http://schemas.microsoft.com/office/drawing/2014/main" id="{A994FFD3-ADE0-4B93-9D03-AFE6C109C24C}"/>
              </a:ext>
            </a:extLst>
          </p:cNvPr>
          <p:cNvSpPr/>
          <p:nvPr/>
        </p:nvSpPr>
        <p:spPr>
          <a:xfrm>
            <a:off x="999030" y="936836"/>
            <a:ext cx="505861" cy="583095"/>
          </a:xfrm>
          <a:prstGeom prst="flowChartMagneticDisk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F4BEBF54-67F4-4483-86A3-5A501F7EFB7A}"/>
              </a:ext>
            </a:extLst>
          </p:cNvPr>
          <p:cNvSpPr/>
          <p:nvPr/>
        </p:nvSpPr>
        <p:spPr>
          <a:xfrm>
            <a:off x="911405" y="892852"/>
            <a:ext cx="677103" cy="282126"/>
          </a:xfrm>
          <a:prstGeom prst="ellipse">
            <a:avLst/>
          </a:prstGeom>
          <a:solidFill>
            <a:srgbClr val="2175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F47B9726-2654-43B0-B366-4F0A837BB0E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8131" y="132321"/>
            <a:ext cx="5382263" cy="2615780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BD02A26A-DD70-48B2-9471-0802BECD8BC4}"/>
              </a:ext>
            </a:extLst>
          </p:cNvPr>
          <p:cNvGrpSpPr/>
          <p:nvPr/>
        </p:nvGrpSpPr>
        <p:grpSpPr>
          <a:xfrm>
            <a:off x="10822836" y="2032841"/>
            <a:ext cx="1304540" cy="1272012"/>
            <a:chOff x="8482933" y="3760701"/>
            <a:chExt cx="4084411" cy="4084411"/>
          </a:xfrm>
          <a:solidFill>
            <a:srgbClr val="EF4149"/>
          </a:solidFill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51D13324-3B34-4FF3-97E9-8ED74D516D09}"/>
                </a:ext>
              </a:extLst>
            </p:cNvPr>
            <p:cNvSpPr/>
            <p:nvPr/>
          </p:nvSpPr>
          <p:spPr>
            <a:xfrm>
              <a:off x="8891571" y="4440527"/>
              <a:ext cx="3267131" cy="2546802"/>
            </a:xfrm>
            <a:prstGeom prst="ellipse">
              <a:avLst/>
            </a:pr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>
                  <a:ln w="10160">
                    <a:solidFill>
                      <a:srgbClr val="4472C4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uLnTx/>
                  <a:uFillTx/>
                  <a:latin typeface="Times New Roman" panose="02020603050405020304" pitchFamily="18" charset="0"/>
                  <a:ea typeface="字魂59号-创粗黑"/>
                  <a:cs typeface="Times New Roman" panose="02020603050405020304" pitchFamily="18" charset="0"/>
                </a:rPr>
                <a:t>15</a:t>
              </a:r>
            </a:p>
          </p:txBody>
        </p:sp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657B59E0-0BA4-417E-BA5A-6AB76BE91572}"/>
                </a:ext>
              </a:extLst>
            </p:cNvPr>
            <p:cNvSpPr/>
            <p:nvPr/>
          </p:nvSpPr>
          <p:spPr>
            <a:xfrm>
              <a:off x="8482933" y="3760701"/>
              <a:ext cx="4084411" cy="4084411"/>
            </a:xfrm>
            <a:custGeom>
              <a:avLst/>
              <a:gdLst>
                <a:gd name="connsiteX0" fmla="*/ 2042206 w 4084412"/>
                <a:gd name="connsiteY0" fmla="*/ 217714 h 4084412"/>
                <a:gd name="connsiteX1" fmla="*/ 217714 w 4084412"/>
                <a:gd name="connsiteY1" fmla="*/ 2042206 h 4084412"/>
                <a:gd name="connsiteX2" fmla="*/ 2042206 w 4084412"/>
                <a:gd name="connsiteY2" fmla="*/ 3866698 h 4084412"/>
                <a:gd name="connsiteX3" fmla="*/ 3866698 w 4084412"/>
                <a:gd name="connsiteY3" fmla="*/ 2042206 h 4084412"/>
                <a:gd name="connsiteX4" fmla="*/ 2042206 w 4084412"/>
                <a:gd name="connsiteY4" fmla="*/ 217714 h 4084412"/>
                <a:gd name="connsiteX5" fmla="*/ 2042206 w 4084412"/>
                <a:gd name="connsiteY5" fmla="*/ 0 h 4084412"/>
                <a:gd name="connsiteX6" fmla="*/ 4084412 w 4084412"/>
                <a:gd name="connsiteY6" fmla="*/ 2042206 h 4084412"/>
                <a:gd name="connsiteX7" fmla="*/ 2042206 w 4084412"/>
                <a:gd name="connsiteY7" fmla="*/ 4084412 h 4084412"/>
                <a:gd name="connsiteX8" fmla="*/ 0 w 4084412"/>
                <a:gd name="connsiteY8" fmla="*/ 2042206 h 4084412"/>
                <a:gd name="connsiteX9" fmla="*/ 2042206 w 4084412"/>
                <a:gd name="connsiteY9" fmla="*/ 0 h 4084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084412" h="4084412">
                  <a:moveTo>
                    <a:pt x="2042206" y="217714"/>
                  </a:moveTo>
                  <a:cubicBezTo>
                    <a:pt x="1034567" y="217714"/>
                    <a:pt x="217714" y="1034567"/>
                    <a:pt x="217714" y="2042206"/>
                  </a:cubicBezTo>
                  <a:cubicBezTo>
                    <a:pt x="217714" y="3049845"/>
                    <a:pt x="1034567" y="3866698"/>
                    <a:pt x="2042206" y="3866698"/>
                  </a:cubicBezTo>
                  <a:cubicBezTo>
                    <a:pt x="3049845" y="3866698"/>
                    <a:pt x="3866698" y="3049845"/>
                    <a:pt x="3866698" y="2042206"/>
                  </a:cubicBezTo>
                  <a:cubicBezTo>
                    <a:pt x="3866698" y="1034567"/>
                    <a:pt x="3049845" y="217714"/>
                    <a:pt x="2042206" y="217714"/>
                  </a:cubicBezTo>
                  <a:close/>
                  <a:moveTo>
                    <a:pt x="2042206" y="0"/>
                  </a:moveTo>
                  <a:cubicBezTo>
                    <a:pt x="3170085" y="0"/>
                    <a:pt x="4084412" y="914327"/>
                    <a:pt x="4084412" y="2042206"/>
                  </a:cubicBezTo>
                  <a:cubicBezTo>
                    <a:pt x="4084412" y="3170085"/>
                    <a:pt x="3170085" y="4084412"/>
                    <a:pt x="2042206" y="4084412"/>
                  </a:cubicBezTo>
                  <a:cubicBezTo>
                    <a:pt x="914327" y="4084412"/>
                    <a:pt x="0" y="3170085"/>
                    <a:pt x="0" y="2042206"/>
                  </a:cubicBezTo>
                  <a:cubicBezTo>
                    <a:pt x="0" y="914327"/>
                    <a:pt x="914327" y="0"/>
                    <a:pt x="2042206" y="0"/>
                  </a:cubicBezTo>
                  <a:close/>
                </a:path>
              </a:pathLst>
            </a:custGeom>
            <a:grpFill/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59号-创粗黑"/>
                <a:ea typeface="字魂59号-创粗黑"/>
                <a:cs typeface="+mn-cs"/>
              </a:endParaRPr>
            </a:p>
          </p:txBody>
        </p:sp>
      </p:grpSp>
      <p:pic>
        <p:nvPicPr>
          <p:cNvPr id="57" name="Picture 56" descr="Download Software Development Services - Covent Garden PNG Image with No  Background - PNGkey.com">
            <a:extLst>
              <a:ext uri="{FF2B5EF4-FFF2-40B4-BE49-F238E27FC236}">
                <a16:creationId xmlns:a16="http://schemas.microsoft.com/office/drawing/2014/main" id="{2AF8F420-6485-40BC-AC4A-62DA92780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057" y="3545397"/>
            <a:ext cx="1073786" cy="1073786"/>
          </a:xfrm>
          <a:prstGeom prst="rect">
            <a:avLst/>
          </a:prstGeom>
          <a:noFill/>
          <a:ln>
            <a:noFill/>
          </a:ln>
          <a:effectLst>
            <a:glow rad="101600">
              <a:schemeClr val="bg1">
                <a:alpha val="6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Tieng-chuong-het-gio-reng-www_tiengdong_com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420877" y="4253953"/>
            <a:ext cx="487363" cy="487363"/>
          </a:xfrm>
          <a:prstGeom prst="rect">
            <a:avLst/>
          </a:prstGeom>
        </p:spPr>
      </p:pic>
      <p:sp>
        <p:nvSpPr>
          <p:cNvPr id="54" name="Q1">
            <a:extLst>
              <a:ext uri="{FF2B5EF4-FFF2-40B4-BE49-F238E27FC236}">
                <a16:creationId xmlns:a16="http://schemas.microsoft.com/office/drawing/2014/main" id="{B3DB058A-7F39-4989-A89A-565B4C7702EB}"/>
              </a:ext>
            </a:extLst>
          </p:cNvPr>
          <p:cNvSpPr/>
          <p:nvPr/>
        </p:nvSpPr>
        <p:spPr>
          <a:xfrm>
            <a:off x="1894715" y="4981734"/>
            <a:ext cx="9542277" cy="1504430"/>
          </a:xfrm>
          <a:prstGeom prst="rect">
            <a:avLst/>
          </a:prstGeom>
          <a:solidFill>
            <a:srgbClr val="050C01"/>
          </a:solidFill>
          <a:ln w="76200">
            <a:solidFill>
              <a:srgbClr val="1343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mưa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trung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bình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mỗi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tháng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là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(18 + 15 + 3) : 3 = 12 (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Rectangle 2"/>
          <p:cNvSpPr/>
          <p:nvPr/>
        </p:nvSpPr>
        <p:spPr>
          <a:xfrm>
            <a:off x="5917105" y="2967335"/>
            <a:ext cx="3577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/>
                <a:solidFill>
                  <a:srgbClr val="FFC00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/>
                <a:cs typeface="Times New Roman" panose="02020603050405020304" pitchFamily="18" charset="0"/>
              </a:rPr>
              <a:t>.</a:t>
            </a:r>
            <a:endParaRPr kumimoji="0" lang="en-US" sz="5400" b="1" i="0" u="none" strike="noStrike" kern="1200" cap="none" spc="0" normalizeH="0" baseline="0" noProof="0" dirty="0">
              <a:ln/>
              <a:solidFill>
                <a:srgbClr val="FFC000"/>
              </a:solidFill>
              <a:effectLst/>
              <a:uLnTx/>
              <a:uFillTx/>
              <a:latin typeface="字魂59号-创粗黑"/>
              <a:ea typeface="字魂59号-创粗黑"/>
              <a:cs typeface="+mn-cs"/>
            </a:endParaRPr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03885118-8270-4A66-8BCA-101ED2EFE68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35" y="4965804"/>
            <a:ext cx="2206943" cy="1737511"/>
          </a:xfrm>
          <a:prstGeom prst="rect">
            <a:avLst/>
          </a:prstGeom>
        </p:spPr>
      </p:pic>
      <p:grpSp>
        <p:nvGrpSpPr>
          <p:cNvPr id="63" name="Group 62"/>
          <p:cNvGrpSpPr/>
          <p:nvPr/>
        </p:nvGrpSpPr>
        <p:grpSpPr>
          <a:xfrm>
            <a:off x="3726525" y="59852"/>
            <a:ext cx="6702705" cy="4093672"/>
            <a:chOff x="1121664" y="960387"/>
            <a:chExt cx="8552976" cy="5479298"/>
          </a:xfrm>
        </p:grpSpPr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4127" y="960387"/>
              <a:ext cx="8134866" cy="5479298"/>
            </a:xfrm>
            <a:prstGeom prst="rect">
              <a:avLst/>
            </a:prstGeom>
          </p:spPr>
        </p:pic>
        <p:sp>
          <p:nvSpPr>
            <p:cNvPr id="73" name="文本框 80"/>
            <p:cNvSpPr txBox="1"/>
            <p:nvPr/>
          </p:nvSpPr>
          <p:spPr>
            <a:xfrm>
              <a:off x="1121664" y="1206608"/>
              <a:ext cx="8552976" cy="695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zh-CN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SỐ NGÀY CÓ MƯA TRONG BA THÁNG NĂM 2004</a:t>
              </a:r>
              <a:endParaRPr kumimoji="1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12835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1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1.48148E-6 L 0.00013 -0.06088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0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2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-0.06088 L -1.04167E-6 -0.12315 " pathEditMode="relative" rAng="0" ptsTypes="AA">
                                      <p:cBhvr>
                                        <p:cTn id="3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3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12315 L -0.00026 -0.18519 " pathEditMode="relative" rAng="0" ptsTypes="AA">
                                      <p:cBhvr>
                                        <p:cTn id="39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-0.18519 L -1.04167E-6 -0.24746 " pathEditMode="relative" rAng="0" ptsTypes="AA">
                                      <p:cBhvr>
                                        <p:cTn id="4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" y="-31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5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24746 L -1.04167E-6 -0.30949 " pathEditMode="relative" rAng="0" ptsTypes="AA">
                                      <p:cBhvr>
                                        <p:cTn id="5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B2A"/>
                                      </p:to>
                                    </p:animClr>
                                    <p:set>
                                      <p:cBhvr>
                                        <p:cTn id="6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30949 L -1.04167E-6 -0.37153 " pathEditMode="relative" rAng="0" ptsTypes="AA">
                                      <p:cBhvr>
                                        <p:cTn id="6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1E4E79"/>
                                      </p:to>
                                    </p:animClr>
                                    <p:set>
                                      <p:cBhvr>
                                        <p:cTn id="7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1" presetClass="exit" presetSubtype="1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4" dur="99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98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0"/>
                            </p:stCondLst>
                            <p:childTnLst>
                              <p:par>
                                <p:cTn id="9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4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>
            <a:extLst>
              <a:ext uri="{FF2B5EF4-FFF2-40B4-BE49-F238E27FC236}">
                <a16:creationId xmlns:a16="http://schemas.microsoft.com/office/drawing/2014/main" id="{004B9DC1-F812-44CD-92AB-1237830D0877}"/>
              </a:ext>
            </a:extLst>
          </p:cNvPr>
          <p:cNvSpPr/>
          <p:nvPr/>
        </p:nvSpPr>
        <p:spPr>
          <a:xfrm>
            <a:off x="647247" y="679782"/>
            <a:ext cx="10897507" cy="6076126"/>
          </a:xfrm>
          <a:prstGeom prst="rect">
            <a:avLst/>
          </a:prstGeom>
          <a:solidFill>
            <a:srgbClr val="DEEBF7">
              <a:alpha val="3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pic>
        <p:nvPicPr>
          <p:cNvPr id="21" name="图片 20">
            <a:extLst>
              <a:ext uri="{FF2B5EF4-FFF2-40B4-BE49-F238E27FC236}">
                <a16:creationId xmlns:a16="http://schemas.microsoft.com/office/drawing/2014/main" id="{E84DAA12-DA51-4ECE-A468-D2E1665BDE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8152">
            <a:off x="2763488" y="3823435"/>
            <a:ext cx="4323347" cy="152115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95" y="360947"/>
            <a:ext cx="2346240" cy="1277603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FF08E314-6FF4-4384-9F04-F7A04835DF2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6120" y="383363"/>
            <a:ext cx="2529880" cy="2141621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322" y="679782"/>
            <a:ext cx="1787880" cy="3140241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2C18205-9451-4C33-B445-1E4EF9C4691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94"/>
          <a:stretch/>
        </p:blipFill>
        <p:spPr>
          <a:xfrm>
            <a:off x="-1" y="3192539"/>
            <a:ext cx="12192000" cy="365327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77A4F5EF-9A05-451B-8D57-EA919654F16C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2"/>
          <a:stretch/>
        </p:blipFill>
        <p:spPr>
          <a:xfrm>
            <a:off x="282257" y="2849880"/>
            <a:ext cx="2471090" cy="4019912"/>
          </a:xfrm>
          <a:prstGeom prst="rect">
            <a:avLst/>
          </a:prstGeom>
        </p:spPr>
      </p:pic>
      <p:sp>
        <p:nvSpPr>
          <p:cNvPr id="20" name="Rectangle 19"/>
          <p:cNvSpPr/>
          <p:nvPr/>
        </p:nvSpPr>
        <p:spPr>
          <a:xfrm>
            <a:off x="2921869" y="2508700"/>
            <a:ext cx="600356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0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UTM Edwardian" panose="02040603050506020204" pitchFamily="18" charset="0"/>
              </a:rPr>
              <a:t>Tạm biệt các em!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UTM Edwardian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902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042209BE-6887-4D1B-90DF-947CF63C32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2167" y="1907977"/>
            <a:ext cx="7214820" cy="3140241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27" y="523146"/>
            <a:ext cx="2346240" cy="1277603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id="{E5B7F36A-83E7-477F-840D-20AA01E0B20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107" y="1566448"/>
            <a:ext cx="1787880" cy="3140241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592283" y="2780026"/>
            <a:ext cx="735458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Xin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chào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vi-VN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mình là Panda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hãy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giúp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mình</a:t>
            </a:r>
            <a:r>
              <a:rPr lang="en-US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kiểm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lại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câu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hỏi sau nhé!</a:t>
            </a:r>
            <a:endParaRPr lang="en-US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6107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pic>
        <p:nvPicPr>
          <p:cNvPr id="10" name="图片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842" t="-10451" b="9413"/>
          <a:stretch>
            <a:fillRect/>
          </a:stretch>
        </p:blipFill>
        <p:spPr>
          <a:xfrm>
            <a:off x="10933864" y="5870292"/>
            <a:ext cx="1311603" cy="885616"/>
          </a:xfrm>
          <a:prstGeom prst="rect">
            <a:avLst/>
          </a:prstGeom>
        </p:spPr>
      </p:pic>
      <p:sp>
        <p:nvSpPr>
          <p:cNvPr id="13" name="文本框 80"/>
          <p:cNvSpPr txBox="1"/>
          <p:nvPr/>
        </p:nvSpPr>
        <p:spPr>
          <a:xfrm>
            <a:off x="1479931" y="745973"/>
            <a:ext cx="98410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800" b="1" dirty="0">
                <a:solidFill>
                  <a:schemeClr val="accent6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SỐ VẢI HOA VÀ VẢI TRẮNG ĐÃ BÁN TRONG THÁNG 9</a:t>
            </a:r>
            <a:endParaRPr kumimoji="1" lang="zh-CN" altLang="en-US" sz="2800" b="1" dirty="0">
              <a:solidFill>
                <a:schemeClr val="accent6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848314" y="1126789"/>
            <a:ext cx="8785097" cy="5439858"/>
            <a:chOff x="1657731" y="1228881"/>
            <a:chExt cx="8785097" cy="5439858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57731" y="1434328"/>
              <a:ext cx="8785097" cy="4980864"/>
            </a:xfrm>
            <a:prstGeom prst="rect">
              <a:avLst/>
            </a:prstGeom>
          </p:spPr>
        </p:pic>
        <p:sp>
          <p:nvSpPr>
            <p:cNvPr id="17" name="文本框 80"/>
            <p:cNvSpPr txBox="1"/>
            <p:nvPr/>
          </p:nvSpPr>
          <p:spPr>
            <a:xfrm>
              <a:off x="2048255" y="1841713"/>
              <a:ext cx="15483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800" b="1" dirty="0" err="1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Tuần</a:t>
              </a:r>
              <a:r>
                <a:rPr kumimoji="1" lang="en-US" altLang="zh-CN" sz="2800" b="1" dirty="0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1</a:t>
              </a:r>
              <a:endParaRPr kumimoji="1" lang="zh-CN" altLang="en-US" sz="28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18" name="文本框 80"/>
            <p:cNvSpPr txBox="1"/>
            <p:nvPr/>
          </p:nvSpPr>
          <p:spPr>
            <a:xfrm>
              <a:off x="2048255" y="3008017"/>
              <a:ext cx="15483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800" b="1" dirty="0" err="1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Tuần</a:t>
              </a:r>
              <a:r>
                <a:rPr kumimoji="1" lang="en-US" altLang="zh-CN" sz="2800" b="1" dirty="0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2</a:t>
              </a:r>
              <a:endParaRPr kumimoji="1" lang="zh-CN" altLang="en-US" sz="28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0" name="文本框 80"/>
            <p:cNvSpPr txBox="1"/>
            <p:nvPr/>
          </p:nvSpPr>
          <p:spPr>
            <a:xfrm>
              <a:off x="2048255" y="4275985"/>
              <a:ext cx="15483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800" b="1" dirty="0" err="1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Tuần</a:t>
              </a:r>
              <a:r>
                <a:rPr kumimoji="1" lang="en-US" altLang="zh-CN" sz="2800" b="1" dirty="0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3</a:t>
              </a:r>
              <a:endParaRPr kumimoji="1" lang="zh-CN" altLang="en-US" sz="28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  <p:sp>
          <p:nvSpPr>
            <p:cNvPr id="21" name="文本框 80"/>
            <p:cNvSpPr txBox="1"/>
            <p:nvPr/>
          </p:nvSpPr>
          <p:spPr>
            <a:xfrm>
              <a:off x="2048255" y="5390785"/>
              <a:ext cx="15483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800" b="1" dirty="0" err="1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Tuần</a:t>
              </a:r>
              <a:r>
                <a:rPr kumimoji="1" lang="en-US" altLang="zh-CN" sz="2800" b="1" dirty="0"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 4</a:t>
              </a:r>
              <a:endParaRPr kumimoji="1" lang="zh-CN" altLang="en-US" sz="28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  <p:pic>
          <p:nvPicPr>
            <p:cNvPr id="22" name="Picture 2" descr="300Cm Hoa Hồng In Hình Vải Đay Cuộn Vải Lanh Tập Váy Lót Ruy Băng Vải Cho  Weedding Sinh Nhật Tặng Dây Đeo Trang Phục May Trang Trí|Ribbons| -  AliExpress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655" b="52344"/>
            <a:stretch/>
          </p:blipFill>
          <p:spPr bwMode="auto">
            <a:xfrm>
              <a:off x="4054565" y="1556451"/>
              <a:ext cx="1567109" cy="1061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Cuộn vải Silk In Hình - Giấy In Thiên Phát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125" b="8984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2828" y="1228881"/>
              <a:ext cx="1159019" cy="1806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2" descr="300Cm Hoa Hồng In Hình Vải Đay Cuộn Vải Lanh Tập Váy Lót Ruy Băng Vải Cho  Weedding Sinh Nhật Tặng Dây Đeo Trang Phục May Trang Trí|Ribbons| -  AliExpress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655" b="52344"/>
            <a:stretch/>
          </p:blipFill>
          <p:spPr bwMode="auto">
            <a:xfrm>
              <a:off x="5681587" y="1556450"/>
              <a:ext cx="1567109" cy="1061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2" descr="300Cm Hoa Hồng In Hình Vải Đay Cuộn Vải Lanh Tập Váy Lót Ruy Băng Vải Cho  Weedding Sinh Nhật Tặng Dây Đeo Trang Phục May Trang Trí|Ribbons| -  AliExpress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655" b="52344"/>
            <a:stretch/>
          </p:blipFill>
          <p:spPr bwMode="auto">
            <a:xfrm>
              <a:off x="3994652" y="2702932"/>
              <a:ext cx="1567109" cy="1061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6" name="Picture 2" descr="300Cm Hoa Hồng In Hình Vải Đay Cuộn Vải Lanh Tập Váy Lót Ruy Băng Vải Cho  Weedding Sinh Nhật Tặng Dây Đeo Trang Phục May Trang Trí|Ribbons| -  AliExpress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655" b="52344"/>
            <a:stretch/>
          </p:blipFill>
          <p:spPr bwMode="auto">
            <a:xfrm>
              <a:off x="5621674" y="2702931"/>
              <a:ext cx="1567109" cy="1061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300Cm Hoa Hồng In Hình Vải Đay Cuộn Vải Lanh Tập Váy Lót Ruy Băng Vải Cho  Weedding Sinh Nhật Tặng Dây Đeo Trang Phục May Trang Trí|Ribbons| -  AliExpress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655" b="52344"/>
            <a:stretch/>
          </p:blipFill>
          <p:spPr bwMode="auto">
            <a:xfrm>
              <a:off x="4094310" y="3943281"/>
              <a:ext cx="1567109" cy="1061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2" descr="300Cm Hoa Hồng In Hình Vải Đay Cuộn Vải Lanh Tập Váy Lót Ruy Băng Vải Cho  Weedding Sinh Nhật Tặng Dây Đeo Trang Phục May Trang Trí|Ribbons| -  AliExpress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655" b="52344"/>
            <a:stretch/>
          </p:blipFill>
          <p:spPr bwMode="auto">
            <a:xfrm>
              <a:off x="7174161" y="2681148"/>
              <a:ext cx="1567109" cy="1061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300Cm Hoa Hồng In Hình Vải Đay Cuộn Vải Lanh Tập Váy Lót Ruy Băng Vải Cho  Weedding Sinh Nhật Tặng Dây Đeo Trang Phục May Trang Trí|Ribbons| -  AliExpress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9655" b="52344"/>
            <a:stretch/>
          </p:blipFill>
          <p:spPr bwMode="auto">
            <a:xfrm>
              <a:off x="4265760" y="5182931"/>
              <a:ext cx="1567109" cy="10616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4" descr="Cuộn vải Silk In Hình - Giấy In Thiên Phát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125" b="8984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8452" y="3634312"/>
              <a:ext cx="1159019" cy="1806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Cuộn vải Silk In Hình - Giấy In Thiên Phát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125" b="8984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27623" y="3634311"/>
              <a:ext cx="1159019" cy="1806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4" descr="Cuộn vải Silk In Hình - Giấy In Thiên Phát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125" b="8984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084" y="3634310"/>
              <a:ext cx="1159019" cy="1806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4" descr="Cuộn vải Silk In Hình - Giấy In Thiên Phát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125" b="89844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59090" y="4862174"/>
              <a:ext cx="1159019" cy="18065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4" name="Picture 2" descr="300Cm Hoa Hồng In Hình Vải Đay Cuộn Vải Lanh Tập Váy Lót Ruy Băng Vải Cho  Weedding Sinh Nhật Tặng Dây Đeo Trang Phục May Trang Trí|Ribbons| -  AliExpress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655" b="52344"/>
          <a:stretch/>
        </p:blipFill>
        <p:spPr bwMode="auto">
          <a:xfrm>
            <a:off x="10505370" y="1880361"/>
            <a:ext cx="669481" cy="45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Cuộn vải Silk In Hình - Giấy In Thiên Phát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3125" b="898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371" y="2917062"/>
            <a:ext cx="438680" cy="68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文本框 80"/>
          <p:cNvSpPr txBox="1"/>
          <p:nvPr/>
        </p:nvSpPr>
        <p:spPr>
          <a:xfrm>
            <a:off x="9697850" y="1992195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37" name="文本框 80"/>
          <p:cNvSpPr txBox="1"/>
          <p:nvPr/>
        </p:nvSpPr>
        <p:spPr>
          <a:xfrm>
            <a:off x="9534888" y="2364491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38" name="文本框 80"/>
          <p:cNvSpPr txBox="1"/>
          <p:nvPr/>
        </p:nvSpPr>
        <p:spPr>
          <a:xfrm>
            <a:off x="9819575" y="3016945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39" name="文本框 80"/>
          <p:cNvSpPr txBox="1"/>
          <p:nvPr/>
        </p:nvSpPr>
        <p:spPr>
          <a:xfrm>
            <a:off x="9605285" y="3406885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 smtClean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trắng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270663" y="-15482"/>
            <a:ext cx="142378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cap="none" spc="0" dirty="0" err="1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cap="none" spc="0" dirty="0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0539" y="-218759"/>
            <a:ext cx="1883911" cy="102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846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7" name="圆角矩形 21"/>
          <p:cNvSpPr/>
          <p:nvPr/>
        </p:nvSpPr>
        <p:spPr>
          <a:xfrm>
            <a:off x="6113844" y="534005"/>
            <a:ext cx="5743976" cy="5087155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76200">
            <a:solidFill>
              <a:srgbClr val="89FFD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17" y="643515"/>
            <a:ext cx="5610758" cy="3473141"/>
          </a:xfrm>
          <a:prstGeom prst="rect">
            <a:avLst/>
          </a:prstGeom>
        </p:spPr>
      </p:pic>
      <p:pic>
        <p:nvPicPr>
          <p:cNvPr id="10" name="Picture 2" descr="300Cm Hoa Hồng In Hình Vải Đay Cuộn Vải Lanh Tập Váy Lót Ruy Băng Vải Cho  Weedding Sinh Nhật Tặng Dây Đeo Trang Phục May Trang Trí|Ribbons| -  AliExpress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655" b="52344"/>
          <a:stretch/>
        </p:blipFill>
        <p:spPr bwMode="auto">
          <a:xfrm>
            <a:off x="1780943" y="4074200"/>
            <a:ext cx="669481" cy="45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uộn vải Silk In Hình - Giấy In Thiên Phá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25" b="898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0943" y="4911268"/>
            <a:ext cx="438680" cy="68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80"/>
          <p:cNvSpPr txBox="1"/>
          <p:nvPr/>
        </p:nvSpPr>
        <p:spPr>
          <a:xfrm>
            <a:off x="1006842" y="4159113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4" name="文本框 80"/>
          <p:cNvSpPr txBox="1"/>
          <p:nvPr/>
        </p:nvSpPr>
        <p:spPr>
          <a:xfrm>
            <a:off x="2443119" y="4136171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6" name="文本框 80"/>
          <p:cNvSpPr txBox="1"/>
          <p:nvPr/>
        </p:nvSpPr>
        <p:spPr>
          <a:xfrm>
            <a:off x="983594" y="4993703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7" name="文本框 80"/>
          <p:cNvSpPr txBox="1"/>
          <p:nvPr/>
        </p:nvSpPr>
        <p:spPr>
          <a:xfrm>
            <a:off x="2370570" y="4993703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 smtClean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trắng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8" name="文本框 80"/>
          <p:cNvSpPr txBox="1"/>
          <p:nvPr/>
        </p:nvSpPr>
        <p:spPr>
          <a:xfrm>
            <a:off x="6484953" y="899986"/>
            <a:ext cx="537286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Tuần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cửa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hàng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bán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được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2m </a:t>
            </a:r>
            <a:r>
              <a:rPr kumimoji="1"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r>
              <a:rPr kumimoji="1"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và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</a:p>
          <a:p>
            <a:pPr algn="ctr"/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1m </a:t>
            </a:r>
            <a:r>
              <a:rPr kumimoji="1"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trắng</a:t>
            </a:r>
            <a:endParaRPr kumimoji="1" lang="zh-CN" altLang="en-US" sz="4000" b="1" dirty="0">
              <a:solidFill>
                <a:srgbClr val="FF000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382537" y="2969662"/>
            <a:ext cx="17203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606592" y="4307129"/>
            <a:ext cx="992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421947" y="2969661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290024" y="4428696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 descr="Kiểm tra mark Mở rộng Véc tơ đồ Họa Máy tính Biểu tượng Clip nghệ thuật -  xanh dấu tick 1200*1143 minh bạch Png Tải về miễn phí - Nhà Máy, Cò, Lá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8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4215" y="3849383"/>
            <a:ext cx="1374907" cy="131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/>
          <p:cNvSpPr/>
          <p:nvPr/>
        </p:nvSpPr>
        <p:spPr>
          <a:xfrm>
            <a:off x="1780943" y="717376"/>
            <a:ext cx="3254799" cy="886049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285696" y="3920708"/>
            <a:ext cx="5251573" cy="1898388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图片 51">
            <a:extLst>
              <a:ext uri="{FF2B5EF4-FFF2-40B4-BE49-F238E27FC236}">
                <a16:creationId xmlns:a16="http://schemas.microsoft.com/office/drawing/2014/main" id="{A2B53A17-0AFE-47C8-B882-304040AAAF1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74" y="3417630"/>
            <a:ext cx="1074360" cy="155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972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  <p:bldP spid="24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7" name="圆角矩形 21"/>
          <p:cNvSpPr/>
          <p:nvPr/>
        </p:nvSpPr>
        <p:spPr>
          <a:xfrm>
            <a:off x="6080396" y="879718"/>
            <a:ext cx="5743976" cy="5087155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76200">
            <a:solidFill>
              <a:srgbClr val="89FFD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99" y="1155020"/>
            <a:ext cx="5610758" cy="3473141"/>
          </a:xfrm>
          <a:prstGeom prst="rect">
            <a:avLst/>
          </a:prstGeom>
        </p:spPr>
      </p:pic>
      <p:pic>
        <p:nvPicPr>
          <p:cNvPr id="10" name="Picture 2" descr="300Cm Hoa Hồng In Hình Vải Đay Cuộn Vải Lanh Tập Váy Lót Ruy Băng Vải Cho  Weedding Sinh Nhật Tặng Dây Đeo Trang Phục May Trang Trí|Ribbons| -  AliExpress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655" b="52344"/>
          <a:stretch/>
        </p:blipFill>
        <p:spPr bwMode="auto">
          <a:xfrm>
            <a:off x="1725525" y="4585705"/>
            <a:ext cx="669481" cy="45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uộn vải Silk In Hình - Giấy In Thiên Phá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25" b="898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525" y="5422773"/>
            <a:ext cx="438680" cy="68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80"/>
          <p:cNvSpPr txBox="1"/>
          <p:nvPr/>
        </p:nvSpPr>
        <p:spPr>
          <a:xfrm>
            <a:off x="951424" y="4670618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4" name="文本框 80"/>
          <p:cNvSpPr txBox="1"/>
          <p:nvPr/>
        </p:nvSpPr>
        <p:spPr>
          <a:xfrm>
            <a:off x="2387701" y="4647676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6" name="文本框 80"/>
          <p:cNvSpPr txBox="1"/>
          <p:nvPr/>
        </p:nvSpPr>
        <p:spPr>
          <a:xfrm>
            <a:off x="928176" y="5505208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7" name="文本框 80"/>
          <p:cNvSpPr txBox="1"/>
          <p:nvPr/>
        </p:nvSpPr>
        <p:spPr>
          <a:xfrm>
            <a:off x="2315152" y="5505208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 smtClean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trắng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8" name="文本框 80"/>
          <p:cNvSpPr txBox="1"/>
          <p:nvPr/>
        </p:nvSpPr>
        <p:spPr>
          <a:xfrm>
            <a:off x="6429535" y="1481631"/>
            <a:ext cx="5181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Tuần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3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cửa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hàng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bán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được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400m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endParaRPr kumimoji="1" lang="zh-CN" alt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91002" y="3168959"/>
            <a:ext cx="17203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411346" y="4550874"/>
            <a:ext cx="992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730412" y="3168958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047150" y="4668766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 descr="Kiểm tra mark Mở rộng Véc tơ đồ Họa Máy tính Biểu tượng Clip nghệ thuật -  xanh dấu tick 1200*1143 minh bạch Png Tải về miễn phí - Nhà Máy, Cò, Lá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8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311" y="2531307"/>
            <a:ext cx="1374907" cy="131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/>
          <p:cNvSpPr/>
          <p:nvPr/>
        </p:nvSpPr>
        <p:spPr>
          <a:xfrm>
            <a:off x="1725525" y="2829079"/>
            <a:ext cx="4341208" cy="886049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图片 51">
            <a:extLst>
              <a:ext uri="{FF2B5EF4-FFF2-40B4-BE49-F238E27FC236}">
                <a16:creationId xmlns:a16="http://schemas.microsoft.com/office/drawing/2014/main" id="{A2B53A17-0AFE-47C8-B882-304040AAAF1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74" y="3417630"/>
            <a:ext cx="1074360" cy="155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038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7" name="圆角矩形 21"/>
          <p:cNvSpPr/>
          <p:nvPr/>
        </p:nvSpPr>
        <p:spPr>
          <a:xfrm>
            <a:off x="6196972" y="578701"/>
            <a:ext cx="5743976" cy="5087155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76200">
            <a:solidFill>
              <a:srgbClr val="89FFD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745" y="688211"/>
            <a:ext cx="5610758" cy="3473141"/>
          </a:xfrm>
          <a:prstGeom prst="rect">
            <a:avLst/>
          </a:prstGeom>
        </p:spPr>
      </p:pic>
      <p:pic>
        <p:nvPicPr>
          <p:cNvPr id="10" name="Picture 2" descr="300Cm Hoa Hồng In Hình Vải Đay Cuộn Vải Lanh Tập Váy Lót Ruy Băng Vải Cho  Weedding Sinh Nhật Tặng Dây Đeo Trang Phục May Trang Trí|Ribbons| -  AliExpress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655" b="52344"/>
          <a:stretch/>
        </p:blipFill>
        <p:spPr bwMode="auto">
          <a:xfrm>
            <a:off x="1864071" y="4118896"/>
            <a:ext cx="669481" cy="45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uộn vải Silk In Hình - Giấy In Thiên Phá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25" b="898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4071" y="4955964"/>
            <a:ext cx="438680" cy="68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文本框 80"/>
          <p:cNvSpPr txBox="1"/>
          <p:nvPr/>
        </p:nvSpPr>
        <p:spPr>
          <a:xfrm>
            <a:off x="1089970" y="4203809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4" name="文本框 80"/>
          <p:cNvSpPr txBox="1"/>
          <p:nvPr/>
        </p:nvSpPr>
        <p:spPr>
          <a:xfrm>
            <a:off x="2526247" y="4180867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6" name="文本框 80"/>
          <p:cNvSpPr txBox="1"/>
          <p:nvPr/>
        </p:nvSpPr>
        <p:spPr>
          <a:xfrm>
            <a:off x="1066722" y="5038399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7" name="文本框 80"/>
          <p:cNvSpPr txBox="1"/>
          <p:nvPr/>
        </p:nvSpPr>
        <p:spPr>
          <a:xfrm>
            <a:off x="2453698" y="5038399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 smtClean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trắng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8" name="文本框 80"/>
          <p:cNvSpPr txBox="1"/>
          <p:nvPr/>
        </p:nvSpPr>
        <p:spPr>
          <a:xfrm>
            <a:off x="6568081" y="944682"/>
            <a:ext cx="518186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Tuần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3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bán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được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nhiều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r>
              <a:rPr kumimoji="1"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nhất</a:t>
            </a:r>
            <a:endParaRPr kumimoji="1" lang="zh-CN" alt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961955" y="2565642"/>
            <a:ext cx="17203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9463233" y="4032634"/>
            <a:ext cx="992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001365" y="2565641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056476" y="4161352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 descr="Kiểm tra mark Mở rộng Véc tơ đồ Họa Máy tính Biểu tượng Clip nghệ thuật -  xanh dấu tick 1200*1143 minh bạch Png Tải về miễn phí - Nhà Máy, Cò, Lá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8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0856" y="3574888"/>
            <a:ext cx="1374907" cy="131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/>
          <p:cNvSpPr/>
          <p:nvPr/>
        </p:nvSpPr>
        <p:spPr>
          <a:xfrm>
            <a:off x="1666724" y="2322312"/>
            <a:ext cx="4432779" cy="886049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图片 51">
            <a:extLst>
              <a:ext uri="{FF2B5EF4-FFF2-40B4-BE49-F238E27FC236}">
                <a16:creationId xmlns:a16="http://schemas.microsoft.com/office/drawing/2014/main" id="{A2B53A17-0AFE-47C8-B882-304040AAAF1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74" y="3426866"/>
            <a:ext cx="1074360" cy="155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819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7" name="圆角矩形 21"/>
          <p:cNvSpPr/>
          <p:nvPr/>
        </p:nvSpPr>
        <p:spPr>
          <a:xfrm>
            <a:off x="6095372" y="892237"/>
            <a:ext cx="5743976" cy="5087155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76200">
            <a:solidFill>
              <a:srgbClr val="89FFD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115" y="1029268"/>
            <a:ext cx="5610758" cy="3473141"/>
          </a:xfrm>
          <a:prstGeom prst="rect">
            <a:avLst/>
          </a:prstGeom>
        </p:spPr>
      </p:pic>
      <p:pic>
        <p:nvPicPr>
          <p:cNvPr id="12" name="Picture 2" descr="300Cm Hoa Hồng In Hình Vải Đay Cuộn Vải Lanh Tập Váy Lót Ruy Băng Vải Cho  Weedding Sinh Nhật Tặng Dây Đeo Trang Phục May Trang Trí|Ribbons| -  AliExpress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655" b="52344"/>
          <a:stretch/>
        </p:blipFill>
        <p:spPr bwMode="auto">
          <a:xfrm>
            <a:off x="1762471" y="4432432"/>
            <a:ext cx="669481" cy="45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uộn vải Silk In Hình - Giấy In Thiên Phá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25" b="898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471" y="5269500"/>
            <a:ext cx="438680" cy="68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80"/>
          <p:cNvSpPr txBox="1"/>
          <p:nvPr/>
        </p:nvSpPr>
        <p:spPr>
          <a:xfrm>
            <a:off x="988370" y="4517345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6" name="文本框 80"/>
          <p:cNvSpPr txBox="1"/>
          <p:nvPr/>
        </p:nvSpPr>
        <p:spPr>
          <a:xfrm>
            <a:off x="2424647" y="4494403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7" name="文本框 80"/>
          <p:cNvSpPr txBox="1"/>
          <p:nvPr/>
        </p:nvSpPr>
        <p:spPr>
          <a:xfrm>
            <a:off x="965122" y="5351935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8" name="文本框 80"/>
          <p:cNvSpPr txBox="1"/>
          <p:nvPr/>
        </p:nvSpPr>
        <p:spPr>
          <a:xfrm>
            <a:off x="2352098" y="5351935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 smtClean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trắng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9" name="文本框 80"/>
          <p:cNvSpPr txBox="1"/>
          <p:nvPr/>
        </p:nvSpPr>
        <p:spPr>
          <a:xfrm>
            <a:off x="6403475" y="845030"/>
            <a:ext cx="557552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Số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mét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mà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tuần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2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cửa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hàng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bán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được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nhiều</a:t>
            </a:r>
            <a:r>
              <a:rPr kumimoji="1"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hơn</a:t>
            </a:r>
            <a:r>
              <a:rPr kumimoji="1" lang="en-US" altLang="zh-CN" sz="4000" b="1" dirty="0">
                <a:solidFill>
                  <a:srgbClr val="FF000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tuần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là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</a:t>
            </a:r>
            <a:endParaRPr kumimoji="1" lang="zh-CN" alt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364065" y="3327894"/>
            <a:ext cx="17203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588120" y="4665361"/>
            <a:ext cx="992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403475" y="3327893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271552" y="4786928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" descr="Kiểm tra mark Mở rộng Véc tơ đồ Họa Máy tính Biểu tượng Clip nghệ thuật -  xanh dấu tick 1200*1143 minh bạch Png Tải về miễn phí - Nhà Máy, Cò, Lá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8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065" y="2718783"/>
            <a:ext cx="1374907" cy="131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Oval 24"/>
          <p:cNvSpPr/>
          <p:nvPr/>
        </p:nvSpPr>
        <p:spPr>
          <a:xfrm>
            <a:off x="1807713" y="1044146"/>
            <a:ext cx="2086621" cy="886049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1806617" y="1882423"/>
            <a:ext cx="2936228" cy="1007995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图片 51">
            <a:extLst>
              <a:ext uri="{FF2B5EF4-FFF2-40B4-BE49-F238E27FC236}">
                <a16:creationId xmlns:a16="http://schemas.microsoft.com/office/drawing/2014/main" id="{A2B53A17-0AFE-47C8-B882-304040AAAF1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74" y="3417630"/>
            <a:ext cx="1074360" cy="155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742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5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7" name="圆角矩形 21"/>
          <p:cNvSpPr/>
          <p:nvPr/>
        </p:nvSpPr>
        <p:spPr>
          <a:xfrm>
            <a:off x="6058426" y="1045510"/>
            <a:ext cx="5743976" cy="5087155"/>
          </a:xfrm>
          <a:prstGeom prst="roundRect">
            <a:avLst>
              <a:gd name="adj" fmla="val 12230"/>
            </a:avLst>
          </a:prstGeom>
          <a:solidFill>
            <a:schemeClr val="bg1"/>
          </a:solidFill>
          <a:ln w="76200">
            <a:solidFill>
              <a:srgbClr val="89FFD8"/>
            </a:solidFill>
            <a:prstDash val="das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字魂59号-创粗黑" panose="00000500000000000000" pitchFamily="2" charset="-122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99" y="1155020"/>
            <a:ext cx="5610758" cy="3473141"/>
          </a:xfrm>
          <a:prstGeom prst="rect">
            <a:avLst/>
          </a:prstGeom>
        </p:spPr>
      </p:pic>
      <p:pic>
        <p:nvPicPr>
          <p:cNvPr id="12" name="Picture 2" descr="300Cm Hoa Hồng In Hình Vải Đay Cuộn Vải Lanh Tập Váy Lót Ruy Băng Vải Cho  Weedding Sinh Nhật Tặng Dây Đeo Trang Phục May Trang Trí|Ribbons| -  AliExpress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9655" b="52344"/>
          <a:stretch/>
        </p:blipFill>
        <p:spPr bwMode="auto">
          <a:xfrm>
            <a:off x="1725525" y="4585705"/>
            <a:ext cx="669481" cy="45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uộn vải Silk In Hình - Giấy In Thiên Phá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25" b="8984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5525" y="5422773"/>
            <a:ext cx="438680" cy="6837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本框 80"/>
          <p:cNvSpPr txBox="1"/>
          <p:nvPr/>
        </p:nvSpPr>
        <p:spPr>
          <a:xfrm>
            <a:off x="951424" y="4670618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6" name="文本框 80"/>
          <p:cNvSpPr txBox="1"/>
          <p:nvPr/>
        </p:nvSpPr>
        <p:spPr>
          <a:xfrm>
            <a:off x="2387701" y="4647676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7" name="文本框 80"/>
          <p:cNvSpPr txBox="1"/>
          <p:nvPr/>
        </p:nvSpPr>
        <p:spPr>
          <a:xfrm>
            <a:off x="928176" y="5505208"/>
            <a:ext cx="16795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Mỗi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8" name="文本框 80"/>
          <p:cNvSpPr txBox="1"/>
          <p:nvPr/>
        </p:nvSpPr>
        <p:spPr>
          <a:xfrm>
            <a:off x="2315152" y="5505208"/>
            <a:ext cx="28095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chỉ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 </a:t>
            </a:r>
            <a:r>
              <a:rPr kumimoji="1" lang="en-US" altLang="zh-CN" sz="2400" b="1" dirty="0" err="1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2400" b="1" dirty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2400" b="1" dirty="0" err="1" smtClean="0"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trắng</a:t>
            </a:r>
            <a:endParaRPr kumimoji="1" lang="zh-CN" altLang="en-US" sz="2400" b="1" dirty="0"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327119" y="3481167"/>
            <a:ext cx="172034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8551174" y="4818634"/>
            <a:ext cx="9925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5400" b="1" dirty="0" err="1">
                <a:ln/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endParaRPr lang="en-US" sz="5400" b="1" cap="none" spc="0" dirty="0">
              <a:ln/>
              <a:solidFill>
                <a:schemeClr val="accent4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6366529" y="3481166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234606" y="4940201"/>
            <a:ext cx="765651" cy="794619"/>
          </a:xfrm>
          <a:prstGeom prst="rect">
            <a:avLst/>
          </a:prstGeom>
          <a:ln w="73025" cmpd="thinThick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" name="Picture 2" descr="Kiểm tra mark Mở rộng Véc tơ đồ Họa Máy tính Biểu tượng Clip nghệ thuật -  xanh dấu tick 1200*1143 minh bạch Png Tải về miễn phí - Nhà Máy, Cò, Lá.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884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8797" y="4360888"/>
            <a:ext cx="1374907" cy="131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Oval 23"/>
          <p:cNvSpPr/>
          <p:nvPr/>
        </p:nvSpPr>
        <p:spPr>
          <a:xfrm>
            <a:off x="1725525" y="1997216"/>
            <a:ext cx="3254799" cy="886049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1868838" y="3500950"/>
            <a:ext cx="1211999" cy="1116892"/>
          </a:xfrm>
          <a:prstGeom prst="ellipse">
            <a:avLst/>
          </a:prstGeom>
          <a:noFill/>
          <a:ln w="444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文本框 80"/>
          <p:cNvSpPr txBox="1"/>
          <p:nvPr/>
        </p:nvSpPr>
        <p:spPr>
          <a:xfrm>
            <a:off x="6214943" y="1321716"/>
            <a:ext cx="54629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Số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mét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vải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hoa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mà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tuần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4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cửa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hàng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bán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được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ít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hơn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tuần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2 </a:t>
            </a:r>
            <a:r>
              <a:rPr kumimoji="1" lang="en-US" altLang="zh-CN" sz="4000" b="1" dirty="0" err="1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là</a:t>
            </a:r>
            <a:r>
              <a:rPr kumimoji="1" lang="en-US" altLang="zh-CN" sz="40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rPr>
              <a:t> 100m</a:t>
            </a:r>
            <a:endParaRPr kumimoji="1" lang="zh-CN" altLang="en-US" sz="4000" b="1" dirty="0">
              <a:solidFill>
                <a:srgbClr val="0070C0"/>
              </a:solidFill>
              <a:latin typeface="Times New Roman" panose="02020603050405020304" pitchFamily="18" charset="0"/>
              <a:ea typeface="字魂59号-创粗黑" panose="00000500000000000000" pitchFamily="2" charset="-122"/>
              <a:cs typeface="Times New Roman" panose="02020603050405020304" pitchFamily="18" charset="0"/>
              <a:sym typeface="字魂59号-创粗黑" panose="00000500000000000000" pitchFamily="2" charset="-122"/>
            </a:endParaRPr>
          </a:p>
        </p:txBody>
      </p:sp>
      <p:pic>
        <p:nvPicPr>
          <p:cNvPr id="28" name="图片 51">
            <a:extLst>
              <a:ext uri="{FF2B5EF4-FFF2-40B4-BE49-F238E27FC236}">
                <a16:creationId xmlns:a16="http://schemas.microsoft.com/office/drawing/2014/main" id="{A2B53A17-0AFE-47C8-B882-304040AAAF1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574" y="3417630"/>
            <a:ext cx="1074360" cy="1557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49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/>
      <p:bldP spid="16" grpId="0"/>
      <p:bldP spid="17" grpId="0"/>
      <p:bldP spid="18" grpId="0"/>
      <p:bldP spid="19" grpId="0"/>
      <p:bldP spid="20" grpId="0"/>
      <p:bldP spid="21" grpId="0" animBg="1"/>
      <p:bldP spid="22" grpId="0" animBg="1"/>
      <p:bldP spid="24" grpId="0" animBg="1"/>
      <p:bldP spid="25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>
            <a:extLst>
              <a:ext uri="{FF2B5EF4-FFF2-40B4-BE49-F238E27FC236}">
                <a16:creationId xmlns:a16="http://schemas.microsoft.com/office/drawing/2014/main" id="{32954C8E-A179-4810-ADF1-62EE40BDCA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07" y="492141"/>
            <a:ext cx="2346240" cy="127760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A41A66E4-2B54-45AC-A13C-DF2FDCCEC9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3720" y="4801266"/>
            <a:ext cx="5288280" cy="1954642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09366707-86C0-47E2-B93C-C290422394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4811"/>
            <a:ext cx="12192000" cy="1081267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FA342BD2-6DC5-4189-9C79-4D49DEB8CE2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295"/>
          <a:stretch/>
        </p:blipFill>
        <p:spPr>
          <a:xfrm>
            <a:off x="0" y="5019176"/>
            <a:ext cx="12192000" cy="183882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538517" y="42137"/>
            <a:ext cx="142378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4400" b="1" cap="none" spc="0" dirty="0" err="1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400" b="1" cap="none" spc="0" dirty="0">
                <a:ln/>
                <a:solidFill>
                  <a:schemeClr val="accent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9135" y="-2404"/>
            <a:ext cx="1982551" cy="956662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1417227" y="998799"/>
            <a:ext cx="8552976" cy="5267624"/>
            <a:chOff x="1121664" y="1172061"/>
            <a:chExt cx="8552976" cy="5267624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4127" y="1172061"/>
              <a:ext cx="8134866" cy="5267624"/>
            </a:xfrm>
            <a:prstGeom prst="rect">
              <a:avLst/>
            </a:prstGeom>
          </p:spPr>
        </p:pic>
        <p:sp>
          <p:nvSpPr>
            <p:cNvPr id="13" name="文本框 80"/>
            <p:cNvSpPr txBox="1"/>
            <p:nvPr/>
          </p:nvSpPr>
          <p:spPr>
            <a:xfrm>
              <a:off x="1121664" y="1411491"/>
              <a:ext cx="85529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zh-CN" sz="2400" b="1" dirty="0">
                  <a:solidFill>
                    <a:srgbClr val="0070C0"/>
                  </a:solidFill>
                  <a:latin typeface="Times New Roman" panose="02020603050405020304" pitchFamily="18" charset="0"/>
                  <a:ea typeface="字魂59号-创粗黑" panose="00000500000000000000" pitchFamily="2" charset="-122"/>
                  <a:cs typeface="Times New Roman" panose="02020603050405020304" pitchFamily="18" charset="0"/>
                  <a:sym typeface="字魂59号-创粗黑" panose="00000500000000000000" pitchFamily="2" charset="-122"/>
                </a:rPr>
                <a:t>SỐ NGÀY CÓ MƯA TRONG BA THÁNG NĂM 2004</a:t>
              </a:r>
              <a:endParaRPr kumimoji="1" lang="zh-CN" altLang="en-US" sz="2400" b="1" dirty="0">
                <a:solidFill>
                  <a:srgbClr val="0070C0"/>
                </a:solidFill>
                <a:latin typeface="Times New Roman" panose="02020603050405020304" pitchFamily="18" charset="0"/>
                <a:ea typeface="字魂59号-创粗黑" panose="00000500000000000000" pitchFamily="2" charset="-122"/>
                <a:cs typeface="Times New Roman" panose="02020603050405020304" pitchFamily="18" charset="0"/>
                <a:sym typeface="字魂59号-创粗黑" panose="00000500000000000000" pitchFamily="2" charset="-122"/>
              </a:endParaRPr>
            </a:p>
          </p:txBody>
        </p:sp>
      </p:grpSp>
      <p:pic>
        <p:nvPicPr>
          <p:cNvPr id="14" name="图片 4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8726" y="3144996"/>
            <a:ext cx="3322954" cy="2910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683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DEFAULT" val="1"/>
  <p:tag name="KSO_WM_TEMPLATE_JOB_ID" val="2"/>
  <p:tag name="KSO_WM_TEMPLATE_SCENE_ID" val="1"/>
  <p:tag name="KSO_WM_TEMPLATE_OUTLINE_ID" val="15"/>
  <p:tag name="KSO_WM_TEMPLATE_TOPIC_ID" val="2869567"/>
  <p:tag name="KSO_WM_BEAUTIFY_FLAG" val="#wm#"/>
  <p:tag name="KSO_WM_TAG_VERSION" val="1.0"/>
  <p:tag name="KSO_WM_TEMPLATE_INDEX" val="20184553"/>
  <p:tag name="KSO_WM_TEMPLATE_CATEGORY" val="custom"/>
  <p:tag name="KSO_WM_TEMPLATE_THUMBS_INDEX" val="1、6、10、14、20、26、27、28、29、31"/>
</p:tagLst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009900"/>
      </a:accent1>
      <a:accent2>
        <a:srgbClr val="99CC00"/>
      </a:accent2>
      <a:accent3>
        <a:srgbClr val="F4EE00"/>
      </a:accent3>
      <a:accent4>
        <a:srgbClr val="007300"/>
      </a:accent4>
      <a:accent5>
        <a:srgbClr val="EDD003"/>
      </a:accent5>
      <a:accent6>
        <a:srgbClr val="82AE00"/>
      </a:accent6>
      <a:hlink>
        <a:srgbClr val="009900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自定义 214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q2ofead">
      <a:majorFont>
        <a:latin typeface="字魂59号-创粗黑"/>
        <a:ea typeface="字魂59号-创粗黑"/>
        <a:cs typeface=""/>
      </a:majorFont>
      <a:minorFont>
        <a:latin typeface="字魂59号-创粗黑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009900"/>
    </a:accent1>
    <a:accent2>
      <a:srgbClr val="99CC00"/>
    </a:accent2>
    <a:accent3>
      <a:srgbClr val="F4EE00"/>
    </a:accent3>
    <a:accent4>
      <a:srgbClr val="007300"/>
    </a:accent4>
    <a:accent5>
      <a:srgbClr val="EDD003"/>
    </a:accent5>
    <a:accent6>
      <a:srgbClr val="82AE00"/>
    </a:accent6>
    <a:hlink>
      <a:srgbClr val="009900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383</Words>
  <Application>Microsoft Office PowerPoint</Application>
  <PresentationFormat>Widescreen</PresentationFormat>
  <Paragraphs>105</Paragraphs>
  <Slides>13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Arial-Rounded</vt:lpstr>
      <vt:lpstr>等线</vt:lpstr>
      <vt:lpstr>Times New Roman</vt:lpstr>
      <vt:lpstr>Arial</vt:lpstr>
      <vt:lpstr>UTM Edwardian</vt:lpstr>
      <vt:lpstr>字魂59号-创粗黑</vt:lpstr>
      <vt:lpstr>Calibri</vt:lpstr>
      <vt:lpstr>等线 Light</vt:lpstr>
      <vt:lpstr>Tahoma</vt:lpstr>
      <vt:lpstr>Office 主题​​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Windows User</cp:lastModifiedBy>
  <cp:revision>1</cp:revision>
  <dcterms:created xsi:type="dcterms:W3CDTF">2022-07-05T09:55:46Z</dcterms:created>
  <dcterms:modified xsi:type="dcterms:W3CDTF">2022-07-05T09:57:34Z</dcterms:modified>
</cp:coreProperties>
</file>