
<file path=[Content_Types].xml><?xml version="1.0" encoding="utf-8"?>
<Types xmlns="http://schemas.openxmlformats.org/package/2006/content-types">
  <Default Extension="jpeg" ContentType="image/jpeg"/>
  <Default Extension="jpg" ContentType="image/jpeg"/>
  <Default Extension="mkv" ContentType="video/unknown"/>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99" r:id="rId3"/>
    <p:sldMasterId id="2147483826" r:id="rId4"/>
    <p:sldMasterId id="2147483850" r:id="rId5"/>
  </p:sldMasterIdLst>
  <p:notesMasterIdLst>
    <p:notesMasterId r:id="rId37"/>
  </p:notesMasterIdLst>
  <p:sldIdLst>
    <p:sldId id="259" r:id="rId6"/>
    <p:sldId id="300" r:id="rId7"/>
    <p:sldId id="301" r:id="rId8"/>
    <p:sldId id="302" r:id="rId9"/>
    <p:sldId id="303" r:id="rId10"/>
    <p:sldId id="304" r:id="rId11"/>
    <p:sldId id="280" r:id="rId12"/>
    <p:sldId id="281" r:id="rId13"/>
    <p:sldId id="282" r:id="rId14"/>
    <p:sldId id="260" r:id="rId15"/>
    <p:sldId id="270" r:id="rId16"/>
    <p:sldId id="308" r:id="rId17"/>
    <p:sldId id="283" r:id="rId18"/>
    <p:sldId id="286" r:id="rId19"/>
    <p:sldId id="284" r:id="rId20"/>
    <p:sldId id="290" r:id="rId21"/>
    <p:sldId id="287" r:id="rId22"/>
    <p:sldId id="291" r:id="rId23"/>
    <p:sldId id="292" r:id="rId24"/>
    <p:sldId id="289" r:id="rId25"/>
    <p:sldId id="309" r:id="rId26"/>
    <p:sldId id="310" r:id="rId27"/>
    <p:sldId id="311" r:id="rId28"/>
    <p:sldId id="312" r:id="rId29"/>
    <p:sldId id="313" r:id="rId30"/>
    <p:sldId id="314" r:id="rId31"/>
    <p:sldId id="315" r:id="rId32"/>
    <p:sldId id="316" r:id="rId33"/>
    <p:sldId id="317" r:id="rId34"/>
    <p:sldId id="276" r:id="rId35"/>
    <p:sldId id="31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E0C2"/>
    <a:srgbClr val="A6E2C5"/>
    <a:srgbClr val="AEF5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96" autoAdjust="0"/>
    <p:restoredTop sz="94249" autoAdjust="0"/>
  </p:normalViewPr>
  <p:slideViewPr>
    <p:cSldViewPr snapToGrid="0">
      <p:cViewPr>
        <p:scale>
          <a:sx n="80" d="100"/>
          <a:sy n="80" d="100"/>
        </p:scale>
        <p:origin x="642"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821423-D179-4A57-8211-707190C9757C}" type="datetimeFigureOut">
              <a:rPr lang="en-US" smtClean="0"/>
              <a:t>9/12/2022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160A9B-19F8-4C28-AFC4-D9A03DFFB18C}" type="slidenum">
              <a:rPr lang="en-US" smtClean="0"/>
              <a:t>‹#›</a:t>
            </a:fld>
            <a:endParaRPr lang="en-US"/>
          </a:p>
        </p:txBody>
      </p:sp>
    </p:spTree>
    <p:extLst>
      <p:ext uri="{BB962C8B-B14F-4D97-AF65-F5344CB8AC3E}">
        <p14:creationId xmlns:p14="http://schemas.microsoft.com/office/powerpoint/2010/main" val="3093739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211042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23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171927295"/>
      </p:ext>
    </p:extLst>
  </p:cSld>
  <p:clrMapOvr>
    <a:masterClrMapping/>
  </p:clrMapOvr>
  <p:transition spd="slow" advTm="3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387951952"/>
      </p:ext>
    </p:extLst>
  </p:cSld>
  <p:clrMapOvr>
    <a:masterClrMapping/>
  </p:clrMapOvr>
  <p:transition spd="slow" advTm="300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138204581"/>
      </p:ext>
    </p:extLst>
  </p:cSld>
  <p:clrMapOvr>
    <a:masterClrMapping/>
  </p:clrMapOvr>
  <p:transition spd="slow" advTm="3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4121812917"/>
      </p:ext>
    </p:extLst>
  </p:cSld>
  <p:clrMapOvr>
    <a:masterClrMapping/>
  </p:clrMapOvr>
  <p:transition spd="slow" advTm="3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060809640"/>
      </p:ext>
    </p:extLst>
  </p:cSld>
  <p:clrMapOvr>
    <a:masterClrMapping/>
  </p:clrMapOvr>
  <p:transition spd="slow" advTm="3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907924994"/>
      </p:ext>
    </p:extLst>
  </p:cSld>
  <p:clrMapOvr>
    <a:masterClrMapping/>
  </p:clrMapOvr>
  <p:transition spd="slow" advTm="3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5295036"/>
      </p:ext>
    </p:extLst>
  </p:cSld>
  <p:clrMapOvr>
    <a:masterClrMapping/>
  </p:clrMapOvr>
  <p:transition spd="slow" advTm="3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4310236"/>
      </p:ext>
    </p:extLst>
  </p:cSld>
  <p:clrMapOvr>
    <a:masterClrMapping/>
  </p:clrMapOvr>
  <p:transition spd="slow" advTm="300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999490499"/>
      </p:ext>
    </p:extLst>
  </p:cSld>
  <p:clrMapOvr>
    <a:masterClrMapping/>
  </p:clrMapOvr>
  <p:transition spd="slow" advTm="3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174528792"/>
      </p:ext>
    </p:extLst>
  </p:cSld>
  <p:clrMapOvr>
    <a:masterClrMapping/>
  </p:clrMapOvr>
  <p:transition spd="slow" advTm="3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093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737105437"/>
      </p:ext>
    </p:extLst>
  </p:cSld>
  <p:clrMapOvr>
    <a:masterClrMapping/>
  </p:clrMapOvr>
  <p:transition spd="slow" advTm="3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376511540"/>
      </p:ext>
    </p:extLst>
  </p:cSld>
  <p:clrMapOvr>
    <a:masterClrMapping/>
  </p:clrMapOvr>
  <p:transition spd="slow" advTm="300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4065570221"/>
      </p:ext>
    </p:extLst>
  </p:cSld>
  <p:clrMapOvr>
    <a:masterClrMapping/>
  </p:clrMapOvr>
  <p:transition spd="slow" advTm="3000">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96229583"/>
      </p:ext>
    </p:extLst>
  </p:cSld>
  <p:clrMapOvr>
    <a:masterClrMapping/>
  </p:clrMapOvr>
  <p:transition spd="slow" advTm="3000">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1017552942"/>
      </p:ext>
    </p:extLst>
  </p:cSld>
  <p:clrMapOvr>
    <a:masterClrMapping/>
  </p:clrMapOvr>
  <p:transition spd="slow" advTm="3000">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1161100770"/>
      </p:ext>
    </p:extLst>
  </p:cSld>
  <p:clrMapOvr>
    <a:masterClrMapping/>
  </p:clrMapOvr>
  <p:transition spd="slow" advTm="3000">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1164802861"/>
      </p:ext>
    </p:extLst>
  </p:cSld>
  <p:clrMapOvr>
    <a:masterClrMapping/>
  </p:clrMapOvr>
  <p:transition spd="slow" advTm="3000">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008630135"/>
      </p:ext>
    </p:extLst>
  </p:cSld>
  <p:clrMapOvr>
    <a:masterClrMapping/>
  </p:clrMapOvr>
  <p:transition spd="slow" advTm="3000">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846129993"/>
      </p:ext>
    </p:extLst>
  </p:cSld>
  <p:clrMapOvr>
    <a:masterClrMapping/>
  </p:clrMapOvr>
  <p:transition spd="slow" advTm="3000">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950367"/>
      </p:ext>
    </p:extLst>
  </p:cSld>
  <p:clrMapOvr>
    <a:masterClrMapping/>
  </p:clrMapOvr>
  <p:transition spd="slow" advTm="300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EA95678-AF41-44B0-9993-AFA61DA9E850}"/>
              </a:ext>
            </a:extLst>
          </p:cNvPr>
          <p:cNvSpPr/>
          <p:nvPr userDrawn="1"/>
        </p:nvSpPr>
        <p:spPr>
          <a:xfrm>
            <a:off x="670560" y="-4297680"/>
            <a:ext cx="12192000" cy="1028700"/>
          </a:xfrm>
          <a:prstGeom prst="rect">
            <a:avLst/>
          </a:prstGeom>
          <a:blipFill>
            <a:blip r:embed="rId2"/>
            <a:stretch>
              <a:fillRect l="-53334" t="-295295" r="-53334" b="-982485"/>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a:ea typeface="思源黑体 CN"/>
              <a:cs typeface="+mn-cs"/>
            </a:endParaRPr>
          </a:p>
        </p:txBody>
      </p:sp>
    </p:spTree>
    <p:extLst>
      <p:ext uri="{BB962C8B-B14F-4D97-AF65-F5344CB8AC3E}">
        <p14:creationId xmlns:p14="http://schemas.microsoft.com/office/powerpoint/2010/main" val="236562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98381255"/>
      </p:ext>
    </p:extLst>
  </p:cSld>
  <p:clrMapOvr>
    <a:masterClrMapping/>
  </p:clrMapOvr>
  <p:transition spd="slow" advTm="3000">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4169663"/>
      </p:ext>
    </p:extLst>
  </p:cSld>
  <p:clrMapOvr>
    <a:masterClrMapping/>
  </p:clrMapOvr>
  <p:transition spd="slow" advTm="3000">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876827957"/>
      </p:ext>
    </p:extLst>
  </p:cSld>
  <p:clrMapOvr>
    <a:masterClrMapping/>
  </p:clrMapOvr>
  <p:transition spd="slow" advTm="3000">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005936422"/>
      </p:ext>
    </p:extLst>
  </p:cSld>
  <p:clrMapOvr>
    <a:masterClrMapping/>
  </p:clrMapOvr>
  <p:transition spd="slow" advTm="3000">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35029276"/>
      </p:ext>
    </p:extLst>
  </p:cSld>
  <p:clrMapOvr>
    <a:masterClrMapping/>
  </p:clrMapOvr>
  <p:transition spd="slow" advTm="3000">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359777481"/>
      </p:ext>
    </p:extLst>
  </p:cSld>
  <p:clrMapOvr>
    <a:masterClrMapping/>
  </p:clrMapOvr>
  <p:transition spd="slow" advTm="3000">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1077005694"/>
      </p:ext>
    </p:extLst>
  </p:cSld>
  <p:clrMapOvr>
    <a:masterClrMapping/>
  </p:clrMapOvr>
  <p:transition spd="slow" advTm="3000">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288923418"/>
      </p:ext>
    </p:extLst>
  </p:cSld>
  <p:clrMapOvr>
    <a:masterClrMapping/>
  </p:clrMapOvr>
  <p:transition spd="slow" advTm="3000">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1308749845"/>
      </p:ext>
    </p:extLst>
  </p:cSld>
  <p:clrMapOvr>
    <a:masterClrMapping/>
  </p:clrMapOvr>
  <p:transition spd="slow" advTm="3000">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361327522"/>
      </p:ext>
    </p:extLst>
  </p:cSld>
  <p:clrMapOvr>
    <a:masterClrMapping/>
  </p:clrMapOvr>
  <p:transition spd="slow" advTm="3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EA95678-AF41-44B0-9993-AFA61DA9E850}"/>
              </a:ext>
            </a:extLst>
          </p:cNvPr>
          <p:cNvSpPr/>
          <p:nvPr userDrawn="1"/>
        </p:nvSpPr>
        <p:spPr>
          <a:xfrm>
            <a:off x="0" y="0"/>
            <a:ext cx="12192000" cy="1028700"/>
          </a:xfrm>
          <a:prstGeom prst="rect">
            <a:avLst/>
          </a:prstGeom>
          <a:blipFill>
            <a:blip r:embed="rId2"/>
            <a:stretch>
              <a:fillRect l="-53334" t="-295295" r="-53334" b="-982485"/>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a:ea typeface="思源黑体 CN"/>
              <a:cs typeface="+mn-cs"/>
            </a:endParaRPr>
          </a:p>
        </p:txBody>
      </p:sp>
    </p:spTree>
    <p:extLst>
      <p:ext uri="{BB962C8B-B14F-4D97-AF65-F5344CB8AC3E}">
        <p14:creationId xmlns:p14="http://schemas.microsoft.com/office/powerpoint/2010/main" val="1068123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457416029"/>
      </p:ext>
    </p:extLst>
  </p:cSld>
  <p:clrMapOvr>
    <a:masterClrMapping/>
  </p:clrMapOvr>
  <p:transition spd="slow" advTm="3000">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886494766"/>
      </p:ext>
    </p:extLst>
  </p:cSld>
  <p:clrMapOvr>
    <a:masterClrMapping/>
  </p:clrMapOvr>
  <p:transition spd="slow" advTm="3000">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772256910"/>
      </p:ext>
    </p:extLst>
  </p:cSld>
  <p:clrMapOvr>
    <a:masterClrMapping/>
  </p:clrMapOvr>
  <p:transition spd="slow" advTm="3000">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66791"/>
      </p:ext>
    </p:extLst>
  </p:cSld>
  <p:clrMapOvr>
    <a:masterClrMapping/>
  </p:clrMapOvr>
  <p:transition spd="slow" advTm="3000">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8272414"/>
      </p:ext>
    </p:extLst>
  </p:cSld>
  <p:clrMapOvr>
    <a:masterClrMapping/>
  </p:clrMapOvr>
  <p:transition spd="slow" advTm="3000">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84592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178251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02453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5007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083140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450943837"/>
      </p:ext>
    </p:extLst>
  </p:cSld>
  <p:clrMapOvr>
    <a:masterClrMapping/>
  </p:clrMapOvr>
  <p:transition spd="slow" advTm="3000">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85605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50438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89673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728952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86446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4272399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38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62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7779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2754481086"/>
      </p:ext>
    </p:extLst>
  </p:cSld>
  <p:clrMapOvr>
    <a:masterClrMapping/>
  </p:clrMapOvr>
  <p:transition spd="slow" advTm="300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1703792704"/>
      </p:ext>
    </p:extLst>
  </p:cSld>
  <p:clrMapOvr>
    <a:masterClrMapping/>
  </p:clrMapOvr>
  <p:transition spd="slow" advTm="300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3816362297"/>
      </p:ext>
    </p:extLst>
  </p:cSld>
  <p:clrMapOvr>
    <a:masterClrMapping/>
  </p:clrMapOvr>
  <p:transition spd="slow" advTm="3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Tree>
    <p:extLst>
      <p:ext uri="{BB962C8B-B14F-4D97-AF65-F5344CB8AC3E}">
        <p14:creationId xmlns:p14="http://schemas.microsoft.com/office/powerpoint/2010/main" val="1339603573"/>
      </p:ext>
    </p:extLst>
  </p:cSld>
  <p:clrMapOvr>
    <a:masterClrMapping/>
  </p:clrMapOvr>
  <p:transition spd="slow" advTm="3000">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6"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image" Target="../media/image2.png"/><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image" Target="../media/image3.png"/><Relationship Id="rId2" Type="http://schemas.openxmlformats.org/officeDocument/2006/relationships/slideLayout" Target="../slideLayouts/slideLayout19.xml"/><Relationship Id="rId16"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3.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6" Type="http://schemas.openxmlformats.org/officeDocument/2006/relationships/image" Target="../media/image3.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2.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image" Target="../media/image3.png"/><Relationship Id="rId2" Type="http://schemas.openxmlformats.org/officeDocument/2006/relationships/slideLayout" Target="../slideLayouts/slideLayout46.xml"/><Relationship Id="rId16" Type="http://schemas.openxmlformats.org/officeDocument/2006/relationships/image" Target="../media/image2.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5.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11519647" y="6546341"/>
            <a:ext cx="2034988" cy="246221"/>
          </a:xfrm>
          <a:prstGeom prst="rect">
            <a:avLst/>
          </a:prstGeom>
        </p:spPr>
        <p:txBody>
          <a:bodyPr wrap="square" lIns="0" tIns="0" rIns="0" bIns="0" rtlCol="0">
            <a:spAutoFit/>
          </a:bodyPr>
          <a:lstStyle/>
          <a:p>
            <a:pPr marL="0" marR="0" lvl="0" indent="0" algn="l" defTabSz="914400" rtl="0" eaLnBrk="1" fontAlgn="auto" latinLnBrk="0" hangingPunct="1">
              <a:lnSpc>
                <a:spcPct val="200000"/>
              </a:lnSpc>
              <a:spcBef>
                <a:spcPts val="0"/>
              </a:spcBef>
              <a:spcAft>
                <a:spcPts val="0"/>
              </a:spcAft>
              <a:buClrTx/>
              <a:buSzTx/>
              <a:buFont typeface="+mj-lt"/>
              <a:buNone/>
              <a:tabLst/>
              <a:defRPr/>
            </a:pPr>
            <a:r>
              <a:rPr kumimoji="0" lang="en-US" sz="800" b="0" i="0" u="none" strike="noStrike" kern="1200" cap="none" spc="0" normalizeH="0" baseline="0" noProof="0" dirty="0">
                <a:ln>
                  <a:noFill/>
                </a:ln>
                <a:solidFill>
                  <a:srgbClr val="000000">
                    <a:lumMod val="50000"/>
                    <a:lumOff val="50000"/>
                  </a:srgbClr>
                </a:solidFill>
                <a:effectLst/>
                <a:uLnTx/>
                <a:uFillTx/>
                <a:latin typeface="UTM Tam Le" panose="02040603050506020204" pitchFamily="18" charset="0"/>
                <a:ea typeface="思源黑体 CN" panose="020B0500000000000000" pitchFamily="34" charset="-122"/>
                <a:cs typeface="+mn-cs"/>
              </a:rPr>
              <a:t>MĂNGNON</a:t>
            </a:r>
          </a:p>
        </p:txBody>
      </p:sp>
    </p:spTree>
    <p:extLst>
      <p:ext uri="{BB962C8B-B14F-4D97-AF65-F5344CB8AC3E}">
        <p14:creationId xmlns:p14="http://schemas.microsoft.com/office/powerpoint/2010/main" val="2972074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73"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0">
          <p15:clr>
            <a:srgbClr val="F26B43"/>
          </p15:clr>
        </p15:guide>
        <p15:guide id="2" pos="7272">
          <p15:clr>
            <a:srgbClr val="F26B43"/>
          </p15:clr>
        </p15:guide>
        <p15:guide id="3" orient="horz" pos="648">
          <p15:clr>
            <a:srgbClr val="F26B43"/>
          </p15:clr>
        </p15:guide>
        <p15:guide id="4" orient="horz" pos="832">
          <p15:clr>
            <a:srgbClr val="F26B43"/>
          </p15:clr>
        </p15:guide>
        <p15:guide id="5" orient="horz" pos="3952">
          <p15:clr>
            <a:srgbClr val="F26B43"/>
          </p15:clr>
        </p15:guide>
        <p15:guide id="6" orient="horz" pos="37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pic>
        <p:nvPicPr>
          <p:cNvPr id="7" name="图片 6"/>
          <p:cNvPicPr>
            <a:picLocks noChangeAspect="1"/>
          </p:cNvPicPr>
          <p:nvPr userDrawn="1"/>
        </p:nvPicPr>
        <p:blipFill rotWithShape="1">
          <a:blip r:embed="rId15"/>
          <a:srcRect r="14980"/>
          <a:stretch/>
        </p:blipFill>
        <p:spPr>
          <a:xfrm>
            <a:off x="0" y="-297"/>
            <a:ext cx="12192000" cy="6858594"/>
          </a:xfrm>
          <a:prstGeom prst="rect">
            <a:avLst/>
          </a:prstGeom>
        </p:spPr>
      </p:pic>
      <p:pic>
        <p:nvPicPr>
          <p:cNvPr id="8" name="图片 7">
            <a:extLst>
              <a:ext uri="{FF2B5EF4-FFF2-40B4-BE49-F238E27FC236}">
                <a16:creationId xmlns:a16="http://schemas.microsoft.com/office/drawing/2014/main" id="{5B606EB1-E9BC-4B53-AB87-CFB7FCB3F90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81429" y="280333"/>
            <a:ext cx="11938632" cy="6577667"/>
          </a:xfrm>
          <a:prstGeom prst="rect">
            <a:avLst/>
          </a:prstGeom>
        </p:spPr>
      </p:pic>
      <p:sp>
        <p:nvSpPr>
          <p:cNvPr id="9" name="TextBox 8"/>
          <p:cNvSpPr txBox="1"/>
          <p:nvPr userDrawn="1"/>
        </p:nvSpPr>
        <p:spPr>
          <a:xfrm>
            <a:off x="11519647" y="6546341"/>
            <a:ext cx="2034988" cy="246221"/>
          </a:xfrm>
          <a:prstGeom prst="rect">
            <a:avLst/>
          </a:prstGeom>
        </p:spPr>
        <p:txBody>
          <a:bodyPr wrap="square" lIns="0" tIns="0" rIns="0" bIns="0" rtlCol="0">
            <a:spAutoFit/>
          </a:bodyPr>
          <a:lstStyle/>
          <a:p>
            <a:pPr marL="0" marR="0" lvl="0" indent="0" algn="l" defTabSz="914400" rtl="0" eaLnBrk="1" fontAlgn="auto" latinLnBrk="0" hangingPunct="1">
              <a:lnSpc>
                <a:spcPct val="200000"/>
              </a:lnSpc>
              <a:spcBef>
                <a:spcPts val="0"/>
              </a:spcBef>
              <a:spcAft>
                <a:spcPts val="0"/>
              </a:spcAft>
              <a:buClrTx/>
              <a:buSzTx/>
              <a:buFont typeface="+mj-lt"/>
              <a:buNone/>
              <a:tabLst/>
              <a:defRPr/>
            </a:pPr>
            <a:r>
              <a:rPr kumimoji="0" lang="en-US" sz="800" b="0" i="0" u="none" strike="noStrike" kern="1200" cap="none" spc="0" normalizeH="0" baseline="0" noProof="0" dirty="0">
                <a:ln>
                  <a:noFill/>
                </a:ln>
                <a:solidFill>
                  <a:prstClr val="black">
                    <a:lumMod val="50000"/>
                    <a:lumOff val="50000"/>
                  </a:prstClr>
                </a:solidFill>
                <a:effectLst/>
                <a:uLnTx/>
                <a:uFillTx/>
                <a:latin typeface="UTM Tam Le" panose="02040603050506020204" pitchFamily="18" charset="0"/>
                <a:ea typeface="思源黑体 CN" panose="020B0500000000000000" pitchFamily="34" charset="-122"/>
                <a:cs typeface="+mn-cs"/>
              </a:rPr>
              <a:t>MĂNGNON</a:t>
            </a:r>
          </a:p>
        </p:txBody>
      </p:sp>
    </p:spTree>
    <p:extLst>
      <p:ext uri="{BB962C8B-B14F-4D97-AF65-F5344CB8AC3E}">
        <p14:creationId xmlns:p14="http://schemas.microsoft.com/office/powerpoint/2010/main" val="352462898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pic>
        <p:nvPicPr>
          <p:cNvPr id="7" name="图片 6"/>
          <p:cNvPicPr>
            <a:picLocks noChangeAspect="1"/>
          </p:cNvPicPr>
          <p:nvPr userDrawn="1"/>
        </p:nvPicPr>
        <p:blipFill rotWithShape="1">
          <a:blip r:embed="rId16"/>
          <a:srcRect r="14980"/>
          <a:stretch/>
        </p:blipFill>
        <p:spPr>
          <a:xfrm>
            <a:off x="0" y="-297"/>
            <a:ext cx="12192000" cy="6858594"/>
          </a:xfrm>
          <a:prstGeom prst="rect">
            <a:avLst/>
          </a:prstGeom>
        </p:spPr>
      </p:pic>
      <p:pic>
        <p:nvPicPr>
          <p:cNvPr id="8" name="图片 7">
            <a:extLst>
              <a:ext uri="{FF2B5EF4-FFF2-40B4-BE49-F238E27FC236}">
                <a16:creationId xmlns:a16="http://schemas.microsoft.com/office/drawing/2014/main" id="{5B606EB1-E9BC-4B53-AB87-CFB7FCB3F90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181429" y="280333"/>
            <a:ext cx="11938632" cy="6577667"/>
          </a:xfrm>
          <a:prstGeom prst="rect">
            <a:avLst/>
          </a:prstGeom>
        </p:spPr>
      </p:pic>
      <p:sp>
        <p:nvSpPr>
          <p:cNvPr id="10" name="TextBox 9"/>
          <p:cNvSpPr txBox="1"/>
          <p:nvPr userDrawn="1"/>
        </p:nvSpPr>
        <p:spPr>
          <a:xfrm>
            <a:off x="-14514" y="6590670"/>
            <a:ext cx="1524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white">
                    <a:lumMod val="85000"/>
                  </a:prstClr>
                </a:solidFill>
                <a:effectLst/>
                <a:uLnTx/>
                <a:uFillTx/>
                <a:latin typeface="UTM Tam Le" panose="02040603050506020204" pitchFamily="18" charset="0"/>
                <a:cs typeface="+mn-cs"/>
              </a:rPr>
              <a:t>H.Linh</a:t>
            </a:r>
            <a:endParaRPr kumimoji="0" lang="en-US" sz="1050" b="0" i="0" u="none" strike="noStrike" kern="1200" cap="none" spc="0" normalizeH="0" baseline="0" noProof="0" dirty="0">
              <a:ln>
                <a:noFill/>
              </a:ln>
              <a:solidFill>
                <a:prstClr val="white">
                  <a:lumMod val="85000"/>
                </a:prstClr>
              </a:solidFill>
              <a:effectLst/>
              <a:uLnTx/>
              <a:uFillTx/>
              <a:latin typeface="UTM Tam Le" panose="02040603050506020204" pitchFamily="18" charset="0"/>
              <a:cs typeface="+mn-cs"/>
            </a:endParaRPr>
          </a:p>
        </p:txBody>
      </p:sp>
    </p:spTree>
    <p:extLst>
      <p:ext uri="{BB962C8B-B14F-4D97-AF65-F5344CB8AC3E}">
        <p14:creationId xmlns:p14="http://schemas.microsoft.com/office/powerpoint/2010/main" val="8959093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pic>
        <p:nvPicPr>
          <p:cNvPr id="7" name="图片 6"/>
          <p:cNvPicPr>
            <a:picLocks noChangeAspect="1"/>
          </p:cNvPicPr>
          <p:nvPr userDrawn="1"/>
        </p:nvPicPr>
        <p:blipFill rotWithShape="1">
          <a:blip r:embed="rId15"/>
          <a:srcRect r="14980"/>
          <a:stretch/>
        </p:blipFill>
        <p:spPr>
          <a:xfrm>
            <a:off x="0" y="-297"/>
            <a:ext cx="12192000" cy="6858594"/>
          </a:xfrm>
          <a:prstGeom prst="rect">
            <a:avLst/>
          </a:prstGeom>
        </p:spPr>
      </p:pic>
      <p:pic>
        <p:nvPicPr>
          <p:cNvPr id="8" name="图片 7">
            <a:extLst>
              <a:ext uri="{FF2B5EF4-FFF2-40B4-BE49-F238E27FC236}">
                <a16:creationId xmlns:a16="http://schemas.microsoft.com/office/drawing/2014/main" id="{5B606EB1-E9BC-4B53-AB87-CFB7FCB3F90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81429" y="280333"/>
            <a:ext cx="11938632" cy="6577667"/>
          </a:xfrm>
          <a:prstGeom prst="rect">
            <a:avLst/>
          </a:prstGeom>
        </p:spPr>
      </p:pic>
      <p:sp>
        <p:nvSpPr>
          <p:cNvPr id="10" name="TextBox 9"/>
          <p:cNvSpPr txBox="1"/>
          <p:nvPr userDrawn="1"/>
        </p:nvSpPr>
        <p:spPr>
          <a:xfrm>
            <a:off x="-14514" y="6590670"/>
            <a:ext cx="1524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white">
                    <a:lumMod val="85000"/>
                  </a:prstClr>
                </a:solidFill>
                <a:effectLst/>
                <a:uLnTx/>
                <a:uFillTx/>
                <a:latin typeface="UTM Tam Le" panose="02040603050506020204" pitchFamily="18" charset="0"/>
                <a:cs typeface="+mn-cs"/>
              </a:rPr>
              <a:t>H.Linh</a:t>
            </a:r>
            <a:endParaRPr kumimoji="0" lang="en-US" sz="1050" b="0" i="0" u="none" strike="noStrike" kern="1200" cap="none" spc="0" normalizeH="0" baseline="0" noProof="0" dirty="0">
              <a:ln>
                <a:noFill/>
              </a:ln>
              <a:solidFill>
                <a:prstClr val="white">
                  <a:lumMod val="85000"/>
                </a:prstClr>
              </a:solidFill>
              <a:effectLst/>
              <a:uLnTx/>
              <a:uFillTx/>
              <a:latin typeface="UTM Tam Le" panose="02040603050506020204" pitchFamily="18" charset="0"/>
              <a:cs typeface="+mn-cs"/>
            </a:endParaRPr>
          </a:p>
        </p:txBody>
      </p:sp>
    </p:spTree>
    <p:extLst>
      <p:ext uri="{BB962C8B-B14F-4D97-AF65-F5344CB8AC3E}">
        <p14:creationId xmlns:p14="http://schemas.microsoft.com/office/powerpoint/2010/main" val="1520986426"/>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2022/9/12</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Normal"/>
                <a:ea typeface="思源黑体 CN Norm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Normal"/>
              <a:ea typeface="思源黑体 CN Normal"/>
              <a:cs typeface="+mn-cs"/>
            </a:endParaRPr>
          </a:p>
        </p:txBody>
      </p:sp>
      <p:pic>
        <p:nvPicPr>
          <p:cNvPr id="7" name="图片 6"/>
          <p:cNvPicPr>
            <a:picLocks noChangeAspect="1"/>
          </p:cNvPicPr>
          <p:nvPr userDrawn="1"/>
        </p:nvPicPr>
        <p:blipFill rotWithShape="1">
          <a:blip r:embed="rId16"/>
          <a:srcRect r="14980"/>
          <a:stretch/>
        </p:blipFill>
        <p:spPr>
          <a:xfrm>
            <a:off x="0" y="-297"/>
            <a:ext cx="12192000" cy="6858594"/>
          </a:xfrm>
          <a:prstGeom prst="rect">
            <a:avLst/>
          </a:prstGeom>
        </p:spPr>
      </p:pic>
      <p:pic>
        <p:nvPicPr>
          <p:cNvPr id="8" name="图片 7">
            <a:extLst>
              <a:ext uri="{FF2B5EF4-FFF2-40B4-BE49-F238E27FC236}">
                <a16:creationId xmlns:a16="http://schemas.microsoft.com/office/drawing/2014/main" id="{5B606EB1-E9BC-4B53-AB87-CFB7FCB3F90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181429" y="280333"/>
            <a:ext cx="11938632" cy="6577667"/>
          </a:xfrm>
          <a:prstGeom prst="rect">
            <a:avLst/>
          </a:prstGeom>
        </p:spPr>
      </p:pic>
      <p:sp>
        <p:nvSpPr>
          <p:cNvPr id="10" name="TextBox 9"/>
          <p:cNvSpPr txBox="1"/>
          <p:nvPr userDrawn="1"/>
        </p:nvSpPr>
        <p:spPr>
          <a:xfrm>
            <a:off x="-14514" y="6590670"/>
            <a:ext cx="152400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prstClr val="white">
                    <a:lumMod val="85000"/>
                  </a:prstClr>
                </a:solidFill>
                <a:effectLst/>
                <a:uLnTx/>
                <a:uFillTx/>
                <a:latin typeface="UTM Tam Le" panose="02040603050506020204" pitchFamily="18" charset="0"/>
                <a:cs typeface="+mn-cs"/>
              </a:rPr>
              <a:t>H.Linh</a:t>
            </a:r>
            <a:endParaRPr kumimoji="0" lang="en-US" sz="1050" b="0" i="0" u="none" strike="noStrike" kern="1200" cap="none" spc="0" normalizeH="0" baseline="0" noProof="0" dirty="0">
              <a:ln>
                <a:noFill/>
              </a:ln>
              <a:solidFill>
                <a:prstClr val="white">
                  <a:lumMod val="85000"/>
                </a:prstClr>
              </a:solidFill>
              <a:effectLst/>
              <a:uLnTx/>
              <a:uFillTx/>
              <a:latin typeface="UTM Tam Le" panose="02040603050506020204" pitchFamily="18" charset="0"/>
              <a:cs typeface="+mn-cs"/>
            </a:endParaRPr>
          </a:p>
        </p:txBody>
      </p:sp>
    </p:spTree>
    <p:extLst>
      <p:ext uri="{BB962C8B-B14F-4D97-AF65-F5344CB8AC3E}">
        <p14:creationId xmlns:p14="http://schemas.microsoft.com/office/powerpoint/2010/main" val="1087774659"/>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7.png"/><Relationship Id="rId7" Type="http://schemas.openxmlformats.org/officeDocument/2006/relationships/image" Target="../media/image19.JPG"/><Relationship Id="rId2"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image" Target="../media/image18.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21.JP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1.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1.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8.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image" Target="../media/image9.png"/><Relationship Id="rId5" Type="http://schemas.openxmlformats.org/officeDocument/2006/relationships/image" Target="../media/image17.png"/><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image" Target="../media/image9.png"/><Relationship Id="rId5" Type="http://schemas.openxmlformats.org/officeDocument/2006/relationships/image" Target="../media/image17.png"/><Relationship Id="rId4" Type="http://schemas.microsoft.com/office/2007/relationships/hdphoto" Target="../media/hdphoto4.wdp"/></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17.png"/><Relationship Id="rId4" Type="http://schemas.microsoft.com/office/2007/relationships/hdphoto" Target="../media/hdphoto4.wdp"/></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9.xml"/><Relationship Id="rId5" Type="http://schemas.openxmlformats.org/officeDocument/2006/relationships/image" Target="../media/image29.jpg"/><Relationship Id="rId4" Type="http://schemas.microsoft.com/office/2007/relationships/hdphoto" Target="../media/hdphoto5.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2.mkv"/><Relationship Id="rId1" Type="http://schemas.microsoft.com/office/2007/relationships/media" Target="../media/media2.mkv"/><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9.xml"/><Relationship Id="rId4" Type="http://schemas.openxmlformats.org/officeDocument/2006/relationships/image" Target="../media/image38.jp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2.wav"/><Relationship Id="rId7"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43.xml"/><Relationship Id="rId6" Type="http://schemas.openxmlformats.org/officeDocument/2006/relationships/image" Target="../media/image9.png"/><Relationship Id="rId5" Type="http://schemas.openxmlformats.org/officeDocument/2006/relationships/image" Target="../media/image17.png"/><Relationship Id="rId4" Type="http://schemas.microsoft.com/office/2007/relationships/hdphoto" Target="../media/hdphoto5.wdp"/></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audio" Target="../media/audio3.wav"/><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audio" Target="../media/audio3.wav"/><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audio" Target="../media/audio3.wav"/><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kv"/><Relationship Id="rId1" Type="http://schemas.microsoft.com/office/2007/relationships/media" Target="../media/media1.mkv"/><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D32F5B8-47F7-471C-BD02-A044F1D526ED}"/>
              </a:ext>
            </a:extLst>
          </p:cNvPr>
          <p:cNvSpPr/>
          <p:nvPr/>
        </p:nvSpPr>
        <p:spPr>
          <a:xfrm>
            <a:off x="0" y="0"/>
            <a:ext cx="12192000" cy="6858000"/>
          </a:xfrm>
          <a:prstGeom prst="rect">
            <a:avLst/>
          </a:prstGeom>
          <a:blipFill>
            <a:blip r:embed="rId2"/>
            <a:stretch>
              <a:fillRect l="-88888" r="-1" b="-88889"/>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a:ea typeface="思源黑体 CN"/>
              <a:cs typeface="+mn-cs"/>
            </a:endParaRPr>
          </a:p>
        </p:txBody>
      </p:sp>
      <p:sp>
        <p:nvSpPr>
          <p:cNvPr id="3" name="矩形: 圆角 2">
            <a:extLst>
              <a:ext uri="{FF2B5EF4-FFF2-40B4-BE49-F238E27FC236}">
                <a16:creationId xmlns:a16="http://schemas.microsoft.com/office/drawing/2014/main" id="{A911BF42-B78F-4088-BA2B-73091F44E011}"/>
              </a:ext>
            </a:extLst>
          </p:cNvPr>
          <p:cNvSpPr/>
          <p:nvPr/>
        </p:nvSpPr>
        <p:spPr>
          <a:xfrm>
            <a:off x="720564" y="1173997"/>
            <a:ext cx="7849999" cy="4510006"/>
          </a:xfrm>
          <a:prstGeom prst="roundRect">
            <a:avLst/>
          </a:prstGeom>
          <a:solidFill>
            <a:schemeClr val="bg1">
              <a:alpha val="46000"/>
            </a:schemeClr>
          </a:solidFill>
          <a:ln w="31750">
            <a:solidFill>
              <a:schemeClr val="bg1">
                <a:alpha val="34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a:ea typeface="思源黑体 CN"/>
              <a:cs typeface="+mn-cs"/>
            </a:endParaRPr>
          </a:p>
        </p:txBody>
      </p:sp>
      <p:grpSp>
        <p:nvGrpSpPr>
          <p:cNvPr id="6" name="组合 5">
            <a:extLst>
              <a:ext uri="{FF2B5EF4-FFF2-40B4-BE49-F238E27FC236}">
                <a16:creationId xmlns:a16="http://schemas.microsoft.com/office/drawing/2014/main" id="{EA96A041-7378-45BE-AF40-06470B179E0F}"/>
              </a:ext>
            </a:extLst>
          </p:cNvPr>
          <p:cNvGrpSpPr/>
          <p:nvPr/>
        </p:nvGrpSpPr>
        <p:grpSpPr>
          <a:xfrm>
            <a:off x="1584091" y="1756470"/>
            <a:ext cx="5721778" cy="2787850"/>
            <a:chOff x="2850884" y="1410229"/>
            <a:chExt cx="5721778" cy="2787850"/>
          </a:xfrm>
        </p:grpSpPr>
        <p:grpSp>
          <p:nvGrpSpPr>
            <p:cNvPr id="7" name="组合 6">
              <a:extLst>
                <a:ext uri="{FF2B5EF4-FFF2-40B4-BE49-F238E27FC236}">
                  <a16:creationId xmlns:a16="http://schemas.microsoft.com/office/drawing/2014/main" id="{A4FA3262-14D3-47F2-A559-DB2574DCD117}"/>
                </a:ext>
              </a:extLst>
            </p:cNvPr>
            <p:cNvGrpSpPr/>
            <p:nvPr/>
          </p:nvGrpSpPr>
          <p:grpSpPr>
            <a:xfrm>
              <a:off x="2850884" y="1410229"/>
              <a:ext cx="5721778" cy="2787850"/>
              <a:chOff x="2536561" y="1557950"/>
              <a:chExt cx="5721778" cy="2787850"/>
            </a:xfrm>
          </p:grpSpPr>
          <p:sp>
            <p:nvSpPr>
              <p:cNvPr id="9" name="TextBox 7">
                <a:extLst>
                  <a:ext uri="{FF2B5EF4-FFF2-40B4-BE49-F238E27FC236}">
                    <a16:creationId xmlns:a16="http://schemas.microsoft.com/office/drawing/2014/main" id="{6E0F3872-893D-4BAE-8D94-CEC3BD3D83CB}"/>
                  </a:ext>
                </a:extLst>
              </p:cNvPr>
              <p:cNvSpPr txBox="1"/>
              <p:nvPr/>
            </p:nvSpPr>
            <p:spPr>
              <a:xfrm>
                <a:off x="2536561" y="3237804"/>
                <a:ext cx="5721778" cy="1107996"/>
              </a:xfrm>
              <a:prstGeom prst="rect">
                <a:avLst/>
              </a:prstGeom>
              <a:noFill/>
            </p:spPr>
            <p:txBody>
              <a:bodyPr wrap="square" lIns="0" tIns="0" rIns="0" bIns="0" rtlCol="0">
                <a:spAutoFit/>
              </a:bodyPr>
              <a:lstStyle>
                <a:defPPr>
                  <a:defRPr lang="zh-CN"/>
                </a:defPPr>
                <a:lvl1pPr>
                  <a:defRPr sz="5000" b="1">
                    <a:solidFill>
                      <a:schemeClr val="bg1"/>
                    </a:solidFill>
                    <a:latin typeface="+mn-ea"/>
                    <a:ea typeface="+mn-e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300" normalizeH="0" baseline="0" noProof="0" dirty="0">
                    <a:ln>
                      <a:noFill/>
                    </a:ln>
                    <a:solidFill>
                      <a:srgbClr val="000000">
                        <a:lumMod val="75000"/>
                        <a:lumOff val="25000"/>
                      </a:srgbClr>
                    </a:solidFill>
                    <a:effectLst/>
                    <a:uLnTx/>
                    <a:uFillTx/>
                    <a:latin typeface="#9Slide03 Arima Madurai ExtraBo" panose="00000900000000000000" pitchFamily="2" charset="0"/>
                    <a:ea typeface="思源黑体 CN"/>
                    <a:cs typeface="#9Slide03 Arima Madurai ExtraBo" panose="00000900000000000000" pitchFamily="2" charset="0"/>
                    <a:sym typeface="思源黑体 CN" panose="020B0500000000000000" pitchFamily="34" charset="-122"/>
                  </a:rPr>
                  <a:t>KHỞI ĐỘNG</a:t>
                </a:r>
                <a:endParaRPr kumimoji="0" lang="zh-CN" altLang="en-US" sz="7200" b="1" i="0" u="none" strike="noStrike" kern="1200" cap="none" spc="300" normalizeH="0" baseline="0" noProof="0" dirty="0">
                  <a:ln>
                    <a:noFill/>
                  </a:ln>
                  <a:solidFill>
                    <a:srgbClr val="000000">
                      <a:lumMod val="75000"/>
                      <a:lumOff val="25000"/>
                    </a:srgbClr>
                  </a:solidFill>
                  <a:effectLst/>
                  <a:uLnTx/>
                  <a:uFillTx/>
                  <a:latin typeface="#9Slide03 Arima Madurai ExtraBo" panose="00000900000000000000" pitchFamily="2" charset="0"/>
                  <a:ea typeface="思源黑体 CN"/>
                  <a:cs typeface="#9Slide03 Arima Madurai ExtraBo" panose="00000900000000000000" pitchFamily="2" charset="0"/>
                  <a:sym typeface="思源黑体 CN" panose="020B0500000000000000" pitchFamily="34" charset="-122"/>
                </a:endParaRPr>
              </a:p>
            </p:txBody>
          </p:sp>
          <p:sp>
            <p:nvSpPr>
              <p:cNvPr id="11" name="TextBox 7">
                <a:extLst>
                  <a:ext uri="{FF2B5EF4-FFF2-40B4-BE49-F238E27FC236}">
                    <a16:creationId xmlns:a16="http://schemas.microsoft.com/office/drawing/2014/main" id="{17D81A30-FE2D-4200-9567-841F8C068C1D}"/>
                  </a:ext>
                </a:extLst>
              </p:cNvPr>
              <p:cNvSpPr txBox="1"/>
              <p:nvPr/>
            </p:nvSpPr>
            <p:spPr>
              <a:xfrm>
                <a:off x="2536561" y="1557950"/>
                <a:ext cx="1329624" cy="1107996"/>
              </a:xfrm>
              <a:prstGeom prst="rect">
                <a:avLst/>
              </a:prstGeom>
              <a:noFill/>
            </p:spPr>
            <p:txBody>
              <a:bodyPr wrap="square" lIns="0" tIns="0" rIns="0" bIns="0" rtlCol="0">
                <a:spAutoFit/>
              </a:bodyPr>
              <a:lstStyle>
                <a:defPPr>
                  <a:defRPr lang="zh-CN"/>
                </a:defPPr>
                <a:lvl1pPr>
                  <a:defRPr sz="5000" b="1">
                    <a:solidFill>
                      <a:schemeClr val="bg1"/>
                    </a:solidFill>
                    <a:latin typeface="+mn-ea"/>
                    <a:ea typeface="+mn-e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300" normalizeH="0" baseline="0" noProof="0" dirty="0">
                    <a:ln>
                      <a:noFill/>
                    </a:ln>
                    <a:gradFill>
                      <a:gsLst>
                        <a:gs pos="0">
                          <a:srgbClr val="F5C26F">
                            <a:lumMod val="89000"/>
                          </a:srgbClr>
                        </a:gs>
                        <a:gs pos="23000">
                          <a:srgbClr val="F5C26F">
                            <a:lumMod val="89000"/>
                          </a:srgbClr>
                        </a:gs>
                        <a:gs pos="69000">
                          <a:srgbClr val="F5C26F">
                            <a:lumMod val="75000"/>
                          </a:srgbClr>
                        </a:gs>
                        <a:gs pos="97000">
                          <a:srgbClr val="F5C26F">
                            <a:lumMod val="70000"/>
                          </a:srgbClr>
                        </a:gs>
                      </a:gsLst>
                      <a:path path="circle">
                        <a:fillToRect l="100000" b="100000"/>
                      </a:path>
                    </a:gradFill>
                    <a:effectLst/>
                    <a:uLnTx/>
                    <a:uFillTx/>
                    <a:latin typeface="思源黑体 CN"/>
                    <a:ea typeface="思源黑体 CN"/>
                    <a:cs typeface="+mn-cs"/>
                    <a:sym typeface="思源黑体 CN" panose="020B0500000000000000" pitchFamily="34" charset="-122"/>
                  </a:rPr>
                  <a:t>01</a:t>
                </a:r>
                <a:endParaRPr kumimoji="0" lang="zh-CN" altLang="zh-CN" sz="7200" b="1" i="0" u="none" strike="noStrike" kern="1200" cap="none" spc="300" normalizeH="0" baseline="0" noProof="0" dirty="0">
                  <a:ln>
                    <a:noFill/>
                  </a:ln>
                  <a:gradFill>
                    <a:gsLst>
                      <a:gs pos="0">
                        <a:srgbClr val="F5C26F">
                          <a:lumMod val="89000"/>
                        </a:srgbClr>
                      </a:gs>
                      <a:gs pos="23000">
                        <a:srgbClr val="F5C26F">
                          <a:lumMod val="89000"/>
                        </a:srgbClr>
                      </a:gs>
                      <a:gs pos="69000">
                        <a:srgbClr val="F5C26F">
                          <a:lumMod val="75000"/>
                        </a:srgbClr>
                      </a:gs>
                      <a:gs pos="97000">
                        <a:srgbClr val="F5C26F">
                          <a:lumMod val="70000"/>
                        </a:srgbClr>
                      </a:gs>
                    </a:gsLst>
                    <a:path path="circle">
                      <a:fillToRect l="100000" b="100000"/>
                    </a:path>
                  </a:gradFill>
                  <a:effectLst/>
                  <a:uLnTx/>
                  <a:uFillTx/>
                  <a:latin typeface="思源黑体 CN"/>
                  <a:ea typeface="思源黑体 CN"/>
                  <a:cs typeface="+mn-cs"/>
                  <a:sym typeface="思源黑体 CN" panose="020B0500000000000000" pitchFamily="34" charset="-122"/>
                </a:endParaRPr>
              </a:p>
            </p:txBody>
          </p:sp>
        </p:grpSp>
        <p:sp>
          <p:nvSpPr>
            <p:cNvPr id="8" name="矩形: 圆角 7">
              <a:extLst>
                <a:ext uri="{FF2B5EF4-FFF2-40B4-BE49-F238E27FC236}">
                  <a16:creationId xmlns:a16="http://schemas.microsoft.com/office/drawing/2014/main" id="{CC4FEADB-A6F6-42DA-A622-CC94189DFCBF}"/>
                </a:ext>
              </a:extLst>
            </p:cNvPr>
            <p:cNvSpPr/>
            <p:nvPr/>
          </p:nvSpPr>
          <p:spPr>
            <a:xfrm>
              <a:off x="2850884" y="2624771"/>
              <a:ext cx="1759487" cy="297269"/>
            </a:xfrm>
            <a:prstGeom prst="roundRect">
              <a:avLst>
                <a:gd name="adj" fmla="val 50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a:ea typeface="思源黑体 CN"/>
                <a:cs typeface="+mn-cs"/>
              </a:endParaRPr>
            </a:p>
          </p:txBody>
        </p:sp>
      </p:grpSp>
      <p:pic>
        <p:nvPicPr>
          <p:cNvPr id="16" name="图片 15">
            <a:extLst>
              <a:ext uri="{FF2B5EF4-FFF2-40B4-BE49-F238E27FC236}">
                <a16:creationId xmlns:a16="http://schemas.microsoft.com/office/drawing/2014/main" id="{855469F6-90D4-4E79-BF26-F185FC5BF9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9568" y="4020573"/>
            <a:ext cx="1396681" cy="1396681"/>
          </a:xfrm>
          <a:prstGeom prst="rect">
            <a:avLst/>
          </a:prstGeom>
        </p:spPr>
      </p:pic>
      <p:pic>
        <p:nvPicPr>
          <p:cNvPr id="17" name="图片 16">
            <a:extLst>
              <a:ext uri="{FF2B5EF4-FFF2-40B4-BE49-F238E27FC236}">
                <a16:creationId xmlns:a16="http://schemas.microsoft.com/office/drawing/2014/main" id="{EA50B3C2-1DE8-41C4-BBD5-FEF52C47D8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826" t="13691" r="7208" b="19184"/>
          <a:stretch/>
        </p:blipFill>
        <p:spPr>
          <a:xfrm>
            <a:off x="635000" y="788130"/>
            <a:ext cx="942341" cy="771733"/>
          </a:xfrm>
          <a:prstGeom prst="rect">
            <a:avLst/>
          </a:prstGeom>
          <a:effectLst>
            <a:outerShdw blurRad="50800" dist="50800" dir="2040000" algn="t" rotWithShape="0">
              <a:prstClr val="black">
                <a:alpha val="40000"/>
              </a:prstClr>
            </a:outerShdw>
          </a:effectLst>
        </p:spPr>
      </p:pic>
    </p:spTree>
    <p:extLst>
      <p:ext uri="{BB962C8B-B14F-4D97-AF65-F5344CB8AC3E}">
        <p14:creationId xmlns:p14="http://schemas.microsoft.com/office/powerpoint/2010/main" val="2558027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srcRect r="14980"/>
          <a:stretch/>
        </p:blipFill>
        <p:spPr>
          <a:xfrm>
            <a:off x="0" y="-297"/>
            <a:ext cx="12192000" cy="6858594"/>
          </a:xfrm>
          <a:prstGeom prst="rect">
            <a:avLst/>
          </a:prstGeom>
        </p:spPr>
      </p:pic>
      <p:grpSp>
        <p:nvGrpSpPr>
          <p:cNvPr id="3" name="组合 2"/>
          <p:cNvGrpSpPr/>
          <p:nvPr/>
        </p:nvGrpSpPr>
        <p:grpSpPr>
          <a:xfrm>
            <a:off x="2113400" y="1706819"/>
            <a:ext cx="6473864" cy="4013200"/>
            <a:chOff x="2113400" y="1706819"/>
            <a:chExt cx="6473864" cy="4013200"/>
          </a:xfrm>
        </p:grpSpPr>
        <p:sp>
          <p:nvSpPr>
            <p:cNvPr id="2" name="圆角矩形 1"/>
            <p:cNvSpPr/>
            <p:nvPr/>
          </p:nvSpPr>
          <p:spPr>
            <a:xfrm rot="21299948">
              <a:off x="2113400" y="1706819"/>
              <a:ext cx="6473864" cy="40132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25" name="圆角矩形 24"/>
            <p:cNvSpPr/>
            <p:nvPr/>
          </p:nvSpPr>
          <p:spPr>
            <a:xfrm rot="21299948">
              <a:off x="2227519" y="1838956"/>
              <a:ext cx="6231568" cy="3748383"/>
            </a:xfrm>
            <a:prstGeom prst="roundRect">
              <a:avLst/>
            </a:prstGeom>
            <a:solidFill>
              <a:schemeClr val="bg1"/>
            </a:solidFill>
            <a:ln w="28575">
              <a:solidFill>
                <a:srgbClr val="FFAD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grpSp>
      <p:pic>
        <p:nvPicPr>
          <p:cNvPr id="16" name="图片 15"/>
          <p:cNvPicPr>
            <a:picLocks noChangeAspect="1"/>
          </p:cNvPicPr>
          <p:nvPr/>
        </p:nvPicPr>
        <p:blipFill>
          <a:blip r:embed="rId3"/>
          <a:stretch>
            <a:fillRect/>
          </a:stretch>
        </p:blipFill>
        <p:spPr>
          <a:xfrm>
            <a:off x="-321640" y="1805600"/>
            <a:ext cx="1964973" cy="1921944"/>
          </a:xfrm>
          <a:prstGeom prst="rect">
            <a:avLst/>
          </a:prstGeom>
        </p:spPr>
      </p:pic>
      <p:pic>
        <p:nvPicPr>
          <p:cNvPr id="18" name="图片 17"/>
          <p:cNvPicPr>
            <a:picLocks noChangeAspect="1"/>
          </p:cNvPicPr>
          <p:nvPr/>
        </p:nvPicPr>
        <p:blipFill>
          <a:blip r:embed="rId4"/>
          <a:stretch>
            <a:fillRect/>
          </a:stretch>
        </p:blipFill>
        <p:spPr>
          <a:xfrm>
            <a:off x="-13869" y="3164114"/>
            <a:ext cx="3314405" cy="3707135"/>
          </a:xfrm>
          <a:prstGeom prst="rect">
            <a:avLst/>
          </a:prstGeom>
        </p:spPr>
      </p:pic>
      <p:pic>
        <p:nvPicPr>
          <p:cNvPr id="22" name="图片 21"/>
          <p:cNvPicPr>
            <a:picLocks noChangeAspect="1"/>
          </p:cNvPicPr>
          <p:nvPr/>
        </p:nvPicPr>
        <p:blipFill>
          <a:blip r:embed="rId5"/>
          <a:stretch>
            <a:fillRect/>
          </a:stretch>
        </p:blipFill>
        <p:spPr>
          <a:xfrm>
            <a:off x="7400129" y="-27999"/>
            <a:ext cx="4791871" cy="2261812"/>
          </a:xfrm>
          <a:prstGeom prst="rect">
            <a:avLst/>
          </a:prstGeom>
        </p:spPr>
      </p:pic>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0405" y="1681810"/>
            <a:ext cx="3775110" cy="4959260"/>
          </a:xfrm>
          <a:prstGeom prst="rect">
            <a:avLst/>
          </a:prstGeom>
        </p:spPr>
      </p:pic>
      <p:sp>
        <p:nvSpPr>
          <p:cNvPr id="17" name="矩形 29">
            <a:extLst>
              <a:ext uri="{FF2B5EF4-FFF2-40B4-BE49-F238E27FC236}">
                <a16:creationId xmlns:a16="http://schemas.microsoft.com/office/drawing/2014/main" id="{374BA373-0D5B-441B-8785-6935E06E5EAE}"/>
              </a:ext>
            </a:extLst>
          </p:cNvPr>
          <p:cNvSpPr/>
          <p:nvPr/>
        </p:nvSpPr>
        <p:spPr>
          <a:xfrm>
            <a:off x="651096" y="490961"/>
            <a:ext cx="10384574" cy="715089"/>
          </a:xfrm>
          <a:prstGeom prst="roundRect">
            <a:avLst/>
          </a:prstGeom>
          <a:solidFill>
            <a:schemeClr val="accent1">
              <a:lumMod val="60000"/>
              <a:lumOff val="40000"/>
            </a:schemeClr>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schemeClr val="tx1"/>
                </a:solidFill>
                <a:effectLst/>
                <a:uLnTx/>
                <a:uFillTx/>
                <a:latin typeface="Mangal" panose="02040503050203030202" pitchFamily="18" charset="0"/>
                <a:cs typeface="Mangal" panose="02040503050203030202" pitchFamily="18" charset="0"/>
              </a:rPr>
              <a:t>Hãy</a:t>
            </a:r>
            <a:r>
              <a:rPr kumimoji="0" lang="nl-NL" sz="3600" b="0" i="0" u="none" strike="noStrike" kern="1200" cap="none" spc="0" normalizeH="0" noProof="0" dirty="0">
                <a:ln>
                  <a:noFill/>
                </a:ln>
                <a:solidFill>
                  <a:schemeClr val="tx1"/>
                </a:solidFill>
                <a:effectLst/>
                <a:uLnTx/>
                <a:uFillTx/>
                <a:latin typeface="Mangal" panose="02040503050203030202" pitchFamily="18" charset="0"/>
                <a:cs typeface="Mangal" panose="02040503050203030202" pitchFamily="18" charset="0"/>
              </a:rPr>
              <a:t> kể tên nhứng nhân vật trong câu chuyện</a:t>
            </a:r>
            <a:endParaRPr kumimoji="0" lang="zh-CN" altLang="en-US" sz="4400" b="1" i="0" u="none" strike="noStrike" kern="1200" cap="none" spc="300" normalizeH="0" baseline="0" noProof="0" dirty="0">
              <a:ln>
                <a:noFill/>
              </a:ln>
              <a:solidFill>
                <a:schemeClr val="tx1"/>
              </a:solidFill>
              <a:effectLst/>
              <a:uLnTx/>
              <a:uFillTx/>
              <a:latin typeface="Mangal" panose="02040503050203030202" pitchFamily="18" charset="0"/>
              <a:ea typeface="思源黑体 CN" panose="020B0500000000000000" pitchFamily="34" charset="-122"/>
              <a:cs typeface="Mangal" panose="02040503050203030202" pitchFamily="18" charset="0"/>
            </a:endParaRPr>
          </a:p>
        </p:txBody>
      </p:sp>
      <p:sp>
        <p:nvSpPr>
          <p:cNvPr id="15" name="Rounded Rectangle 14"/>
          <p:cNvSpPr/>
          <p:nvPr/>
        </p:nvSpPr>
        <p:spPr>
          <a:xfrm rot="21036209">
            <a:off x="3130289" y="1866800"/>
            <a:ext cx="4513162" cy="1016594"/>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ln w="0"/>
                <a:solidFill>
                  <a:srgbClr val="44546A">
                    <a:lumMod val="75000"/>
                  </a:srgbClr>
                </a:solidFill>
                <a:latin typeface="UTM Seagull" panose="02040603050506020204" pitchFamily="18" charset="0"/>
              </a:rPr>
              <a:t>Dế Mèn</a:t>
            </a:r>
            <a:endParaRPr kumimoji="0" lang="en-US" sz="6000" b="1" i="0" u="none" strike="noStrike" kern="1200" cap="none" spc="0" normalizeH="0" baseline="0" noProof="0" dirty="0">
              <a:ln w="0"/>
              <a:solidFill>
                <a:srgbClr val="44546A">
                  <a:lumMod val="75000"/>
                </a:srgbClr>
              </a:solidFill>
              <a:effectLst/>
              <a:uLnTx/>
              <a:uFillTx/>
              <a:latin typeface="UTM Seagull" panose="02040603050506020204" pitchFamily="18" charset="0"/>
              <a:cs typeface="+mn-cs"/>
            </a:endParaRPr>
          </a:p>
        </p:txBody>
      </p:sp>
      <p:sp>
        <p:nvSpPr>
          <p:cNvPr id="26" name="Rounded Rectangle 25"/>
          <p:cNvSpPr/>
          <p:nvPr/>
        </p:nvSpPr>
        <p:spPr>
          <a:xfrm rot="21036209">
            <a:off x="3403144" y="4583947"/>
            <a:ext cx="4511537" cy="1094031"/>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ln w="0"/>
                <a:solidFill>
                  <a:srgbClr val="44546A">
                    <a:lumMod val="75000"/>
                  </a:srgbClr>
                </a:solidFill>
                <a:latin typeface="UTM Seagull" panose="02040603050506020204" pitchFamily="18" charset="0"/>
              </a:rPr>
              <a:t>bọn nhện</a:t>
            </a:r>
            <a:endParaRPr kumimoji="0" lang="en-US" sz="6000" b="1" i="0" u="none" strike="noStrike" kern="1200" cap="none" spc="0" normalizeH="0" baseline="0" noProof="0" dirty="0">
              <a:ln w="0"/>
              <a:solidFill>
                <a:srgbClr val="44546A">
                  <a:lumMod val="75000"/>
                </a:srgbClr>
              </a:solidFill>
              <a:effectLst/>
              <a:uLnTx/>
              <a:uFillTx/>
              <a:latin typeface="UTM Seagull" panose="02040603050506020204" pitchFamily="18" charset="0"/>
              <a:cs typeface="+mn-cs"/>
            </a:endParaRPr>
          </a:p>
        </p:txBody>
      </p:sp>
      <p:sp>
        <p:nvSpPr>
          <p:cNvPr id="27" name="Rounded Rectangle 26"/>
          <p:cNvSpPr/>
          <p:nvPr/>
        </p:nvSpPr>
        <p:spPr>
          <a:xfrm rot="21036209">
            <a:off x="3053330" y="3246068"/>
            <a:ext cx="4667077" cy="1053973"/>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ln w="0"/>
                <a:solidFill>
                  <a:srgbClr val="44546A">
                    <a:lumMod val="75000"/>
                  </a:srgbClr>
                </a:solidFill>
                <a:latin typeface="UTM Seagull" panose="02040603050506020204" pitchFamily="18" charset="0"/>
              </a:rPr>
              <a:t>chị Nhà Trò</a:t>
            </a:r>
            <a:endParaRPr kumimoji="0" lang="en-US" sz="6000" b="1" i="0" u="none" strike="noStrike" kern="1200" cap="none" spc="0" normalizeH="0" baseline="0" noProof="0" dirty="0">
              <a:ln w="0"/>
              <a:solidFill>
                <a:srgbClr val="44546A">
                  <a:lumMod val="75000"/>
                </a:srgbClr>
              </a:solidFill>
              <a:effectLst/>
              <a:uLnTx/>
              <a:uFillTx/>
              <a:latin typeface="UTM Seagull" panose="02040603050506020204" pitchFamily="18" charset="0"/>
              <a:cs typeface="+mn-cs"/>
            </a:endParaRPr>
          </a:p>
        </p:txBody>
      </p:sp>
      <p:sp>
        <p:nvSpPr>
          <p:cNvPr id="29" name="Oval 28">
            <a:extLst>
              <a:ext uri="{FF2B5EF4-FFF2-40B4-BE49-F238E27FC236}">
                <a16:creationId xmlns:a16="http://schemas.microsoft.com/office/drawing/2014/main" id="{1F955E33-0EC7-4803-8456-3B689842EA72}"/>
              </a:ext>
            </a:extLst>
          </p:cNvPr>
          <p:cNvSpPr/>
          <p:nvPr/>
        </p:nvSpPr>
        <p:spPr>
          <a:xfrm>
            <a:off x="794474" y="1233752"/>
            <a:ext cx="2366830" cy="2422949"/>
          </a:xfrm>
          <a:prstGeom prst="ellipse">
            <a:avLst/>
          </a:prstGeom>
          <a:blipFill>
            <a:blip r:embed="rId7"/>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390FEAB4-4C8B-408A-AE87-027EC0803924}"/>
              </a:ext>
            </a:extLst>
          </p:cNvPr>
          <p:cNvSpPr/>
          <p:nvPr/>
        </p:nvSpPr>
        <p:spPr>
          <a:xfrm>
            <a:off x="651096" y="3782764"/>
            <a:ext cx="2455371" cy="2422949"/>
          </a:xfrm>
          <a:prstGeom prst="ellipse">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25570AFC-DB71-452A-8375-BD3688801C15}"/>
              </a:ext>
            </a:extLst>
          </p:cNvPr>
          <p:cNvSpPr/>
          <p:nvPr/>
        </p:nvSpPr>
        <p:spPr>
          <a:xfrm>
            <a:off x="8112980" y="3855527"/>
            <a:ext cx="2785543" cy="2785543"/>
          </a:xfrm>
          <a:prstGeom prst="ellipse">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90028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 calcmode="lin" valueType="num">
                                      <p:cBhvr additive="base">
                                        <p:cTn id="16" dur="500" fill="hold"/>
                                        <p:tgtEl>
                                          <p:spTgt spid="29"/>
                                        </p:tgtEl>
                                        <p:attrNameLst>
                                          <p:attrName>ppt_x</p:attrName>
                                        </p:attrNameLst>
                                      </p:cBhvr>
                                      <p:tavLst>
                                        <p:tav tm="0">
                                          <p:val>
                                            <p:strVal val="#ppt_x"/>
                                          </p:val>
                                        </p:tav>
                                        <p:tav tm="100000">
                                          <p:val>
                                            <p:strVal val="#ppt_x"/>
                                          </p:val>
                                        </p:tav>
                                      </p:tavLst>
                                    </p:anim>
                                    <p:anim calcmode="lin" valueType="num">
                                      <p:cBhvr additive="base">
                                        <p:cTn id="1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500" fill="hold"/>
                                        <p:tgtEl>
                                          <p:spTgt spid="27"/>
                                        </p:tgtEl>
                                        <p:attrNameLst>
                                          <p:attrName>ppt_x</p:attrName>
                                        </p:attrNameLst>
                                      </p:cBhvr>
                                      <p:tavLst>
                                        <p:tav tm="0">
                                          <p:val>
                                            <p:strVal val="#ppt_x"/>
                                          </p:val>
                                        </p:tav>
                                        <p:tav tm="100000">
                                          <p:val>
                                            <p:strVal val="#ppt_x"/>
                                          </p:val>
                                        </p:tav>
                                      </p:tavLst>
                                    </p:anim>
                                    <p:anim calcmode="lin" valueType="num">
                                      <p:cBhvr additive="base">
                                        <p:cTn id="23" dur="500" fill="hold"/>
                                        <p:tgtEl>
                                          <p:spTgt spid="27"/>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additive="base">
                                        <p:cTn id="26" dur="500" fill="hold"/>
                                        <p:tgtEl>
                                          <p:spTgt spid="31"/>
                                        </p:tgtEl>
                                        <p:attrNameLst>
                                          <p:attrName>ppt_x</p:attrName>
                                        </p:attrNameLst>
                                      </p:cBhvr>
                                      <p:tavLst>
                                        <p:tav tm="0">
                                          <p:val>
                                            <p:strVal val="#ppt_x"/>
                                          </p:val>
                                        </p:tav>
                                        <p:tav tm="100000">
                                          <p:val>
                                            <p:strVal val="#ppt_x"/>
                                          </p:val>
                                        </p:tav>
                                      </p:tavLst>
                                    </p:anim>
                                    <p:anim calcmode="lin" valueType="num">
                                      <p:cBhvr additive="base">
                                        <p:cTn id="27"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arn(inVertical)">
                                      <p:cBhvr>
                                        <p:cTn id="32" dur="500"/>
                                        <p:tgtEl>
                                          <p:spTgt spid="26"/>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barn(inVertical)">
                                      <p:cBhvr>
                                        <p:cTn id="3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animBg="1"/>
      <p:bldP spid="26" grpId="0" animBg="1"/>
      <p:bldP spid="27" grpId="0" animBg="1"/>
      <p:bldP spid="29" grpId="0" animBg="1"/>
      <p:bldP spid="31" grpId="0" animBg="1"/>
      <p:bldP spid="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D32F5B8-47F7-471C-BD02-A044F1D526ED}"/>
              </a:ext>
            </a:extLst>
          </p:cNvPr>
          <p:cNvSpPr/>
          <p:nvPr/>
        </p:nvSpPr>
        <p:spPr>
          <a:xfrm>
            <a:off x="0" y="0"/>
            <a:ext cx="12192000" cy="6858000"/>
          </a:xfrm>
          <a:prstGeom prst="rect">
            <a:avLst/>
          </a:prstGeom>
          <a:blipFill>
            <a:blip r:embed="rId2"/>
            <a:stretch>
              <a:fillRect l="-88888" r="-1" b="-88889"/>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a:ea typeface="思源黑体 CN"/>
              <a:cs typeface="+mn-cs"/>
            </a:endParaRPr>
          </a:p>
        </p:txBody>
      </p:sp>
      <p:pic>
        <p:nvPicPr>
          <p:cNvPr id="12" name="Picture 2" descr="Soạn bài – Tập đọc: Dế Mèn bênh vực kẻ yếu (tiếp theo) - Tiếng Việt lớp 4">
            <a:extLst>
              <a:ext uri="{FF2B5EF4-FFF2-40B4-BE49-F238E27FC236}">
                <a16:creationId xmlns:a16="http://schemas.microsoft.com/office/drawing/2014/main" id="{C99836DD-B326-4425-96E7-81C2E1D724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02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30112" cy="6858000"/>
          </a:xfrm>
          <a:prstGeom prst="rect">
            <a:avLst/>
          </a:prstGeom>
        </p:spPr>
      </p:pic>
      <p:grpSp>
        <p:nvGrpSpPr>
          <p:cNvPr id="2" name="组合 19">
            <a:extLst>
              <a:ext uri="{FF2B5EF4-FFF2-40B4-BE49-F238E27FC236}">
                <a16:creationId xmlns:a16="http://schemas.microsoft.com/office/drawing/2014/main" id="{E675BAE9-6900-4AB0-B79A-E6F41C116462}"/>
              </a:ext>
            </a:extLst>
          </p:cNvPr>
          <p:cNvGrpSpPr/>
          <p:nvPr/>
        </p:nvGrpSpPr>
        <p:grpSpPr>
          <a:xfrm>
            <a:off x="1324296" y="222901"/>
            <a:ext cx="8506160" cy="3759312"/>
            <a:chOff x="1324296" y="32401"/>
            <a:chExt cx="8506160" cy="3759312"/>
          </a:xfrm>
        </p:grpSpPr>
        <p:sp>
          <p:nvSpPr>
            <p:cNvPr id="3" name="文本框 22">
              <a:extLst>
                <a:ext uri="{FF2B5EF4-FFF2-40B4-BE49-F238E27FC236}">
                  <a16:creationId xmlns:a16="http://schemas.microsoft.com/office/drawing/2014/main" id="{AE8D1F71-9EDC-47E1-99E9-8F10D4C01BE6}"/>
                </a:ext>
              </a:extLst>
            </p:cNvPr>
            <p:cNvSpPr txBox="1"/>
            <p:nvPr/>
          </p:nvSpPr>
          <p:spPr>
            <a:xfrm>
              <a:off x="1324296" y="1237168"/>
              <a:ext cx="8506160" cy="255454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0" cap="none" spc="0" normalizeH="0" baseline="0" noProof="0" dirty="0">
                  <a:ln>
                    <a:noFill/>
                  </a:ln>
                  <a:solidFill>
                    <a:srgbClr val="FFFFFF"/>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Dế</a:t>
              </a:r>
              <a:r>
                <a:rPr kumimoji="0" lang="en-US" altLang="zh-CN" sz="8000" b="1" i="0" u="none" strike="noStrike" kern="0" cap="none" spc="0" normalizeH="0" noProof="0" dirty="0">
                  <a:ln>
                    <a:noFill/>
                  </a:ln>
                  <a:solidFill>
                    <a:srgbClr val="FFFFFF"/>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 Mèn bênh vực kẻ yếu (Tiếp theo)</a:t>
              </a:r>
              <a:endParaRPr kumimoji="0" lang="zh-CN" altLang="en-US" sz="8000" b="1" i="0" u="none" strike="noStrike" kern="0" cap="none" spc="0" normalizeH="0" baseline="0" noProof="0" dirty="0">
                <a:ln>
                  <a:noFill/>
                </a:ln>
                <a:solidFill>
                  <a:srgbClr val="FFFFFF"/>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endParaRPr>
            </a:p>
          </p:txBody>
        </p:sp>
        <p:sp>
          <p:nvSpPr>
            <p:cNvPr id="4" name="矩形: 圆角 28">
              <a:extLst>
                <a:ext uri="{FF2B5EF4-FFF2-40B4-BE49-F238E27FC236}">
                  <a16:creationId xmlns:a16="http://schemas.microsoft.com/office/drawing/2014/main" id="{9C585767-8322-46E0-A279-5CD403F96A9E}"/>
                </a:ext>
              </a:extLst>
            </p:cNvPr>
            <p:cNvSpPr/>
            <p:nvPr/>
          </p:nvSpPr>
          <p:spPr>
            <a:xfrm>
              <a:off x="4062651" y="32401"/>
              <a:ext cx="4066695" cy="547436"/>
            </a:xfrm>
            <a:prstGeom prst="roundRect">
              <a:avLst>
                <a:gd name="adj" fmla="val 50000"/>
              </a:avLst>
            </a:prstGeom>
            <a:solidFill>
              <a:schemeClr val="accent1">
                <a:lumMod val="60000"/>
                <a:lumOff val="40000"/>
              </a:schemeClr>
            </a:solidFill>
            <a:ln w="12700" cap="flat" cmpd="sng" algn="ctr">
              <a:noFill/>
              <a:prstDash val="solid"/>
              <a:miter lim="800000"/>
            </a:ln>
            <a:effectLst>
              <a:outerShdw blurRad="114300" dist="76200" dir="8100000" algn="tr" rotWithShape="0">
                <a:prstClr val="black">
                  <a:alpha val="40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000000"/>
                  </a:solidFill>
                  <a:effectLst/>
                  <a:uLnTx/>
                  <a:uFillTx/>
                  <a:latin typeface="UTM Tam Le" panose="02040603050506020204" pitchFamily="18" charset="0"/>
                  <a:ea typeface="思源黑体 CN" panose="020B0500000000000000" pitchFamily="34" charset="-122"/>
                  <a:cs typeface="+mn-cs"/>
                </a:rPr>
                <a:t>Tập</a:t>
              </a:r>
              <a:r>
                <a:rPr kumimoji="0" lang="en-US" altLang="zh-CN" sz="3200" b="1" i="0" u="none" strike="noStrike" kern="0" cap="none" spc="0" normalizeH="0" noProof="0" dirty="0">
                  <a:ln>
                    <a:noFill/>
                  </a:ln>
                  <a:solidFill>
                    <a:srgbClr val="000000"/>
                  </a:solidFill>
                  <a:effectLst/>
                  <a:uLnTx/>
                  <a:uFillTx/>
                  <a:latin typeface="UTM Tam Le" panose="02040603050506020204" pitchFamily="18" charset="0"/>
                  <a:ea typeface="思源黑体 CN" panose="020B0500000000000000" pitchFamily="34" charset="-122"/>
                  <a:cs typeface="+mn-cs"/>
                </a:rPr>
                <a:t> đọc</a:t>
              </a:r>
              <a:endParaRPr kumimoji="0" lang="zh-CN" altLang="en-US" sz="3200" b="1" i="0" u="none" strike="noStrike" kern="0" cap="none" spc="0" normalizeH="0" baseline="0" noProof="0" dirty="0">
                <a:ln>
                  <a:noFill/>
                </a:ln>
                <a:solidFill>
                  <a:srgbClr val="000000"/>
                </a:solidFill>
                <a:effectLst/>
                <a:uLnTx/>
                <a:uFillTx/>
                <a:latin typeface="UTM Tam Le" panose="02040603050506020204" pitchFamily="18" charset="0"/>
                <a:ea typeface="思源黑体 CN" panose="020B0500000000000000" pitchFamily="34" charset="-122"/>
                <a:cs typeface="+mn-cs"/>
              </a:endParaRPr>
            </a:p>
          </p:txBody>
        </p:sp>
      </p:grpSp>
      <p:sp>
        <p:nvSpPr>
          <p:cNvPr id="5" name="文本框 22">
            <a:extLst>
              <a:ext uri="{FF2B5EF4-FFF2-40B4-BE49-F238E27FC236}">
                <a16:creationId xmlns:a16="http://schemas.microsoft.com/office/drawing/2014/main" id="{AE8D1F71-9EDC-47E1-99E9-8F10D4C01BE6}"/>
              </a:ext>
            </a:extLst>
          </p:cNvPr>
          <p:cNvSpPr txBox="1"/>
          <p:nvPr/>
        </p:nvSpPr>
        <p:spPr>
          <a:xfrm>
            <a:off x="1422880" y="1473307"/>
            <a:ext cx="8506160" cy="37856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0" cap="none" spc="0" normalizeH="0" baseline="0" noProof="0" dirty="0">
                <a:ln>
                  <a:noFill/>
                </a:ln>
                <a:solidFill>
                  <a:srgbClr val="F5C26F">
                    <a:lumMod val="75000"/>
                  </a:srgb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Dế</a:t>
            </a:r>
            <a:r>
              <a:rPr kumimoji="0" lang="en-US" altLang="zh-CN" sz="8000" b="1" i="0" u="none" strike="noStrike" kern="0" cap="none" spc="0" normalizeH="0" noProof="0" dirty="0">
                <a:ln>
                  <a:noFill/>
                </a:ln>
                <a:solidFill>
                  <a:srgbClr val="F5C26F">
                    <a:lumMod val="75000"/>
                  </a:srgb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 Mèn bênh vực kẻ yếu (Tiếp theo)</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8000" b="1" i="0" u="none" strike="noStrike" kern="0" cap="none" spc="0" normalizeH="0" baseline="0" noProof="0" dirty="0">
              <a:ln>
                <a:noFill/>
              </a:ln>
              <a:solidFill>
                <a:srgbClr val="F5C26F">
                  <a:lumMod val="75000"/>
                </a:srgb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endParaRPr>
          </a:p>
        </p:txBody>
      </p:sp>
      <p:sp>
        <p:nvSpPr>
          <p:cNvPr id="7" name="Rectangle 6"/>
          <p:cNvSpPr/>
          <p:nvPr/>
        </p:nvSpPr>
        <p:spPr>
          <a:xfrm>
            <a:off x="8030762" y="4489519"/>
            <a:ext cx="2161169" cy="769441"/>
          </a:xfrm>
          <a:prstGeom prst="rect">
            <a:avLst/>
          </a:prstGeom>
        </p:spPr>
        <p:txBody>
          <a:bodyPr wrap="none">
            <a:spAutoFit/>
          </a:bodyPr>
          <a:lstStyle/>
          <a:p>
            <a:pPr lvl="0" defTabSz="457200">
              <a:defRPr/>
            </a:pPr>
            <a:r>
              <a:rPr lang="en-US" altLang="zh-CN" sz="4400" b="1" kern="0" dirty="0">
                <a:solidFill>
                  <a:srgbClr val="D5D8BA">
                    <a:lumMod val="75000"/>
                  </a:srgbClr>
                </a:solidFill>
                <a:effectLst>
                  <a:outerShdw blurRad="152400" dist="114300" dir="2700000" algn="tl">
                    <a:srgbClr val="566D43">
                      <a:lumMod val="50000"/>
                      <a:alpha val="43000"/>
                    </a:srgbClr>
                  </a:outerShdw>
                </a:effectLst>
                <a:latin typeface="UTM ViceroyJF" panose="02040603050506020204" pitchFamily="18" charset="0"/>
                <a:ea typeface="思源黑体 CN" panose="020B0500000000000000" pitchFamily="34" charset="-122"/>
              </a:rPr>
              <a:t>Tô Hoài </a:t>
            </a:r>
          </a:p>
        </p:txBody>
      </p:sp>
      <p:sp>
        <p:nvSpPr>
          <p:cNvPr id="8" name="Rectangle 7"/>
          <p:cNvSpPr/>
          <p:nvPr/>
        </p:nvSpPr>
        <p:spPr>
          <a:xfrm>
            <a:off x="8129346" y="4489518"/>
            <a:ext cx="1964000" cy="769441"/>
          </a:xfrm>
          <a:prstGeom prst="rect">
            <a:avLst/>
          </a:prstGeom>
        </p:spPr>
        <p:txBody>
          <a:bodyPr wrap="none">
            <a:spAutoFit/>
          </a:bodyPr>
          <a:lstStyle/>
          <a:p>
            <a:pPr algn="ctr" defTabSz="457200">
              <a:defRPr/>
            </a:pPr>
            <a:r>
              <a:rPr lang="en-US" altLang="zh-CN" sz="4400" b="1" kern="0" dirty="0">
                <a:solidFill>
                  <a:srgbClr val="FFFFFF"/>
                </a:solidFill>
                <a:effectLst>
                  <a:outerShdw blurRad="152400" dist="114300" dir="2700000" algn="tl">
                    <a:srgbClr val="566D43">
                      <a:lumMod val="50000"/>
                      <a:alpha val="43000"/>
                    </a:srgbClr>
                  </a:outerShdw>
                </a:effectLst>
                <a:latin typeface="UTM ViceroyJF" panose="02040603050506020204" pitchFamily="18" charset="0"/>
                <a:ea typeface="思源黑体 CN" panose="020B0500000000000000" pitchFamily="34" charset="-122"/>
              </a:rPr>
              <a:t>Tô Hoài</a:t>
            </a:r>
          </a:p>
        </p:txBody>
      </p:sp>
      <p:pic>
        <p:nvPicPr>
          <p:cNvPr id="1026" name="Picture 2" descr="Tác dụng của phép nhân hóa trong câu sau là gì ? Anh Xiến Tóc lự"/>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1128" r="100000"/>
                    </a14:imgEffect>
                  </a14:imgLayer>
                </a14:imgProps>
              </a:ext>
              <a:ext uri="{28A0092B-C50C-407E-A947-70E740481C1C}">
                <a14:useLocalDpi xmlns:a14="http://schemas.microsoft.com/office/drawing/2010/main" val="0"/>
              </a:ext>
            </a:extLst>
          </a:blip>
          <a:srcRect/>
          <a:stretch>
            <a:fillRect/>
          </a:stretch>
        </p:blipFill>
        <p:spPr bwMode="auto">
          <a:xfrm>
            <a:off x="9298728" y="2446016"/>
            <a:ext cx="25336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41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4024"/>
            <a:ext cx="12192000" cy="609397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indent="725488" algn="just"/>
            <a:r>
              <a:rPr lang="vi-VN" sz="2600" b="1" dirty="0">
                <a:latin typeface="Times New Roman" pitchFamily="18" charset="0"/>
                <a:cs typeface="Times New Roman" pitchFamily="18" charset="0"/>
              </a:rPr>
              <a:t> Bọn nhện chăng từ bên nọ sang bên kia đường biết bao tơ nhện. Lại thêm sừng sững giữa lối đi một anh nhện gộc. Nhìn vào các khe đá chung quanh, tôi thấy lủng củng những nhện là nhện. Chúng đứng im như đá mà coi vẻ hung dữ. </a:t>
            </a:r>
          </a:p>
          <a:p>
            <a:pPr indent="725488" algn="just"/>
            <a:r>
              <a:rPr lang="vi-VN" sz="2600" b="1" dirty="0">
                <a:latin typeface="Times New Roman" pitchFamily="18" charset="0"/>
                <a:cs typeface="Times New Roman" pitchFamily="18" charset="0"/>
              </a:rPr>
              <a:t>Tôi cất tiếng hỏi lớn:</a:t>
            </a:r>
          </a:p>
          <a:p>
            <a:pPr indent="725488" algn="just"/>
            <a:r>
              <a:rPr lang="vi-VN" sz="2600" b="1" dirty="0">
                <a:latin typeface="Times New Roman" pitchFamily="18" charset="0"/>
                <a:cs typeface="Times New Roman" pitchFamily="18" charset="0"/>
              </a:rPr>
              <a:t>- Ai đứng chóp bu bọn mày? Ra đây ta nói chuyện.</a:t>
            </a:r>
          </a:p>
          <a:p>
            <a:pPr indent="725488" algn="just"/>
            <a:r>
              <a:rPr lang="vi-VN" sz="2600" b="1" dirty="0">
                <a:latin typeface="Times New Roman" pitchFamily="18" charset="0"/>
                <a:cs typeface="Times New Roman" pitchFamily="18" charset="0"/>
              </a:rPr>
              <a:t>Từ trong hốc đá, một mụ nhện cái cong chân nhảy ra, hai bên có hai nhện vách nhảy kèm. Dáng đây là vị chúa trùm nhà nhện. Nom cũng đanh đá, nặc nô lắm. Tôi quay phắt lưng, phóng càng đạp phanh phách ra oai. Mụ nhện co rúm lại rồi cứ rập đầu xuống đất như cái chày giã gạo. Tôi thét:</a:t>
            </a:r>
          </a:p>
          <a:p>
            <a:pPr indent="725488" algn="just"/>
            <a:r>
              <a:rPr lang="vi-VN" sz="2600" b="1" dirty="0">
                <a:latin typeface="Times New Roman" pitchFamily="18" charset="0"/>
                <a:cs typeface="Times New Roman" pitchFamily="18" charset="0"/>
              </a:rPr>
              <a:t>- Các người có của ăn của để, béo múp béo míp mà cứ đòi mãi một tí tẹo nợ đã mấy đời rồi. Lại còn kéo bè kéo cánh đánh đập một cô gái yếu đuối như thế này. Thật đáng xấu hổ! Có phá hết các vòng vây đi không?</a:t>
            </a:r>
          </a:p>
          <a:p>
            <a:pPr indent="725488" algn="just"/>
            <a:r>
              <a:rPr lang="vi-VN" sz="2600" b="1" dirty="0">
                <a:latin typeface="Times New Roman" pitchFamily="18" charset="0"/>
                <a:cs typeface="Times New Roman" pitchFamily="18" charset="0"/>
              </a:rPr>
              <a:t>Bọn nhện sợ hãi, cùng dạ ran. Cả bọn cuống cuồng chạy dọc chạy ngang, phá hết các dây tơ chăng lối. Con đường về tổ Nhà Trò quang hẳn.</a:t>
            </a:r>
          </a:p>
          <a:p>
            <a:pPr indent="725488" algn="just"/>
            <a:r>
              <a:rPr lang="vi-VN" sz="2600" b="1" i="1" dirty="0">
                <a:latin typeface="Times New Roman" pitchFamily="18" charset="0"/>
                <a:cs typeface="Times New Roman" pitchFamily="18" charset="0"/>
              </a:rPr>
              <a:t>                                                                                 </a:t>
            </a:r>
            <a:r>
              <a:rPr lang="en-US" sz="2600" b="1" i="1" dirty="0">
                <a:latin typeface="Times New Roman" pitchFamily="18" charset="0"/>
                <a:cs typeface="Times New Roman" pitchFamily="18" charset="0"/>
              </a:rPr>
              <a:t>		</a:t>
            </a:r>
            <a:r>
              <a:rPr lang="vi-VN" sz="2600" b="1" i="1" dirty="0">
                <a:latin typeface="Times New Roman" pitchFamily="18" charset="0"/>
                <a:cs typeface="Times New Roman" pitchFamily="18" charset="0"/>
              </a:rPr>
              <a:t>Theo </a:t>
            </a:r>
            <a:r>
              <a:rPr lang="vi-VN" sz="2600" b="1" dirty="0">
                <a:latin typeface="Times New Roman" pitchFamily="18" charset="0"/>
                <a:cs typeface="Times New Roman" pitchFamily="18" charset="0"/>
              </a:rPr>
              <a:t>TÔ HOÀI</a:t>
            </a:r>
            <a:endParaRPr lang="vi-VN" sz="2600" dirty="0">
              <a:latin typeface="Times New Roman" pitchFamily="18" charset="0"/>
              <a:cs typeface="Times New Roman" pitchFamily="18" charset="0"/>
            </a:endParaRPr>
          </a:p>
        </p:txBody>
      </p:sp>
      <p:sp>
        <p:nvSpPr>
          <p:cNvPr id="4" name="矩形 29">
            <a:extLst>
              <a:ext uri="{FF2B5EF4-FFF2-40B4-BE49-F238E27FC236}">
                <a16:creationId xmlns:a16="http://schemas.microsoft.com/office/drawing/2014/main" id="{374BA373-0D5B-441B-8785-6935E06E5EAE}"/>
              </a:ext>
            </a:extLst>
          </p:cNvPr>
          <p:cNvSpPr/>
          <p:nvPr/>
        </p:nvSpPr>
        <p:spPr>
          <a:xfrm>
            <a:off x="1753781" y="-87273"/>
            <a:ext cx="7974702" cy="851297"/>
          </a:xfrm>
          <a:prstGeom prst="roundRect">
            <a:avLst/>
          </a:prstGeom>
          <a:solidFill>
            <a:schemeClr val="accent1">
              <a:lumMod val="60000"/>
              <a:lumOff val="40000"/>
            </a:schemeClr>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none">
            <a:spAutoFit/>
          </a:bodyPr>
          <a:lstStyle/>
          <a:p>
            <a:pPr marL="273050" indent="-273050" algn="ctr"/>
            <a:r>
              <a:rPr lang="en-US" altLang="x-none" sz="4400" b="1" dirty="0">
                <a:solidFill>
                  <a:srgbClr val="002060"/>
                </a:solidFill>
                <a:latin typeface="UTM Flavour" panose="02040603050506020204" pitchFamily="18" charset="0"/>
              </a:rPr>
              <a:t>Dế Mèn bênh vực kẻ yếu (tiếp theo)</a:t>
            </a:r>
          </a:p>
        </p:txBody>
      </p:sp>
    </p:spTree>
    <p:extLst>
      <p:ext uri="{BB962C8B-B14F-4D97-AF65-F5344CB8AC3E}">
        <p14:creationId xmlns:p14="http://schemas.microsoft.com/office/powerpoint/2010/main" val="22972588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ape&#10;&#10;Description automatically generated">
            <a:extLst>
              <a:ext uri="{FF2B5EF4-FFF2-40B4-BE49-F238E27FC236}">
                <a16:creationId xmlns:a16="http://schemas.microsoft.com/office/drawing/2014/main" id="{BD43D014-A780-46E7-8E1F-059FB8B71C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2556"/>
          <a:stretch/>
        </p:blipFill>
        <p:spPr>
          <a:xfrm>
            <a:off x="2717444" y="950363"/>
            <a:ext cx="6063712" cy="1019859"/>
          </a:xfrm>
          <a:prstGeom prst="rect">
            <a:avLst/>
          </a:prstGeom>
        </p:spPr>
      </p:pic>
      <p:sp>
        <p:nvSpPr>
          <p:cNvPr id="3" name="TextBox 2">
            <a:extLst>
              <a:ext uri="{FF2B5EF4-FFF2-40B4-BE49-F238E27FC236}">
                <a16:creationId xmlns:a16="http://schemas.microsoft.com/office/drawing/2014/main" id="{662E9844-6254-4C4F-9132-166502C806DB}"/>
              </a:ext>
            </a:extLst>
          </p:cNvPr>
          <p:cNvSpPr txBox="1"/>
          <p:nvPr/>
        </p:nvSpPr>
        <p:spPr>
          <a:xfrm>
            <a:off x="4234387" y="1114386"/>
            <a:ext cx="3248720" cy="769441"/>
          </a:xfrm>
          <a:prstGeom prst="rect">
            <a:avLst/>
          </a:prstGeom>
          <a:noFill/>
        </p:spPr>
        <p:txBody>
          <a:bodyPr wrap="square">
            <a:spAutoFit/>
          </a:bodyPr>
          <a:lstStyle/>
          <a:p>
            <a:r>
              <a:rPr lang="en-US" sz="4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Chia </a:t>
            </a:r>
            <a:r>
              <a:rPr lang="en-US" sz="4400" dirty="0" err="1">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đoạn</a:t>
            </a:r>
            <a:endParaRPr lang="en-US" sz="4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endParaRPr>
          </a:p>
        </p:txBody>
      </p:sp>
      <p:grpSp>
        <p:nvGrpSpPr>
          <p:cNvPr id="4" name="组合 12">
            <a:extLst>
              <a:ext uri="{FF2B5EF4-FFF2-40B4-BE49-F238E27FC236}">
                <a16:creationId xmlns:a16="http://schemas.microsoft.com/office/drawing/2014/main" id="{A46200C2-33D5-452E-82CE-D6B921FBE02B}"/>
              </a:ext>
            </a:extLst>
          </p:cNvPr>
          <p:cNvGrpSpPr/>
          <p:nvPr/>
        </p:nvGrpSpPr>
        <p:grpSpPr>
          <a:xfrm>
            <a:off x="5357262" y="3111984"/>
            <a:ext cx="2091823" cy="1232463"/>
            <a:chOff x="3240023" y="2208279"/>
            <a:chExt cx="2249940" cy="1639127"/>
          </a:xfrm>
        </p:grpSpPr>
        <p:sp>
          <p:nvSpPr>
            <p:cNvPr id="5" name="云形 44">
              <a:extLst>
                <a:ext uri="{FF2B5EF4-FFF2-40B4-BE49-F238E27FC236}">
                  <a16:creationId xmlns:a16="http://schemas.microsoft.com/office/drawing/2014/main" id="{AB3D3D2B-F15F-4197-932E-09775CBBC7A8}"/>
                </a:ext>
              </a:extLst>
            </p:cNvPr>
            <p:cNvSpPr/>
            <p:nvPr/>
          </p:nvSpPr>
          <p:spPr>
            <a:xfrm>
              <a:off x="3240023" y="2208279"/>
              <a:ext cx="2249940" cy="1639127"/>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6" name="图片 3">
              <a:extLst>
                <a:ext uri="{FF2B5EF4-FFF2-40B4-BE49-F238E27FC236}">
                  <a16:creationId xmlns:a16="http://schemas.microsoft.com/office/drawing/2014/main" id="{F21DDE1B-9FEA-4B72-AE57-43ED6B2D74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5840" y="2326444"/>
              <a:ext cx="1124890" cy="1282284"/>
            </a:xfrm>
            <a:prstGeom prst="rect">
              <a:avLst/>
            </a:prstGeom>
          </p:spPr>
        </p:pic>
      </p:grpSp>
      <p:grpSp>
        <p:nvGrpSpPr>
          <p:cNvPr id="7" name="组合 13">
            <a:extLst>
              <a:ext uri="{FF2B5EF4-FFF2-40B4-BE49-F238E27FC236}">
                <a16:creationId xmlns:a16="http://schemas.microsoft.com/office/drawing/2014/main" id="{6644EBF1-EE38-4E90-A1B1-63F26AA380A9}"/>
              </a:ext>
            </a:extLst>
          </p:cNvPr>
          <p:cNvGrpSpPr/>
          <p:nvPr/>
        </p:nvGrpSpPr>
        <p:grpSpPr>
          <a:xfrm>
            <a:off x="5402850" y="2070884"/>
            <a:ext cx="2128185" cy="832793"/>
            <a:chOff x="703406" y="2142481"/>
            <a:chExt cx="2249940" cy="1639127"/>
          </a:xfrm>
        </p:grpSpPr>
        <p:sp>
          <p:nvSpPr>
            <p:cNvPr id="8" name="云形 34">
              <a:extLst>
                <a:ext uri="{FF2B5EF4-FFF2-40B4-BE49-F238E27FC236}">
                  <a16:creationId xmlns:a16="http://schemas.microsoft.com/office/drawing/2014/main" id="{F227579B-CF12-497C-BD04-96F62EAA80A9}"/>
                </a:ext>
              </a:extLst>
            </p:cNvPr>
            <p:cNvSpPr/>
            <p:nvPr/>
          </p:nvSpPr>
          <p:spPr>
            <a:xfrm>
              <a:off x="703406" y="2142481"/>
              <a:ext cx="2249940" cy="1639127"/>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9" name="图片 5">
              <a:extLst>
                <a:ext uri="{FF2B5EF4-FFF2-40B4-BE49-F238E27FC236}">
                  <a16:creationId xmlns:a16="http://schemas.microsoft.com/office/drawing/2014/main" id="{8D62954D-6904-450C-8827-B6AE0F6AB3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9677" y="2235826"/>
              <a:ext cx="1392906" cy="1392906"/>
            </a:xfrm>
            <a:prstGeom prst="rect">
              <a:avLst/>
            </a:prstGeom>
          </p:spPr>
        </p:pic>
      </p:grpSp>
      <p:grpSp>
        <p:nvGrpSpPr>
          <p:cNvPr id="10" name="组合 9">
            <a:extLst>
              <a:ext uri="{FF2B5EF4-FFF2-40B4-BE49-F238E27FC236}">
                <a16:creationId xmlns:a16="http://schemas.microsoft.com/office/drawing/2014/main" id="{771223A7-3C5B-4A27-B9D5-A5816501DE57}"/>
              </a:ext>
            </a:extLst>
          </p:cNvPr>
          <p:cNvGrpSpPr/>
          <p:nvPr/>
        </p:nvGrpSpPr>
        <p:grpSpPr>
          <a:xfrm>
            <a:off x="5357262" y="4552754"/>
            <a:ext cx="2396976" cy="1467046"/>
            <a:chOff x="5886505" y="2191427"/>
            <a:chExt cx="2249940" cy="1639127"/>
          </a:xfrm>
        </p:grpSpPr>
        <p:sp>
          <p:nvSpPr>
            <p:cNvPr id="11" name="云形 46">
              <a:extLst>
                <a:ext uri="{FF2B5EF4-FFF2-40B4-BE49-F238E27FC236}">
                  <a16:creationId xmlns:a16="http://schemas.microsoft.com/office/drawing/2014/main" id="{A92CD01B-5BDE-4B31-96CD-BB07E8C4F0F9}"/>
                </a:ext>
              </a:extLst>
            </p:cNvPr>
            <p:cNvSpPr/>
            <p:nvPr/>
          </p:nvSpPr>
          <p:spPr>
            <a:xfrm>
              <a:off x="5886505" y="2191427"/>
              <a:ext cx="2249940" cy="1639127"/>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12" name="图片 7">
              <a:extLst>
                <a:ext uri="{FF2B5EF4-FFF2-40B4-BE49-F238E27FC236}">
                  <a16:creationId xmlns:a16="http://schemas.microsoft.com/office/drawing/2014/main" id="{AE0F2329-A4C2-4B3F-9902-187E9360F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0098" y="2420796"/>
              <a:ext cx="1180390" cy="1180390"/>
            </a:xfrm>
            <a:prstGeom prst="rect">
              <a:avLst/>
            </a:prstGeom>
          </p:spPr>
        </p:pic>
      </p:grpSp>
      <p:sp>
        <p:nvSpPr>
          <p:cNvPr id="13" name="文本框 5">
            <a:extLst>
              <a:ext uri="{FF2B5EF4-FFF2-40B4-BE49-F238E27FC236}">
                <a16:creationId xmlns:a16="http://schemas.microsoft.com/office/drawing/2014/main" id="{DB008C0F-B91C-498E-AE6C-167FC3F60A1A}"/>
              </a:ext>
            </a:extLst>
          </p:cNvPr>
          <p:cNvSpPr txBox="1"/>
          <p:nvPr/>
        </p:nvSpPr>
        <p:spPr>
          <a:xfrm>
            <a:off x="7723183" y="2200947"/>
            <a:ext cx="3645857" cy="523220"/>
          </a:xfrm>
          <a:custGeom>
            <a:avLst/>
            <a:gdLst>
              <a:gd name="connsiteX0" fmla="*/ 0 w 3645857"/>
              <a:gd name="connsiteY0" fmla="*/ 0 h 523220"/>
              <a:gd name="connsiteX1" fmla="*/ 680560 w 3645857"/>
              <a:gd name="connsiteY1" fmla="*/ 0 h 523220"/>
              <a:gd name="connsiteX2" fmla="*/ 1215286 w 3645857"/>
              <a:gd name="connsiteY2" fmla="*/ 0 h 523220"/>
              <a:gd name="connsiteX3" fmla="*/ 1895846 w 3645857"/>
              <a:gd name="connsiteY3" fmla="*/ 0 h 523220"/>
              <a:gd name="connsiteX4" fmla="*/ 2539947 w 3645857"/>
              <a:gd name="connsiteY4" fmla="*/ 0 h 523220"/>
              <a:gd name="connsiteX5" fmla="*/ 3645857 w 3645857"/>
              <a:gd name="connsiteY5" fmla="*/ 0 h 523220"/>
              <a:gd name="connsiteX6" fmla="*/ 3645857 w 3645857"/>
              <a:gd name="connsiteY6" fmla="*/ 523220 h 523220"/>
              <a:gd name="connsiteX7" fmla="*/ 3111131 w 3645857"/>
              <a:gd name="connsiteY7" fmla="*/ 523220 h 523220"/>
              <a:gd name="connsiteX8" fmla="*/ 2503488 w 3645857"/>
              <a:gd name="connsiteY8" fmla="*/ 523220 h 523220"/>
              <a:gd name="connsiteX9" fmla="*/ 2005221 w 3645857"/>
              <a:gd name="connsiteY9" fmla="*/ 523220 h 523220"/>
              <a:gd name="connsiteX10" fmla="*/ 1397579 w 3645857"/>
              <a:gd name="connsiteY10" fmla="*/ 523220 h 523220"/>
              <a:gd name="connsiteX11" fmla="*/ 789936 w 3645857"/>
              <a:gd name="connsiteY11" fmla="*/ 523220 h 523220"/>
              <a:gd name="connsiteX12" fmla="*/ 0 w 3645857"/>
              <a:gd name="connsiteY12" fmla="*/ 523220 h 523220"/>
              <a:gd name="connsiteX13" fmla="*/ 0 w 3645857"/>
              <a:gd name="connsiteY13"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5857" h="523220" fill="none" extrusionOk="0">
                <a:moveTo>
                  <a:pt x="0" y="0"/>
                </a:moveTo>
                <a:cubicBezTo>
                  <a:pt x="176733" y="15600"/>
                  <a:pt x="394749" y="3248"/>
                  <a:pt x="680560" y="0"/>
                </a:cubicBezTo>
                <a:cubicBezTo>
                  <a:pt x="966371" y="-3248"/>
                  <a:pt x="1016046" y="-23652"/>
                  <a:pt x="1215286" y="0"/>
                </a:cubicBezTo>
                <a:cubicBezTo>
                  <a:pt x="1414526" y="23652"/>
                  <a:pt x="1568112" y="-33102"/>
                  <a:pt x="1895846" y="0"/>
                </a:cubicBezTo>
                <a:cubicBezTo>
                  <a:pt x="2223580" y="33102"/>
                  <a:pt x="2242863" y="-8711"/>
                  <a:pt x="2539947" y="0"/>
                </a:cubicBezTo>
                <a:cubicBezTo>
                  <a:pt x="2837031" y="8711"/>
                  <a:pt x="3356735" y="-22672"/>
                  <a:pt x="3645857" y="0"/>
                </a:cubicBezTo>
                <a:cubicBezTo>
                  <a:pt x="3625397" y="121117"/>
                  <a:pt x="3663370" y="273852"/>
                  <a:pt x="3645857" y="523220"/>
                </a:cubicBezTo>
                <a:cubicBezTo>
                  <a:pt x="3496496" y="540294"/>
                  <a:pt x="3326118" y="535697"/>
                  <a:pt x="3111131" y="523220"/>
                </a:cubicBezTo>
                <a:cubicBezTo>
                  <a:pt x="2896144" y="510743"/>
                  <a:pt x="2703128" y="534468"/>
                  <a:pt x="2503488" y="523220"/>
                </a:cubicBezTo>
                <a:cubicBezTo>
                  <a:pt x="2303848" y="511972"/>
                  <a:pt x="2215022" y="527733"/>
                  <a:pt x="2005221" y="523220"/>
                </a:cubicBezTo>
                <a:cubicBezTo>
                  <a:pt x="1795420" y="518707"/>
                  <a:pt x="1534190" y="550699"/>
                  <a:pt x="1397579" y="523220"/>
                </a:cubicBezTo>
                <a:cubicBezTo>
                  <a:pt x="1260968" y="495741"/>
                  <a:pt x="945723" y="504436"/>
                  <a:pt x="789936" y="523220"/>
                </a:cubicBezTo>
                <a:cubicBezTo>
                  <a:pt x="634149" y="542004"/>
                  <a:pt x="255769" y="486121"/>
                  <a:pt x="0" y="523220"/>
                </a:cubicBezTo>
                <a:cubicBezTo>
                  <a:pt x="11206" y="311894"/>
                  <a:pt x="16643" y="204418"/>
                  <a:pt x="0" y="0"/>
                </a:cubicBezTo>
                <a:close/>
              </a:path>
              <a:path w="3645857" h="523220" stroke="0" extrusionOk="0">
                <a:moveTo>
                  <a:pt x="0" y="0"/>
                </a:moveTo>
                <a:cubicBezTo>
                  <a:pt x="294809" y="-22264"/>
                  <a:pt x="460612" y="14753"/>
                  <a:pt x="680560" y="0"/>
                </a:cubicBezTo>
                <a:cubicBezTo>
                  <a:pt x="900508" y="-14753"/>
                  <a:pt x="1167553" y="-18966"/>
                  <a:pt x="1361120" y="0"/>
                </a:cubicBezTo>
                <a:cubicBezTo>
                  <a:pt x="1554687" y="18966"/>
                  <a:pt x="1694724" y="-7632"/>
                  <a:pt x="1895846" y="0"/>
                </a:cubicBezTo>
                <a:cubicBezTo>
                  <a:pt x="2096968" y="7632"/>
                  <a:pt x="2287369" y="14685"/>
                  <a:pt x="2430571" y="0"/>
                </a:cubicBezTo>
                <a:cubicBezTo>
                  <a:pt x="2573774" y="-14685"/>
                  <a:pt x="2849264" y="-22546"/>
                  <a:pt x="3001756" y="0"/>
                </a:cubicBezTo>
                <a:cubicBezTo>
                  <a:pt x="3154249" y="22546"/>
                  <a:pt x="3376391" y="-17697"/>
                  <a:pt x="3645857" y="0"/>
                </a:cubicBezTo>
                <a:cubicBezTo>
                  <a:pt x="3661912" y="120123"/>
                  <a:pt x="3632286" y="339679"/>
                  <a:pt x="3645857" y="523220"/>
                </a:cubicBezTo>
                <a:cubicBezTo>
                  <a:pt x="3431163" y="538442"/>
                  <a:pt x="3310571" y="503319"/>
                  <a:pt x="3147590" y="523220"/>
                </a:cubicBezTo>
                <a:cubicBezTo>
                  <a:pt x="2984609" y="543121"/>
                  <a:pt x="2786801" y="527439"/>
                  <a:pt x="2649323" y="523220"/>
                </a:cubicBezTo>
                <a:cubicBezTo>
                  <a:pt x="2511845" y="519001"/>
                  <a:pt x="2270484" y="518923"/>
                  <a:pt x="2151056" y="523220"/>
                </a:cubicBezTo>
                <a:cubicBezTo>
                  <a:pt x="2031628" y="527517"/>
                  <a:pt x="1770834" y="520260"/>
                  <a:pt x="1543413" y="523220"/>
                </a:cubicBezTo>
                <a:cubicBezTo>
                  <a:pt x="1315992" y="526180"/>
                  <a:pt x="1029825" y="538605"/>
                  <a:pt x="899311" y="523220"/>
                </a:cubicBezTo>
                <a:cubicBezTo>
                  <a:pt x="768797" y="507835"/>
                  <a:pt x="428420" y="559667"/>
                  <a:pt x="0" y="523220"/>
                </a:cubicBezTo>
                <a:cubicBezTo>
                  <a:pt x="21165" y="285123"/>
                  <a:pt x="6295" y="185333"/>
                  <a:pt x="0" y="0"/>
                </a:cubicBezTo>
                <a:close/>
              </a:path>
            </a:pathLst>
          </a:custGeom>
          <a:solidFill>
            <a:schemeClr val="accent4">
              <a:lumMod val="20000"/>
              <a:lumOff val="80000"/>
            </a:schemeClr>
          </a:solidFill>
          <a:ln w="28575">
            <a:extLst>
              <a:ext uri="{C807C97D-BFC1-408E-A445-0C87EB9F89A2}">
                <ask:lineSketchStyleProps xmlns:ask="http://schemas.microsoft.com/office/drawing/2018/sketchyshapes" sd="3871379894">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altLang="zh-CN" sz="2800" b="1" dirty="0">
                <a:solidFill>
                  <a:schemeClr val="tx1">
                    <a:lumMod val="75000"/>
                    <a:lumOff val="25000"/>
                  </a:schemeClr>
                </a:solidFill>
                <a:latin typeface="UTM Isadora" panose="02040603050506020204" pitchFamily="18" charset="0"/>
                <a:ea typeface="汉仪跳跳体简" panose="00020600040101010101" pitchFamily="18" charset="-122"/>
              </a:rPr>
              <a:t>Bọn nhện … hung dữ.</a:t>
            </a:r>
            <a:endParaRPr kumimoji="1" lang="zh-CN" altLang="en-US" sz="2800" b="1" dirty="0">
              <a:solidFill>
                <a:srgbClr val="002060"/>
              </a:solidFill>
              <a:latin typeface="Times New Roman" panose="02020603050405020304" pitchFamily="18" charset="0"/>
              <a:ea typeface="萝莉体 第二版" panose="02000500000000000000" pitchFamily="2" charset="-122"/>
              <a:cs typeface="Times New Roman" panose="02020603050405020304" pitchFamily="18" charset="0"/>
            </a:endParaRPr>
          </a:p>
        </p:txBody>
      </p:sp>
      <p:sp>
        <p:nvSpPr>
          <p:cNvPr id="14" name="文本框 5">
            <a:extLst>
              <a:ext uri="{FF2B5EF4-FFF2-40B4-BE49-F238E27FC236}">
                <a16:creationId xmlns:a16="http://schemas.microsoft.com/office/drawing/2014/main" id="{C37CF78E-589B-4241-82A5-9DF2A7E3EC26}"/>
              </a:ext>
            </a:extLst>
          </p:cNvPr>
          <p:cNvSpPr txBox="1"/>
          <p:nvPr/>
        </p:nvSpPr>
        <p:spPr>
          <a:xfrm>
            <a:off x="7426795" y="3383943"/>
            <a:ext cx="4213405" cy="523220"/>
          </a:xfrm>
          <a:custGeom>
            <a:avLst/>
            <a:gdLst>
              <a:gd name="connsiteX0" fmla="*/ 0 w 4213405"/>
              <a:gd name="connsiteY0" fmla="*/ 0 h 523220"/>
              <a:gd name="connsiteX1" fmla="*/ 601915 w 4213405"/>
              <a:gd name="connsiteY1" fmla="*/ 0 h 523220"/>
              <a:gd name="connsiteX2" fmla="*/ 1245964 w 4213405"/>
              <a:gd name="connsiteY2" fmla="*/ 0 h 523220"/>
              <a:gd name="connsiteX3" fmla="*/ 1890013 w 4213405"/>
              <a:gd name="connsiteY3" fmla="*/ 0 h 523220"/>
              <a:gd name="connsiteX4" fmla="*/ 2491928 w 4213405"/>
              <a:gd name="connsiteY4" fmla="*/ 0 h 523220"/>
              <a:gd name="connsiteX5" fmla="*/ 3178111 w 4213405"/>
              <a:gd name="connsiteY5" fmla="*/ 0 h 523220"/>
              <a:gd name="connsiteX6" fmla="*/ 3695758 w 4213405"/>
              <a:gd name="connsiteY6" fmla="*/ 0 h 523220"/>
              <a:gd name="connsiteX7" fmla="*/ 4213405 w 4213405"/>
              <a:gd name="connsiteY7" fmla="*/ 0 h 523220"/>
              <a:gd name="connsiteX8" fmla="*/ 4213405 w 4213405"/>
              <a:gd name="connsiteY8" fmla="*/ 523220 h 523220"/>
              <a:gd name="connsiteX9" fmla="*/ 3695758 w 4213405"/>
              <a:gd name="connsiteY9" fmla="*/ 523220 h 523220"/>
              <a:gd name="connsiteX10" fmla="*/ 3051709 w 4213405"/>
              <a:gd name="connsiteY10" fmla="*/ 523220 h 523220"/>
              <a:gd name="connsiteX11" fmla="*/ 2407660 w 4213405"/>
              <a:gd name="connsiteY11" fmla="*/ 523220 h 523220"/>
              <a:gd name="connsiteX12" fmla="*/ 1805745 w 4213405"/>
              <a:gd name="connsiteY12" fmla="*/ 523220 h 523220"/>
              <a:gd name="connsiteX13" fmla="*/ 1161696 w 4213405"/>
              <a:gd name="connsiteY13" fmla="*/ 523220 h 523220"/>
              <a:gd name="connsiteX14" fmla="*/ 644049 w 4213405"/>
              <a:gd name="connsiteY14" fmla="*/ 523220 h 523220"/>
              <a:gd name="connsiteX15" fmla="*/ 0 w 4213405"/>
              <a:gd name="connsiteY15" fmla="*/ 523220 h 523220"/>
              <a:gd name="connsiteX16" fmla="*/ 0 w 4213405"/>
              <a:gd name="connsiteY16"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3405" h="523220" fill="none" extrusionOk="0">
                <a:moveTo>
                  <a:pt x="0" y="0"/>
                </a:moveTo>
                <a:cubicBezTo>
                  <a:pt x="152783" y="16624"/>
                  <a:pt x="437687" y="21405"/>
                  <a:pt x="601915" y="0"/>
                </a:cubicBezTo>
                <a:cubicBezTo>
                  <a:pt x="766143" y="-21405"/>
                  <a:pt x="974246" y="-2182"/>
                  <a:pt x="1245964" y="0"/>
                </a:cubicBezTo>
                <a:cubicBezTo>
                  <a:pt x="1517682" y="2182"/>
                  <a:pt x="1627633" y="27346"/>
                  <a:pt x="1890013" y="0"/>
                </a:cubicBezTo>
                <a:cubicBezTo>
                  <a:pt x="2152393" y="-27346"/>
                  <a:pt x="2237451" y="22804"/>
                  <a:pt x="2491928" y="0"/>
                </a:cubicBezTo>
                <a:cubicBezTo>
                  <a:pt x="2746406" y="-22804"/>
                  <a:pt x="3006659" y="23804"/>
                  <a:pt x="3178111" y="0"/>
                </a:cubicBezTo>
                <a:cubicBezTo>
                  <a:pt x="3349563" y="-23804"/>
                  <a:pt x="3467918" y="906"/>
                  <a:pt x="3695758" y="0"/>
                </a:cubicBezTo>
                <a:cubicBezTo>
                  <a:pt x="3923598" y="-906"/>
                  <a:pt x="3992774" y="-22099"/>
                  <a:pt x="4213405" y="0"/>
                </a:cubicBezTo>
                <a:cubicBezTo>
                  <a:pt x="4230753" y="162280"/>
                  <a:pt x="4220085" y="399675"/>
                  <a:pt x="4213405" y="523220"/>
                </a:cubicBezTo>
                <a:cubicBezTo>
                  <a:pt x="3959032" y="539657"/>
                  <a:pt x="3883132" y="532630"/>
                  <a:pt x="3695758" y="523220"/>
                </a:cubicBezTo>
                <a:cubicBezTo>
                  <a:pt x="3508384" y="513810"/>
                  <a:pt x="3217737" y="497250"/>
                  <a:pt x="3051709" y="523220"/>
                </a:cubicBezTo>
                <a:cubicBezTo>
                  <a:pt x="2885681" y="549190"/>
                  <a:pt x="2548861" y="520567"/>
                  <a:pt x="2407660" y="523220"/>
                </a:cubicBezTo>
                <a:cubicBezTo>
                  <a:pt x="2266459" y="525873"/>
                  <a:pt x="2045927" y="552205"/>
                  <a:pt x="1805745" y="523220"/>
                </a:cubicBezTo>
                <a:cubicBezTo>
                  <a:pt x="1565563" y="494235"/>
                  <a:pt x="1419947" y="550256"/>
                  <a:pt x="1161696" y="523220"/>
                </a:cubicBezTo>
                <a:cubicBezTo>
                  <a:pt x="903445" y="496184"/>
                  <a:pt x="808828" y="522893"/>
                  <a:pt x="644049" y="523220"/>
                </a:cubicBezTo>
                <a:cubicBezTo>
                  <a:pt x="479270" y="523547"/>
                  <a:pt x="310558" y="511788"/>
                  <a:pt x="0" y="523220"/>
                </a:cubicBezTo>
                <a:cubicBezTo>
                  <a:pt x="-14665" y="334460"/>
                  <a:pt x="-18571" y="164511"/>
                  <a:pt x="0" y="0"/>
                </a:cubicBezTo>
                <a:close/>
              </a:path>
              <a:path w="4213405" h="523220" stroke="0" extrusionOk="0">
                <a:moveTo>
                  <a:pt x="0" y="0"/>
                </a:moveTo>
                <a:cubicBezTo>
                  <a:pt x="264414" y="13458"/>
                  <a:pt x="369306" y="7839"/>
                  <a:pt x="686183" y="0"/>
                </a:cubicBezTo>
                <a:cubicBezTo>
                  <a:pt x="1003060" y="-7839"/>
                  <a:pt x="1172845" y="-31787"/>
                  <a:pt x="1372366" y="0"/>
                </a:cubicBezTo>
                <a:cubicBezTo>
                  <a:pt x="1571887" y="31787"/>
                  <a:pt x="1690208" y="24444"/>
                  <a:pt x="1890013" y="0"/>
                </a:cubicBezTo>
                <a:cubicBezTo>
                  <a:pt x="2089818" y="-24444"/>
                  <a:pt x="2201562" y="-11034"/>
                  <a:pt x="2407660" y="0"/>
                </a:cubicBezTo>
                <a:cubicBezTo>
                  <a:pt x="2613758" y="11034"/>
                  <a:pt x="2714640" y="-16564"/>
                  <a:pt x="2967441" y="0"/>
                </a:cubicBezTo>
                <a:cubicBezTo>
                  <a:pt x="3220242" y="16564"/>
                  <a:pt x="3205342" y="-16969"/>
                  <a:pt x="3442954" y="0"/>
                </a:cubicBezTo>
                <a:cubicBezTo>
                  <a:pt x="3680566" y="16969"/>
                  <a:pt x="3857619" y="-3506"/>
                  <a:pt x="4213405" y="0"/>
                </a:cubicBezTo>
                <a:cubicBezTo>
                  <a:pt x="4220874" y="236305"/>
                  <a:pt x="4204895" y="342960"/>
                  <a:pt x="4213405" y="523220"/>
                </a:cubicBezTo>
                <a:cubicBezTo>
                  <a:pt x="4043653" y="509584"/>
                  <a:pt x="3844115" y="520000"/>
                  <a:pt x="3737892" y="523220"/>
                </a:cubicBezTo>
                <a:cubicBezTo>
                  <a:pt x="3631669" y="526440"/>
                  <a:pt x="3446793" y="515716"/>
                  <a:pt x="3262379" y="523220"/>
                </a:cubicBezTo>
                <a:cubicBezTo>
                  <a:pt x="3077965" y="530724"/>
                  <a:pt x="2804873" y="517581"/>
                  <a:pt x="2660464" y="523220"/>
                </a:cubicBezTo>
                <a:cubicBezTo>
                  <a:pt x="2516055" y="528859"/>
                  <a:pt x="2304502" y="520972"/>
                  <a:pt x="2016415" y="523220"/>
                </a:cubicBezTo>
                <a:cubicBezTo>
                  <a:pt x="1728328" y="525468"/>
                  <a:pt x="1623922" y="522872"/>
                  <a:pt x="1498768" y="523220"/>
                </a:cubicBezTo>
                <a:cubicBezTo>
                  <a:pt x="1373614" y="523568"/>
                  <a:pt x="1053287" y="500537"/>
                  <a:pt x="812585" y="523220"/>
                </a:cubicBezTo>
                <a:cubicBezTo>
                  <a:pt x="571883" y="545903"/>
                  <a:pt x="316424" y="489038"/>
                  <a:pt x="0" y="523220"/>
                </a:cubicBezTo>
                <a:cubicBezTo>
                  <a:pt x="12357" y="369712"/>
                  <a:pt x="-528" y="129191"/>
                  <a:pt x="0" y="0"/>
                </a:cubicBezTo>
                <a:close/>
              </a:path>
            </a:pathLst>
          </a:custGeom>
          <a:solidFill>
            <a:schemeClr val="accent4">
              <a:lumMod val="20000"/>
              <a:lumOff val="80000"/>
            </a:schemeClr>
          </a:solidFill>
          <a:ln w="28575">
            <a:extLst>
              <a:ext uri="{C807C97D-BFC1-408E-A445-0C87EB9F89A2}">
                <ask:lineSketchStyleProps xmlns:ask="http://schemas.microsoft.com/office/drawing/2018/sketchyshapes" sd="3871379894">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altLang="zh-CN" sz="2800" b="1" dirty="0">
                <a:solidFill>
                  <a:schemeClr val="tx1">
                    <a:lumMod val="75000"/>
                    <a:lumOff val="25000"/>
                  </a:schemeClr>
                </a:solidFill>
                <a:latin typeface="UTM Isadora" panose="02040603050506020204" pitchFamily="18" charset="0"/>
                <a:ea typeface="汉仪跳跳体简" panose="00020600040101010101" pitchFamily="18" charset="-122"/>
              </a:rPr>
              <a:t>Tôi cất tiếng … giã gạo</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a:t>
            </a:r>
            <a:endParaRPr kumimoji="1" lang="zh-CN" altLang="en-US" sz="2800" b="1" dirty="0">
              <a:solidFill>
                <a:srgbClr val="002060"/>
              </a:solidFill>
              <a:latin typeface="Times New Roman" panose="02020603050405020304" pitchFamily="18" charset="0"/>
              <a:ea typeface="萝莉体 第二版" panose="02000500000000000000" pitchFamily="2" charset="-122"/>
              <a:cs typeface="Times New Roman" panose="02020603050405020304" pitchFamily="18" charset="0"/>
            </a:endParaRPr>
          </a:p>
        </p:txBody>
      </p:sp>
      <p:sp>
        <p:nvSpPr>
          <p:cNvPr id="15" name="文本框 5">
            <a:extLst>
              <a:ext uri="{FF2B5EF4-FFF2-40B4-BE49-F238E27FC236}">
                <a16:creationId xmlns:a16="http://schemas.microsoft.com/office/drawing/2014/main" id="{80D81A15-6F2D-4DD9-9B0A-0DF5B262E3C3}"/>
              </a:ext>
            </a:extLst>
          </p:cNvPr>
          <p:cNvSpPr txBox="1"/>
          <p:nvPr/>
        </p:nvSpPr>
        <p:spPr>
          <a:xfrm>
            <a:off x="8326939" y="5090160"/>
            <a:ext cx="2413119" cy="523220"/>
          </a:xfrm>
          <a:custGeom>
            <a:avLst/>
            <a:gdLst>
              <a:gd name="connsiteX0" fmla="*/ 0 w 2413119"/>
              <a:gd name="connsiteY0" fmla="*/ 0 h 523220"/>
              <a:gd name="connsiteX1" fmla="*/ 627411 w 2413119"/>
              <a:gd name="connsiteY1" fmla="*/ 0 h 523220"/>
              <a:gd name="connsiteX2" fmla="*/ 1182428 w 2413119"/>
              <a:gd name="connsiteY2" fmla="*/ 0 h 523220"/>
              <a:gd name="connsiteX3" fmla="*/ 1761577 w 2413119"/>
              <a:gd name="connsiteY3" fmla="*/ 0 h 523220"/>
              <a:gd name="connsiteX4" fmla="*/ 2413119 w 2413119"/>
              <a:gd name="connsiteY4" fmla="*/ 0 h 523220"/>
              <a:gd name="connsiteX5" fmla="*/ 2413119 w 2413119"/>
              <a:gd name="connsiteY5" fmla="*/ 523220 h 523220"/>
              <a:gd name="connsiteX6" fmla="*/ 1785708 w 2413119"/>
              <a:gd name="connsiteY6" fmla="*/ 523220 h 523220"/>
              <a:gd name="connsiteX7" fmla="*/ 1182428 w 2413119"/>
              <a:gd name="connsiteY7" fmla="*/ 523220 h 523220"/>
              <a:gd name="connsiteX8" fmla="*/ 579149 w 2413119"/>
              <a:gd name="connsiteY8" fmla="*/ 523220 h 523220"/>
              <a:gd name="connsiteX9" fmla="*/ 0 w 2413119"/>
              <a:gd name="connsiteY9" fmla="*/ 523220 h 523220"/>
              <a:gd name="connsiteX10" fmla="*/ 0 w 2413119"/>
              <a:gd name="connsiteY1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3119" h="523220" fill="none" extrusionOk="0">
                <a:moveTo>
                  <a:pt x="0" y="0"/>
                </a:moveTo>
                <a:cubicBezTo>
                  <a:pt x="148345" y="22619"/>
                  <a:pt x="399707" y="9857"/>
                  <a:pt x="627411" y="0"/>
                </a:cubicBezTo>
                <a:cubicBezTo>
                  <a:pt x="855115" y="-9857"/>
                  <a:pt x="1054105" y="19623"/>
                  <a:pt x="1182428" y="0"/>
                </a:cubicBezTo>
                <a:cubicBezTo>
                  <a:pt x="1310751" y="-19623"/>
                  <a:pt x="1599837" y="28054"/>
                  <a:pt x="1761577" y="0"/>
                </a:cubicBezTo>
                <a:cubicBezTo>
                  <a:pt x="1923317" y="-28054"/>
                  <a:pt x="2259255" y="-31906"/>
                  <a:pt x="2413119" y="0"/>
                </a:cubicBezTo>
                <a:cubicBezTo>
                  <a:pt x="2436508" y="224603"/>
                  <a:pt x="2398125" y="286717"/>
                  <a:pt x="2413119" y="523220"/>
                </a:cubicBezTo>
                <a:cubicBezTo>
                  <a:pt x="2176621" y="502435"/>
                  <a:pt x="1979108" y="543577"/>
                  <a:pt x="1785708" y="523220"/>
                </a:cubicBezTo>
                <a:cubicBezTo>
                  <a:pt x="1592308" y="502863"/>
                  <a:pt x="1345208" y="495544"/>
                  <a:pt x="1182428" y="523220"/>
                </a:cubicBezTo>
                <a:cubicBezTo>
                  <a:pt x="1019648" y="550896"/>
                  <a:pt x="842183" y="550554"/>
                  <a:pt x="579149" y="523220"/>
                </a:cubicBezTo>
                <a:cubicBezTo>
                  <a:pt x="316115" y="495886"/>
                  <a:pt x="243964" y="519427"/>
                  <a:pt x="0" y="523220"/>
                </a:cubicBezTo>
                <a:cubicBezTo>
                  <a:pt x="-23720" y="269373"/>
                  <a:pt x="25116" y="108342"/>
                  <a:pt x="0" y="0"/>
                </a:cubicBezTo>
                <a:close/>
              </a:path>
              <a:path w="2413119" h="523220" stroke="0" extrusionOk="0">
                <a:moveTo>
                  <a:pt x="0" y="0"/>
                </a:moveTo>
                <a:cubicBezTo>
                  <a:pt x="223678" y="-32273"/>
                  <a:pt x="442476" y="-8910"/>
                  <a:pt x="651542" y="0"/>
                </a:cubicBezTo>
                <a:cubicBezTo>
                  <a:pt x="860608" y="8910"/>
                  <a:pt x="1161860" y="13852"/>
                  <a:pt x="1303084" y="0"/>
                </a:cubicBezTo>
                <a:cubicBezTo>
                  <a:pt x="1444308" y="-13852"/>
                  <a:pt x="1641550" y="10418"/>
                  <a:pt x="1858102" y="0"/>
                </a:cubicBezTo>
                <a:cubicBezTo>
                  <a:pt x="2074654" y="-10418"/>
                  <a:pt x="2289557" y="-1442"/>
                  <a:pt x="2413119" y="0"/>
                </a:cubicBezTo>
                <a:cubicBezTo>
                  <a:pt x="2393207" y="259056"/>
                  <a:pt x="2417747" y="283757"/>
                  <a:pt x="2413119" y="523220"/>
                </a:cubicBezTo>
                <a:cubicBezTo>
                  <a:pt x="2111616" y="547745"/>
                  <a:pt x="1983528" y="515900"/>
                  <a:pt x="1785708" y="523220"/>
                </a:cubicBezTo>
                <a:cubicBezTo>
                  <a:pt x="1587888" y="530540"/>
                  <a:pt x="1453696" y="529289"/>
                  <a:pt x="1158297" y="523220"/>
                </a:cubicBezTo>
                <a:cubicBezTo>
                  <a:pt x="862898" y="517151"/>
                  <a:pt x="731017" y="501940"/>
                  <a:pt x="555017" y="523220"/>
                </a:cubicBezTo>
                <a:cubicBezTo>
                  <a:pt x="379017" y="544500"/>
                  <a:pt x="275095" y="523131"/>
                  <a:pt x="0" y="523220"/>
                </a:cubicBezTo>
                <a:cubicBezTo>
                  <a:pt x="-23918" y="278832"/>
                  <a:pt x="4408" y="144014"/>
                  <a:pt x="0" y="0"/>
                </a:cubicBezTo>
                <a:close/>
              </a:path>
            </a:pathLst>
          </a:custGeom>
          <a:solidFill>
            <a:schemeClr val="accent4">
              <a:lumMod val="20000"/>
              <a:lumOff val="80000"/>
            </a:schemeClr>
          </a:solidFill>
          <a:ln w="28575">
            <a:extLst>
              <a:ext uri="{C807C97D-BFC1-408E-A445-0C87EB9F89A2}">
                <ask:lineSketchStyleProps xmlns:ask="http://schemas.microsoft.com/office/drawing/2018/sketchyshapes" sd="3871379894">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altLang="zh-CN" sz="2800" b="1" dirty="0">
                <a:solidFill>
                  <a:schemeClr val="tx1">
                    <a:lumMod val="75000"/>
                    <a:lumOff val="25000"/>
                  </a:schemeClr>
                </a:solidFill>
                <a:latin typeface="UTM Isadora" panose="02040603050506020204" pitchFamily="18" charset="0"/>
                <a:ea typeface="汉仪跳跳体简" panose="00020600040101010101" pitchFamily="18" charset="-122"/>
              </a:rPr>
              <a:t>Phần còn lại</a:t>
            </a:r>
            <a:endParaRPr lang="zh-CN" altLang="en-US" sz="2800" b="1" dirty="0">
              <a:solidFill>
                <a:schemeClr val="tx1">
                  <a:lumMod val="75000"/>
                  <a:lumOff val="25000"/>
                </a:schemeClr>
              </a:solidFill>
              <a:latin typeface="UTM Isadora" panose="02040603050506020204" pitchFamily="18" charset="0"/>
              <a:ea typeface="汉仪跳跳体简" panose="00020600040101010101" pitchFamily="18" charset="-122"/>
            </a:endParaRPr>
          </a:p>
        </p:txBody>
      </p:sp>
      <p:pic>
        <p:nvPicPr>
          <p:cNvPr id="1026" name="Picture 2" descr="Danh sách các Bài văn phát biểu cảm nghĩ về đoạn trích Bài học đường đời  đầu tiên của Tô Hoà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10547" y="3811208"/>
            <a:ext cx="4777272" cy="27388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393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D061C4-0CEA-46FE-8CF7-C42BBC48E1CA}"/>
              </a:ext>
            </a:extLst>
          </p:cNvPr>
          <p:cNvSpPr txBox="1"/>
          <p:nvPr/>
        </p:nvSpPr>
        <p:spPr>
          <a:xfrm>
            <a:off x="4376057" y="3285824"/>
            <a:ext cx="4034971" cy="923330"/>
          </a:xfrm>
          <a:prstGeom prst="rect">
            <a:avLst/>
          </a:prstGeom>
          <a:noFill/>
        </p:spPr>
        <p:txBody>
          <a:bodyPr wrap="square">
            <a:spAutoFit/>
          </a:bodyPr>
          <a:lstStyle/>
          <a:p>
            <a:r>
              <a:rPr lang="en-US" sz="5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LUYỆN ĐỌC</a:t>
            </a:r>
          </a:p>
        </p:txBody>
      </p:sp>
      <p:sp>
        <p:nvSpPr>
          <p:cNvPr id="3" name="椭圆 15">
            <a:extLst>
              <a:ext uri="{FF2B5EF4-FFF2-40B4-BE49-F238E27FC236}">
                <a16:creationId xmlns:a16="http://schemas.microsoft.com/office/drawing/2014/main" id="{0E4A229C-AECF-4105-BAC2-8B2FE1DAD3DB}"/>
              </a:ext>
            </a:extLst>
          </p:cNvPr>
          <p:cNvSpPr/>
          <p:nvPr/>
        </p:nvSpPr>
        <p:spPr>
          <a:xfrm>
            <a:off x="5293954" y="2145631"/>
            <a:ext cx="1604091" cy="108012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dirty="0">
                <a:latin typeface="UTM Cookies" panose="02040603050506020204" pitchFamily="18" charset="0"/>
              </a:rPr>
              <a:t>01</a:t>
            </a:r>
            <a:endParaRPr lang="zh-CN" altLang="en-US" sz="5400" dirty="0">
              <a:latin typeface="UTM Cookies" panose="02040603050506020204" pitchFamily="18" charset="0"/>
            </a:endParaRPr>
          </a:p>
        </p:txBody>
      </p:sp>
    </p:spTree>
    <p:extLst>
      <p:ext uri="{BB962C8B-B14F-4D97-AF65-F5344CB8AC3E}">
        <p14:creationId xmlns:p14="http://schemas.microsoft.com/office/powerpoint/2010/main" val="14924654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2">
            <a:extLst>
              <a:ext uri="{FF2B5EF4-FFF2-40B4-BE49-F238E27FC236}">
                <a16:creationId xmlns:a16="http://schemas.microsoft.com/office/drawing/2014/main" id="{8BD1D14E-B1CF-4AFC-AF37-E014EF3A23E6}"/>
              </a:ext>
            </a:extLst>
          </p:cNvPr>
          <p:cNvSpPr txBox="1">
            <a:spLocks noChangeArrowheads="1"/>
          </p:cNvSpPr>
          <p:nvPr/>
        </p:nvSpPr>
        <p:spPr bwMode="auto">
          <a:xfrm>
            <a:off x="3193879" y="1952561"/>
            <a:ext cx="2648982" cy="12003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a:buClr>
                <a:srgbClr val="000000"/>
              </a:buClr>
              <a:defRPr/>
            </a:pPr>
            <a:r>
              <a:rPr lang="en-US" sz="3600" b="1" dirty="0">
                <a:latin typeface="Arial" panose="020B0604020202020204" pitchFamily="34" charset="0"/>
                <a:cs typeface="Arial" panose="020B0604020202020204" pitchFamily="34" charset="0"/>
              </a:rPr>
              <a:t>n</a:t>
            </a:r>
            <a:r>
              <a:rPr lang="en-US" sz="3600" b="1" dirty="0">
                <a:solidFill>
                  <a:srgbClr val="FF0000"/>
                </a:solidFill>
                <a:latin typeface="Arial" panose="020B0604020202020204" pitchFamily="34" charset="0"/>
                <a:cs typeface="Arial" panose="020B0604020202020204" pitchFamily="34" charset="0"/>
              </a:rPr>
              <a:t>ặc</a:t>
            </a:r>
            <a:r>
              <a:rPr lang="en-US" sz="3600" b="1" dirty="0">
                <a:latin typeface="Arial" panose="020B0604020202020204" pitchFamily="34" charset="0"/>
                <a:cs typeface="Arial" panose="020B0604020202020204" pitchFamily="34" charset="0"/>
              </a:rPr>
              <a:t> nô</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zh-CN" altLang="en-US" sz="36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endParaRPr>
          </a:p>
        </p:txBody>
      </p:sp>
      <p:pic>
        <p:nvPicPr>
          <p:cNvPr id="5" name="图片 92" descr="徽标&#10;&#10;中度可信度描述已自动生成">
            <a:extLst>
              <a:ext uri="{FF2B5EF4-FFF2-40B4-BE49-F238E27FC236}">
                <a16:creationId xmlns:a16="http://schemas.microsoft.com/office/drawing/2014/main" id="{4157CD7E-AB8B-4D1A-A07D-01BE3E971443}"/>
              </a:ext>
            </a:extLst>
          </p:cNvPr>
          <p:cNvPicPr>
            <a:picLocks noChangeAspect="1"/>
          </p:cNvPicPr>
          <p:nvPr/>
        </p:nvPicPr>
        <p:blipFill>
          <a:blip r:embed="rId2"/>
          <a:stretch>
            <a:fillRect/>
          </a:stretch>
        </p:blipFill>
        <p:spPr>
          <a:xfrm>
            <a:off x="2116660" y="1885875"/>
            <a:ext cx="1077219" cy="1077219"/>
          </a:xfrm>
          <a:prstGeom prst="rect">
            <a:avLst/>
          </a:prstGeom>
        </p:spPr>
      </p:pic>
      <p:sp>
        <p:nvSpPr>
          <p:cNvPr id="7" name="文本框2">
            <a:extLst>
              <a:ext uri="{FF2B5EF4-FFF2-40B4-BE49-F238E27FC236}">
                <a16:creationId xmlns:a16="http://schemas.microsoft.com/office/drawing/2014/main" id="{B9988B0C-8744-42E8-BD17-86A44C0B6AF0}"/>
              </a:ext>
            </a:extLst>
          </p:cNvPr>
          <p:cNvSpPr txBox="1">
            <a:spLocks noChangeArrowheads="1"/>
          </p:cNvSpPr>
          <p:nvPr/>
        </p:nvSpPr>
        <p:spPr bwMode="auto">
          <a:xfrm>
            <a:off x="3193879" y="3295497"/>
            <a:ext cx="264898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r>
              <a:rPr lang="en-US" sz="3600" b="1" dirty="0">
                <a:latin typeface="Arial" panose="020B0604020202020204" pitchFamily="34" charset="0"/>
                <a:cs typeface="Arial" panose="020B0604020202020204" pitchFamily="34" charset="0"/>
              </a:rPr>
              <a:t>l</a:t>
            </a:r>
            <a:r>
              <a:rPr lang="en-US" sz="3600" b="1" dirty="0">
                <a:solidFill>
                  <a:srgbClr val="FF0000"/>
                </a:solidFill>
                <a:latin typeface="Arial" panose="020B0604020202020204" pitchFamily="34" charset="0"/>
                <a:cs typeface="Arial" panose="020B0604020202020204" pitchFamily="34" charset="0"/>
              </a:rPr>
              <a:t>ủng</a:t>
            </a:r>
            <a:r>
              <a:rPr lang="en-US" sz="3600" b="1" dirty="0">
                <a:latin typeface="Arial" panose="020B0604020202020204" pitchFamily="34" charset="0"/>
                <a:cs typeface="Arial" panose="020B0604020202020204" pitchFamily="34" charset="0"/>
              </a:rPr>
              <a:t> c</a:t>
            </a:r>
            <a:r>
              <a:rPr lang="en-US" sz="3600" b="1" dirty="0">
                <a:solidFill>
                  <a:srgbClr val="FF0000"/>
                </a:solidFill>
                <a:latin typeface="Arial" panose="020B0604020202020204" pitchFamily="34" charset="0"/>
                <a:cs typeface="Arial" panose="020B0604020202020204" pitchFamily="34" charset="0"/>
              </a:rPr>
              <a:t>ủng</a:t>
            </a:r>
          </a:p>
        </p:txBody>
      </p:sp>
      <p:pic>
        <p:nvPicPr>
          <p:cNvPr id="8" name="图片 117" descr="徽标&#10;&#10;中度可信度描述已自动生成">
            <a:extLst>
              <a:ext uri="{FF2B5EF4-FFF2-40B4-BE49-F238E27FC236}">
                <a16:creationId xmlns:a16="http://schemas.microsoft.com/office/drawing/2014/main" id="{2215FBE3-2121-4461-B5C7-04BA2FEE2CBD}"/>
              </a:ext>
            </a:extLst>
          </p:cNvPr>
          <p:cNvPicPr>
            <a:picLocks noChangeAspect="1"/>
          </p:cNvPicPr>
          <p:nvPr/>
        </p:nvPicPr>
        <p:blipFill>
          <a:blip r:embed="rId2">
            <a:duotone>
              <a:prstClr val="black"/>
              <a:srgbClr val="92D050">
                <a:tint val="45000"/>
                <a:satMod val="400000"/>
              </a:srgbClr>
            </a:duotone>
          </a:blip>
          <a:stretch>
            <a:fillRect/>
          </a:stretch>
        </p:blipFill>
        <p:spPr>
          <a:xfrm>
            <a:off x="2116660" y="3193048"/>
            <a:ext cx="1077219" cy="1077219"/>
          </a:xfrm>
          <a:prstGeom prst="rect">
            <a:avLst/>
          </a:prstGeom>
        </p:spPr>
      </p:pic>
      <p:sp>
        <p:nvSpPr>
          <p:cNvPr id="9" name="文本框2">
            <a:extLst>
              <a:ext uri="{FF2B5EF4-FFF2-40B4-BE49-F238E27FC236}">
                <a16:creationId xmlns:a16="http://schemas.microsoft.com/office/drawing/2014/main" id="{CDBDA64C-B7DD-4214-B4AE-554ECF0D8E0F}"/>
              </a:ext>
            </a:extLst>
          </p:cNvPr>
          <p:cNvSpPr txBox="1">
            <a:spLocks noChangeArrowheads="1"/>
          </p:cNvSpPr>
          <p:nvPr/>
        </p:nvSpPr>
        <p:spPr bwMode="auto">
          <a:xfrm>
            <a:off x="3026239" y="4550526"/>
            <a:ext cx="2648982" cy="12003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algn="ctr"/>
            <a:r>
              <a:rPr lang="en-US" sz="3600" b="1" dirty="0">
                <a:latin typeface="Arial" panose="020B0604020202020204" pitchFamily="34" charset="0"/>
                <a:cs typeface="Arial" panose="020B0604020202020204" pitchFamily="34" charset="0"/>
              </a:rPr>
              <a:t>béo m</a:t>
            </a:r>
            <a:r>
              <a:rPr lang="en-US" sz="3600" b="1" dirty="0">
                <a:solidFill>
                  <a:srgbClr val="FF0000"/>
                </a:solidFill>
                <a:latin typeface="Arial" panose="020B0604020202020204" pitchFamily="34" charset="0"/>
                <a:cs typeface="Arial" panose="020B0604020202020204" pitchFamily="34" charset="0"/>
              </a:rPr>
              <a:t>úp</a:t>
            </a:r>
            <a:endParaRPr lang="en-US" sz="3600" b="1" dirty="0">
              <a:latin typeface="Arial" panose="020B0604020202020204" pitchFamily="34" charset="0"/>
              <a:cs typeface="Arial" panose="020B0604020202020204" pitchFamily="34" charset="0"/>
            </a:endParaRPr>
          </a:p>
          <a:p>
            <a:pPr algn="ctr"/>
            <a:r>
              <a:rPr lang="en-US" sz="3600" b="1" dirty="0">
                <a:latin typeface="Arial" panose="020B0604020202020204" pitchFamily="34" charset="0"/>
                <a:cs typeface="Arial" panose="020B0604020202020204" pitchFamily="34" charset="0"/>
              </a:rPr>
              <a:t>béo m</a:t>
            </a:r>
            <a:r>
              <a:rPr lang="en-US" sz="3600" b="1" dirty="0">
                <a:solidFill>
                  <a:srgbClr val="FF0000"/>
                </a:solidFill>
                <a:latin typeface="Arial" panose="020B0604020202020204" pitchFamily="34" charset="0"/>
                <a:cs typeface="Arial" panose="020B0604020202020204" pitchFamily="34" charset="0"/>
              </a:rPr>
              <a:t>íp</a:t>
            </a:r>
          </a:p>
        </p:txBody>
      </p:sp>
      <p:pic>
        <p:nvPicPr>
          <p:cNvPr id="10" name="图片 137" descr="徽标&#10;&#10;中度可信度描述已自动生成">
            <a:extLst>
              <a:ext uri="{FF2B5EF4-FFF2-40B4-BE49-F238E27FC236}">
                <a16:creationId xmlns:a16="http://schemas.microsoft.com/office/drawing/2014/main" id="{E2C098CE-EB58-46E3-9BB4-05316F4E4B6B}"/>
              </a:ext>
            </a:extLst>
          </p:cNvPr>
          <p:cNvPicPr>
            <a:picLocks noChangeAspect="1"/>
          </p:cNvPicPr>
          <p:nvPr/>
        </p:nvPicPr>
        <p:blipFill>
          <a:blip r:embed="rId2">
            <a:duotone>
              <a:prstClr val="black"/>
              <a:srgbClr val="7030A0">
                <a:tint val="45000"/>
                <a:satMod val="400000"/>
              </a:srgbClr>
            </a:duotone>
          </a:blip>
          <a:stretch>
            <a:fillRect/>
          </a:stretch>
        </p:blipFill>
        <p:spPr>
          <a:xfrm>
            <a:off x="2116660" y="4500221"/>
            <a:ext cx="1077219" cy="1077219"/>
          </a:xfrm>
          <a:prstGeom prst="rect">
            <a:avLst/>
          </a:prstGeom>
        </p:spPr>
      </p:pic>
      <p:sp>
        <p:nvSpPr>
          <p:cNvPr id="11" name="文本框2">
            <a:extLst>
              <a:ext uri="{FF2B5EF4-FFF2-40B4-BE49-F238E27FC236}">
                <a16:creationId xmlns:a16="http://schemas.microsoft.com/office/drawing/2014/main" id="{C0B79221-5C9F-42BE-B208-0437F21F6936}"/>
              </a:ext>
            </a:extLst>
          </p:cNvPr>
          <p:cNvSpPr txBox="1">
            <a:spLocks noChangeArrowheads="1"/>
          </p:cNvSpPr>
          <p:nvPr/>
        </p:nvSpPr>
        <p:spPr bwMode="auto">
          <a:xfrm>
            <a:off x="7778258" y="1952560"/>
            <a:ext cx="264898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r>
              <a:rPr lang="en-US" sz="3600" b="1" dirty="0">
                <a:latin typeface="Arial" panose="020B0604020202020204" pitchFamily="34" charset="0"/>
                <a:cs typeface="Arial" panose="020B0604020202020204" pitchFamily="34" charset="0"/>
              </a:rPr>
              <a:t>co </a:t>
            </a:r>
            <a:r>
              <a:rPr lang="en-US" sz="3600" b="1" dirty="0">
                <a:solidFill>
                  <a:srgbClr val="FF0000"/>
                </a:solidFill>
                <a:latin typeface="Arial" panose="020B0604020202020204" pitchFamily="34" charset="0"/>
                <a:cs typeface="Arial" panose="020B0604020202020204" pitchFamily="34" charset="0"/>
              </a:rPr>
              <a:t>rúm</a:t>
            </a:r>
            <a:r>
              <a:rPr lang="en-US" sz="3600" b="1" dirty="0">
                <a:latin typeface="Arial" panose="020B0604020202020204" pitchFamily="34" charset="0"/>
                <a:cs typeface="Arial" panose="020B0604020202020204" pitchFamily="34" charset="0"/>
              </a:rPr>
              <a:t> lại </a:t>
            </a:r>
          </a:p>
        </p:txBody>
      </p:sp>
      <p:pic>
        <p:nvPicPr>
          <p:cNvPr id="12" name="图片 153" descr="徽标&#10;&#10;中度可信度描述已自动生成">
            <a:extLst>
              <a:ext uri="{FF2B5EF4-FFF2-40B4-BE49-F238E27FC236}">
                <a16:creationId xmlns:a16="http://schemas.microsoft.com/office/drawing/2014/main" id="{9538E722-0447-419C-8160-33CA2024CA7A}"/>
              </a:ext>
            </a:extLst>
          </p:cNvPr>
          <p:cNvPicPr>
            <a:picLocks noChangeAspect="1"/>
          </p:cNvPicPr>
          <p:nvPr/>
        </p:nvPicPr>
        <p:blipFill>
          <a:blip r:embed="rId2">
            <a:duotone>
              <a:prstClr val="black"/>
              <a:srgbClr val="00B0F0">
                <a:tint val="45000"/>
                <a:satMod val="400000"/>
              </a:srgbClr>
            </a:duotone>
          </a:blip>
          <a:stretch>
            <a:fillRect/>
          </a:stretch>
        </p:blipFill>
        <p:spPr>
          <a:xfrm>
            <a:off x="6701039" y="1885874"/>
            <a:ext cx="1077219" cy="1077219"/>
          </a:xfrm>
          <a:prstGeom prst="rect">
            <a:avLst/>
          </a:prstGeom>
        </p:spPr>
      </p:pic>
      <p:sp>
        <p:nvSpPr>
          <p:cNvPr id="13" name="文本框2">
            <a:extLst>
              <a:ext uri="{FF2B5EF4-FFF2-40B4-BE49-F238E27FC236}">
                <a16:creationId xmlns:a16="http://schemas.microsoft.com/office/drawing/2014/main" id="{8B071D67-269E-435E-91A0-217CCE081679}"/>
              </a:ext>
            </a:extLst>
          </p:cNvPr>
          <p:cNvSpPr txBox="1">
            <a:spLocks noChangeArrowheads="1"/>
          </p:cNvSpPr>
          <p:nvPr/>
        </p:nvSpPr>
        <p:spPr bwMode="auto">
          <a:xfrm>
            <a:off x="7728940" y="3308819"/>
            <a:ext cx="2807083"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algn="ctr"/>
            <a:r>
              <a:rPr lang="en-US" sz="3600" b="1" dirty="0">
                <a:latin typeface="Arial" panose="020B0604020202020204" pitchFamily="34" charset="0"/>
                <a:cs typeface="Arial" panose="020B0604020202020204" pitchFamily="34" charset="0"/>
              </a:rPr>
              <a:t>qu</a:t>
            </a:r>
            <a:r>
              <a:rPr lang="en-US" sz="3600" b="1" dirty="0">
                <a:solidFill>
                  <a:srgbClr val="FF0000"/>
                </a:solidFill>
                <a:latin typeface="Arial" panose="020B0604020202020204" pitchFamily="34" charset="0"/>
                <a:cs typeface="Arial" panose="020B0604020202020204" pitchFamily="34" charset="0"/>
              </a:rPr>
              <a:t>ang</a:t>
            </a:r>
            <a:r>
              <a:rPr lang="en-US" sz="3600" b="1" dirty="0">
                <a:latin typeface="Arial" panose="020B0604020202020204" pitchFamily="34" charset="0"/>
                <a:cs typeface="Arial" panose="020B0604020202020204" pitchFamily="34" charset="0"/>
              </a:rPr>
              <a:t> hẳn</a:t>
            </a:r>
          </a:p>
        </p:txBody>
      </p:sp>
      <p:pic>
        <p:nvPicPr>
          <p:cNvPr id="14" name="图片 165" descr="徽标&#10;&#10;中度可信度描述已自动生成">
            <a:extLst>
              <a:ext uri="{FF2B5EF4-FFF2-40B4-BE49-F238E27FC236}">
                <a16:creationId xmlns:a16="http://schemas.microsoft.com/office/drawing/2014/main" id="{396D30C6-6A8E-4214-96A2-083809DBDFA5}"/>
              </a:ext>
            </a:extLst>
          </p:cNvPr>
          <p:cNvPicPr>
            <a:picLocks noChangeAspect="1"/>
          </p:cNvPicPr>
          <p:nvPr/>
        </p:nvPicPr>
        <p:blipFill>
          <a:blip r:embed="rId2">
            <a:duotone>
              <a:prstClr val="black"/>
              <a:schemeClr val="accent2">
                <a:tint val="45000"/>
                <a:satMod val="400000"/>
              </a:schemeClr>
            </a:duotone>
          </a:blip>
          <a:stretch>
            <a:fillRect/>
          </a:stretch>
        </p:blipFill>
        <p:spPr>
          <a:xfrm>
            <a:off x="6701039" y="3193047"/>
            <a:ext cx="1077219" cy="1077219"/>
          </a:xfrm>
          <a:prstGeom prst="rect">
            <a:avLst/>
          </a:prstGeom>
        </p:spPr>
      </p:pic>
      <p:grpSp>
        <p:nvGrpSpPr>
          <p:cNvPr id="15" name="组合 33"/>
          <p:cNvGrpSpPr>
            <a:grpSpLocks/>
          </p:cNvGrpSpPr>
          <p:nvPr/>
        </p:nvGrpSpPr>
        <p:grpSpPr bwMode="auto">
          <a:xfrm>
            <a:off x="3765614" y="1106746"/>
            <a:ext cx="5012673" cy="963224"/>
            <a:chOff x="985275" y="2761763"/>
            <a:chExt cx="2665131" cy="4222394"/>
          </a:xfrm>
        </p:grpSpPr>
        <p:sp>
          <p:nvSpPr>
            <p:cNvPr id="16" name="圆角矩形 36"/>
            <p:cNvSpPr/>
            <p:nvPr/>
          </p:nvSpPr>
          <p:spPr>
            <a:xfrm>
              <a:off x="1050601" y="2863011"/>
              <a:ext cx="2498243" cy="3250867"/>
            </a:xfrm>
            <a:prstGeom prst="roundRect">
              <a:avLst>
                <a:gd name="adj" fmla="val 4342"/>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noProof="1">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endParaRPr>
            </a:p>
          </p:txBody>
        </p:sp>
        <p:sp>
          <p:nvSpPr>
            <p:cNvPr id="17" name="圆角矩形 39"/>
            <p:cNvSpPr/>
            <p:nvPr/>
          </p:nvSpPr>
          <p:spPr>
            <a:xfrm>
              <a:off x="985275" y="3219640"/>
              <a:ext cx="2665131" cy="2608131"/>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zh-CN" altLang="en-US" noProof="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endParaRPr>
            </a:p>
          </p:txBody>
        </p:sp>
        <p:sp>
          <p:nvSpPr>
            <p:cNvPr id="18" name="矩形 62"/>
            <p:cNvSpPr>
              <a:spLocks noChangeArrowheads="1"/>
            </p:cNvSpPr>
            <p:nvPr/>
          </p:nvSpPr>
          <p:spPr bwMode="auto">
            <a:xfrm>
              <a:off x="1152958" y="2761763"/>
              <a:ext cx="2202331" cy="4222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zh-CN" sz="4000" dirty="0" err="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Luyện</a:t>
              </a:r>
              <a:r>
                <a:rPr lang="en-US" altLang="zh-CN" sz="4000" dirty="0">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 </a:t>
              </a:r>
              <a:r>
                <a:rPr lang="en-US" altLang="zh-CN" sz="4000" dirty="0" err="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đọc</a:t>
              </a:r>
              <a:r>
                <a:rPr lang="en-US" altLang="zh-CN" sz="4000" dirty="0">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 </a:t>
              </a:r>
              <a:r>
                <a:rPr lang="en-US" altLang="zh-CN" sz="4000" dirty="0" err="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từ</a:t>
              </a:r>
              <a:r>
                <a:rPr lang="en-US" altLang="zh-CN" sz="4000" dirty="0">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 </a:t>
              </a:r>
              <a:r>
                <a:rPr lang="en-US" altLang="zh-CN" sz="4000" dirty="0" err="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khó</a:t>
              </a:r>
              <a:endParaRPr lang="zh-CN" altLang="en-US" sz="4000" dirty="0">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endParaRPr>
            </a:p>
          </p:txBody>
        </p:sp>
      </p:grpSp>
      <p:pic>
        <p:nvPicPr>
          <p:cNvPr id="19" name="Picture 18">
            <a:extLst>
              <a:ext uri="{FF2B5EF4-FFF2-40B4-BE49-F238E27FC236}">
                <a16:creationId xmlns:a16="http://schemas.microsoft.com/office/drawing/2014/main" id="{2D05A467-682C-4F44-8BF4-AFA246F6568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19594" y="3624588"/>
            <a:ext cx="2081179" cy="2916172"/>
          </a:xfrm>
          <a:prstGeom prst="rect">
            <a:avLst/>
          </a:prstGeom>
        </p:spPr>
      </p:pic>
    </p:spTree>
    <p:extLst>
      <p:ext uri="{BB962C8B-B14F-4D97-AF65-F5344CB8AC3E}">
        <p14:creationId xmlns:p14="http://schemas.microsoft.com/office/powerpoint/2010/main" val="3207372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000"/>
                                        <p:tgtEl>
                                          <p:spTgt spid="12"/>
                                        </p:tgtEl>
                                      </p:cBhvr>
                                    </p:animEffect>
                                    <p:anim calcmode="lin" valueType="num">
                                      <p:cBhvr>
                                        <p:cTn id="51" dur="1000" fill="hold"/>
                                        <p:tgtEl>
                                          <p:spTgt spid="12"/>
                                        </p:tgtEl>
                                        <p:attrNameLst>
                                          <p:attrName>ppt_x</p:attrName>
                                        </p:attrNameLst>
                                      </p:cBhvr>
                                      <p:tavLst>
                                        <p:tav tm="0">
                                          <p:val>
                                            <p:strVal val="#ppt_x"/>
                                          </p:val>
                                        </p:tav>
                                        <p:tav tm="100000">
                                          <p:val>
                                            <p:strVal val="#ppt_x"/>
                                          </p:val>
                                        </p:tav>
                                      </p:tavLst>
                                    </p:anim>
                                    <p:anim calcmode="lin" valueType="num">
                                      <p:cBhvr>
                                        <p:cTn id="52" dur="1000" fill="hold"/>
                                        <p:tgtEl>
                                          <p:spTgt spid="12"/>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1000"/>
                                        <p:tgtEl>
                                          <p:spTgt spid="14"/>
                                        </p:tgtEl>
                                      </p:cBhvr>
                                    </p:animEffect>
                                    <p:anim calcmode="lin" valueType="num">
                                      <p:cBhvr>
                                        <p:cTn id="63" dur="1000" fill="hold"/>
                                        <p:tgtEl>
                                          <p:spTgt spid="14"/>
                                        </p:tgtEl>
                                        <p:attrNameLst>
                                          <p:attrName>ppt_x</p:attrName>
                                        </p:attrNameLst>
                                      </p:cBhvr>
                                      <p:tavLst>
                                        <p:tav tm="0">
                                          <p:val>
                                            <p:strVal val="#ppt_x"/>
                                          </p:val>
                                        </p:tav>
                                        <p:tav tm="100000">
                                          <p:val>
                                            <p:strVal val="#ppt_x"/>
                                          </p:val>
                                        </p:tav>
                                      </p:tavLst>
                                    </p:anim>
                                    <p:anim calcmode="lin" valueType="num">
                                      <p:cBhvr>
                                        <p:cTn id="64" dur="1000" fill="hold"/>
                                        <p:tgtEl>
                                          <p:spTgt spid="1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1000"/>
                                        <p:tgtEl>
                                          <p:spTgt spid="13"/>
                                        </p:tgtEl>
                                      </p:cBhvr>
                                    </p:animEffect>
                                    <p:anim calcmode="lin" valueType="num">
                                      <p:cBhvr>
                                        <p:cTn id="68" dur="1000" fill="hold"/>
                                        <p:tgtEl>
                                          <p:spTgt spid="13"/>
                                        </p:tgtEl>
                                        <p:attrNameLst>
                                          <p:attrName>ppt_x</p:attrName>
                                        </p:attrNameLst>
                                      </p:cBhvr>
                                      <p:tavLst>
                                        <p:tav tm="0">
                                          <p:val>
                                            <p:strVal val="#ppt_x"/>
                                          </p:val>
                                        </p:tav>
                                        <p:tav tm="100000">
                                          <p:val>
                                            <p:strVal val="#ppt_x"/>
                                          </p:val>
                                        </p:tav>
                                      </p:tavLst>
                                    </p:anim>
                                    <p:anim calcmode="lin" valueType="num">
                                      <p:cBhvr>
                                        <p:cTn id="69" dur="1000" fill="hold"/>
                                        <p:tgtEl>
                                          <p:spTgt spid="13"/>
                                        </p:tgtEl>
                                        <p:attrNameLst>
                                          <p:attrName>ppt_y</p:attrName>
                                        </p:attrNameLst>
                                      </p:cBhvr>
                                      <p:tavLst>
                                        <p:tav tm="0">
                                          <p:val>
                                            <p:strVal val="#ppt_y+.1"/>
                                          </p:val>
                                        </p:tav>
                                        <p:tav tm="100000">
                                          <p:val>
                                            <p:strVal val="#ppt_y"/>
                                          </p:val>
                                        </p:tav>
                                      </p:tavLst>
                                    </p:anim>
                                  </p:childTnLst>
                                </p:cTn>
                              </p:par>
                            </p:childTnLst>
                          </p:cTn>
                        </p:par>
                        <p:par>
                          <p:cTn id="70" fill="hold">
                            <p:stCondLst>
                              <p:cond delay="1000"/>
                            </p:stCondLst>
                            <p:childTnLst>
                              <p:par>
                                <p:cTn id="71" presetID="26" presetClass="entr" presetSubtype="0" fill="hold" nodeType="after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wipe(down)">
                                      <p:cBhvr>
                                        <p:cTn id="73" dur="290">
                                          <p:stCondLst>
                                            <p:cond delay="0"/>
                                          </p:stCondLst>
                                        </p:cTn>
                                        <p:tgtEl>
                                          <p:spTgt spid="19"/>
                                        </p:tgtEl>
                                      </p:cBhvr>
                                    </p:animEffect>
                                    <p:anim calcmode="lin" valueType="num">
                                      <p:cBhvr>
                                        <p:cTn id="74" dur="911"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75" dur="332"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76" dur="332" tmFilter="0, 0; 0.125,0.2665; 0.25,0.4; 0.375,0.465; 0.5,0.5;  0.625,0.535; 0.75,0.6; 0.875,0.7335; 1,1">
                                          <p:stCondLst>
                                            <p:cond delay="332"/>
                                          </p:stCondLst>
                                        </p:cTn>
                                        <p:tgtEl>
                                          <p:spTgt spid="19"/>
                                        </p:tgtEl>
                                        <p:attrNameLst>
                                          <p:attrName>ppt_y</p:attrName>
                                        </p:attrNameLst>
                                      </p:cBhvr>
                                      <p:tavLst>
                                        <p:tav tm="0" fmla="#ppt_y-sin(pi*$)/9">
                                          <p:val>
                                            <p:fltVal val="0"/>
                                          </p:val>
                                        </p:tav>
                                        <p:tav tm="100000">
                                          <p:val>
                                            <p:fltVal val="1"/>
                                          </p:val>
                                        </p:tav>
                                      </p:tavLst>
                                    </p:anim>
                                    <p:anim calcmode="lin" valueType="num">
                                      <p:cBhvr>
                                        <p:cTn id="77" dur="166" tmFilter="0, 0; 0.125,0.2665; 0.25,0.4; 0.375,0.465; 0.5,0.5;  0.625,0.535; 0.75,0.6; 0.875,0.7335; 1,1">
                                          <p:stCondLst>
                                            <p:cond delay="662"/>
                                          </p:stCondLst>
                                        </p:cTn>
                                        <p:tgtEl>
                                          <p:spTgt spid="19"/>
                                        </p:tgtEl>
                                        <p:attrNameLst>
                                          <p:attrName>ppt_y</p:attrName>
                                        </p:attrNameLst>
                                      </p:cBhvr>
                                      <p:tavLst>
                                        <p:tav tm="0" fmla="#ppt_y-sin(pi*$)/27">
                                          <p:val>
                                            <p:fltVal val="0"/>
                                          </p:val>
                                        </p:tav>
                                        <p:tav tm="100000">
                                          <p:val>
                                            <p:fltVal val="1"/>
                                          </p:val>
                                        </p:tav>
                                      </p:tavLst>
                                    </p:anim>
                                    <p:anim calcmode="lin" valueType="num">
                                      <p:cBhvr>
                                        <p:cTn id="78" dur="82" tmFilter="0, 0; 0.125,0.2665; 0.25,0.4; 0.375,0.465; 0.5,0.5;  0.625,0.535; 0.75,0.6; 0.875,0.7335; 1,1">
                                          <p:stCondLst>
                                            <p:cond delay="828"/>
                                          </p:stCondLst>
                                        </p:cTn>
                                        <p:tgtEl>
                                          <p:spTgt spid="19"/>
                                        </p:tgtEl>
                                        <p:attrNameLst>
                                          <p:attrName>ppt_y</p:attrName>
                                        </p:attrNameLst>
                                      </p:cBhvr>
                                      <p:tavLst>
                                        <p:tav tm="0" fmla="#ppt_y-sin(pi*$)/81">
                                          <p:val>
                                            <p:fltVal val="0"/>
                                          </p:val>
                                        </p:tav>
                                        <p:tav tm="100000">
                                          <p:val>
                                            <p:fltVal val="1"/>
                                          </p:val>
                                        </p:tav>
                                      </p:tavLst>
                                    </p:anim>
                                    <p:animScale>
                                      <p:cBhvr>
                                        <p:cTn id="79" dur="13">
                                          <p:stCondLst>
                                            <p:cond delay="325"/>
                                          </p:stCondLst>
                                        </p:cTn>
                                        <p:tgtEl>
                                          <p:spTgt spid="19"/>
                                        </p:tgtEl>
                                      </p:cBhvr>
                                      <p:to x="100000" y="60000"/>
                                    </p:animScale>
                                    <p:animScale>
                                      <p:cBhvr>
                                        <p:cTn id="80" dur="83" decel="50000">
                                          <p:stCondLst>
                                            <p:cond delay="338"/>
                                          </p:stCondLst>
                                        </p:cTn>
                                        <p:tgtEl>
                                          <p:spTgt spid="19"/>
                                        </p:tgtEl>
                                      </p:cBhvr>
                                      <p:to x="100000" y="100000"/>
                                    </p:animScale>
                                    <p:animScale>
                                      <p:cBhvr>
                                        <p:cTn id="81" dur="13">
                                          <p:stCondLst>
                                            <p:cond delay="656"/>
                                          </p:stCondLst>
                                        </p:cTn>
                                        <p:tgtEl>
                                          <p:spTgt spid="19"/>
                                        </p:tgtEl>
                                      </p:cBhvr>
                                      <p:to x="100000" y="80000"/>
                                    </p:animScale>
                                    <p:animScale>
                                      <p:cBhvr>
                                        <p:cTn id="82" dur="83" decel="50000">
                                          <p:stCondLst>
                                            <p:cond delay="669"/>
                                          </p:stCondLst>
                                        </p:cTn>
                                        <p:tgtEl>
                                          <p:spTgt spid="19"/>
                                        </p:tgtEl>
                                      </p:cBhvr>
                                      <p:to x="100000" y="100000"/>
                                    </p:animScale>
                                    <p:animScale>
                                      <p:cBhvr>
                                        <p:cTn id="83" dur="13">
                                          <p:stCondLst>
                                            <p:cond delay="821"/>
                                          </p:stCondLst>
                                        </p:cTn>
                                        <p:tgtEl>
                                          <p:spTgt spid="19"/>
                                        </p:tgtEl>
                                      </p:cBhvr>
                                      <p:to x="100000" y="90000"/>
                                    </p:animScale>
                                    <p:animScale>
                                      <p:cBhvr>
                                        <p:cTn id="84" dur="83" decel="50000">
                                          <p:stCondLst>
                                            <p:cond delay="834"/>
                                          </p:stCondLst>
                                        </p:cTn>
                                        <p:tgtEl>
                                          <p:spTgt spid="19"/>
                                        </p:tgtEl>
                                      </p:cBhvr>
                                      <p:to x="100000" y="100000"/>
                                    </p:animScale>
                                    <p:animScale>
                                      <p:cBhvr>
                                        <p:cTn id="85" dur="13">
                                          <p:stCondLst>
                                            <p:cond delay="904"/>
                                          </p:stCondLst>
                                        </p:cTn>
                                        <p:tgtEl>
                                          <p:spTgt spid="19"/>
                                        </p:tgtEl>
                                      </p:cBhvr>
                                      <p:to x="100000" y="95000"/>
                                    </p:animScale>
                                    <p:animScale>
                                      <p:cBhvr>
                                        <p:cTn id="86" dur="83" decel="50000">
                                          <p:stCondLst>
                                            <p:cond delay="917"/>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ape&#10;&#10;Description automatically generated">
            <a:extLst>
              <a:ext uri="{FF2B5EF4-FFF2-40B4-BE49-F238E27FC236}">
                <a16:creationId xmlns:a16="http://schemas.microsoft.com/office/drawing/2014/main" id="{BD43D014-A780-46E7-8E1F-059FB8B71C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2556"/>
          <a:stretch/>
        </p:blipFill>
        <p:spPr>
          <a:xfrm>
            <a:off x="3211454" y="629186"/>
            <a:ext cx="6063712" cy="1402568"/>
          </a:xfrm>
          <a:prstGeom prst="rect">
            <a:avLst/>
          </a:prstGeom>
        </p:spPr>
      </p:pic>
      <p:grpSp>
        <p:nvGrpSpPr>
          <p:cNvPr id="3" name="Group 2">
            <a:extLst>
              <a:ext uri="{FF2B5EF4-FFF2-40B4-BE49-F238E27FC236}">
                <a16:creationId xmlns:a16="http://schemas.microsoft.com/office/drawing/2014/main" id="{FC6B8559-F289-4908-90C9-D8B216138514}"/>
              </a:ext>
            </a:extLst>
          </p:cNvPr>
          <p:cNvGrpSpPr/>
          <p:nvPr/>
        </p:nvGrpSpPr>
        <p:grpSpPr>
          <a:xfrm>
            <a:off x="1822064" y="3441086"/>
            <a:ext cx="9034867" cy="1524569"/>
            <a:chOff x="122775" y="4545621"/>
            <a:chExt cx="9888178" cy="1524569"/>
          </a:xfrm>
        </p:grpSpPr>
        <p:pic>
          <p:nvPicPr>
            <p:cNvPr id="4" name="Picture 3" descr="A screenshot of a computer&#10;&#10;Description automatically generated with low confidence">
              <a:extLst>
                <a:ext uri="{FF2B5EF4-FFF2-40B4-BE49-F238E27FC236}">
                  <a16:creationId xmlns:a16="http://schemas.microsoft.com/office/drawing/2014/main" id="{817D56D9-B2EE-432C-99DB-DCC9F9B30964}"/>
                </a:ext>
              </a:extLst>
            </p:cNvPr>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l="-1858" r="1858" b="79243"/>
            <a:stretch/>
          </p:blipFill>
          <p:spPr>
            <a:xfrm flipV="1">
              <a:off x="122775" y="4545621"/>
              <a:ext cx="9888178" cy="1524569"/>
            </a:xfrm>
            <a:prstGeom prst="rect">
              <a:avLst/>
            </a:prstGeom>
          </p:spPr>
        </p:pic>
        <p:sp>
          <p:nvSpPr>
            <p:cNvPr id="5" name="TextBox 4">
              <a:extLst>
                <a:ext uri="{FF2B5EF4-FFF2-40B4-BE49-F238E27FC236}">
                  <a16:creationId xmlns:a16="http://schemas.microsoft.com/office/drawing/2014/main" id="{FE72F50B-D45B-4462-945D-1E7679A7AB4B}"/>
                </a:ext>
              </a:extLst>
            </p:cNvPr>
            <p:cNvSpPr txBox="1"/>
            <p:nvPr/>
          </p:nvSpPr>
          <p:spPr>
            <a:xfrm>
              <a:off x="449746" y="4835938"/>
              <a:ext cx="8513687" cy="769441"/>
            </a:xfrm>
            <a:prstGeom prst="rect">
              <a:avLst/>
            </a:prstGeom>
            <a:noFill/>
          </p:spPr>
          <p:txBody>
            <a:bodyPr wrap="square">
              <a:spAutoFit/>
            </a:bodyPr>
            <a:lstStyle/>
            <a:p>
              <a:pPr algn="ctr">
                <a:defRPr/>
              </a:pPr>
              <a:endParaRPr lang="en-US" sz="4400" b="1" dirty="0">
                <a:latin typeface="UTM Zirkon" panose="02040603050506020204" pitchFamily="18" charset="0"/>
                <a:cs typeface="Times New Roman" panose="02020603050405020304" pitchFamily="18" charset="0"/>
              </a:endParaRPr>
            </a:p>
          </p:txBody>
        </p:sp>
      </p:grpSp>
      <p:sp>
        <p:nvSpPr>
          <p:cNvPr id="9" name="Rectangle 8"/>
          <p:cNvSpPr/>
          <p:nvPr/>
        </p:nvSpPr>
        <p:spPr>
          <a:xfrm>
            <a:off x="2283750" y="3803144"/>
            <a:ext cx="8573181" cy="769441"/>
          </a:xfrm>
          <a:prstGeom prst="rect">
            <a:avLst/>
          </a:prstGeom>
        </p:spPr>
        <p:txBody>
          <a:bodyPr wrap="none">
            <a:spAutoFit/>
          </a:bodyPr>
          <a:lstStyle/>
          <a:p>
            <a:pPr lvl="0" algn="ctr">
              <a:spcBef>
                <a:spcPct val="0"/>
              </a:spcBef>
            </a:pPr>
            <a:r>
              <a:rPr lang="en-US" altLang="en-US" sz="4400" b="1" dirty="0">
                <a:latin typeface="Times New Roman" panose="02020603050405020304" pitchFamily="18" charset="0"/>
                <a:cs typeface="Times New Roman" panose="02020603050405020304" pitchFamily="18" charset="0"/>
              </a:rPr>
              <a:t>Có phá hết các </a:t>
            </a:r>
            <a:r>
              <a:rPr lang="en-US" altLang="en-US" sz="4400" b="1" dirty="0">
                <a:solidFill>
                  <a:srgbClr val="FF0000"/>
                </a:solidFill>
                <a:latin typeface="Times New Roman" panose="02020603050405020304" pitchFamily="18" charset="0"/>
                <a:cs typeface="Times New Roman" panose="02020603050405020304" pitchFamily="18" charset="0"/>
              </a:rPr>
              <a:t>vòng vây </a:t>
            </a:r>
            <a:r>
              <a:rPr lang="en-US" altLang="en-US" sz="4400" b="1" dirty="0">
                <a:latin typeface="Times New Roman" panose="02020603050405020304" pitchFamily="18" charset="0"/>
                <a:cs typeface="Times New Roman" panose="02020603050405020304" pitchFamily="18" charset="0"/>
              </a:rPr>
              <a:t>đi không?</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0" name="Rectangle 9"/>
          <p:cNvSpPr/>
          <p:nvPr/>
        </p:nvSpPr>
        <p:spPr>
          <a:xfrm>
            <a:off x="4185695" y="1017664"/>
            <a:ext cx="4115229" cy="830997"/>
          </a:xfrm>
          <a:prstGeom prst="rect">
            <a:avLst/>
          </a:prstGeom>
        </p:spPr>
        <p:txBody>
          <a:bodyPr wrap="none">
            <a:spAutoFit/>
          </a:bodyPr>
          <a:lstStyle/>
          <a:p>
            <a:pPr algn="ctr"/>
            <a:r>
              <a:rPr lang="en-US" altLang="zh-CN" sz="4800" b="1" dirty="0">
                <a:solidFill>
                  <a:schemeClr val="bg1"/>
                </a:solidFill>
                <a:effectLst>
                  <a:outerShdw blurRad="38100" dist="38100" dir="2700000" algn="tl">
                    <a:srgbClr val="000000">
                      <a:alpha val="43137"/>
                    </a:srgbClr>
                  </a:outerShdw>
                </a:effectLst>
                <a:latin typeface="UTM Isadora" panose="02040603050506020204" pitchFamily="18" charset="0"/>
                <a:ea typeface="汉仪跳跳体简" panose="00020600040101010101" pitchFamily="18" charset="-122"/>
              </a:rPr>
              <a:t>Luyện đọc câu</a:t>
            </a:r>
            <a:endParaRPr lang="zh-CN" altLang="en-US" sz="4800" b="1" dirty="0">
              <a:solidFill>
                <a:schemeClr val="bg1"/>
              </a:solidFill>
              <a:effectLst>
                <a:outerShdw blurRad="38100" dist="38100" dir="2700000" algn="tl">
                  <a:srgbClr val="000000">
                    <a:alpha val="43137"/>
                  </a:srgbClr>
                </a:outerShdw>
              </a:effectLst>
              <a:latin typeface="UTM Isadora" panose="02040603050506020204" pitchFamily="18" charset="0"/>
              <a:ea typeface="汉仪跳跳体简" panose="00020600040101010101" pitchFamily="18" charset="-122"/>
            </a:endParaRPr>
          </a:p>
        </p:txBody>
      </p:sp>
      <p:grpSp>
        <p:nvGrpSpPr>
          <p:cNvPr id="11" name="Group 10">
            <a:extLst>
              <a:ext uri="{FF2B5EF4-FFF2-40B4-BE49-F238E27FC236}">
                <a16:creationId xmlns:a16="http://schemas.microsoft.com/office/drawing/2014/main" id="{FC6B8559-F289-4908-90C9-D8B216138514}"/>
              </a:ext>
            </a:extLst>
          </p:cNvPr>
          <p:cNvGrpSpPr/>
          <p:nvPr/>
        </p:nvGrpSpPr>
        <p:grpSpPr>
          <a:xfrm>
            <a:off x="1935481" y="4914136"/>
            <a:ext cx="8921450" cy="1524569"/>
            <a:chOff x="122775" y="4545621"/>
            <a:chExt cx="9888178" cy="1524569"/>
          </a:xfrm>
        </p:grpSpPr>
        <p:pic>
          <p:nvPicPr>
            <p:cNvPr id="12" name="Picture 11" descr="A screenshot of a computer&#10;&#10;Description automatically generated with low confidence">
              <a:extLst>
                <a:ext uri="{FF2B5EF4-FFF2-40B4-BE49-F238E27FC236}">
                  <a16:creationId xmlns:a16="http://schemas.microsoft.com/office/drawing/2014/main" id="{817D56D9-B2EE-432C-99DB-DCC9F9B30964}"/>
                </a:ext>
              </a:extLst>
            </p:cNvPr>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l="-1858" r="1858" b="79243"/>
            <a:stretch/>
          </p:blipFill>
          <p:spPr>
            <a:xfrm flipV="1">
              <a:off x="122775" y="4545621"/>
              <a:ext cx="9888178" cy="1524569"/>
            </a:xfrm>
            <a:prstGeom prst="rect">
              <a:avLst/>
            </a:prstGeom>
          </p:spPr>
        </p:pic>
        <p:sp>
          <p:nvSpPr>
            <p:cNvPr id="13" name="TextBox 12">
              <a:extLst>
                <a:ext uri="{FF2B5EF4-FFF2-40B4-BE49-F238E27FC236}">
                  <a16:creationId xmlns:a16="http://schemas.microsoft.com/office/drawing/2014/main" id="{FE72F50B-D45B-4462-945D-1E7679A7AB4B}"/>
                </a:ext>
              </a:extLst>
            </p:cNvPr>
            <p:cNvSpPr txBox="1"/>
            <p:nvPr/>
          </p:nvSpPr>
          <p:spPr>
            <a:xfrm>
              <a:off x="449746" y="4835938"/>
              <a:ext cx="8513687" cy="769441"/>
            </a:xfrm>
            <a:prstGeom prst="rect">
              <a:avLst/>
            </a:prstGeom>
            <a:noFill/>
          </p:spPr>
          <p:txBody>
            <a:bodyPr wrap="square">
              <a:spAutoFit/>
            </a:bodyPr>
            <a:lstStyle/>
            <a:p>
              <a:pPr algn="ctr">
                <a:defRPr/>
              </a:pPr>
              <a:endParaRPr lang="en-US" sz="4400" b="1" dirty="0">
                <a:latin typeface="UTM Zirkon" panose="02040603050506020204" pitchFamily="18" charset="0"/>
                <a:cs typeface="Times New Roman" panose="02020603050405020304" pitchFamily="18" charset="0"/>
              </a:endParaRPr>
            </a:p>
          </p:txBody>
        </p:sp>
      </p:grpSp>
      <p:sp>
        <p:nvSpPr>
          <p:cNvPr id="14" name="Rectangle 13"/>
          <p:cNvSpPr/>
          <p:nvPr/>
        </p:nvSpPr>
        <p:spPr>
          <a:xfrm>
            <a:off x="4306609" y="5234224"/>
            <a:ext cx="4623382" cy="769441"/>
          </a:xfrm>
          <a:prstGeom prst="rect">
            <a:avLst/>
          </a:prstGeom>
        </p:spPr>
        <p:txBody>
          <a:bodyPr wrap="none">
            <a:spAutoFit/>
          </a:bodyPr>
          <a:lstStyle/>
          <a:p>
            <a:pPr lvl="0" algn="ctr">
              <a:spcBef>
                <a:spcPct val="0"/>
              </a:spcBef>
            </a:pPr>
            <a:r>
              <a:rPr lang="en-US" altLang="en-US" sz="4400" b="1" dirty="0">
                <a:latin typeface="Times New Roman" panose="02020603050405020304" pitchFamily="18" charset="0"/>
                <a:cs typeface="Times New Roman" panose="02020603050405020304" pitchFamily="18" charset="0"/>
              </a:rPr>
              <a:t>Thật đáng </a:t>
            </a:r>
            <a:r>
              <a:rPr lang="en-US" altLang="en-US" sz="4400" b="1" dirty="0">
                <a:solidFill>
                  <a:srgbClr val="FF0000"/>
                </a:solidFill>
                <a:latin typeface="Times New Roman" panose="02020603050405020304" pitchFamily="18" charset="0"/>
                <a:cs typeface="Times New Roman" panose="02020603050405020304" pitchFamily="18" charset="0"/>
              </a:rPr>
              <a:t>xấu hổ</a:t>
            </a:r>
            <a:r>
              <a:rPr lang="en-US" altLang="en-US" sz="4400" b="1" dirty="0">
                <a:latin typeface="Times New Roman" panose="02020603050405020304" pitchFamily="18" charset="0"/>
                <a:cs typeface="Times New Roman" panose="02020603050405020304" pitchFamily="18" charset="0"/>
              </a:rPr>
              <a:t>!</a:t>
            </a:r>
            <a:endParaRPr lang="en-US" altLang="en-US" sz="4400" b="1" dirty="0">
              <a:latin typeface="Times New Roman" panose="02020603050405020304" pitchFamily="18" charset="0"/>
              <a:ea typeface="Arial" panose="020B0604020202020204" pitchFamily="34" charset="0"/>
              <a:cs typeface="Times New Roman" panose="02020603050405020304" pitchFamily="18" charset="0"/>
            </a:endParaRPr>
          </a:p>
        </p:txBody>
      </p:sp>
      <p:grpSp>
        <p:nvGrpSpPr>
          <p:cNvPr id="15" name="Group 14">
            <a:extLst>
              <a:ext uri="{FF2B5EF4-FFF2-40B4-BE49-F238E27FC236}">
                <a16:creationId xmlns:a16="http://schemas.microsoft.com/office/drawing/2014/main" id="{FC6B8559-F289-4908-90C9-D8B216138514}"/>
              </a:ext>
            </a:extLst>
          </p:cNvPr>
          <p:cNvGrpSpPr/>
          <p:nvPr/>
        </p:nvGrpSpPr>
        <p:grpSpPr>
          <a:xfrm>
            <a:off x="1822064" y="2010006"/>
            <a:ext cx="9034867" cy="1524569"/>
            <a:chOff x="122775" y="4545621"/>
            <a:chExt cx="9888178" cy="1524569"/>
          </a:xfrm>
        </p:grpSpPr>
        <p:pic>
          <p:nvPicPr>
            <p:cNvPr id="16" name="Picture 15" descr="A screenshot of a computer&#10;&#10;Description automatically generated with low confidence">
              <a:extLst>
                <a:ext uri="{FF2B5EF4-FFF2-40B4-BE49-F238E27FC236}">
                  <a16:creationId xmlns:a16="http://schemas.microsoft.com/office/drawing/2014/main" id="{817D56D9-B2EE-432C-99DB-DCC9F9B30964}"/>
                </a:ext>
              </a:extLst>
            </p:cNvPr>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l="-1858" r="1858" b="79243"/>
            <a:stretch/>
          </p:blipFill>
          <p:spPr>
            <a:xfrm flipV="1">
              <a:off x="122775" y="4545621"/>
              <a:ext cx="9888178" cy="1524569"/>
            </a:xfrm>
            <a:prstGeom prst="rect">
              <a:avLst/>
            </a:prstGeom>
          </p:spPr>
        </p:pic>
        <p:sp>
          <p:nvSpPr>
            <p:cNvPr id="17" name="TextBox 16">
              <a:extLst>
                <a:ext uri="{FF2B5EF4-FFF2-40B4-BE49-F238E27FC236}">
                  <a16:creationId xmlns:a16="http://schemas.microsoft.com/office/drawing/2014/main" id="{FE72F50B-D45B-4462-945D-1E7679A7AB4B}"/>
                </a:ext>
              </a:extLst>
            </p:cNvPr>
            <p:cNvSpPr txBox="1"/>
            <p:nvPr/>
          </p:nvSpPr>
          <p:spPr>
            <a:xfrm>
              <a:off x="449746" y="4835938"/>
              <a:ext cx="8513687" cy="769441"/>
            </a:xfrm>
            <a:prstGeom prst="rect">
              <a:avLst/>
            </a:prstGeom>
            <a:noFill/>
          </p:spPr>
          <p:txBody>
            <a:bodyPr wrap="square">
              <a:spAutoFit/>
            </a:bodyPr>
            <a:lstStyle/>
            <a:p>
              <a:pPr algn="ctr">
                <a:defRPr/>
              </a:pPr>
              <a:endParaRPr lang="en-US" sz="4400" b="1" dirty="0">
                <a:latin typeface="UTM Zirkon" panose="02040603050506020204" pitchFamily="18" charset="0"/>
                <a:cs typeface="Times New Roman" panose="02020603050405020304" pitchFamily="18" charset="0"/>
              </a:endParaRPr>
            </a:p>
          </p:txBody>
        </p:sp>
      </p:grpSp>
      <p:sp>
        <p:nvSpPr>
          <p:cNvPr id="18" name="Rectangle 17"/>
          <p:cNvSpPr/>
          <p:nvPr/>
        </p:nvSpPr>
        <p:spPr>
          <a:xfrm>
            <a:off x="3114201" y="2322071"/>
            <a:ext cx="6563015" cy="769441"/>
          </a:xfrm>
          <a:prstGeom prst="rect">
            <a:avLst/>
          </a:prstGeom>
        </p:spPr>
        <p:txBody>
          <a:bodyPr wrap="none">
            <a:spAutoFit/>
          </a:bodyPr>
          <a:lstStyle/>
          <a:p>
            <a:pPr lvl="0" algn="ctr">
              <a:spcBef>
                <a:spcPct val="0"/>
              </a:spcBef>
            </a:pPr>
            <a:r>
              <a:rPr lang="en-US" altLang="en-US" sz="4400" b="1" dirty="0">
                <a:latin typeface="Times New Roman" panose="02020603050405020304" pitchFamily="18" charset="0"/>
                <a:cs typeface="Times New Roman" panose="02020603050405020304" pitchFamily="18" charset="0"/>
              </a:rPr>
              <a:t>Ai đứng </a:t>
            </a:r>
            <a:r>
              <a:rPr lang="en-US" altLang="en-US" sz="4400" b="1" dirty="0">
                <a:solidFill>
                  <a:srgbClr val="FF0000"/>
                </a:solidFill>
                <a:latin typeface="Times New Roman" panose="02020603050405020304" pitchFamily="18" charset="0"/>
                <a:cs typeface="Times New Roman" panose="02020603050405020304" pitchFamily="18" charset="0"/>
              </a:rPr>
              <a:t>chóp bu </a:t>
            </a:r>
            <a:r>
              <a:rPr lang="en-US" altLang="en-US" sz="4400" b="1" dirty="0">
                <a:latin typeface="Times New Roman" panose="02020603050405020304" pitchFamily="18" charset="0"/>
                <a:cs typeface="Times New Roman" panose="02020603050405020304" pitchFamily="18" charset="0"/>
              </a:rPr>
              <a:t>bọn này?</a:t>
            </a:r>
            <a:endParaRPr lang="en-US" altLang="en-US" sz="4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82538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Mơ thấy trúng số đánh con gì? Trúng số độc đắc báo điềm g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399" y="1837055"/>
            <a:ext cx="6282055" cy="41814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387955" y="913725"/>
            <a:ext cx="4336444" cy="923330"/>
          </a:xfrm>
          <a:prstGeom prst="rect">
            <a:avLst/>
          </a:prstGeom>
        </p:spPr>
        <p:txBody>
          <a:bodyPr wrap="none">
            <a:spAutoFit/>
          </a:bodyPr>
          <a:lstStyle/>
          <a:p>
            <a:pPr algn="ctr"/>
            <a:r>
              <a:rPr lang="en-US" altLang="zh-CN" sz="5400" b="1" dirty="0">
                <a:solidFill>
                  <a:srgbClr val="00B050"/>
                </a:solidFill>
                <a:effectLst>
                  <a:outerShdw blurRad="38100" dist="38100" dir="2700000" algn="tl">
                    <a:srgbClr val="000000">
                      <a:alpha val="43137"/>
                    </a:srgbClr>
                  </a:outerShdw>
                </a:effectLst>
                <a:latin typeface="UTM Isadora" panose="02040603050506020204" pitchFamily="18" charset="0"/>
                <a:ea typeface="汉仪跳跳体简" panose="00020600040101010101" pitchFamily="18" charset="-122"/>
              </a:rPr>
              <a:t>Giải nghĩa từ</a:t>
            </a:r>
            <a:endParaRPr lang="zh-CN" altLang="en-US" sz="5400" b="1" dirty="0">
              <a:solidFill>
                <a:srgbClr val="00B050"/>
              </a:solidFill>
              <a:effectLst>
                <a:outerShdw blurRad="38100" dist="38100" dir="2700000" algn="tl">
                  <a:srgbClr val="000000">
                    <a:alpha val="43137"/>
                  </a:srgbClr>
                </a:outerShdw>
              </a:effectLst>
              <a:latin typeface="UTM Isadora" panose="02040603050506020204" pitchFamily="18" charset="0"/>
              <a:ea typeface="汉仪跳跳体简" panose="00020600040101010101" pitchFamily="18" charset="-122"/>
            </a:endParaRPr>
          </a:p>
        </p:txBody>
      </p:sp>
      <p:sp>
        <p:nvSpPr>
          <p:cNvPr id="5" name="Rectangle 4"/>
          <p:cNvSpPr/>
          <p:nvPr/>
        </p:nvSpPr>
        <p:spPr>
          <a:xfrm>
            <a:off x="1037172" y="3091934"/>
            <a:ext cx="3038011" cy="1015663"/>
          </a:xfrm>
          <a:prstGeom prst="rect">
            <a:avLst/>
          </a:prstGeom>
        </p:spPr>
        <p:txBody>
          <a:bodyPr wrap="none">
            <a:spAutoFit/>
          </a:bodyPr>
          <a:lstStyle/>
          <a:p>
            <a:pPr algn="ctr"/>
            <a:r>
              <a:rPr lang="en-US" sz="6000" b="1" dirty="0">
                <a:latin typeface="Arial" panose="020B0604020202020204" pitchFamily="34" charset="0"/>
                <a:cs typeface="Arial" panose="020B0604020202020204" pitchFamily="34" charset="0"/>
              </a:rPr>
              <a:t>tơ nhện</a:t>
            </a:r>
          </a:p>
        </p:txBody>
      </p:sp>
    </p:spTree>
    <p:extLst>
      <p:ext uri="{BB962C8B-B14F-4D97-AF65-F5344CB8AC3E}">
        <p14:creationId xmlns:p14="http://schemas.microsoft.com/office/powerpoint/2010/main" val="3705106067"/>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07680" y="3000495"/>
            <a:ext cx="3779520" cy="1569660"/>
          </a:xfrm>
          <a:prstGeom prst="rect">
            <a:avLst/>
          </a:prstGeom>
        </p:spPr>
        <p:txBody>
          <a:bodyPr wrap="square">
            <a:spAutoFit/>
          </a:bodyPr>
          <a:lstStyle/>
          <a:p>
            <a:pPr algn="ctr"/>
            <a:r>
              <a:rPr lang="en-US" sz="4800" b="1" dirty="0">
                <a:latin typeface="Arial" panose="020B0604020202020204" pitchFamily="34" charset="0"/>
                <a:cs typeface="Arial" panose="020B0604020202020204" pitchFamily="34" charset="0"/>
              </a:rPr>
              <a:t>béo múp béo míp</a:t>
            </a:r>
          </a:p>
        </p:txBody>
      </p:sp>
      <p:pic>
        <p:nvPicPr>
          <p:cNvPr id="4098" name="Picture 2" descr="NHÍN SAU AI CŨNG TƯỞNG LÀ MỘT CHÚ CHÓ SHIBA BÉO MẬP CHO ĐẾN KHI NÓ QUAY MẶT  LẠI ... | Bài viết | Foody.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255" y="772596"/>
            <a:ext cx="7048500" cy="555307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6466630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140038" y="2107721"/>
            <a:ext cx="9966951" cy="3856669"/>
            <a:chOff x="1140038" y="2107721"/>
            <a:chExt cx="9966951" cy="3856669"/>
          </a:xfrm>
        </p:grpSpPr>
        <p:grpSp>
          <p:nvGrpSpPr>
            <p:cNvPr id="6" name="组合 5"/>
            <p:cNvGrpSpPr/>
            <p:nvPr/>
          </p:nvGrpSpPr>
          <p:grpSpPr>
            <a:xfrm>
              <a:off x="1140038" y="2252174"/>
              <a:ext cx="3043014" cy="3636124"/>
              <a:chOff x="1140038" y="2252174"/>
              <a:chExt cx="3043014" cy="3636124"/>
            </a:xfrm>
          </p:grpSpPr>
          <p:grpSp>
            <p:nvGrpSpPr>
              <p:cNvPr id="24" name="组合 23"/>
              <p:cNvGrpSpPr/>
              <p:nvPr/>
            </p:nvGrpSpPr>
            <p:grpSpPr>
              <a:xfrm>
                <a:off x="2860732" y="3616845"/>
                <a:ext cx="1226185" cy="894714"/>
                <a:chOff x="14430" y="6899"/>
                <a:chExt cx="1933" cy="1410"/>
              </a:xfrm>
            </p:grpSpPr>
            <p:sp>
              <p:nvSpPr>
                <p:cNvPr id="25" name="矩形: 圆角 24"/>
                <p:cNvSpPr/>
                <p:nvPr/>
              </p:nvSpPr>
              <p:spPr>
                <a:xfrm rot="2700000">
                  <a:off x="14735" y="6899"/>
                  <a:ext cx="1410" cy="141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26" name="文本框 25"/>
                <p:cNvSpPr txBox="1"/>
                <p:nvPr/>
              </p:nvSpPr>
              <p:spPr>
                <a:xfrm>
                  <a:off x="14430" y="7308"/>
                  <a:ext cx="1933" cy="72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24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Ừ</a:t>
                  </a:r>
                  <a:endParaRPr kumimoji="1" lang="zh-CN" altLang="en-US" sz="24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grpSp>
            <p:nvGrpSpPr>
              <p:cNvPr id="30" name="组合 29"/>
              <p:cNvGrpSpPr/>
              <p:nvPr/>
            </p:nvGrpSpPr>
            <p:grpSpPr>
              <a:xfrm>
                <a:off x="1931249" y="2252174"/>
                <a:ext cx="1325880" cy="967106"/>
                <a:chOff x="14484" y="6907"/>
                <a:chExt cx="1933" cy="1409"/>
              </a:xfrm>
            </p:grpSpPr>
            <p:sp>
              <p:nvSpPr>
                <p:cNvPr id="33" name="矩形: 圆角 32"/>
                <p:cNvSpPr/>
                <p:nvPr/>
              </p:nvSpPr>
              <p:spPr>
                <a:xfrm rot="2700000">
                  <a:off x="14736" y="6906"/>
                  <a:ext cx="1409" cy="1411"/>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34" name="文本框 33"/>
                <p:cNvSpPr txBox="1"/>
                <p:nvPr/>
              </p:nvSpPr>
              <p:spPr>
                <a:xfrm>
                  <a:off x="14484" y="7314"/>
                  <a:ext cx="1933" cy="762"/>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28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A</a:t>
                  </a:r>
                  <a:endParaRPr kumimoji="1" lang="zh-CN" altLang="en-US" sz="28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grpSp>
            <p:nvGrpSpPr>
              <p:cNvPr id="35" name="组合 34"/>
              <p:cNvGrpSpPr/>
              <p:nvPr/>
            </p:nvGrpSpPr>
            <p:grpSpPr>
              <a:xfrm>
                <a:off x="3208961" y="5177733"/>
                <a:ext cx="974091" cy="710565"/>
                <a:chOff x="14460" y="6876"/>
                <a:chExt cx="1933" cy="1409"/>
              </a:xfrm>
            </p:grpSpPr>
            <p:sp>
              <p:nvSpPr>
                <p:cNvPr id="36" name="矩形: 圆角 35"/>
                <p:cNvSpPr/>
                <p:nvPr/>
              </p:nvSpPr>
              <p:spPr>
                <a:xfrm rot="2700000">
                  <a:off x="14734" y="6875"/>
                  <a:ext cx="1409" cy="1411"/>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37" name="文本框 36"/>
                <p:cNvSpPr txBox="1"/>
                <p:nvPr/>
              </p:nvSpPr>
              <p:spPr>
                <a:xfrm>
                  <a:off x="14460" y="7299"/>
                  <a:ext cx="1933" cy="793"/>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20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L</a:t>
                  </a:r>
                  <a:endParaRPr kumimoji="1" lang="zh-CN" altLang="en-US" sz="20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grpSp>
            <p:nvGrpSpPr>
              <p:cNvPr id="38" name="组合 37"/>
              <p:cNvGrpSpPr/>
              <p:nvPr/>
            </p:nvGrpSpPr>
            <p:grpSpPr>
              <a:xfrm>
                <a:off x="1140038" y="4324036"/>
                <a:ext cx="1555751" cy="1195070"/>
                <a:chOff x="11871" y="4830"/>
                <a:chExt cx="2450" cy="1882"/>
              </a:xfrm>
            </p:grpSpPr>
            <p:sp>
              <p:nvSpPr>
                <p:cNvPr id="39" name="矩形: 圆角 38"/>
                <p:cNvSpPr/>
                <p:nvPr/>
              </p:nvSpPr>
              <p:spPr>
                <a:xfrm rot="2700000">
                  <a:off x="12176" y="4830"/>
                  <a:ext cx="1882" cy="188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40" name="文本框 39"/>
                <p:cNvSpPr txBox="1"/>
                <p:nvPr/>
              </p:nvSpPr>
              <p:spPr>
                <a:xfrm>
                  <a:off x="11871" y="5450"/>
                  <a:ext cx="2450" cy="824"/>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28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Ế</a:t>
                  </a:r>
                  <a:endParaRPr kumimoji="1" lang="zh-CN" altLang="en-US" sz="28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grpSp>
        <p:grpSp>
          <p:nvGrpSpPr>
            <p:cNvPr id="7" name="组合 6"/>
            <p:cNvGrpSpPr/>
            <p:nvPr/>
          </p:nvGrpSpPr>
          <p:grpSpPr>
            <a:xfrm>
              <a:off x="8431889" y="2107721"/>
              <a:ext cx="2675100" cy="3856669"/>
              <a:chOff x="8431889" y="2107721"/>
              <a:chExt cx="2675100" cy="3856669"/>
            </a:xfrm>
          </p:grpSpPr>
          <p:grpSp>
            <p:nvGrpSpPr>
              <p:cNvPr id="19" name="组合 18"/>
              <p:cNvGrpSpPr/>
              <p:nvPr/>
            </p:nvGrpSpPr>
            <p:grpSpPr>
              <a:xfrm>
                <a:off x="9551238" y="2817928"/>
                <a:ext cx="1555751" cy="1195070"/>
                <a:chOff x="11871" y="4830"/>
                <a:chExt cx="2450" cy="1882"/>
              </a:xfrm>
            </p:grpSpPr>
            <p:sp>
              <p:nvSpPr>
                <p:cNvPr id="18" name="矩形: 圆角 17"/>
                <p:cNvSpPr/>
                <p:nvPr/>
              </p:nvSpPr>
              <p:spPr>
                <a:xfrm rot="2700000">
                  <a:off x="12176" y="4830"/>
                  <a:ext cx="1882" cy="1882"/>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14" name="文本框 13"/>
                <p:cNvSpPr txBox="1"/>
                <p:nvPr/>
              </p:nvSpPr>
              <p:spPr>
                <a:xfrm>
                  <a:off x="11871" y="5450"/>
                  <a:ext cx="2450" cy="824"/>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28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À</a:t>
                  </a:r>
                  <a:endParaRPr kumimoji="1" lang="zh-CN" altLang="en-US" sz="28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grpSp>
            <p:nvGrpSpPr>
              <p:cNvPr id="23" name="组合 22"/>
              <p:cNvGrpSpPr/>
              <p:nvPr/>
            </p:nvGrpSpPr>
            <p:grpSpPr>
              <a:xfrm>
                <a:off x="8700550" y="4260506"/>
                <a:ext cx="962660" cy="760094"/>
                <a:chOff x="14558" y="6883"/>
                <a:chExt cx="1786" cy="1410"/>
              </a:xfrm>
            </p:grpSpPr>
            <p:sp>
              <p:nvSpPr>
                <p:cNvPr id="21" name="矩形: 圆角 20"/>
                <p:cNvSpPr/>
                <p:nvPr/>
              </p:nvSpPr>
              <p:spPr>
                <a:xfrm rot="2700000">
                  <a:off x="14734" y="6883"/>
                  <a:ext cx="1410" cy="141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17" name="文本框 16"/>
                <p:cNvSpPr txBox="1"/>
                <p:nvPr/>
              </p:nvSpPr>
              <p:spPr>
                <a:xfrm>
                  <a:off x="14558" y="7353"/>
                  <a:ext cx="1786" cy="68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18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V</a:t>
                  </a:r>
                  <a:endParaRPr kumimoji="1" lang="zh-CN" altLang="en-US" sz="18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grpSp>
            <p:nvGrpSpPr>
              <p:cNvPr id="27" name="组合 26"/>
              <p:cNvGrpSpPr/>
              <p:nvPr/>
            </p:nvGrpSpPr>
            <p:grpSpPr>
              <a:xfrm>
                <a:off x="9705132" y="5217630"/>
                <a:ext cx="1024255" cy="746760"/>
                <a:chOff x="14412" y="6881"/>
                <a:chExt cx="1933" cy="1410"/>
              </a:xfrm>
            </p:grpSpPr>
            <p:sp>
              <p:nvSpPr>
                <p:cNvPr id="28" name="矩形: 圆角 27"/>
                <p:cNvSpPr/>
                <p:nvPr/>
              </p:nvSpPr>
              <p:spPr>
                <a:xfrm rot="2700000">
                  <a:off x="14733" y="6881"/>
                  <a:ext cx="1410" cy="141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29" name="文本框 28"/>
                <p:cNvSpPr txBox="1"/>
                <p:nvPr/>
              </p:nvSpPr>
              <p:spPr>
                <a:xfrm>
                  <a:off x="14412" y="7333"/>
                  <a:ext cx="1933" cy="75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20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Ê</a:t>
                  </a:r>
                  <a:endParaRPr kumimoji="1" lang="zh-CN" altLang="en-US" sz="20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grpSp>
            <p:nvGrpSpPr>
              <p:cNvPr id="41" name="组合 40"/>
              <p:cNvGrpSpPr/>
              <p:nvPr/>
            </p:nvGrpSpPr>
            <p:grpSpPr>
              <a:xfrm>
                <a:off x="8431889" y="2107721"/>
                <a:ext cx="1226185" cy="894715"/>
                <a:chOff x="14430" y="6899"/>
                <a:chExt cx="1933" cy="1410"/>
              </a:xfrm>
            </p:grpSpPr>
            <p:sp>
              <p:nvSpPr>
                <p:cNvPr id="42" name="矩形: 圆角 41"/>
                <p:cNvSpPr/>
                <p:nvPr/>
              </p:nvSpPr>
              <p:spPr>
                <a:xfrm rot="2700000">
                  <a:off x="14735" y="6899"/>
                  <a:ext cx="1410" cy="141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43" name="文本框 42"/>
                <p:cNvSpPr txBox="1"/>
                <p:nvPr/>
              </p:nvSpPr>
              <p:spPr>
                <a:xfrm>
                  <a:off x="14430" y="7308"/>
                  <a:ext cx="1933" cy="72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24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C</a:t>
                  </a:r>
                  <a:endParaRPr kumimoji="1" lang="zh-CN" altLang="en-US" sz="2400" b="1" i="0" u="none" strike="noStrike" kern="1200" cap="none" spc="0" normalizeH="0" baseline="0" noProof="0" dirty="0">
                    <a:ln>
                      <a:noFill/>
                    </a:ln>
                    <a:solidFill>
                      <a:srgbClr val="FFFFFF"/>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grpSp>
      </p:grpSp>
      <p:grpSp>
        <p:nvGrpSpPr>
          <p:cNvPr id="8" name="组合 7"/>
          <p:cNvGrpSpPr/>
          <p:nvPr/>
        </p:nvGrpSpPr>
        <p:grpSpPr>
          <a:xfrm>
            <a:off x="3299457" y="1830766"/>
            <a:ext cx="5570256" cy="5043511"/>
            <a:chOff x="3430694" y="2185022"/>
            <a:chExt cx="5570256" cy="5043511"/>
          </a:xfrm>
        </p:grpSpPr>
        <p:sp>
          <p:nvSpPr>
            <p:cNvPr id="5" name="文本框 4"/>
            <p:cNvSpPr txBox="1"/>
            <p:nvPr/>
          </p:nvSpPr>
          <p:spPr>
            <a:xfrm>
              <a:off x="3430694" y="2185022"/>
              <a:ext cx="5570256" cy="1200329"/>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3600" b="1">
                  <a:solidFill>
                    <a:srgbClr val="FFAD2D">
                      <a:lumMod val="75000"/>
                    </a:srgbClr>
                  </a:solidFill>
                  <a:latin typeface="UTM Windsor BT" panose="02040603050506020204" pitchFamily="18" charset="0"/>
                  <a:ea typeface="思源黑体 CN Normal" panose="020B0400000000000000" pitchFamily="34" charset="-122"/>
                  <a:cs typeface="+mn-ea"/>
                  <a:sym typeface="思源黑体 CN Normal" panose="020B0400000000000000" pitchFamily="34" charset="-122"/>
                </a:rPr>
                <a:t>VUA</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1" lang="en-US" altLang="zh-CN" sz="3600" b="1" i="0" u="none" strike="noStrike" kern="1200" cap="none" spc="0" normalizeH="0" baseline="0" noProof="0">
                  <a:ln>
                    <a:noFill/>
                  </a:ln>
                  <a:solidFill>
                    <a:srgbClr val="C00000"/>
                  </a:solidFill>
                  <a:effectLst/>
                  <a:uLnTx/>
                  <a:uFillTx/>
                  <a:latin typeface="UTM Windsor BT" panose="02040603050506020204" pitchFamily="18" charset="0"/>
                  <a:ea typeface="思源黑体 CN Normal" panose="020B0400000000000000" pitchFamily="34" charset="-122"/>
                  <a:cs typeface="+mn-ea"/>
                  <a:sym typeface="思源黑体 CN Normal" panose="020B0400000000000000" pitchFamily="34" charset="-122"/>
                </a:rPr>
                <a:t>TIẾNG </a:t>
              </a:r>
              <a:r>
                <a:rPr kumimoji="1" lang="en-US" altLang="zh-CN" sz="3600" b="1" i="0" u="none" strike="noStrike" kern="1200" cap="none" spc="0" normalizeH="0" baseline="0" noProof="0" dirty="0">
                  <a:ln>
                    <a:noFill/>
                  </a:ln>
                  <a:solidFill>
                    <a:srgbClr val="C00000"/>
                  </a:solidFill>
                  <a:effectLst/>
                  <a:uLnTx/>
                  <a:uFillTx/>
                  <a:latin typeface="UTM Windsor BT" panose="02040603050506020204" pitchFamily="18" charset="0"/>
                  <a:ea typeface="思源黑体 CN Normal" panose="020B0400000000000000" pitchFamily="34" charset="-122"/>
                  <a:cs typeface="+mn-ea"/>
                  <a:sym typeface="思源黑体 CN Normal" panose="020B0400000000000000" pitchFamily="34" charset="-122"/>
                </a:rPr>
                <a:t>VIỆT</a:t>
              </a:r>
              <a:endParaRPr kumimoji="1" lang="zh-CN" altLang="en-US" sz="3600" b="1" i="0" u="none" strike="noStrike" kern="1200" cap="none" spc="0" normalizeH="0" baseline="0" noProof="0" dirty="0">
                <a:ln>
                  <a:noFill/>
                </a:ln>
                <a:solidFill>
                  <a:srgbClr val="C00000"/>
                </a:solidFill>
                <a:effectLst/>
                <a:uLnTx/>
                <a:uFillTx/>
                <a:latin typeface="UTM Windsor BT" panose="02040603050506020204" pitchFamily="18" charset="0"/>
                <a:ea typeface="思源黑体 CN Normal" panose="020B0400000000000000" pitchFamily="34" charset="-122"/>
                <a:cs typeface="+mn-ea"/>
                <a:sym typeface="思源黑体 CN Normal" panose="020B0400000000000000" pitchFamily="34" charset="-122"/>
              </a:endParaRP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9052" y="3650031"/>
              <a:ext cx="3578502" cy="3578502"/>
            </a:xfrm>
            <a:prstGeom prst="rect">
              <a:avLst/>
            </a:prstGeom>
          </p:spPr>
        </p:pic>
      </p:grpSp>
      <p:grpSp>
        <p:nvGrpSpPr>
          <p:cNvPr id="46" name="组合 45"/>
          <p:cNvGrpSpPr/>
          <p:nvPr/>
        </p:nvGrpSpPr>
        <p:grpSpPr>
          <a:xfrm>
            <a:off x="1499963" y="1293167"/>
            <a:ext cx="8970963" cy="461665"/>
            <a:chOff x="1174523" y="1336710"/>
            <a:chExt cx="8970963" cy="461665"/>
          </a:xfrm>
        </p:grpSpPr>
        <p:sp>
          <p:nvSpPr>
            <p:cNvPr id="47" name="文本框 46">
              <a:extLst>
                <a:ext uri="{FF2B5EF4-FFF2-40B4-BE49-F238E27FC236}">
                  <a16:creationId xmlns:a16="http://schemas.microsoft.com/office/drawing/2014/main" id="{9BD81923-FD14-4D26-8468-02F75E21BB65}"/>
                </a:ext>
              </a:extLst>
            </p:cNvPr>
            <p:cNvSpPr txBox="1"/>
            <p:nvPr/>
          </p:nvSpPr>
          <p:spPr>
            <a:xfrm>
              <a:off x="4426316" y="1336710"/>
              <a:ext cx="2467376" cy="461665"/>
            </a:xfrm>
            <a:prstGeom prst="rect">
              <a:avLst/>
            </a:prstGeom>
            <a:noFill/>
          </p:spPr>
          <p:txBody>
            <a:bodyPr wrap="square" rtlCol="0">
              <a:spAutoFit/>
            </a:bodyPr>
            <a:lstStyle/>
            <a:p>
              <a:pPr marL="0" marR="0" lvl="0" indent="0" algn="dist" defTabSz="6858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C9785"/>
                  </a:solidFill>
                  <a:effectLst/>
                  <a:uLnTx/>
                  <a:uFillTx/>
                  <a:latin typeface="UTM Tam Le" panose="02040603050506020204" pitchFamily="18" charset="0"/>
                  <a:ea typeface="思源黑体 CN Bold" panose="020B0800000000000000" pitchFamily="34" charset="-122"/>
                  <a:cs typeface="+mn-ea"/>
                  <a:sym typeface="思源黑体 CN Normal" panose="020B0400000000000000" pitchFamily="34" charset="-122"/>
                </a:rPr>
                <a:t>TRÒ CHƠI</a:t>
              </a:r>
              <a:endParaRPr kumimoji="0" lang="zh-CN" altLang="en-US" sz="2400" b="1" i="0" u="none" strike="noStrike" kern="1200" cap="none" spc="0" normalizeH="0" baseline="0" noProof="0" dirty="0">
                <a:ln>
                  <a:noFill/>
                </a:ln>
                <a:solidFill>
                  <a:srgbClr val="FC9785"/>
                </a:solidFill>
                <a:effectLst/>
                <a:uLnTx/>
                <a:uFillTx/>
                <a:latin typeface="UTM Tam Le" panose="02040603050506020204" pitchFamily="18" charset="0"/>
                <a:ea typeface="思源黑体 CN Bold" panose="020B0800000000000000" pitchFamily="34" charset="-122"/>
                <a:cs typeface="+mn-ea"/>
                <a:sym typeface="思源黑体 CN Normal" panose="020B0400000000000000" pitchFamily="34" charset="-122"/>
              </a:endParaRPr>
            </a:p>
          </p:txBody>
        </p:sp>
        <p:cxnSp>
          <p:nvCxnSpPr>
            <p:cNvPr id="48" name="直接连接符 47"/>
            <p:cNvCxnSpPr/>
            <p:nvPr/>
          </p:nvCxnSpPr>
          <p:spPr>
            <a:xfrm>
              <a:off x="7082971" y="1567543"/>
              <a:ext cx="306251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1174523" y="1567543"/>
              <a:ext cx="3062515" cy="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backgroundRemoval t="10000" b="90000" l="154" r="90000"/>
                    </a14:imgEffect>
                  </a14:imgLayer>
                </a14:imgProps>
              </a:ext>
              <a:ext uri="{28A0092B-C50C-407E-A947-70E740481C1C}">
                <a14:useLocalDpi xmlns:a14="http://schemas.microsoft.com/office/drawing/2010/main" val="0"/>
              </a:ext>
            </a:extLst>
          </a:blip>
          <a:stretch>
            <a:fillRect/>
          </a:stretch>
        </p:blipFill>
        <p:spPr>
          <a:xfrm>
            <a:off x="4983257" y="1922522"/>
            <a:ext cx="2871745" cy="2827565"/>
          </a:xfrm>
          <a:prstGeom prst="rect">
            <a:avLst/>
          </a:prstGeom>
        </p:spPr>
      </p:pic>
    </p:spTree>
    <p:custDataLst>
      <p:tags r:id="rId1"/>
    </p:custDataLst>
    <p:extLst>
      <p:ext uri="{BB962C8B-B14F-4D97-AF65-F5344CB8AC3E}">
        <p14:creationId xmlns:p14="http://schemas.microsoft.com/office/powerpoint/2010/main" val="2209334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heckerboard(across)">
                                      <p:cBhvr>
                                        <p:cTn id="19" dur="500"/>
                                        <p:tgtEl>
                                          <p:spTgt spid="9"/>
                                        </p:tgtEl>
                                      </p:cBhvr>
                                    </p:animEffect>
                                  </p:childTnLst>
                                </p:cTn>
                              </p:par>
                              <p:par>
                                <p:cTn id="20" presetID="5" presetClass="entr" presetSubtype="1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par>
                                <p:cTn id="23" presetID="5" presetClass="entr" presetSubtype="10" fill="hold" nodeType="with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checkerboard(across)">
                                      <p:cBhvr>
                                        <p:cTn id="25" dur="500"/>
                                        <p:tgtEl>
                                          <p:spTgt spid="46"/>
                                        </p:tgtEl>
                                      </p:cBhvr>
                                    </p:animEffect>
                                  </p:childTnLst>
                                </p:cTn>
                              </p:par>
                              <p:par>
                                <p:cTn id="26" presetID="5" presetClass="entr" presetSubtype="1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checkerboard(across)">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D061C4-0CEA-46FE-8CF7-C42BBC48E1CA}"/>
              </a:ext>
            </a:extLst>
          </p:cNvPr>
          <p:cNvSpPr txBox="1"/>
          <p:nvPr/>
        </p:nvSpPr>
        <p:spPr>
          <a:xfrm>
            <a:off x="3626723" y="3006975"/>
            <a:ext cx="4335727" cy="923330"/>
          </a:xfrm>
          <a:prstGeom prst="rect">
            <a:avLst/>
          </a:prstGeom>
          <a:noFill/>
        </p:spPr>
        <p:txBody>
          <a:bodyPr wrap="square">
            <a:spAutoFit/>
          </a:bodyPr>
          <a:lstStyle/>
          <a:p>
            <a:r>
              <a:rPr lang="en-US" sz="5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TÌM HIỂU BÀI</a:t>
            </a:r>
          </a:p>
        </p:txBody>
      </p:sp>
      <p:sp>
        <p:nvSpPr>
          <p:cNvPr id="3" name="椭圆 15">
            <a:extLst>
              <a:ext uri="{FF2B5EF4-FFF2-40B4-BE49-F238E27FC236}">
                <a16:creationId xmlns:a16="http://schemas.microsoft.com/office/drawing/2014/main" id="{0E4A229C-AECF-4105-BAC2-8B2FE1DAD3DB}"/>
              </a:ext>
            </a:extLst>
          </p:cNvPr>
          <p:cNvSpPr/>
          <p:nvPr/>
        </p:nvSpPr>
        <p:spPr>
          <a:xfrm>
            <a:off x="4985081" y="1718911"/>
            <a:ext cx="1619010" cy="108012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dirty="0">
                <a:latin typeface="UTM Cookies" panose="02040603050506020204" pitchFamily="18" charset="0"/>
              </a:rPr>
              <a:t>02</a:t>
            </a:r>
            <a:endParaRPr lang="zh-CN" altLang="en-US" sz="5400" dirty="0">
              <a:latin typeface="UTM Cookies" panose="02040603050506020204" pitchFamily="18" charset="0"/>
            </a:endParaRPr>
          </a:p>
        </p:txBody>
      </p:sp>
    </p:spTree>
    <p:extLst>
      <p:ext uri="{BB962C8B-B14F-4D97-AF65-F5344CB8AC3E}">
        <p14:creationId xmlns:p14="http://schemas.microsoft.com/office/powerpoint/2010/main" val="14867995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srcRect r="14980"/>
          <a:stretch/>
        </p:blipFill>
        <p:spPr>
          <a:xfrm>
            <a:off x="0" y="-297"/>
            <a:ext cx="12192000" cy="6858594"/>
          </a:xfrm>
          <a:prstGeom prst="rect">
            <a:avLst/>
          </a:prstGeom>
        </p:spPr>
      </p:pic>
      <p:pic>
        <p:nvPicPr>
          <p:cNvPr id="2" name="图片 1"/>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567334" y="-140586"/>
            <a:ext cx="9057332" cy="2970723"/>
          </a:xfrm>
          <a:prstGeom prst="rect">
            <a:avLst/>
          </a:prstGeom>
        </p:spPr>
      </p:pic>
      <p:pic>
        <p:nvPicPr>
          <p:cNvPr id="16" name="图片 15"/>
          <p:cNvPicPr>
            <a:picLocks noChangeAspect="1"/>
          </p:cNvPicPr>
          <p:nvPr/>
        </p:nvPicPr>
        <p:blipFill>
          <a:blip r:embed="rId5"/>
          <a:stretch>
            <a:fillRect/>
          </a:stretch>
        </p:blipFill>
        <p:spPr>
          <a:xfrm>
            <a:off x="390496" y="379333"/>
            <a:ext cx="2505673" cy="2450804"/>
          </a:xfrm>
          <a:prstGeom prst="rect">
            <a:avLst/>
          </a:prstGeom>
        </p:spPr>
      </p:pic>
      <p:pic>
        <p:nvPicPr>
          <p:cNvPr id="18" name="图片 17"/>
          <p:cNvPicPr>
            <a:picLocks noChangeAspect="1"/>
          </p:cNvPicPr>
          <p:nvPr/>
        </p:nvPicPr>
        <p:blipFill>
          <a:blip r:embed="rId6"/>
          <a:stretch>
            <a:fillRect/>
          </a:stretch>
        </p:blipFill>
        <p:spPr>
          <a:xfrm>
            <a:off x="-13869" y="3164114"/>
            <a:ext cx="3314405" cy="3707135"/>
          </a:xfrm>
          <a:prstGeom prst="rect">
            <a:avLst/>
          </a:prstGeom>
        </p:spPr>
      </p:pic>
      <p:pic>
        <p:nvPicPr>
          <p:cNvPr id="22" name="图片 21"/>
          <p:cNvPicPr>
            <a:picLocks noChangeAspect="1"/>
          </p:cNvPicPr>
          <p:nvPr/>
        </p:nvPicPr>
        <p:blipFill>
          <a:blip r:embed="rId7"/>
          <a:stretch>
            <a:fillRect/>
          </a:stretch>
        </p:blipFill>
        <p:spPr>
          <a:xfrm>
            <a:off x="7400129" y="-27999"/>
            <a:ext cx="4791871" cy="2261812"/>
          </a:xfrm>
          <a:prstGeom prst="rect">
            <a:avLst/>
          </a:prstGeom>
        </p:spPr>
      </p:pic>
      <p:sp>
        <p:nvSpPr>
          <p:cNvPr id="3" name="Rectangle 2"/>
          <p:cNvSpPr/>
          <p:nvPr/>
        </p:nvSpPr>
        <p:spPr>
          <a:xfrm>
            <a:off x="2632964" y="528289"/>
            <a:ext cx="6998716" cy="2308324"/>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sym typeface="Wingdings" panose="05000000000000000000" pitchFamily="2" charset="2"/>
              </a:rPr>
              <a:t>Câu hỏi 1:</a:t>
            </a:r>
            <a:r>
              <a:rPr kumimoji="0" lang="en-US" alt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Trận địa mai phục của bọn nhện đáng sợ như thế nào? </a:t>
            </a:r>
            <a:endPar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ounded Rectangle 6"/>
          <p:cNvSpPr/>
          <p:nvPr/>
        </p:nvSpPr>
        <p:spPr>
          <a:xfrm>
            <a:off x="2632964" y="3164114"/>
            <a:ext cx="9193276" cy="36938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思源黑体 CN Normal"/>
              <a:cs typeface="+mn-cs"/>
            </a:endParaRPr>
          </a:p>
        </p:txBody>
      </p:sp>
      <p:sp>
        <p:nvSpPr>
          <p:cNvPr id="8" name="Rectangle 7"/>
          <p:cNvSpPr/>
          <p:nvPr/>
        </p:nvSpPr>
        <p:spPr>
          <a:xfrm>
            <a:off x="2896169" y="3323419"/>
            <a:ext cx="8606775" cy="3046988"/>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Bọn nhện chăng từ bên nọ sang bên kia đường </a:t>
            </a:r>
            <a:r>
              <a:rPr kumimoji="0" lang="vi-VN" sz="3200" b="1" i="0" u="none" strike="noStrike" kern="1200" cap="none" spc="0" normalizeH="0" baseline="0" noProof="0" dirty="0">
                <a:ln>
                  <a:noFill/>
                </a:ln>
                <a:solidFill>
                  <a:srgbClr val="FFAD2D">
                    <a:lumMod val="75000"/>
                  </a:srgbClr>
                </a:solidFill>
                <a:effectLst/>
                <a:uLnTx/>
                <a:uFillTx/>
                <a:latin typeface="Times New Roman" pitchFamily="18" charset="0"/>
                <a:ea typeface="思源黑体 CN Normal"/>
                <a:cs typeface="Times New Roman" pitchFamily="18" charset="0"/>
              </a:rPr>
              <a:t>biết bao tơ nhện</a:t>
            </a:r>
            <a:r>
              <a:rPr kumimoji="0" lang="vi-VN" sz="32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 Lại thêm </a:t>
            </a:r>
            <a:r>
              <a:rPr kumimoji="0" lang="vi-VN" sz="3200" b="1" i="0" u="none" strike="noStrike" kern="1200" cap="none" spc="0" normalizeH="0" baseline="0" noProof="0" dirty="0">
                <a:ln>
                  <a:noFill/>
                </a:ln>
                <a:solidFill>
                  <a:srgbClr val="FFAD2D">
                    <a:lumMod val="75000"/>
                  </a:srgbClr>
                </a:solidFill>
                <a:effectLst/>
                <a:uLnTx/>
                <a:uFillTx/>
                <a:latin typeface="Times New Roman" pitchFamily="18" charset="0"/>
                <a:ea typeface="思源黑体 CN Normal"/>
                <a:cs typeface="Times New Roman" pitchFamily="18" charset="0"/>
              </a:rPr>
              <a:t>sừng sững giữa lối đi một anh nhện gộc</a:t>
            </a:r>
            <a:r>
              <a:rPr kumimoji="0" lang="vi-VN" sz="32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 Nhìn vào các khe đá chung quanh, tôi thấy </a:t>
            </a:r>
            <a:r>
              <a:rPr kumimoji="0" lang="vi-VN" sz="3200" b="1" i="0" u="none" strike="noStrike" kern="1200" cap="none" spc="0" normalizeH="0" baseline="0" noProof="0" dirty="0">
                <a:ln>
                  <a:noFill/>
                </a:ln>
                <a:solidFill>
                  <a:srgbClr val="FFAD2D">
                    <a:lumMod val="75000"/>
                  </a:srgbClr>
                </a:solidFill>
                <a:effectLst/>
                <a:uLnTx/>
                <a:uFillTx/>
                <a:latin typeface="Times New Roman" pitchFamily="18" charset="0"/>
                <a:ea typeface="思源黑体 CN Normal"/>
                <a:cs typeface="Times New Roman" pitchFamily="18" charset="0"/>
              </a:rPr>
              <a:t>lủng củng những nhện là nhện</a:t>
            </a:r>
            <a:r>
              <a:rPr kumimoji="0" lang="vi-VN" sz="32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 Chúng đứng im như đá mà </a:t>
            </a:r>
            <a:r>
              <a:rPr kumimoji="0" lang="vi-VN" sz="3200" b="1" i="0" u="none" strike="noStrike" kern="1200" cap="none" spc="0" normalizeH="0" baseline="0" noProof="0" dirty="0">
                <a:ln>
                  <a:noFill/>
                </a:ln>
                <a:solidFill>
                  <a:srgbClr val="FFAD2D">
                    <a:lumMod val="75000"/>
                  </a:srgbClr>
                </a:solidFill>
                <a:effectLst/>
                <a:uLnTx/>
                <a:uFillTx/>
                <a:latin typeface="Times New Roman" pitchFamily="18" charset="0"/>
                <a:ea typeface="思源黑体 CN Normal"/>
                <a:cs typeface="Times New Roman" pitchFamily="18" charset="0"/>
              </a:rPr>
              <a:t>coi vẻ hung dữ</a:t>
            </a:r>
            <a:r>
              <a:rPr kumimoji="0" lang="vi-VN" sz="32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 </a:t>
            </a:r>
          </a:p>
        </p:txBody>
      </p:sp>
    </p:spTree>
    <p:extLst>
      <p:ext uri="{BB962C8B-B14F-4D97-AF65-F5344CB8AC3E}">
        <p14:creationId xmlns:p14="http://schemas.microsoft.com/office/powerpoint/2010/main" val="39323891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srcRect r="14980"/>
          <a:stretch/>
        </p:blipFill>
        <p:spPr>
          <a:xfrm>
            <a:off x="0" y="-297"/>
            <a:ext cx="12192000" cy="6858594"/>
          </a:xfrm>
          <a:prstGeom prst="rect">
            <a:avLst/>
          </a:prstGeom>
        </p:spPr>
      </p:pic>
      <p:pic>
        <p:nvPicPr>
          <p:cNvPr id="2" name="图片 1"/>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567334" y="-140586"/>
            <a:ext cx="9057332" cy="2970723"/>
          </a:xfrm>
          <a:prstGeom prst="rect">
            <a:avLst/>
          </a:prstGeom>
        </p:spPr>
      </p:pic>
      <p:pic>
        <p:nvPicPr>
          <p:cNvPr id="16" name="图片 15"/>
          <p:cNvPicPr>
            <a:picLocks noChangeAspect="1"/>
          </p:cNvPicPr>
          <p:nvPr/>
        </p:nvPicPr>
        <p:blipFill>
          <a:blip r:embed="rId5"/>
          <a:stretch>
            <a:fillRect/>
          </a:stretch>
        </p:blipFill>
        <p:spPr>
          <a:xfrm>
            <a:off x="390496" y="379333"/>
            <a:ext cx="2505673" cy="2450804"/>
          </a:xfrm>
          <a:prstGeom prst="rect">
            <a:avLst/>
          </a:prstGeom>
        </p:spPr>
      </p:pic>
      <p:pic>
        <p:nvPicPr>
          <p:cNvPr id="18" name="图片 17"/>
          <p:cNvPicPr>
            <a:picLocks noChangeAspect="1"/>
          </p:cNvPicPr>
          <p:nvPr/>
        </p:nvPicPr>
        <p:blipFill>
          <a:blip r:embed="rId6"/>
          <a:stretch>
            <a:fillRect/>
          </a:stretch>
        </p:blipFill>
        <p:spPr>
          <a:xfrm>
            <a:off x="-866436" y="3150865"/>
            <a:ext cx="3314405" cy="3707135"/>
          </a:xfrm>
          <a:prstGeom prst="rect">
            <a:avLst/>
          </a:prstGeom>
        </p:spPr>
      </p:pic>
      <p:pic>
        <p:nvPicPr>
          <p:cNvPr id="22" name="图片 21"/>
          <p:cNvPicPr>
            <a:picLocks noChangeAspect="1"/>
          </p:cNvPicPr>
          <p:nvPr/>
        </p:nvPicPr>
        <p:blipFill>
          <a:blip r:embed="rId7"/>
          <a:stretch>
            <a:fillRect/>
          </a:stretch>
        </p:blipFill>
        <p:spPr>
          <a:xfrm>
            <a:off x="7379655" y="-334390"/>
            <a:ext cx="4791871" cy="2261812"/>
          </a:xfrm>
          <a:prstGeom prst="rect">
            <a:avLst/>
          </a:prstGeom>
        </p:spPr>
      </p:pic>
      <p:sp>
        <p:nvSpPr>
          <p:cNvPr id="3" name="Rectangle 2"/>
          <p:cNvSpPr/>
          <p:nvPr/>
        </p:nvSpPr>
        <p:spPr>
          <a:xfrm>
            <a:off x="2632964" y="528289"/>
            <a:ext cx="6998716" cy="1505220"/>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sym typeface="Wingdings" panose="05000000000000000000" pitchFamily="2" charset="2"/>
              </a:rPr>
              <a:t>Câu hỏi 2:</a:t>
            </a:r>
            <a:r>
              <a:rPr kumimoji="0" lang="en-US" alt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Dế Mèn đã làm cách nào để bọn nhện phải sợ? </a:t>
            </a:r>
            <a:endParaRPr kumimoji="0" lang="en-US" altLang="en-US" sz="4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ounded Rectangle 6"/>
          <p:cNvSpPr/>
          <p:nvPr/>
        </p:nvSpPr>
        <p:spPr>
          <a:xfrm>
            <a:off x="205740" y="3023941"/>
            <a:ext cx="5821680" cy="36938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思源黑体 CN Normal"/>
              <a:cs typeface="+mn-cs"/>
            </a:endParaRPr>
          </a:p>
        </p:txBody>
      </p:sp>
      <p:sp>
        <p:nvSpPr>
          <p:cNvPr id="10" name="Rounded Rectangle 9"/>
          <p:cNvSpPr/>
          <p:nvPr/>
        </p:nvSpPr>
        <p:spPr>
          <a:xfrm>
            <a:off x="6240780" y="3023941"/>
            <a:ext cx="5821680" cy="36938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思源黑体 CN Normal"/>
                <a:cs typeface="Times New Roman" panose="02020603050405020304" pitchFamily="18" charset="0"/>
              </a:rPr>
              <a:t>Quay phắt lưng, phóng càng đạp phanh phách ra oai</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4" name="Rectangle 3"/>
          <p:cNvSpPr/>
          <p:nvPr/>
        </p:nvSpPr>
        <p:spPr>
          <a:xfrm>
            <a:off x="624068" y="4597871"/>
            <a:ext cx="5327153"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Ai đứng chóp </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bu bọn mày?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Ra đây ta nói </a:t>
            </a:r>
            <a:r>
              <a:rPr kumimoji="0" lang="en-US" sz="3600" b="0" i="0" u="none" strike="noStrike" kern="1200" cap="none" spc="0" normalizeH="0" baseline="0" noProof="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chuyện.</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6" name="Rectangle 5"/>
          <p:cNvSpPr/>
          <p:nvPr/>
        </p:nvSpPr>
        <p:spPr>
          <a:xfrm>
            <a:off x="6330826" y="4457582"/>
            <a:ext cx="5731634"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Quay phắt lưng, phóng càng đạp phanh phách ra oai</a:t>
            </a:r>
          </a:p>
        </p:txBody>
      </p:sp>
      <p:sp>
        <p:nvSpPr>
          <p:cNvPr id="9" name="Rectangle 8"/>
          <p:cNvSpPr/>
          <p:nvPr/>
        </p:nvSpPr>
        <p:spPr>
          <a:xfrm>
            <a:off x="2447969" y="3397666"/>
            <a:ext cx="1606530"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Lời nói</a:t>
            </a:r>
          </a:p>
        </p:txBody>
      </p:sp>
      <p:sp>
        <p:nvSpPr>
          <p:cNvPr id="11" name="Rectangle 10"/>
          <p:cNvSpPr/>
          <p:nvPr/>
        </p:nvSpPr>
        <p:spPr>
          <a:xfrm>
            <a:off x="7400129" y="3412054"/>
            <a:ext cx="3821880"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AD2D">
                    <a:lumMod val="50000"/>
                  </a:srgbClr>
                </a:solidFill>
                <a:effectLst/>
                <a:uLnTx/>
                <a:uFillTx/>
                <a:latin typeface="Times New Roman" panose="02020603050405020304" pitchFamily="18" charset="0"/>
                <a:ea typeface="思源黑体 CN Normal"/>
                <a:cs typeface="Times New Roman" panose="02020603050405020304" pitchFamily="18" charset="0"/>
              </a:rPr>
              <a:t>Cử chỉ, hành động</a:t>
            </a:r>
          </a:p>
        </p:txBody>
      </p:sp>
    </p:spTree>
    <p:extLst>
      <p:ext uri="{BB962C8B-B14F-4D97-AF65-F5344CB8AC3E}">
        <p14:creationId xmlns:p14="http://schemas.microsoft.com/office/powerpoint/2010/main" val="8233296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srcRect r="14980"/>
          <a:stretch/>
        </p:blipFill>
        <p:spPr>
          <a:xfrm>
            <a:off x="0" y="-297"/>
            <a:ext cx="12192000" cy="6858594"/>
          </a:xfrm>
          <a:prstGeom prst="rect">
            <a:avLst/>
          </a:prstGeom>
        </p:spPr>
      </p:pic>
      <p:pic>
        <p:nvPicPr>
          <p:cNvPr id="2" name="图片 1"/>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567334" y="-140586"/>
            <a:ext cx="9057332" cy="2970723"/>
          </a:xfrm>
          <a:prstGeom prst="rect">
            <a:avLst/>
          </a:prstGeom>
        </p:spPr>
      </p:pic>
      <p:pic>
        <p:nvPicPr>
          <p:cNvPr id="16" name="图片 15"/>
          <p:cNvPicPr>
            <a:picLocks noChangeAspect="1"/>
          </p:cNvPicPr>
          <p:nvPr/>
        </p:nvPicPr>
        <p:blipFill>
          <a:blip r:embed="rId5"/>
          <a:stretch>
            <a:fillRect/>
          </a:stretch>
        </p:blipFill>
        <p:spPr>
          <a:xfrm>
            <a:off x="390496" y="379333"/>
            <a:ext cx="2505673" cy="2450804"/>
          </a:xfrm>
          <a:prstGeom prst="rect">
            <a:avLst/>
          </a:prstGeom>
        </p:spPr>
      </p:pic>
      <p:pic>
        <p:nvPicPr>
          <p:cNvPr id="22" name="图片 21"/>
          <p:cNvPicPr>
            <a:picLocks noChangeAspect="1"/>
          </p:cNvPicPr>
          <p:nvPr/>
        </p:nvPicPr>
        <p:blipFill>
          <a:blip r:embed="rId6"/>
          <a:stretch>
            <a:fillRect/>
          </a:stretch>
        </p:blipFill>
        <p:spPr>
          <a:xfrm>
            <a:off x="7400129" y="-389052"/>
            <a:ext cx="4791871" cy="2261812"/>
          </a:xfrm>
          <a:prstGeom prst="rect">
            <a:avLst/>
          </a:prstGeom>
        </p:spPr>
      </p:pic>
      <p:sp>
        <p:nvSpPr>
          <p:cNvPr id="3" name="Rectangle 2"/>
          <p:cNvSpPr/>
          <p:nvPr/>
        </p:nvSpPr>
        <p:spPr>
          <a:xfrm>
            <a:off x="2170063" y="531583"/>
            <a:ext cx="7461617" cy="2028697"/>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sym typeface="Wingdings" panose="05000000000000000000" pitchFamily="2" charset="2"/>
              </a:rPr>
              <a:t>Câu hỏi 3:</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6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Dế </a:t>
            </a:r>
            <a:r>
              <a:rPr kumimoji="0" lang="en-US" altLang="en-US" sz="3600" b="1" i="0" u="none" strike="noStrike" kern="1200" cap="none" spc="0" normalizeH="0" baseline="0" noProof="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Mèn so </a:t>
            </a:r>
            <a:r>
              <a:rPr kumimoji="0" lang="en-GB" altLang="en-US" sz="3600" b="1" i="0" u="none" strike="noStrike" kern="1200" cap="none" spc="0" normalizeH="0" baseline="0" noProof="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sánh những gì giữa bọn Nhện và Nhà Trò để bọn Nhện thấy được sai lầm của chúng.</a:t>
            </a:r>
            <a:endParaRPr kumimoji="0" lang="en-US" altLang="en-U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ounded Rectangle 6"/>
          <p:cNvSpPr/>
          <p:nvPr/>
        </p:nvSpPr>
        <p:spPr>
          <a:xfrm>
            <a:off x="390496" y="2942724"/>
            <a:ext cx="11521440" cy="19297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思源黑体 CN Normal"/>
              <a:cs typeface="+mn-cs"/>
            </a:endParaRPr>
          </a:p>
        </p:txBody>
      </p:sp>
      <p:sp>
        <p:nvSpPr>
          <p:cNvPr id="10" name="Rounded Rectangle 9"/>
          <p:cNvSpPr/>
          <p:nvPr/>
        </p:nvSpPr>
        <p:spPr>
          <a:xfrm>
            <a:off x="390496" y="5298922"/>
            <a:ext cx="11521440" cy="12597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思源黑体 CN Normal"/>
              <a:cs typeface="+mn-cs"/>
            </a:endParaRPr>
          </a:p>
        </p:txBody>
      </p:sp>
      <p:sp>
        <p:nvSpPr>
          <p:cNvPr id="4" name="Rectangle 3"/>
          <p:cNvSpPr/>
          <p:nvPr/>
        </p:nvSpPr>
        <p:spPr>
          <a:xfrm>
            <a:off x="606815" y="3077420"/>
            <a:ext cx="1449436"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Lời nói</a:t>
            </a:r>
          </a:p>
        </p:txBody>
      </p:sp>
      <p:sp>
        <p:nvSpPr>
          <p:cNvPr id="6" name="Rectangle 5"/>
          <p:cNvSpPr/>
          <p:nvPr/>
        </p:nvSpPr>
        <p:spPr>
          <a:xfrm>
            <a:off x="2139156" y="3135749"/>
            <a:ext cx="9662348" cy="181588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Các người có của ăn của để, béo múp béo míp mà cứ đòi mãi một tí tẹo nợ đã mấy đời rồi. Lại còn kéo bè kéo cánh đánh đập một cô gái yếu đuối như thế này. Thật đáng xấu hổ! Có phá hết các vòng vây đi không?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9" name="Rectangle 8"/>
          <p:cNvSpPr/>
          <p:nvPr/>
        </p:nvSpPr>
        <p:spPr>
          <a:xfrm>
            <a:off x="606815" y="5558368"/>
            <a:ext cx="15632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AD2D">
                    <a:lumMod val="50000"/>
                  </a:srgbClr>
                </a:solidFill>
                <a:effectLst/>
                <a:uLnTx/>
                <a:uFillTx/>
                <a:latin typeface="Times New Roman" panose="02020603050405020304" pitchFamily="18" charset="0"/>
                <a:ea typeface="思源黑体 CN Normal"/>
                <a:cs typeface="Times New Roman" panose="02020603050405020304" pitchFamily="18" charset="0"/>
              </a:rPr>
              <a:t>Ý nghĩa</a:t>
            </a:r>
          </a:p>
        </p:txBody>
      </p:sp>
      <p:sp>
        <p:nvSpPr>
          <p:cNvPr id="11" name="Rectangle 10"/>
          <p:cNvSpPr/>
          <p:nvPr/>
        </p:nvSpPr>
        <p:spPr>
          <a:xfrm>
            <a:off x="2161415" y="5604534"/>
            <a:ext cx="9662348"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sym typeface="Wingdings" panose="05000000000000000000" pitchFamily="2" charset="2"/>
              </a:rPr>
              <a:t>Phân tích, so sánh để bọn nhện thấy hành động hèn hạ, không quân tử, đáng xấu hổ của mình.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endParaRPr>
          </a:p>
        </p:txBody>
      </p:sp>
    </p:spTree>
    <p:extLst>
      <p:ext uri="{BB962C8B-B14F-4D97-AF65-F5344CB8AC3E}">
        <p14:creationId xmlns:p14="http://schemas.microsoft.com/office/powerpoint/2010/main" val="3576377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srcRect r="14980"/>
          <a:stretch/>
        </p:blipFill>
        <p:spPr>
          <a:xfrm>
            <a:off x="0" y="-297"/>
            <a:ext cx="12192000" cy="6858594"/>
          </a:xfrm>
          <a:prstGeom prst="rect">
            <a:avLst/>
          </a:prstGeom>
        </p:spPr>
      </p:pic>
      <p:pic>
        <p:nvPicPr>
          <p:cNvPr id="2" name="图片 1"/>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72188" y="0"/>
            <a:ext cx="12191999" cy="4235116"/>
          </a:xfrm>
          <a:prstGeom prst="rect">
            <a:avLst/>
          </a:prstGeom>
        </p:spPr>
      </p:pic>
      <p:sp>
        <p:nvSpPr>
          <p:cNvPr id="3" name="Rectangle 2"/>
          <p:cNvSpPr/>
          <p:nvPr/>
        </p:nvSpPr>
        <p:spPr>
          <a:xfrm>
            <a:off x="486703" y="1109582"/>
            <a:ext cx="11087675" cy="1938992"/>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itchFamily="18" charset="0"/>
                <a:ea typeface="思源黑体 CN Normal"/>
                <a:cs typeface="Times New Roman" pitchFamily="18" charset="0"/>
              </a:rPr>
              <a:t>Câu hỏi 4: </a:t>
            </a:r>
            <a:r>
              <a:rPr kumimoji="0" lang="en-US" sz="40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Em thấy có thể tặng cho </a:t>
            </a:r>
            <a:r>
              <a:rPr kumimoji="0" lang="en-US" sz="4000" b="1" i="0" u="none" strike="noStrike" kern="1200" cap="none" spc="0" normalizeH="0" baseline="0" noProof="0">
                <a:ln>
                  <a:noFill/>
                </a:ln>
                <a:solidFill>
                  <a:prstClr val="black"/>
                </a:solidFill>
                <a:effectLst/>
                <a:uLnTx/>
                <a:uFillTx/>
                <a:latin typeface="Times New Roman" pitchFamily="18" charset="0"/>
                <a:ea typeface="思源黑体 CN Normal"/>
                <a:cs typeface="Times New Roman" pitchFamily="18" charset="0"/>
              </a:rPr>
              <a:t>Dế Mèn</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Times New Roman" pitchFamily="18" charset="0"/>
                <a:ea typeface="思源黑体 CN Normal"/>
                <a:cs typeface="Times New Roman" pitchFamily="18" charset="0"/>
              </a:rPr>
              <a:t> </a:t>
            </a:r>
            <a:r>
              <a:rPr kumimoji="0" lang="en-US" sz="40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danh hiệu nào trong số các danh hiệu sau đây</a:t>
            </a:r>
            <a:r>
              <a:rPr kumimoji="0" lang="en-US" sz="4000" b="1" i="0" u="none" strike="noStrike" kern="1200" cap="none" spc="0" normalizeH="0" baseline="0" noProof="0">
                <a:ln>
                  <a:noFill/>
                </a:ln>
                <a:solidFill>
                  <a:prstClr val="black"/>
                </a:solidFill>
                <a:effectLst/>
                <a:uLnTx/>
                <a:uFillTx/>
                <a:latin typeface="Times New Roman" pitchFamily="18" charset="0"/>
                <a:ea typeface="思源黑体 CN Normal"/>
                <a:cs typeface="Times New Roman" pitchFamily="18" charset="0"/>
              </a:rPr>
              <a: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CC0000"/>
                </a:solidFill>
                <a:effectLst/>
                <a:uLnTx/>
                <a:uFillTx/>
                <a:latin typeface="Times New Roman" pitchFamily="18" charset="0"/>
                <a:ea typeface="思源黑体 CN Normal"/>
                <a:cs typeface="Times New Roman" pitchFamily="18" charset="0"/>
              </a:rPr>
              <a:t>võ </a:t>
            </a:r>
            <a:r>
              <a:rPr kumimoji="0" lang="en-US" sz="4000" b="1" i="0" u="none" strike="noStrike" kern="1200" cap="none" spc="0" normalizeH="0" baseline="0" noProof="0" dirty="0">
                <a:ln>
                  <a:noFill/>
                </a:ln>
                <a:solidFill>
                  <a:srgbClr val="CC0000"/>
                </a:solidFill>
                <a:effectLst/>
                <a:uLnTx/>
                <a:uFillTx/>
                <a:latin typeface="Times New Roman" pitchFamily="18" charset="0"/>
                <a:ea typeface="思源黑体 CN Normal"/>
                <a:cs typeface="Times New Roman" pitchFamily="18" charset="0"/>
              </a:rPr>
              <a:t>sĩ</a:t>
            </a:r>
            <a:r>
              <a:rPr kumimoji="0" lang="en-US" sz="40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 </a:t>
            </a:r>
            <a:r>
              <a:rPr kumimoji="0" lang="en-US" sz="4000" b="1" i="0" u="none" strike="noStrike" kern="1200" cap="none" spc="0" normalizeH="0" baseline="0" noProof="0" dirty="0">
                <a:ln>
                  <a:noFill/>
                </a:ln>
                <a:solidFill>
                  <a:srgbClr val="CC0000"/>
                </a:solidFill>
                <a:effectLst/>
                <a:uLnTx/>
                <a:uFillTx/>
                <a:latin typeface="Times New Roman" pitchFamily="18" charset="0"/>
                <a:ea typeface="思源黑体 CN Normal"/>
                <a:cs typeface="Times New Roman" pitchFamily="18" charset="0"/>
              </a:rPr>
              <a:t>tráng sĩ</a:t>
            </a:r>
            <a:r>
              <a:rPr kumimoji="0" lang="en-US" sz="40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 </a:t>
            </a:r>
            <a:r>
              <a:rPr kumimoji="0" lang="en-US" sz="4000" b="1" i="0" u="none" strike="noStrike" kern="1200" cap="none" spc="0" normalizeH="0" baseline="0" noProof="0" dirty="0">
                <a:ln>
                  <a:noFill/>
                </a:ln>
                <a:solidFill>
                  <a:srgbClr val="CC0000"/>
                </a:solidFill>
                <a:effectLst/>
                <a:uLnTx/>
                <a:uFillTx/>
                <a:latin typeface="Times New Roman" pitchFamily="18" charset="0"/>
                <a:ea typeface="思源黑体 CN Normal"/>
                <a:cs typeface="Times New Roman" pitchFamily="18" charset="0"/>
              </a:rPr>
              <a:t>chiến sĩ</a:t>
            </a:r>
            <a:r>
              <a:rPr kumimoji="0" lang="en-US" sz="40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 </a:t>
            </a:r>
            <a:r>
              <a:rPr kumimoji="0" lang="en-US" sz="4000" b="1" i="0" u="none" strike="noStrike" kern="1200" cap="none" spc="0" normalizeH="0" baseline="0" noProof="0" dirty="0">
                <a:ln>
                  <a:noFill/>
                </a:ln>
                <a:solidFill>
                  <a:srgbClr val="CC0000"/>
                </a:solidFill>
                <a:effectLst/>
                <a:uLnTx/>
                <a:uFillTx/>
                <a:latin typeface="Times New Roman" pitchFamily="18" charset="0"/>
                <a:ea typeface="思源黑体 CN Normal"/>
                <a:cs typeface="Times New Roman" pitchFamily="18" charset="0"/>
              </a:rPr>
              <a:t>hiệp sĩ</a:t>
            </a:r>
            <a:r>
              <a:rPr kumimoji="0" lang="en-US" sz="40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 </a:t>
            </a:r>
            <a:r>
              <a:rPr kumimoji="0" lang="en-US" sz="4000" b="1" i="0" u="none" strike="noStrike" kern="1200" cap="none" spc="0" normalizeH="0" baseline="0" noProof="0" dirty="0">
                <a:ln>
                  <a:noFill/>
                </a:ln>
                <a:solidFill>
                  <a:srgbClr val="CC0000"/>
                </a:solidFill>
                <a:effectLst/>
                <a:uLnTx/>
                <a:uFillTx/>
                <a:latin typeface="Times New Roman" pitchFamily="18" charset="0"/>
                <a:ea typeface="思源黑体 CN Normal"/>
                <a:cs typeface="Times New Roman" pitchFamily="18" charset="0"/>
              </a:rPr>
              <a:t>dũng sĩ</a:t>
            </a:r>
            <a:r>
              <a:rPr kumimoji="0" lang="en-US" sz="4000" b="1" i="0" u="none" strike="noStrike" kern="1200" cap="none" spc="0" normalizeH="0" baseline="0" noProof="0">
                <a:ln>
                  <a:noFill/>
                </a:ln>
                <a:solidFill>
                  <a:prstClr val="black"/>
                </a:solidFill>
                <a:effectLst/>
                <a:uLnTx/>
                <a:uFillTx/>
                <a:latin typeface="Times New Roman" pitchFamily="18" charset="0"/>
                <a:ea typeface="思源黑体 CN Normal"/>
                <a:cs typeface="Times New Roman" pitchFamily="18" charset="0"/>
              </a:rPr>
              <a:t>, </a:t>
            </a:r>
            <a:r>
              <a:rPr kumimoji="0" lang="en-US" sz="4000" b="1" i="0" u="none" strike="noStrike" kern="1200" cap="none" spc="0" normalizeH="0" baseline="0" noProof="0">
                <a:ln>
                  <a:noFill/>
                </a:ln>
                <a:solidFill>
                  <a:srgbClr val="CC0000"/>
                </a:solidFill>
                <a:effectLst/>
                <a:uLnTx/>
                <a:uFillTx/>
                <a:latin typeface="Times New Roman" pitchFamily="18" charset="0"/>
                <a:ea typeface="思源黑体 CN Normal"/>
                <a:cs typeface="Times New Roman" pitchFamily="18" charset="0"/>
              </a:rPr>
              <a:t>anh hùng</a:t>
            </a:r>
            <a:r>
              <a:rPr kumimoji="0" lang="en-US" sz="4000" b="1" i="0" u="none" strike="noStrike" kern="1200" cap="none" spc="0" normalizeH="0" baseline="0" noProof="0" dirty="0">
                <a:ln>
                  <a:noFill/>
                </a:ln>
                <a:solidFill>
                  <a:prstClr val="black"/>
                </a:solidFill>
                <a:effectLst/>
                <a:uLnTx/>
                <a:uFillTx/>
                <a:latin typeface="Times New Roman" pitchFamily="18" charset="0"/>
                <a:ea typeface="思源黑体 CN Normal"/>
                <a:cs typeface="Times New Roman" pitchFamily="18" charset="0"/>
              </a:rPr>
              <a:t>? </a:t>
            </a:r>
          </a:p>
        </p:txBody>
      </p:sp>
      <p:pic>
        <p:nvPicPr>
          <p:cNvPr id="13" name="Picture 12">
            <a:extLst>
              <a:ext uri="{FF2B5EF4-FFF2-40B4-BE49-F238E27FC236}">
                <a16:creationId xmlns:a16="http://schemas.microsoft.com/office/drawing/2014/main" id="{5CAE270C-8708-4C6F-9D5D-78E600D7610C}"/>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3489364" y="2831918"/>
            <a:ext cx="2849632" cy="3992938"/>
          </a:xfrm>
          <a:prstGeom prst="rect">
            <a:avLst/>
          </a:prstGeom>
        </p:spPr>
      </p:pic>
    </p:spTree>
    <p:extLst>
      <p:ext uri="{BB962C8B-B14F-4D97-AF65-F5344CB8AC3E}">
        <p14:creationId xmlns:p14="http://schemas.microsoft.com/office/powerpoint/2010/main" val="39504643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290">
                                          <p:stCondLst>
                                            <p:cond delay="0"/>
                                          </p:stCondLst>
                                        </p:cTn>
                                        <p:tgtEl>
                                          <p:spTgt spid="13"/>
                                        </p:tgtEl>
                                      </p:cBhvr>
                                    </p:animEffect>
                                    <p:anim calcmode="lin" valueType="num">
                                      <p:cBhvr>
                                        <p:cTn id="8" dur="911"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3"/>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3"/>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3"/>
                                        </p:tgtEl>
                                        <p:attrNameLst>
                                          <p:attrName>ppt_y</p:attrName>
                                        </p:attrNameLst>
                                      </p:cBhvr>
                                      <p:tavLst>
                                        <p:tav tm="0" fmla="#ppt_y-sin(pi*$)/81">
                                          <p:val>
                                            <p:fltVal val="0"/>
                                          </p:val>
                                        </p:tav>
                                        <p:tav tm="100000">
                                          <p:val>
                                            <p:fltVal val="1"/>
                                          </p:val>
                                        </p:tav>
                                      </p:tavLst>
                                    </p:anim>
                                    <p:animScale>
                                      <p:cBhvr>
                                        <p:cTn id="13" dur="13">
                                          <p:stCondLst>
                                            <p:cond delay="325"/>
                                          </p:stCondLst>
                                        </p:cTn>
                                        <p:tgtEl>
                                          <p:spTgt spid="13"/>
                                        </p:tgtEl>
                                      </p:cBhvr>
                                      <p:to x="100000" y="60000"/>
                                    </p:animScale>
                                    <p:animScale>
                                      <p:cBhvr>
                                        <p:cTn id="14" dur="83" decel="50000">
                                          <p:stCondLst>
                                            <p:cond delay="338"/>
                                          </p:stCondLst>
                                        </p:cTn>
                                        <p:tgtEl>
                                          <p:spTgt spid="13"/>
                                        </p:tgtEl>
                                      </p:cBhvr>
                                      <p:to x="100000" y="100000"/>
                                    </p:animScale>
                                    <p:animScale>
                                      <p:cBhvr>
                                        <p:cTn id="15" dur="13">
                                          <p:stCondLst>
                                            <p:cond delay="656"/>
                                          </p:stCondLst>
                                        </p:cTn>
                                        <p:tgtEl>
                                          <p:spTgt spid="13"/>
                                        </p:tgtEl>
                                      </p:cBhvr>
                                      <p:to x="100000" y="80000"/>
                                    </p:animScale>
                                    <p:animScale>
                                      <p:cBhvr>
                                        <p:cTn id="16" dur="83" decel="50000">
                                          <p:stCondLst>
                                            <p:cond delay="669"/>
                                          </p:stCondLst>
                                        </p:cTn>
                                        <p:tgtEl>
                                          <p:spTgt spid="13"/>
                                        </p:tgtEl>
                                      </p:cBhvr>
                                      <p:to x="100000" y="100000"/>
                                    </p:animScale>
                                    <p:animScale>
                                      <p:cBhvr>
                                        <p:cTn id="17" dur="13">
                                          <p:stCondLst>
                                            <p:cond delay="821"/>
                                          </p:stCondLst>
                                        </p:cTn>
                                        <p:tgtEl>
                                          <p:spTgt spid="13"/>
                                        </p:tgtEl>
                                      </p:cBhvr>
                                      <p:to x="100000" y="90000"/>
                                    </p:animScale>
                                    <p:animScale>
                                      <p:cBhvr>
                                        <p:cTn id="18" dur="83" decel="50000">
                                          <p:stCondLst>
                                            <p:cond delay="834"/>
                                          </p:stCondLst>
                                        </p:cTn>
                                        <p:tgtEl>
                                          <p:spTgt spid="13"/>
                                        </p:tgtEl>
                                      </p:cBhvr>
                                      <p:to x="100000" y="100000"/>
                                    </p:animScale>
                                    <p:animScale>
                                      <p:cBhvr>
                                        <p:cTn id="19" dur="13">
                                          <p:stCondLst>
                                            <p:cond delay="904"/>
                                          </p:stCondLst>
                                        </p:cTn>
                                        <p:tgtEl>
                                          <p:spTgt spid="13"/>
                                        </p:tgtEl>
                                      </p:cBhvr>
                                      <p:to x="100000" y="95000"/>
                                    </p:animScale>
                                    <p:animScale>
                                      <p:cBhvr>
                                        <p:cTn id="20" dur="83" decel="50000">
                                          <p:stCondLst>
                                            <p:cond delay="917"/>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92480" y="640080"/>
            <a:ext cx="2316480" cy="762000"/>
          </a:xfrm>
          <a:prstGeom prst="roundRect">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rPr>
              <a:t>Võ sĩ</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3" name="Rounded Rectangle 2"/>
          <p:cNvSpPr/>
          <p:nvPr/>
        </p:nvSpPr>
        <p:spPr>
          <a:xfrm>
            <a:off x="3688080" y="640080"/>
            <a:ext cx="7787640" cy="762000"/>
          </a:xfrm>
          <a:prstGeom prst="roundRect">
            <a:avLst/>
          </a:prstGeom>
          <a:solidFill>
            <a:srgbClr val="A1E0C2"/>
          </a:solidFill>
          <a:ln>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0774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Times New Roman" pitchFamily="18" charset="0"/>
                <a:ea typeface="思源黑体 CN Normal"/>
                <a:cs typeface="Times New Roman" pitchFamily="18" charset="0"/>
              </a:rPr>
              <a:t>Người sống bằng nghề võ.</a:t>
            </a:r>
            <a:endParaRPr kumimoji="0" lang="en-US" sz="2800" b="0" i="0" u="none" strike="noStrike" kern="1200" cap="none" spc="0" normalizeH="0" baseline="0" noProof="0" dirty="0">
              <a:ln>
                <a:noFill/>
              </a:ln>
              <a:solidFill>
                <a:srgbClr val="002060"/>
              </a:solidFill>
              <a:effectLst/>
              <a:uLnTx/>
              <a:uFillTx/>
              <a:latin typeface="Times New Roman" pitchFamily="18" charset="0"/>
              <a:ea typeface="思源黑体 CN Normal"/>
              <a:cs typeface="Times New Roman" pitchFamily="18" charset="0"/>
            </a:endParaRPr>
          </a:p>
        </p:txBody>
      </p:sp>
      <p:sp>
        <p:nvSpPr>
          <p:cNvPr id="4" name="Rounded Rectangle 3"/>
          <p:cNvSpPr/>
          <p:nvPr/>
        </p:nvSpPr>
        <p:spPr>
          <a:xfrm>
            <a:off x="792480" y="1653540"/>
            <a:ext cx="2316480" cy="762000"/>
          </a:xfrm>
          <a:prstGeom prst="roundRect">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rPr>
              <a:t>Tráng sĩ</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5" name="Rounded Rectangle 4"/>
          <p:cNvSpPr/>
          <p:nvPr/>
        </p:nvSpPr>
        <p:spPr>
          <a:xfrm>
            <a:off x="3688080" y="1706880"/>
            <a:ext cx="7787640" cy="731520"/>
          </a:xfrm>
          <a:prstGeom prst="roundRect">
            <a:avLst/>
          </a:prstGeom>
          <a:solidFill>
            <a:srgbClr val="A1E0C2"/>
          </a:solidFill>
          <a:ln>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Times New Roman" pitchFamily="18" charset="0"/>
                <a:ea typeface="思源黑体 CN Normal"/>
                <a:cs typeface="Times New Roman" pitchFamily="18" charset="0"/>
              </a:rPr>
              <a:t>Người có sức mạnh và chí khí mạnh mẽ, đi chiến đấu cho một sự nghiệp cao cả.</a:t>
            </a:r>
            <a:endParaRPr kumimoji="0" lang="en-US" sz="2800" b="0" i="0" u="none" strike="noStrike" kern="1200" cap="none" spc="0" normalizeH="0" baseline="0" noProof="0" dirty="0">
              <a:ln>
                <a:noFill/>
              </a:ln>
              <a:solidFill>
                <a:srgbClr val="002060"/>
              </a:solidFill>
              <a:effectLst/>
              <a:uLnTx/>
              <a:uFillTx/>
              <a:latin typeface="Times New Roman" pitchFamily="18" charset="0"/>
              <a:ea typeface="思源黑体 CN Normal"/>
              <a:cs typeface="Times New Roman" pitchFamily="18" charset="0"/>
            </a:endParaRPr>
          </a:p>
        </p:txBody>
      </p:sp>
      <p:sp>
        <p:nvSpPr>
          <p:cNvPr id="8" name="Rounded Rectangle 7"/>
          <p:cNvSpPr/>
          <p:nvPr/>
        </p:nvSpPr>
        <p:spPr>
          <a:xfrm>
            <a:off x="792480" y="2758440"/>
            <a:ext cx="2316480" cy="762000"/>
          </a:xfrm>
          <a:prstGeom prst="roundRect">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rPr>
              <a:t>Chiến sĩ</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9" name="Rounded Rectangle 8"/>
          <p:cNvSpPr/>
          <p:nvPr/>
        </p:nvSpPr>
        <p:spPr>
          <a:xfrm>
            <a:off x="3779520" y="2743200"/>
            <a:ext cx="7787640" cy="762000"/>
          </a:xfrm>
          <a:prstGeom prst="roundRect">
            <a:avLst/>
          </a:prstGeom>
          <a:solidFill>
            <a:srgbClr val="A1E0C2"/>
          </a:solidFill>
          <a:ln>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0774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Times New Roman" pitchFamily="18" charset="0"/>
                <a:ea typeface="思源黑体 CN Normal"/>
                <a:cs typeface="Times New Roman" pitchFamily="18" charset="0"/>
              </a:rPr>
              <a:t>Người lính, người chiến đấu trong một đội ngũ.</a:t>
            </a:r>
            <a:endParaRPr kumimoji="0" lang="en-US" sz="2800" b="0" i="0" u="none" strike="noStrike" kern="1200" cap="none" spc="0" normalizeH="0" baseline="0" noProof="0" dirty="0">
              <a:ln>
                <a:noFill/>
              </a:ln>
              <a:solidFill>
                <a:srgbClr val="002060"/>
              </a:solidFill>
              <a:effectLst/>
              <a:uLnTx/>
              <a:uFillTx/>
              <a:latin typeface="Times New Roman" pitchFamily="18" charset="0"/>
              <a:ea typeface="思源黑体 CN Normal"/>
              <a:cs typeface="Times New Roman" pitchFamily="18" charset="0"/>
            </a:endParaRPr>
          </a:p>
        </p:txBody>
      </p:sp>
      <p:sp>
        <p:nvSpPr>
          <p:cNvPr id="10" name="Rounded Rectangle 9"/>
          <p:cNvSpPr/>
          <p:nvPr/>
        </p:nvSpPr>
        <p:spPr>
          <a:xfrm>
            <a:off x="792480" y="3863340"/>
            <a:ext cx="2316480" cy="762000"/>
          </a:xfrm>
          <a:prstGeom prst="roundRect">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rPr>
              <a:t>Hiệp sĩ</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11" name="Rounded Rectangle 10"/>
          <p:cNvSpPr/>
          <p:nvPr/>
        </p:nvSpPr>
        <p:spPr>
          <a:xfrm>
            <a:off x="3779520" y="3779520"/>
            <a:ext cx="7787640" cy="762000"/>
          </a:xfrm>
          <a:prstGeom prst="roundRect">
            <a:avLst/>
          </a:prstGeom>
          <a:solidFill>
            <a:srgbClr val="A1E0C2"/>
          </a:solidFill>
          <a:ln>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Times New Roman" pitchFamily="18" charset="0"/>
                <a:ea typeface="思源黑体 CN Normal"/>
                <a:cs typeface="Times New Roman" pitchFamily="18" charset="0"/>
              </a:rPr>
              <a:t>Người có sức mạnh và lòng hào hiệp, sẵn sàng làm việc nghĩa. </a:t>
            </a:r>
            <a:endParaRPr kumimoji="0" lang="en-US" sz="2800" b="0" i="0" u="none" strike="noStrike" kern="1200" cap="none" spc="0" normalizeH="0" baseline="0" noProof="0" dirty="0">
              <a:ln>
                <a:noFill/>
              </a:ln>
              <a:solidFill>
                <a:srgbClr val="002060"/>
              </a:solidFill>
              <a:effectLst/>
              <a:uLnTx/>
              <a:uFillTx/>
              <a:latin typeface="Times New Roman" pitchFamily="18" charset="0"/>
              <a:ea typeface="思源黑体 CN Normal"/>
              <a:cs typeface="Times New Roman" pitchFamily="18" charset="0"/>
            </a:endParaRPr>
          </a:p>
        </p:txBody>
      </p:sp>
      <p:sp>
        <p:nvSpPr>
          <p:cNvPr id="12" name="Rounded Rectangle 11"/>
          <p:cNvSpPr/>
          <p:nvPr/>
        </p:nvSpPr>
        <p:spPr>
          <a:xfrm>
            <a:off x="792480" y="4831080"/>
            <a:ext cx="2316480" cy="762000"/>
          </a:xfrm>
          <a:prstGeom prst="roundRect">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rPr>
              <a:t>Dũng sĩ</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13" name="Rounded Rectangle 12"/>
          <p:cNvSpPr/>
          <p:nvPr/>
        </p:nvSpPr>
        <p:spPr>
          <a:xfrm>
            <a:off x="3779520" y="4861560"/>
            <a:ext cx="7787640" cy="762000"/>
          </a:xfrm>
          <a:prstGeom prst="roundRect">
            <a:avLst/>
          </a:prstGeom>
          <a:solidFill>
            <a:srgbClr val="A1E0C2"/>
          </a:solidFill>
          <a:ln>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0774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Times New Roman" pitchFamily="18" charset="0"/>
                <a:ea typeface="思源黑体 CN Normal"/>
                <a:cs typeface="Times New Roman" pitchFamily="18" charset="0"/>
              </a:rPr>
              <a:t>Người có sức mạnh, dũng cảm đương đầu với các khó khăn, nguy hiểm.</a:t>
            </a:r>
            <a:endParaRPr kumimoji="0" lang="en-US" sz="2800" b="0" i="0" u="none" strike="noStrike" kern="1200" cap="none" spc="0" normalizeH="0" baseline="0" noProof="0" dirty="0">
              <a:ln>
                <a:noFill/>
              </a:ln>
              <a:solidFill>
                <a:srgbClr val="002060"/>
              </a:solidFill>
              <a:effectLst/>
              <a:uLnTx/>
              <a:uFillTx/>
              <a:latin typeface="Times New Roman" pitchFamily="18" charset="0"/>
              <a:ea typeface="思源黑体 CN Normal"/>
              <a:cs typeface="Times New Roman" pitchFamily="18" charset="0"/>
            </a:endParaRPr>
          </a:p>
        </p:txBody>
      </p:sp>
      <p:sp>
        <p:nvSpPr>
          <p:cNvPr id="14" name="Rounded Rectangle 13"/>
          <p:cNvSpPr/>
          <p:nvPr/>
        </p:nvSpPr>
        <p:spPr>
          <a:xfrm>
            <a:off x="792480" y="5859780"/>
            <a:ext cx="2316480" cy="762000"/>
          </a:xfrm>
          <a:prstGeom prst="roundRect">
            <a:avLst/>
          </a:prstGeom>
          <a:solidFill>
            <a:schemeClr val="accent2">
              <a:lumMod val="40000"/>
              <a:lumOff val="6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rPr>
              <a:t>Anh hùng</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15" name="Rounded Rectangle 14"/>
          <p:cNvSpPr/>
          <p:nvPr/>
        </p:nvSpPr>
        <p:spPr>
          <a:xfrm>
            <a:off x="3779520" y="5859780"/>
            <a:ext cx="7787640" cy="762000"/>
          </a:xfrm>
          <a:prstGeom prst="roundRect">
            <a:avLst/>
          </a:prstGeom>
          <a:solidFill>
            <a:srgbClr val="A1E0C2"/>
          </a:solidFill>
          <a:ln>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07745"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2060"/>
                </a:solidFill>
                <a:effectLst/>
                <a:uLnTx/>
                <a:uFillTx/>
                <a:latin typeface="Times New Roman" pitchFamily="18" charset="0"/>
                <a:ea typeface="思源黑体 CN Normal"/>
                <a:cs typeface="Times New Roman" pitchFamily="18" charset="0"/>
              </a:rPr>
              <a:t>Người lập được công trạng lớn đối với nhân dân, đất nước.</a:t>
            </a:r>
            <a:endParaRPr kumimoji="0" lang="en-US" sz="2800" b="0" i="0" u="none" strike="noStrike" kern="1200" cap="none" spc="0" normalizeH="0" baseline="0" noProof="0" dirty="0">
              <a:ln>
                <a:noFill/>
              </a:ln>
              <a:solidFill>
                <a:srgbClr val="002060"/>
              </a:solidFill>
              <a:effectLst/>
              <a:uLnTx/>
              <a:uFillTx/>
              <a:latin typeface="Times New Roman" pitchFamily="18" charset="0"/>
              <a:ea typeface="思源黑体 CN Normal"/>
              <a:cs typeface="Times New Roman" pitchFamily="18" charset="0"/>
            </a:endParaRPr>
          </a:p>
        </p:txBody>
      </p:sp>
      <p:sp>
        <p:nvSpPr>
          <p:cNvPr id="16" name="Rounded Rectangle 15"/>
          <p:cNvSpPr/>
          <p:nvPr/>
        </p:nvSpPr>
        <p:spPr>
          <a:xfrm>
            <a:off x="792480" y="3863340"/>
            <a:ext cx="2316480" cy="76200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060"/>
                </a:solidFill>
                <a:effectLst/>
                <a:uLnTx/>
                <a:uFillTx/>
                <a:latin typeface="Times New Roman" panose="02020603050405020304" pitchFamily="18" charset="0"/>
                <a:ea typeface="思源黑体 CN Normal"/>
                <a:cs typeface="Times New Roman" panose="02020603050405020304" pitchFamily="18" charset="0"/>
              </a:rPr>
              <a:t>Hiệp sĩ</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思源黑体 CN Normal"/>
              <a:cs typeface="Times New Roman" panose="02020603050405020304" pitchFamily="18" charset="0"/>
            </a:endParaRPr>
          </a:p>
        </p:txBody>
      </p:sp>
    </p:spTree>
    <p:extLst>
      <p:ext uri="{BB962C8B-B14F-4D97-AF65-F5344CB8AC3E}">
        <p14:creationId xmlns:p14="http://schemas.microsoft.com/office/powerpoint/2010/main" val="3043940162"/>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2">
            <a:extLst>
              <a:ext uri="{FF2B5EF4-FFF2-40B4-BE49-F238E27FC236}">
                <a16:creationId xmlns:a16="http://schemas.microsoft.com/office/drawing/2014/main" id="{58DEF496-425A-4AA8-A38E-08B938A5B884}"/>
              </a:ext>
            </a:extLst>
          </p:cNvPr>
          <p:cNvSpPr/>
          <p:nvPr/>
        </p:nvSpPr>
        <p:spPr>
          <a:xfrm>
            <a:off x="1021579" y="2217278"/>
            <a:ext cx="10430196" cy="3229799"/>
          </a:xfrm>
          <a:prstGeom prst="roundRect">
            <a:avLst>
              <a:gd name="adj" fmla="val 0"/>
            </a:avLst>
          </a:prstGeom>
          <a:solidFill>
            <a:schemeClr val="bg1"/>
          </a:solidFill>
          <a:ln w="28575">
            <a:solidFill>
              <a:srgbClr val="6EBA3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Ca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ngợi</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Dế</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Mèn</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có</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tấm</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lòng</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nghĩa</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hiệp</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ghét</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áp</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bức</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bất</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công</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bênh</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vực</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chị</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Nhà</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Trò</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yếu</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đuối</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bất</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500" b="1" i="0" u="none" strike="noStrike" kern="1200" cap="none" spc="0" normalizeH="0" baseline="0" noProof="0" dirty="0" err="1">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hạnh</a:t>
            </a:r>
            <a:r>
              <a:rPr kumimoji="0" lang="en-US" altLang="en-US" sz="3500" b="1" i="0" u="none" strike="noStrike" kern="1200" cap="none" spc="0" normalizeH="0" baseline="0" noProof="0" dirty="0">
                <a:ln>
                  <a:noFill/>
                </a:ln>
                <a:solidFill>
                  <a:srgbClr val="7030A0"/>
                </a:solidFill>
                <a:effectLst/>
                <a:uLnTx/>
                <a:uFillTx/>
                <a:latin typeface="Times New Roman" panose="02020603050405020304" pitchFamily="18" charset="0"/>
                <a:ea typeface="思源黑体 CN Normal"/>
                <a:cs typeface="Times New Roman" panose="02020603050405020304" pitchFamily="18" charset="0"/>
              </a:rPr>
              <a:t>.</a:t>
            </a:r>
            <a:endParaRPr kumimoji="0" lang="vi-VN" sz="3500" b="1" i="0" u="none" strike="noStrike" kern="1200" cap="none" spc="0" normalizeH="0" baseline="0" noProof="0" dirty="0">
              <a:ln>
                <a:noFill/>
              </a:ln>
              <a:solidFill>
                <a:srgbClr val="7030A0"/>
              </a:solidFill>
              <a:effectLst/>
              <a:uLnTx/>
              <a:uFillTx/>
              <a:ea typeface="思源黑体 CN Normal"/>
              <a:cs typeface="+mn-cs"/>
            </a:endParaRPr>
          </a:p>
        </p:txBody>
      </p:sp>
      <p:sp>
        <p:nvSpPr>
          <p:cNvPr id="3" name="Rectangle 2"/>
          <p:cNvSpPr/>
          <p:nvPr/>
        </p:nvSpPr>
        <p:spPr>
          <a:xfrm>
            <a:off x="3375156" y="1016949"/>
            <a:ext cx="5723042" cy="1200329"/>
          </a:xfrm>
          <a:prstGeom prst="rect">
            <a:avLst/>
          </a:prstGeom>
        </p:spPr>
        <p:txBody>
          <a:bodyPr wrap="none">
            <a:spAutoFit/>
          </a:bodyPr>
          <a:lstStyle/>
          <a:p>
            <a:pPr algn="ctr"/>
            <a:r>
              <a:rPr lang="en-US" altLang="zh-CN" sz="7200" b="1" dirty="0">
                <a:solidFill>
                  <a:srgbClr val="00B050"/>
                </a:solidFill>
                <a:effectLst>
                  <a:outerShdw blurRad="38100" dist="38100" dir="2700000" algn="tl">
                    <a:srgbClr val="000000">
                      <a:alpha val="43137"/>
                    </a:srgbClr>
                  </a:outerShdw>
                </a:effectLst>
                <a:latin typeface="UTM Isadora" panose="02040603050506020204" pitchFamily="18" charset="0"/>
                <a:ea typeface="汉仪跳跳体简" panose="00020600040101010101" pitchFamily="18" charset="-122"/>
              </a:rPr>
              <a:t>Nội dung bài</a:t>
            </a:r>
            <a:endParaRPr lang="zh-CN" altLang="en-US" sz="7200" b="1" dirty="0">
              <a:solidFill>
                <a:srgbClr val="00B050"/>
              </a:solidFill>
              <a:effectLst>
                <a:outerShdw blurRad="38100" dist="38100" dir="2700000" algn="tl">
                  <a:srgbClr val="000000">
                    <a:alpha val="43137"/>
                  </a:srgbClr>
                </a:outerShdw>
              </a:effectLst>
              <a:latin typeface="UTM Isadora" panose="02040603050506020204" pitchFamily="18" charset="0"/>
              <a:ea typeface="汉仪跳跳体简" panose="00020600040101010101" pitchFamily="18" charset="-122"/>
            </a:endParaRPr>
          </a:p>
        </p:txBody>
      </p:sp>
    </p:spTree>
    <p:extLst>
      <p:ext uri="{BB962C8B-B14F-4D97-AF65-F5344CB8AC3E}">
        <p14:creationId xmlns:p14="http://schemas.microsoft.com/office/powerpoint/2010/main" val="3168279816"/>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ế Mèn Bênh Vực Kẻ Yếu - Phần 2 - Thư Viện Tài Liệu">
            <a:hlinkClick r:id="" action="ppaction://media"/>
            <a:extLst>
              <a:ext uri="{FF2B5EF4-FFF2-40B4-BE49-F238E27FC236}">
                <a16:creationId xmlns:a16="http://schemas.microsoft.com/office/drawing/2014/main" id="{0C9D4D3F-80C0-4314-81D8-B3B53362908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3439422" cy="7559675"/>
          </a:xfrm>
          <a:prstGeom prst="rect">
            <a:avLst/>
          </a:prstGeom>
        </p:spPr>
      </p:pic>
    </p:spTree>
    <p:extLst>
      <p:ext uri="{BB962C8B-B14F-4D97-AF65-F5344CB8AC3E}">
        <p14:creationId xmlns:p14="http://schemas.microsoft.com/office/powerpoint/2010/main" val="23380622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100000">
                <p:cTn id="12"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id="{7D588B4A-3D03-4B48-843A-2D6C781F8800}"/>
              </a:ext>
            </a:extLst>
          </p:cNvPr>
          <p:cNvSpPr txBox="1">
            <a:spLocks noChangeArrowheads="1"/>
          </p:cNvSpPr>
          <p:nvPr/>
        </p:nvSpPr>
        <p:spPr bwMode="auto">
          <a:xfrm>
            <a:off x="1031355" y="1540749"/>
            <a:ext cx="10403457"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50000"/>
              </a:spcBef>
              <a:spcAft>
                <a:spcPct val="0"/>
              </a:spcAft>
              <a:buClrTx/>
              <a:buSzTx/>
              <a:buFontTx/>
              <a:buNone/>
              <a:tabLst/>
              <a:defRPr/>
            </a:pPr>
            <a:r>
              <a:rPr kumimoji="0" lang="en-US" altLang="en-US" sz="3000" b="0" i="0" u="none" strike="noStrike" kern="1200" cap="none" spc="0" normalizeH="0" baseline="0" noProof="0" dirty="0">
                <a:ln>
                  <a:noFill/>
                </a:ln>
                <a:solidFill>
                  <a:prstClr val="black"/>
                </a:solidFill>
                <a:effectLst/>
                <a:uLnTx/>
                <a:uFillTx/>
                <a:latin typeface="Arial" panose="020B0604020202020204" pitchFamily="34" charset="0"/>
                <a:ea typeface="思源黑体 CN Normal"/>
                <a:cs typeface="Arial" panose="020B0604020202020204" pitchFamily="34"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Từ</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trong</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hốc</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đá</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một</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mụ</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nhện</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cái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cong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chân</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nhảy</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ra,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hai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bên</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có</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hai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nhện</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vách</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nhảy</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kèm</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Dáng</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đây</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là</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vị</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chúa</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trùm</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nhà</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nhện</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Nom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cũng</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đanh</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đá</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nặc</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nô</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lắm</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Tôi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quay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phắt</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lưng</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phóng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càng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đạp</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phanh</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phách</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ra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oai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Mụ</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nhện</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co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rúm</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lại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rồi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cứ</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rập</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đầu</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xuống</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đất</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như</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cái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chày</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giã</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gạo</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Tôi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thét</a:t>
            </a:r>
            <a:r>
              <a:rPr kumimoji="0" lang="en-US" altLang="en-US" sz="3000" b="1" i="0" u="none" strike="noStrike" kern="1200" cap="none" spc="0" normalizeH="0" baseline="0" noProof="0" dirty="0">
                <a:ln>
                  <a:noFill/>
                </a:ln>
                <a:solidFill>
                  <a:srgbClr val="000000"/>
                </a:solidFill>
                <a:effectLst/>
                <a:uLnTx/>
                <a:uFillTx/>
                <a:latin typeface="Times New Roman" panose="02020603050405020304" pitchFamily="18" charset="0"/>
                <a:ea typeface="思源黑体 CN Normal"/>
                <a:cs typeface="Times New Roman" panose="02020603050405020304" pitchFamily="18" charset="0"/>
              </a:rPr>
              <a:t>:</a:t>
            </a:r>
            <a:endParaRPr kumimoji="0" lang="en-US" altLang="en-US" sz="3000" b="1" i="0" u="none" strike="noStrike" kern="1200" cap="none" spc="0" normalizeH="0" baseline="0" noProof="0" dirty="0">
              <a:ln>
                <a:noFill/>
              </a:ln>
              <a:solidFill>
                <a:srgbClr val="0070C0"/>
              </a:solidFill>
              <a:effectLst/>
              <a:uLnTx/>
              <a:uFillTx/>
              <a:latin typeface="Times New Roman" panose="02020603050405020304" pitchFamily="18" charset="0"/>
              <a:ea typeface="思源黑体 CN Normal"/>
              <a:cs typeface="Times New Roman" panose="02020603050405020304" pitchFamily="18" charset="0"/>
            </a:endParaRPr>
          </a:p>
        </p:txBody>
      </p:sp>
      <p:sp>
        <p:nvSpPr>
          <p:cNvPr id="3" name="Text Box 7">
            <a:extLst>
              <a:ext uri="{FF2B5EF4-FFF2-40B4-BE49-F238E27FC236}">
                <a16:creationId xmlns:a16="http://schemas.microsoft.com/office/drawing/2014/main" id="{B12EBF33-4050-4045-8616-2FEF2E498446}"/>
              </a:ext>
            </a:extLst>
          </p:cNvPr>
          <p:cNvSpPr txBox="1">
            <a:spLocks noChangeArrowheads="1"/>
          </p:cNvSpPr>
          <p:nvPr/>
        </p:nvSpPr>
        <p:spPr bwMode="auto">
          <a:xfrm>
            <a:off x="929387" y="4143492"/>
            <a:ext cx="1040345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Các</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người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có</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của</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ăn</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của</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để</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béo</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múp</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béo</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míp</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mà</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cứ</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đòi</a:t>
            </a:r>
            <a:r>
              <a:rPr kumimoji="0" lang="en-US" altLang="en-US" sz="3000" b="1" i="0" u="none" strike="noStrike" kern="1200" cap="none" spc="0" normalizeH="0" baseline="0" noProof="0" dirty="0">
                <a:ln>
                  <a:noFill/>
                </a:ln>
                <a:solidFill>
                  <a:srgbClr val="0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mãi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một</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tí</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tẹo</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nợ</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đã</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mấy</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đời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rồi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Lại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còn</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kéo</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bè</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kéo</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cánh</a:t>
            </a:r>
            <a:r>
              <a:rPr kumimoji="0" lang="en-US" altLang="en-US" sz="3000" b="1" i="0" u="none" strike="noStrike" kern="1200" cap="none" spc="0" normalizeH="0" baseline="0" noProof="0" dirty="0">
                <a:ln>
                  <a:noFill/>
                </a:ln>
                <a:solidFill>
                  <a:srgbClr val="0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đánh</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đập</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một</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cô</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gái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yếu</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ớt</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thế</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này</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Thật</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đáng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xấu</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hổ</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p>
          <a:p>
            <a:pPr marL="0" marR="0" lvl="0" indent="0" algn="just" defTabSz="914400" rtl="0" eaLnBrk="1" fontAlgn="base" latinLnBrk="0" hangingPunct="1">
              <a:lnSpc>
                <a:spcPct val="100000"/>
              </a:lnSpc>
              <a:spcBef>
                <a:spcPts val="0"/>
              </a:spcBef>
              <a:spcAft>
                <a:spcPct val="0"/>
              </a:spcAft>
              <a:buClrTx/>
              <a:buSzTx/>
              <a:buFontTx/>
              <a:buNone/>
              <a:tabLst/>
              <a:defRPr/>
            </a:pP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Có</a:t>
            </a:r>
            <a:r>
              <a:rPr kumimoji="0" lang="en-US" altLang="en-US" sz="3000" b="1" i="0" u="none" strike="noStrike" kern="1200" cap="none" spc="0" normalizeH="0" baseline="0" noProof="0" dirty="0">
                <a:ln>
                  <a:noFill/>
                </a:ln>
                <a:solidFill>
                  <a:srgbClr val="0070C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phá</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hết</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các</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vòng</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vây</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đi</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r>
              <a:rPr kumimoji="0" lang="en-US" altLang="en-US" sz="3000" b="1" i="0" u="none" strike="noStrike" kern="1200" cap="none" spc="0" normalizeH="0" baseline="0" noProof="0" dirty="0" err="1">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không</a:t>
            </a:r>
            <a:r>
              <a:rPr kumimoji="0" lang="en-US" altLang="en-US" sz="3000" b="1" i="0" u="none" strike="noStrike" kern="1200" cap="none" spc="0" normalizeH="0" baseline="0" noProof="0" dirty="0">
                <a:ln>
                  <a:noFill/>
                </a:ln>
                <a:solidFill>
                  <a:prstClr val="black"/>
                </a:solidFill>
                <a:effectLst/>
                <a:uLnTx/>
                <a:uFillTx/>
                <a:latin typeface="Times New Roman" panose="02020603050405020304" pitchFamily="18" charset="0"/>
                <a:ea typeface="思源黑体 CN Normal"/>
                <a:cs typeface="Times New Roman" panose="02020603050405020304" pitchFamily="18" charset="0"/>
              </a:rPr>
              <a:t>? </a:t>
            </a:r>
          </a:p>
        </p:txBody>
      </p:sp>
    </p:spTree>
    <p:extLst>
      <p:ext uri="{BB962C8B-B14F-4D97-AF65-F5344CB8AC3E}">
        <p14:creationId xmlns:p14="http://schemas.microsoft.com/office/powerpoint/2010/main" val="5815000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1B034E-FDD2-4120-8922-EFE8940BD6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166" y="1145462"/>
            <a:ext cx="3523968" cy="4884220"/>
          </a:xfrm>
          <a:prstGeom prst="rect">
            <a:avLst/>
          </a:prstGeom>
        </p:spPr>
      </p:pic>
      <p:pic>
        <p:nvPicPr>
          <p:cNvPr id="3" name="Picture 2">
            <a:extLst>
              <a:ext uri="{FF2B5EF4-FFF2-40B4-BE49-F238E27FC236}">
                <a16:creationId xmlns:a16="http://schemas.microsoft.com/office/drawing/2014/main" id="{1328E45B-CE11-40FA-B632-99C33A2CC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4470" y="1688409"/>
            <a:ext cx="3443060" cy="4820285"/>
          </a:xfrm>
          <a:prstGeom prst="rect">
            <a:avLst/>
          </a:prstGeom>
        </p:spPr>
      </p:pic>
      <p:pic>
        <p:nvPicPr>
          <p:cNvPr id="4" name="Picture 3">
            <a:extLst>
              <a:ext uri="{FF2B5EF4-FFF2-40B4-BE49-F238E27FC236}">
                <a16:creationId xmlns:a16="http://schemas.microsoft.com/office/drawing/2014/main" id="{3B66CCEC-6484-4837-AA05-66F496720C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2377" y="1145462"/>
            <a:ext cx="3755310" cy="5363232"/>
          </a:xfrm>
          <a:prstGeom prst="rect">
            <a:avLst/>
          </a:prstGeom>
        </p:spPr>
      </p:pic>
    </p:spTree>
    <p:extLst>
      <p:ext uri="{BB962C8B-B14F-4D97-AF65-F5344CB8AC3E}">
        <p14:creationId xmlns:p14="http://schemas.microsoft.com/office/powerpoint/2010/main" val="26239136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900" decel="100000" fill="hold"/>
                                        <p:tgtEl>
                                          <p:spTgt spid="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900" decel="100000" fill="hold"/>
                                        <p:tgtEl>
                                          <p:spTgt spid="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a:srcRect r="14980"/>
          <a:stretch/>
        </p:blipFill>
        <p:spPr>
          <a:xfrm>
            <a:off x="0" y="-297"/>
            <a:ext cx="12192000" cy="6858594"/>
          </a:xfrm>
          <a:prstGeom prst="rect">
            <a:avLst/>
          </a:prstGeom>
        </p:spPr>
      </p:pic>
      <p:pic>
        <p:nvPicPr>
          <p:cNvPr id="17" name="图片 16">
            <a:extLst>
              <a:ext uri="{FF2B5EF4-FFF2-40B4-BE49-F238E27FC236}">
                <a16:creationId xmlns:a16="http://schemas.microsoft.com/office/drawing/2014/main" id="{5B606EB1-E9BC-4B53-AB87-CFB7FCB3F90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29272" y="916870"/>
            <a:ext cx="9813471" cy="5406796"/>
          </a:xfrm>
          <a:prstGeom prst="rect">
            <a:avLst/>
          </a:prstGeom>
        </p:spPr>
      </p:pic>
      <p:pic>
        <p:nvPicPr>
          <p:cNvPr id="18" name="图片 17"/>
          <p:cNvPicPr>
            <a:picLocks noChangeAspect="1"/>
          </p:cNvPicPr>
          <p:nvPr/>
        </p:nvPicPr>
        <p:blipFill rotWithShape="1">
          <a:blip r:embed="rId6"/>
          <a:srcRect l="18716"/>
          <a:stretch/>
        </p:blipFill>
        <p:spPr>
          <a:xfrm rot="5400000">
            <a:off x="412497" y="-425194"/>
            <a:ext cx="2332952" cy="3157939"/>
          </a:xfrm>
          <a:prstGeom prst="rect">
            <a:avLst/>
          </a:prstGeom>
        </p:spPr>
      </p:pic>
      <p:pic>
        <p:nvPicPr>
          <p:cNvPr id="22" name="图片 21"/>
          <p:cNvPicPr>
            <a:picLocks noChangeAspect="1"/>
          </p:cNvPicPr>
          <p:nvPr/>
        </p:nvPicPr>
        <p:blipFill>
          <a:blip r:embed="rId7"/>
          <a:stretch>
            <a:fillRect/>
          </a:stretch>
        </p:blipFill>
        <p:spPr>
          <a:xfrm rot="5400000">
            <a:off x="8096591" y="2769365"/>
            <a:ext cx="5564375" cy="2626442"/>
          </a:xfrm>
          <a:prstGeom prst="rect">
            <a:avLst/>
          </a:prstGeom>
        </p:spPr>
      </p:pic>
      <p:sp>
        <p:nvSpPr>
          <p:cNvPr id="26" name="文本框 25">
            <a:extLst>
              <a:ext uri="{FF2B5EF4-FFF2-40B4-BE49-F238E27FC236}">
                <a16:creationId xmlns:a16="http://schemas.microsoft.com/office/drawing/2014/main" id="{9BD81923-FD14-4D26-8468-02F75E21BB65}"/>
              </a:ext>
            </a:extLst>
          </p:cNvPr>
          <p:cNvSpPr txBox="1"/>
          <p:nvPr/>
        </p:nvSpPr>
        <p:spPr>
          <a:xfrm>
            <a:off x="3043857" y="3020925"/>
            <a:ext cx="5172444" cy="769441"/>
          </a:xfrm>
          <a:prstGeom prst="rect">
            <a:avLst/>
          </a:prstGeom>
          <a:solidFill>
            <a:srgbClr val="F48B79"/>
          </a:solid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Y/À/N/I/N/T/G/Ê/U</a:t>
            </a:r>
            <a:endParaRPr kumimoji="0" lang="zh-CN" altLang="en-US" sz="44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pic>
        <p:nvPicPr>
          <p:cNvPr id="50" name="图片 49"/>
          <p:cNvPicPr>
            <a:picLocks noChangeAspect="1"/>
          </p:cNvPicPr>
          <p:nvPr/>
        </p:nvPicPr>
        <p:blipFill>
          <a:blip r:embed="rId8"/>
          <a:stretch>
            <a:fillRect/>
          </a:stretch>
        </p:blipFill>
        <p:spPr>
          <a:xfrm>
            <a:off x="-80137" y="4470697"/>
            <a:ext cx="2682472" cy="2328874"/>
          </a:xfrm>
          <a:prstGeom prst="rect">
            <a:avLst/>
          </a:prstGeom>
        </p:spPr>
      </p:pic>
      <p:grpSp>
        <p:nvGrpSpPr>
          <p:cNvPr id="62" name="组合 61"/>
          <p:cNvGrpSpPr/>
          <p:nvPr/>
        </p:nvGrpSpPr>
        <p:grpSpPr>
          <a:xfrm>
            <a:off x="3043856" y="1481191"/>
            <a:ext cx="5515014" cy="1200329"/>
            <a:chOff x="3043856" y="1481191"/>
            <a:chExt cx="5515014" cy="1200329"/>
          </a:xfrm>
        </p:grpSpPr>
        <p:sp>
          <p:nvSpPr>
            <p:cNvPr id="45" name="文本框 44"/>
            <p:cNvSpPr txBox="1"/>
            <p:nvPr/>
          </p:nvSpPr>
          <p:spPr>
            <a:xfrm>
              <a:off x="4393475" y="1481191"/>
              <a:ext cx="276419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0" dirty="0">
                  <a:ln>
                    <a:noFill/>
                  </a:ln>
                  <a:solidFill>
                    <a:prstClr val="black"/>
                  </a:solidFill>
                  <a:effectLst/>
                  <a:uLnTx/>
                  <a:uFillTx/>
                  <a:latin typeface="UTM Seagull" panose="02040603050506020204" pitchFamily="18" charset="0"/>
                  <a:ea typeface="字魂27号-布丁体" panose="00000500000000000000" pitchFamily="2" charset="-122"/>
                  <a:cs typeface="+mn-cs"/>
                </a:rPr>
                <a:t>01</a:t>
              </a:r>
              <a:endParaRPr kumimoji="0" lang="zh-CN" altLang="en-US" sz="7200" b="0" i="0" u="none" strike="noStrike" kern="1200" cap="none" spc="0" normalizeH="0" baseline="0" noProof="0" dirty="0">
                <a:ln>
                  <a:noFill/>
                </a:ln>
                <a:solidFill>
                  <a:prstClr val="black"/>
                </a:solidFill>
                <a:effectLst/>
                <a:uLnTx/>
                <a:uFillTx/>
                <a:latin typeface="UTM Seagull" panose="02040603050506020204" pitchFamily="18" charset="0"/>
                <a:ea typeface="字魂27号-布丁体" panose="00000500000000000000" pitchFamily="2" charset="-122"/>
                <a:cs typeface="+mn-cs"/>
              </a:endParaRPr>
            </a:p>
          </p:txBody>
        </p:sp>
        <p:grpSp>
          <p:nvGrpSpPr>
            <p:cNvPr id="53" name="组合 52"/>
            <p:cNvGrpSpPr/>
            <p:nvPr/>
          </p:nvGrpSpPr>
          <p:grpSpPr>
            <a:xfrm>
              <a:off x="3043856" y="2141937"/>
              <a:ext cx="1316133" cy="415914"/>
              <a:chOff x="2314307" y="2135586"/>
              <a:chExt cx="1629988" cy="515096"/>
            </a:xfrm>
          </p:grpSpPr>
          <p:sp>
            <p:nvSpPr>
              <p:cNvPr id="51" name="等腰三角形 50"/>
              <p:cNvSpPr/>
              <p:nvPr/>
            </p:nvSpPr>
            <p:spPr>
              <a:xfrm rot="5400000">
                <a:off x="2862310"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52" name="等腰三角形 51"/>
              <p:cNvSpPr/>
              <p:nvPr/>
            </p:nvSpPr>
            <p:spPr>
              <a:xfrm rot="5400000">
                <a:off x="227878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57" name="等腰三角形 56"/>
              <p:cNvSpPr/>
              <p:nvPr/>
            </p:nvSpPr>
            <p:spPr>
              <a:xfrm rot="5400000">
                <a:off x="346472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grpSp>
        <p:grpSp>
          <p:nvGrpSpPr>
            <p:cNvPr id="58" name="组合 57"/>
            <p:cNvGrpSpPr/>
            <p:nvPr/>
          </p:nvGrpSpPr>
          <p:grpSpPr>
            <a:xfrm flipH="1">
              <a:off x="7242737" y="2141937"/>
              <a:ext cx="1316133" cy="415914"/>
              <a:chOff x="2314307" y="2135586"/>
              <a:chExt cx="1629988" cy="515096"/>
            </a:xfrm>
          </p:grpSpPr>
          <p:sp>
            <p:nvSpPr>
              <p:cNvPr id="59" name="等腰三角形 58"/>
              <p:cNvSpPr/>
              <p:nvPr/>
            </p:nvSpPr>
            <p:spPr>
              <a:xfrm rot="5400000">
                <a:off x="2862310"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60" name="等腰三角形 59"/>
              <p:cNvSpPr/>
              <p:nvPr/>
            </p:nvSpPr>
            <p:spPr>
              <a:xfrm rot="5400000">
                <a:off x="227878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61" name="等腰三角形 60"/>
              <p:cNvSpPr/>
              <p:nvPr/>
            </p:nvSpPr>
            <p:spPr>
              <a:xfrm rot="5400000">
                <a:off x="346472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grpSp>
      </p:grpSp>
      <p:grpSp>
        <p:nvGrpSpPr>
          <p:cNvPr id="6" name="Group 5"/>
          <p:cNvGrpSpPr/>
          <p:nvPr/>
        </p:nvGrpSpPr>
        <p:grpSpPr>
          <a:xfrm>
            <a:off x="2761807" y="4623110"/>
            <a:ext cx="5299613" cy="1012024"/>
            <a:chOff x="2761807" y="4623110"/>
            <a:chExt cx="5299613" cy="1012024"/>
          </a:xfrm>
        </p:grpSpPr>
        <p:pic>
          <p:nvPicPr>
            <p:cNvPr id="36" name="图片 35"/>
            <p:cNvPicPr>
              <a:picLocks noChangeAspect="1"/>
            </p:cNvPicPr>
            <p:nvPr/>
          </p:nvPicPr>
          <p:blipFill>
            <a:blip r:embed="rId9"/>
            <a:stretch>
              <a:fillRect/>
            </a:stretch>
          </p:blipFill>
          <p:spPr>
            <a:xfrm>
              <a:off x="2761807" y="4623110"/>
              <a:ext cx="1030313" cy="1012024"/>
            </a:xfrm>
            <a:prstGeom prst="rect">
              <a:avLst/>
            </a:prstGeom>
          </p:spPr>
        </p:pic>
        <p:cxnSp>
          <p:nvCxnSpPr>
            <p:cNvPr id="44" name="直接连接符 43"/>
            <p:cNvCxnSpPr/>
            <p:nvPr/>
          </p:nvCxnSpPr>
          <p:spPr>
            <a:xfrm>
              <a:off x="3694298" y="5462878"/>
              <a:ext cx="3652850"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sp>
          <p:nvSpPr>
            <p:cNvPr id="33" name="文本框 25">
              <a:extLst>
                <a:ext uri="{FF2B5EF4-FFF2-40B4-BE49-F238E27FC236}">
                  <a16:creationId xmlns:a16="http://schemas.microsoft.com/office/drawing/2014/main" id="{9BD81923-FD14-4D26-8468-02F75E21BB65}"/>
                </a:ext>
              </a:extLst>
            </p:cNvPr>
            <p:cNvSpPr txBox="1"/>
            <p:nvPr/>
          </p:nvSpPr>
          <p:spPr>
            <a:xfrm>
              <a:off x="2888976" y="4761754"/>
              <a:ext cx="5172444" cy="76944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TÀI NGUYÊN</a:t>
              </a:r>
              <a:endParaRPr kumimoji="0" lang="zh-CN" altLang="en-US" sz="4400" b="1"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grpSp>
    </p:spTree>
    <p:extLst>
      <p:ext uri="{BB962C8B-B14F-4D97-AF65-F5344CB8AC3E}">
        <p14:creationId xmlns:p14="http://schemas.microsoft.com/office/powerpoint/2010/main" val="124795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barn(inVertical)">
                                      <p:cBhvr>
                                        <p:cTn id="7" dur="500"/>
                                        <p:tgtEl>
                                          <p:spTgt spid="62"/>
                                        </p:tgtEl>
                                      </p:cBhvr>
                                    </p:animEffect>
                                  </p:childTnLst>
                                  <p:subTnLst>
                                    <p:audio>
                                      <p:cMediaNode>
                                        <p:cTn display="0" masterRel="sameClick">
                                          <p:stCondLst>
                                            <p:cond evt="begin" delay="0">
                                              <p:tn val="5"/>
                                            </p:cond>
                                          </p:stCondLst>
                                          <p:endCondLst>
                                            <p:cond evt="onStopAudio" delay="0">
                                              <p:tgtEl>
                                                <p:sldTgt/>
                                              </p:tgtEl>
                                            </p:cond>
                                          </p:endCondLst>
                                        </p:cTn>
                                        <p:tgtEl>
                                          <p:sndTgt r:embed="rId2" name="breeze.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subTnLst>
                                    <p:audio>
                                      <p:cMediaNode>
                                        <p:cTn display="0" masterRel="sameClick">
                                          <p:stCondLst>
                                            <p:cond evt="begin" delay="0">
                                              <p:tn val="8"/>
                                            </p:cond>
                                          </p:stCondLst>
                                          <p:endCondLst>
                                            <p:cond evt="onStopAudio" delay="0">
                                              <p:tgtEl>
                                                <p:sldTgt/>
                                              </p:tgtEl>
                                            </p:cond>
                                          </p:endCondLst>
                                        </p:cTn>
                                        <p:tgtEl>
                                          <p:sndTgt r:embed="rId2" name="breeze.wav"/>
                                        </p:tgtEl>
                                      </p:cMediaNode>
                                    </p:audio>
                                  </p:sub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srcRect r="14980"/>
          <a:stretch/>
        </p:blipFill>
        <p:spPr>
          <a:xfrm>
            <a:off x="0" y="-297"/>
            <a:ext cx="12192000" cy="6858594"/>
          </a:xfrm>
          <a:prstGeom prst="rect">
            <a:avLst/>
          </a:prstGeom>
        </p:spPr>
      </p:pic>
      <p:pic>
        <p:nvPicPr>
          <p:cNvPr id="2" name="图片 1"/>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643332" y="585210"/>
            <a:ext cx="8583185" cy="5687580"/>
          </a:xfrm>
          <a:prstGeom prst="rect">
            <a:avLst/>
          </a:prstGeom>
        </p:spPr>
      </p:pic>
      <p:pic>
        <p:nvPicPr>
          <p:cNvPr id="16" name="图片 15"/>
          <p:cNvPicPr>
            <a:picLocks noChangeAspect="1"/>
          </p:cNvPicPr>
          <p:nvPr/>
        </p:nvPicPr>
        <p:blipFill>
          <a:blip r:embed="rId5"/>
          <a:stretch>
            <a:fillRect/>
          </a:stretch>
        </p:blipFill>
        <p:spPr>
          <a:xfrm>
            <a:off x="390496" y="379333"/>
            <a:ext cx="2505673" cy="2450804"/>
          </a:xfrm>
          <a:prstGeom prst="rect">
            <a:avLst/>
          </a:prstGeom>
        </p:spPr>
      </p:pic>
      <p:sp>
        <p:nvSpPr>
          <p:cNvPr id="4" name="文本框 3"/>
          <p:cNvSpPr txBox="1"/>
          <p:nvPr/>
        </p:nvSpPr>
        <p:spPr>
          <a:xfrm>
            <a:off x="3357083" y="2271562"/>
            <a:ext cx="6326568"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0" b="0" i="0" u="none" strike="noStrike" kern="1200" cap="none" spc="0" normalizeH="0" baseline="0" noProof="0" dirty="0">
                <a:ln>
                  <a:noFill/>
                </a:ln>
                <a:solidFill>
                  <a:srgbClr val="44546A">
                    <a:lumMod val="75000"/>
                  </a:srgbClr>
                </a:solidFill>
                <a:effectLst/>
                <a:uLnTx/>
                <a:uFillTx/>
                <a:latin typeface="UTM Tam Le" panose="02040603050506020204" pitchFamily="18" charset="0"/>
                <a:ea typeface="字魂27号-布丁体" panose="00000500000000000000" pitchFamily="2" charset="-122"/>
                <a:cs typeface="+mn-cs"/>
              </a:rPr>
              <a:t>DẶN DÒ</a:t>
            </a:r>
            <a:endParaRPr kumimoji="0" lang="zh-CN" altLang="en-US" sz="11000" b="0" i="0" u="none" strike="noStrike" kern="1200" cap="none" spc="0" normalizeH="0" baseline="0" noProof="0" dirty="0">
              <a:ln>
                <a:noFill/>
              </a:ln>
              <a:solidFill>
                <a:srgbClr val="44546A">
                  <a:lumMod val="75000"/>
                </a:srgbClr>
              </a:solidFill>
              <a:effectLst/>
              <a:uLnTx/>
              <a:uFillTx/>
              <a:latin typeface="UTM Tam Le" panose="02040603050506020204" pitchFamily="18" charset="0"/>
              <a:ea typeface="字魂27号-布丁体" panose="00000500000000000000" pitchFamily="2" charset="-122"/>
              <a:cs typeface="+mn-cs"/>
            </a:endParaRPr>
          </a:p>
        </p:txBody>
      </p:sp>
      <p:pic>
        <p:nvPicPr>
          <p:cNvPr id="18" name="图片 17"/>
          <p:cNvPicPr>
            <a:picLocks noChangeAspect="1"/>
          </p:cNvPicPr>
          <p:nvPr/>
        </p:nvPicPr>
        <p:blipFill>
          <a:blip r:embed="rId6"/>
          <a:stretch>
            <a:fillRect/>
          </a:stretch>
        </p:blipFill>
        <p:spPr>
          <a:xfrm>
            <a:off x="-13869" y="3164114"/>
            <a:ext cx="3314405" cy="3707135"/>
          </a:xfrm>
          <a:prstGeom prst="rect">
            <a:avLst/>
          </a:prstGeom>
        </p:spPr>
      </p:pic>
      <p:pic>
        <p:nvPicPr>
          <p:cNvPr id="22" name="图片 21"/>
          <p:cNvPicPr>
            <a:picLocks noChangeAspect="1"/>
          </p:cNvPicPr>
          <p:nvPr/>
        </p:nvPicPr>
        <p:blipFill>
          <a:blip r:embed="rId7"/>
          <a:stretch>
            <a:fillRect/>
          </a:stretch>
        </p:blipFill>
        <p:spPr>
          <a:xfrm>
            <a:off x="7400129" y="-27999"/>
            <a:ext cx="4791871" cy="2261812"/>
          </a:xfrm>
          <a:prstGeom prst="rect">
            <a:avLst/>
          </a:prstGeom>
        </p:spPr>
      </p:pic>
      <p:grpSp>
        <p:nvGrpSpPr>
          <p:cNvPr id="29" name="组合 28"/>
          <p:cNvGrpSpPr/>
          <p:nvPr/>
        </p:nvGrpSpPr>
        <p:grpSpPr>
          <a:xfrm>
            <a:off x="2502413" y="4903537"/>
            <a:ext cx="5979962" cy="557789"/>
            <a:chOff x="2996905" y="3965466"/>
            <a:chExt cx="5979962" cy="557789"/>
          </a:xfrm>
        </p:grpSpPr>
        <p:sp>
          <p:nvSpPr>
            <p:cNvPr id="6" name="文本框 5">
              <a:extLst>
                <a:ext uri="{FF2B5EF4-FFF2-40B4-BE49-F238E27FC236}">
                  <a16:creationId xmlns:a16="http://schemas.microsoft.com/office/drawing/2014/main" id="{9BD81923-FD14-4D26-8468-02F75E21BB65}"/>
                </a:ext>
              </a:extLst>
            </p:cNvPr>
            <p:cNvSpPr txBox="1"/>
            <p:nvPr/>
          </p:nvSpPr>
          <p:spPr>
            <a:xfrm>
              <a:off x="3300536" y="4000035"/>
              <a:ext cx="567633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Chuẩn</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bị</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bài</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sau</a:t>
              </a:r>
              <a:endParaRPr kumimoji="0" lang="zh-CN" altLang="en-US" sz="28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cxnSp>
          <p:nvCxnSpPr>
            <p:cNvPr id="11" name="直接连接符 10"/>
            <p:cNvCxnSpPr/>
            <p:nvPr/>
          </p:nvCxnSpPr>
          <p:spPr>
            <a:xfrm>
              <a:off x="2996905" y="3965466"/>
              <a:ext cx="5359695"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996905" y="4515967"/>
              <a:ext cx="5359695"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grpSp>
      <p:pic>
        <p:nvPicPr>
          <p:cNvPr id="20" name="图片 19"/>
          <p:cNvPicPr>
            <a:picLocks noChangeAspect="1"/>
          </p:cNvPicPr>
          <p:nvPr/>
        </p:nvPicPr>
        <p:blipFill>
          <a:blip r:embed="rId8"/>
          <a:stretch>
            <a:fillRect/>
          </a:stretch>
        </p:blipFill>
        <p:spPr>
          <a:xfrm>
            <a:off x="7728030" y="2488327"/>
            <a:ext cx="4438273" cy="4115157"/>
          </a:xfrm>
          <a:prstGeom prst="rect">
            <a:avLst/>
          </a:prstGeom>
        </p:spPr>
      </p:pic>
      <p:grpSp>
        <p:nvGrpSpPr>
          <p:cNvPr id="13" name="组合 28"/>
          <p:cNvGrpSpPr/>
          <p:nvPr/>
        </p:nvGrpSpPr>
        <p:grpSpPr>
          <a:xfrm>
            <a:off x="2487190" y="4091234"/>
            <a:ext cx="5979962" cy="557789"/>
            <a:chOff x="2996905" y="3965466"/>
            <a:chExt cx="5979962" cy="557789"/>
          </a:xfrm>
        </p:grpSpPr>
        <p:sp>
          <p:nvSpPr>
            <p:cNvPr id="14" name="文本框 5">
              <a:extLst>
                <a:ext uri="{FF2B5EF4-FFF2-40B4-BE49-F238E27FC236}">
                  <a16:creationId xmlns:a16="http://schemas.microsoft.com/office/drawing/2014/main" id="{9BD81923-FD14-4D26-8468-02F75E21BB65}"/>
                </a:ext>
              </a:extLst>
            </p:cNvPr>
            <p:cNvSpPr txBox="1"/>
            <p:nvPr/>
          </p:nvSpPr>
          <p:spPr>
            <a:xfrm>
              <a:off x="3300536" y="4000035"/>
              <a:ext cx="567633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Luyện đọc bài 5 lần</a:t>
              </a:r>
              <a:endParaRPr kumimoji="0" lang="zh-CN" altLang="en-US" sz="28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cxnSp>
          <p:nvCxnSpPr>
            <p:cNvPr id="15" name="直接连接符 10"/>
            <p:cNvCxnSpPr/>
            <p:nvPr/>
          </p:nvCxnSpPr>
          <p:spPr>
            <a:xfrm>
              <a:off x="2996905" y="3965466"/>
              <a:ext cx="5359695"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cxnSp>
          <p:nvCxnSpPr>
            <p:cNvPr id="17" name="直接连接符 18"/>
            <p:cNvCxnSpPr/>
            <p:nvPr/>
          </p:nvCxnSpPr>
          <p:spPr>
            <a:xfrm>
              <a:off x="2996905" y="4515967"/>
              <a:ext cx="5359695"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27593884"/>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9BD34FD2-E460-4E24-ABFE-57099198E1CB}"/>
              </a:ext>
            </a:extLst>
          </p:cNvPr>
          <p:cNvSpPr/>
          <p:nvPr/>
        </p:nvSpPr>
        <p:spPr>
          <a:xfrm>
            <a:off x="0" y="0"/>
            <a:ext cx="12192000" cy="6858000"/>
          </a:xfrm>
          <a:prstGeom prst="rect">
            <a:avLst/>
          </a:prstGeom>
          <a:blipFill>
            <a:blip r:embed="rId2"/>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a:ea typeface="思源黑体 CN"/>
              <a:cs typeface="+mn-cs"/>
            </a:endParaRPr>
          </a:p>
        </p:txBody>
      </p:sp>
      <p:grpSp>
        <p:nvGrpSpPr>
          <p:cNvPr id="19" name="组合 18">
            <a:extLst>
              <a:ext uri="{FF2B5EF4-FFF2-40B4-BE49-F238E27FC236}">
                <a16:creationId xmlns:a16="http://schemas.microsoft.com/office/drawing/2014/main" id="{6116343B-1CD4-4DF8-B60D-A428CF298C9A}"/>
              </a:ext>
            </a:extLst>
          </p:cNvPr>
          <p:cNvGrpSpPr/>
          <p:nvPr/>
        </p:nvGrpSpPr>
        <p:grpSpPr>
          <a:xfrm>
            <a:off x="1566249" y="519782"/>
            <a:ext cx="9309603" cy="1314056"/>
            <a:chOff x="1495881" y="496619"/>
            <a:chExt cx="9309603" cy="1314056"/>
          </a:xfrm>
        </p:grpSpPr>
        <p:pic>
          <p:nvPicPr>
            <p:cNvPr id="8" name="图片 7">
              <a:extLst>
                <a:ext uri="{FF2B5EF4-FFF2-40B4-BE49-F238E27FC236}">
                  <a16:creationId xmlns:a16="http://schemas.microsoft.com/office/drawing/2014/main" id="{24418283-35D2-4757-86C1-9D231693F1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26" t="13691" r="7208" b="19184"/>
            <a:stretch/>
          </p:blipFill>
          <p:spPr>
            <a:xfrm flipH="1">
              <a:off x="9863143" y="1038942"/>
              <a:ext cx="942341" cy="771733"/>
            </a:xfrm>
            <a:prstGeom prst="rect">
              <a:avLst/>
            </a:prstGeom>
            <a:effectLst>
              <a:outerShdw blurRad="50800" dist="50800" dir="2040000" algn="t" rotWithShape="0">
                <a:prstClr val="black">
                  <a:alpha val="40000"/>
                </a:prstClr>
              </a:outerShdw>
            </a:effectLst>
          </p:spPr>
        </p:pic>
        <p:pic>
          <p:nvPicPr>
            <p:cNvPr id="12" name="图片 11">
              <a:extLst>
                <a:ext uri="{FF2B5EF4-FFF2-40B4-BE49-F238E27FC236}">
                  <a16:creationId xmlns:a16="http://schemas.microsoft.com/office/drawing/2014/main" id="{68E75650-9236-4681-9684-916ADCE8E23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859" t="28124" r="22222" b="20842"/>
            <a:stretch/>
          </p:blipFill>
          <p:spPr>
            <a:xfrm>
              <a:off x="1495881" y="496619"/>
              <a:ext cx="932567" cy="807780"/>
            </a:xfrm>
            <a:prstGeom prst="rect">
              <a:avLst/>
            </a:prstGeom>
            <a:effectLst>
              <a:outerShdw blurRad="50800" dist="38100" dir="5400000" algn="t" rotWithShape="0">
                <a:prstClr val="black">
                  <a:alpha val="40000"/>
                </a:prstClr>
              </a:outerShdw>
            </a:effectLst>
          </p:spPr>
        </p:pic>
      </p:grpSp>
      <p:grpSp>
        <p:nvGrpSpPr>
          <p:cNvPr id="17" name="组合 16">
            <a:extLst>
              <a:ext uri="{FF2B5EF4-FFF2-40B4-BE49-F238E27FC236}">
                <a16:creationId xmlns:a16="http://schemas.microsoft.com/office/drawing/2014/main" id="{4E9D48D4-9135-4B10-9371-59FAE5A2C40C}"/>
              </a:ext>
            </a:extLst>
          </p:cNvPr>
          <p:cNvGrpSpPr/>
          <p:nvPr/>
        </p:nvGrpSpPr>
        <p:grpSpPr>
          <a:xfrm>
            <a:off x="581232" y="2754073"/>
            <a:ext cx="11022049" cy="3489629"/>
            <a:chOff x="581232" y="2754073"/>
            <a:chExt cx="11022049" cy="3489629"/>
          </a:xfrm>
        </p:grpSpPr>
        <p:pic>
          <p:nvPicPr>
            <p:cNvPr id="10" name="图片 9">
              <a:extLst>
                <a:ext uri="{FF2B5EF4-FFF2-40B4-BE49-F238E27FC236}">
                  <a16:creationId xmlns:a16="http://schemas.microsoft.com/office/drawing/2014/main" id="{639AB964-3BCC-4ED7-AD3B-5634A38AA3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1232" y="2754073"/>
              <a:ext cx="3183692" cy="3183692"/>
            </a:xfrm>
            <a:prstGeom prst="rect">
              <a:avLst/>
            </a:prstGeom>
            <a:effectLst>
              <a:outerShdw blurRad="50800" dist="88900" dir="5400000" algn="t" rotWithShape="0">
                <a:prstClr val="black">
                  <a:alpha val="40000"/>
                </a:prstClr>
              </a:outerShdw>
            </a:effectLst>
          </p:spPr>
        </p:pic>
        <p:pic>
          <p:nvPicPr>
            <p:cNvPr id="14" name="图片 13">
              <a:extLst>
                <a:ext uri="{FF2B5EF4-FFF2-40B4-BE49-F238E27FC236}">
                  <a16:creationId xmlns:a16="http://schemas.microsoft.com/office/drawing/2014/main" id="{7C7343FD-2D53-4722-924C-9A9EE5EBA4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63331" y="4203752"/>
              <a:ext cx="2039950" cy="2039950"/>
            </a:xfrm>
            <a:prstGeom prst="rect">
              <a:avLst/>
            </a:prstGeom>
            <a:effectLst>
              <a:outerShdw blurRad="50800" dist="76200" dir="5400000" algn="t" rotWithShape="0">
                <a:prstClr val="black">
                  <a:alpha val="40000"/>
                </a:prstClr>
              </a:outerShdw>
            </a:effectLst>
          </p:spPr>
        </p:pic>
      </p:grpSp>
      <p:sp>
        <p:nvSpPr>
          <p:cNvPr id="2" name="Rectangle 1"/>
          <p:cNvSpPr/>
          <p:nvPr/>
        </p:nvSpPr>
        <p:spPr>
          <a:xfrm>
            <a:off x="3821116" y="542732"/>
            <a:ext cx="4790094" cy="1569660"/>
          </a:xfrm>
          <a:prstGeom prst="rect">
            <a:avLst/>
          </a:prstGeom>
          <a:noFill/>
        </p:spPr>
        <p:txBody>
          <a:bodyPr wrap="none" lIns="91440" tIns="45720" rIns="91440" bIns="45720">
            <a:spAutoFit/>
          </a:bodyPr>
          <a:lstStyle/>
          <a:p>
            <a:pPr algn="ctr"/>
            <a:r>
              <a:rPr lang="en-US" sz="9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9Slide03 Kaleko 105 Round" pitchFamily="2" charset="0"/>
              </a:rPr>
              <a:t>Dặn dò</a:t>
            </a:r>
          </a:p>
        </p:txBody>
      </p:sp>
    </p:spTree>
    <p:extLst>
      <p:ext uri="{BB962C8B-B14F-4D97-AF65-F5344CB8AC3E}">
        <p14:creationId xmlns:p14="http://schemas.microsoft.com/office/powerpoint/2010/main" val="252290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srcRect r="14980"/>
          <a:stretch/>
        </p:blipFill>
        <p:spPr>
          <a:xfrm>
            <a:off x="0" y="-297"/>
            <a:ext cx="12192000" cy="6858594"/>
          </a:xfrm>
          <a:prstGeom prst="rect">
            <a:avLst/>
          </a:prstGeom>
        </p:spPr>
      </p:pic>
      <p:pic>
        <p:nvPicPr>
          <p:cNvPr id="17" name="图片 16">
            <a:extLst>
              <a:ext uri="{FF2B5EF4-FFF2-40B4-BE49-F238E27FC236}">
                <a16:creationId xmlns:a16="http://schemas.microsoft.com/office/drawing/2014/main" id="{5B606EB1-E9BC-4B53-AB87-CFB7FCB3F9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29272" y="916870"/>
            <a:ext cx="9813471" cy="5406796"/>
          </a:xfrm>
          <a:prstGeom prst="rect">
            <a:avLst/>
          </a:prstGeom>
        </p:spPr>
      </p:pic>
      <p:pic>
        <p:nvPicPr>
          <p:cNvPr id="18" name="图片 17"/>
          <p:cNvPicPr>
            <a:picLocks noChangeAspect="1"/>
          </p:cNvPicPr>
          <p:nvPr/>
        </p:nvPicPr>
        <p:blipFill rotWithShape="1">
          <a:blip r:embed="rId5"/>
          <a:srcRect l="18716"/>
          <a:stretch/>
        </p:blipFill>
        <p:spPr>
          <a:xfrm rot="5400000">
            <a:off x="412497" y="-425194"/>
            <a:ext cx="2332952" cy="3157939"/>
          </a:xfrm>
          <a:prstGeom prst="rect">
            <a:avLst/>
          </a:prstGeom>
        </p:spPr>
      </p:pic>
      <p:pic>
        <p:nvPicPr>
          <p:cNvPr id="22" name="图片 21"/>
          <p:cNvPicPr>
            <a:picLocks noChangeAspect="1"/>
          </p:cNvPicPr>
          <p:nvPr/>
        </p:nvPicPr>
        <p:blipFill>
          <a:blip r:embed="rId6"/>
          <a:stretch>
            <a:fillRect/>
          </a:stretch>
        </p:blipFill>
        <p:spPr>
          <a:xfrm rot="5400000">
            <a:off x="8096591" y="2769365"/>
            <a:ext cx="5564375" cy="2626442"/>
          </a:xfrm>
          <a:prstGeom prst="rect">
            <a:avLst/>
          </a:prstGeom>
        </p:spPr>
      </p:pic>
      <p:sp>
        <p:nvSpPr>
          <p:cNvPr id="26" name="文本框 25">
            <a:extLst>
              <a:ext uri="{FF2B5EF4-FFF2-40B4-BE49-F238E27FC236}">
                <a16:creationId xmlns:a16="http://schemas.microsoft.com/office/drawing/2014/main" id="{9BD81923-FD14-4D26-8468-02F75E21BB65}"/>
              </a:ext>
            </a:extLst>
          </p:cNvPr>
          <p:cNvSpPr txBox="1"/>
          <p:nvPr/>
        </p:nvSpPr>
        <p:spPr>
          <a:xfrm>
            <a:off x="3043857" y="3020925"/>
            <a:ext cx="5172444" cy="769441"/>
          </a:xfrm>
          <a:prstGeom prst="rect">
            <a:avLst/>
          </a:prstGeom>
          <a:solidFill>
            <a:srgbClr val="F48B79"/>
          </a:solid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I/Đ/À/Ứ/T/C</a:t>
            </a:r>
            <a:endParaRPr kumimoji="0" lang="zh-CN" altLang="en-US" sz="44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pic>
        <p:nvPicPr>
          <p:cNvPr id="50" name="图片 49"/>
          <p:cNvPicPr>
            <a:picLocks noChangeAspect="1"/>
          </p:cNvPicPr>
          <p:nvPr/>
        </p:nvPicPr>
        <p:blipFill>
          <a:blip r:embed="rId7"/>
          <a:stretch>
            <a:fillRect/>
          </a:stretch>
        </p:blipFill>
        <p:spPr>
          <a:xfrm>
            <a:off x="-80137" y="4470697"/>
            <a:ext cx="2682472" cy="2328874"/>
          </a:xfrm>
          <a:prstGeom prst="rect">
            <a:avLst/>
          </a:prstGeom>
        </p:spPr>
      </p:pic>
      <p:grpSp>
        <p:nvGrpSpPr>
          <p:cNvPr id="62" name="组合 61"/>
          <p:cNvGrpSpPr/>
          <p:nvPr/>
        </p:nvGrpSpPr>
        <p:grpSpPr>
          <a:xfrm>
            <a:off x="3043856" y="1481191"/>
            <a:ext cx="5515014" cy="1200329"/>
            <a:chOff x="3043856" y="1481191"/>
            <a:chExt cx="5515014" cy="1200329"/>
          </a:xfrm>
        </p:grpSpPr>
        <p:sp>
          <p:nvSpPr>
            <p:cNvPr id="45" name="文本框 44"/>
            <p:cNvSpPr txBox="1"/>
            <p:nvPr/>
          </p:nvSpPr>
          <p:spPr>
            <a:xfrm>
              <a:off x="4393475" y="1481191"/>
              <a:ext cx="276419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0" dirty="0">
                  <a:ln>
                    <a:noFill/>
                  </a:ln>
                  <a:solidFill>
                    <a:prstClr val="black"/>
                  </a:solidFill>
                  <a:effectLst/>
                  <a:uLnTx/>
                  <a:uFillTx/>
                  <a:latin typeface="UTM Seagull" panose="02040603050506020204" pitchFamily="18" charset="0"/>
                  <a:ea typeface="字魂27号-布丁体" panose="00000500000000000000" pitchFamily="2" charset="-122"/>
                  <a:cs typeface="+mn-cs"/>
                </a:rPr>
                <a:t>02</a:t>
              </a:r>
              <a:endParaRPr kumimoji="0" lang="zh-CN" altLang="en-US" sz="7200" b="0" i="0" u="none" strike="noStrike" kern="1200" cap="none" spc="0" normalizeH="0" baseline="0" noProof="0" dirty="0">
                <a:ln>
                  <a:noFill/>
                </a:ln>
                <a:solidFill>
                  <a:prstClr val="black"/>
                </a:solidFill>
                <a:effectLst/>
                <a:uLnTx/>
                <a:uFillTx/>
                <a:latin typeface="UTM Seagull" panose="02040603050506020204" pitchFamily="18" charset="0"/>
                <a:ea typeface="字魂27号-布丁体" panose="00000500000000000000" pitchFamily="2" charset="-122"/>
                <a:cs typeface="+mn-cs"/>
              </a:endParaRPr>
            </a:p>
          </p:txBody>
        </p:sp>
        <p:grpSp>
          <p:nvGrpSpPr>
            <p:cNvPr id="53" name="组合 52"/>
            <p:cNvGrpSpPr/>
            <p:nvPr/>
          </p:nvGrpSpPr>
          <p:grpSpPr>
            <a:xfrm>
              <a:off x="3043856" y="2141937"/>
              <a:ext cx="1316133" cy="415914"/>
              <a:chOff x="2314307" y="2135586"/>
              <a:chExt cx="1629988" cy="515096"/>
            </a:xfrm>
          </p:grpSpPr>
          <p:sp>
            <p:nvSpPr>
              <p:cNvPr id="51" name="等腰三角形 50"/>
              <p:cNvSpPr/>
              <p:nvPr/>
            </p:nvSpPr>
            <p:spPr>
              <a:xfrm rot="5400000">
                <a:off x="2862310"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52" name="等腰三角形 51"/>
              <p:cNvSpPr/>
              <p:nvPr/>
            </p:nvSpPr>
            <p:spPr>
              <a:xfrm rot="5400000">
                <a:off x="227878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57" name="等腰三角形 56"/>
              <p:cNvSpPr/>
              <p:nvPr/>
            </p:nvSpPr>
            <p:spPr>
              <a:xfrm rot="5400000">
                <a:off x="346472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grpSp>
        <p:grpSp>
          <p:nvGrpSpPr>
            <p:cNvPr id="58" name="组合 57"/>
            <p:cNvGrpSpPr/>
            <p:nvPr/>
          </p:nvGrpSpPr>
          <p:grpSpPr>
            <a:xfrm flipH="1">
              <a:off x="7242737" y="2141937"/>
              <a:ext cx="1316133" cy="415914"/>
              <a:chOff x="2314307" y="2135586"/>
              <a:chExt cx="1629988" cy="515096"/>
            </a:xfrm>
          </p:grpSpPr>
          <p:sp>
            <p:nvSpPr>
              <p:cNvPr id="59" name="等腰三角形 58"/>
              <p:cNvSpPr/>
              <p:nvPr/>
            </p:nvSpPr>
            <p:spPr>
              <a:xfrm rot="5400000">
                <a:off x="2862310"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60" name="等腰三角形 59"/>
              <p:cNvSpPr/>
              <p:nvPr/>
            </p:nvSpPr>
            <p:spPr>
              <a:xfrm rot="5400000">
                <a:off x="227878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61" name="等腰三角形 60"/>
              <p:cNvSpPr/>
              <p:nvPr/>
            </p:nvSpPr>
            <p:spPr>
              <a:xfrm rot="5400000">
                <a:off x="346472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grpSp>
      </p:grpSp>
      <p:grpSp>
        <p:nvGrpSpPr>
          <p:cNvPr id="6" name="Group 5"/>
          <p:cNvGrpSpPr/>
          <p:nvPr/>
        </p:nvGrpSpPr>
        <p:grpSpPr>
          <a:xfrm>
            <a:off x="2761807" y="4623110"/>
            <a:ext cx="5299613" cy="1012024"/>
            <a:chOff x="2761807" y="4623110"/>
            <a:chExt cx="5299613" cy="1012024"/>
          </a:xfrm>
        </p:grpSpPr>
        <p:pic>
          <p:nvPicPr>
            <p:cNvPr id="36" name="图片 35"/>
            <p:cNvPicPr>
              <a:picLocks noChangeAspect="1"/>
            </p:cNvPicPr>
            <p:nvPr/>
          </p:nvPicPr>
          <p:blipFill>
            <a:blip r:embed="rId8"/>
            <a:stretch>
              <a:fillRect/>
            </a:stretch>
          </p:blipFill>
          <p:spPr>
            <a:xfrm>
              <a:off x="2761807" y="4623110"/>
              <a:ext cx="1030313" cy="1012024"/>
            </a:xfrm>
            <a:prstGeom prst="rect">
              <a:avLst/>
            </a:prstGeom>
          </p:spPr>
        </p:pic>
        <p:cxnSp>
          <p:nvCxnSpPr>
            <p:cNvPr id="44" name="直接连接符 43"/>
            <p:cNvCxnSpPr/>
            <p:nvPr/>
          </p:nvCxnSpPr>
          <p:spPr>
            <a:xfrm>
              <a:off x="3694298" y="5462878"/>
              <a:ext cx="3652850"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sp>
          <p:nvSpPr>
            <p:cNvPr id="33" name="文本框 25">
              <a:extLst>
                <a:ext uri="{FF2B5EF4-FFF2-40B4-BE49-F238E27FC236}">
                  <a16:creationId xmlns:a16="http://schemas.microsoft.com/office/drawing/2014/main" id="{9BD81923-FD14-4D26-8468-02F75E21BB65}"/>
                </a:ext>
              </a:extLst>
            </p:cNvPr>
            <p:cNvSpPr txBox="1"/>
            <p:nvPr/>
          </p:nvSpPr>
          <p:spPr>
            <a:xfrm>
              <a:off x="2888976" y="4761754"/>
              <a:ext cx="5172444" cy="76944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TÀI ĐỨC</a:t>
              </a:r>
              <a:endParaRPr kumimoji="0" lang="zh-CN" altLang="en-US" sz="4400" b="1"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grpSp>
    </p:spTree>
    <p:extLst>
      <p:ext uri="{BB962C8B-B14F-4D97-AF65-F5344CB8AC3E}">
        <p14:creationId xmlns:p14="http://schemas.microsoft.com/office/powerpoint/2010/main" val="2217069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randombar(horizontal)">
                                      <p:cBhvr>
                                        <p:cTn id="7" dur="500"/>
                                        <p:tgtEl>
                                          <p:spTgt spid="6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randombar(horizontal)">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srcRect r="14980"/>
          <a:stretch/>
        </p:blipFill>
        <p:spPr>
          <a:xfrm>
            <a:off x="0" y="-297"/>
            <a:ext cx="12192000" cy="6858594"/>
          </a:xfrm>
          <a:prstGeom prst="rect">
            <a:avLst/>
          </a:prstGeom>
        </p:spPr>
      </p:pic>
      <p:pic>
        <p:nvPicPr>
          <p:cNvPr id="17" name="图片 16">
            <a:extLst>
              <a:ext uri="{FF2B5EF4-FFF2-40B4-BE49-F238E27FC236}">
                <a16:creationId xmlns:a16="http://schemas.microsoft.com/office/drawing/2014/main" id="{5B606EB1-E9BC-4B53-AB87-CFB7FCB3F9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29272" y="916870"/>
            <a:ext cx="9813471" cy="5406796"/>
          </a:xfrm>
          <a:prstGeom prst="rect">
            <a:avLst/>
          </a:prstGeom>
        </p:spPr>
      </p:pic>
      <p:pic>
        <p:nvPicPr>
          <p:cNvPr id="18" name="图片 17"/>
          <p:cNvPicPr>
            <a:picLocks noChangeAspect="1"/>
          </p:cNvPicPr>
          <p:nvPr/>
        </p:nvPicPr>
        <p:blipFill rotWithShape="1">
          <a:blip r:embed="rId5"/>
          <a:srcRect l="18716"/>
          <a:stretch/>
        </p:blipFill>
        <p:spPr>
          <a:xfrm rot="5400000">
            <a:off x="412497" y="-425194"/>
            <a:ext cx="2332952" cy="3157939"/>
          </a:xfrm>
          <a:prstGeom prst="rect">
            <a:avLst/>
          </a:prstGeom>
        </p:spPr>
      </p:pic>
      <p:pic>
        <p:nvPicPr>
          <p:cNvPr id="22" name="图片 21"/>
          <p:cNvPicPr>
            <a:picLocks noChangeAspect="1"/>
          </p:cNvPicPr>
          <p:nvPr/>
        </p:nvPicPr>
        <p:blipFill>
          <a:blip r:embed="rId6"/>
          <a:stretch>
            <a:fillRect/>
          </a:stretch>
        </p:blipFill>
        <p:spPr>
          <a:xfrm rot="5400000">
            <a:off x="8096591" y="2769365"/>
            <a:ext cx="5564375" cy="2626442"/>
          </a:xfrm>
          <a:prstGeom prst="rect">
            <a:avLst/>
          </a:prstGeom>
        </p:spPr>
      </p:pic>
      <p:sp>
        <p:nvSpPr>
          <p:cNvPr id="26" name="文本框 25">
            <a:extLst>
              <a:ext uri="{FF2B5EF4-FFF2-40B4-BE49-F238E27FC236}">
                <a16:creationId xmlns:a16="http://schemas.microsoft.com/office/drawing/2014/main" id="{9BD81923-FD14-4D26-8468-02F75E21BB65}"/>
              </a:ext>
            </a:extLst>
          </p:cNvPr>
          <p:cNvSpPr txBox="1"/>
          <p:nvPr/>
        </p:nvSpPr>
        <p:spPr>
          <a:xfrm>
            <a:off x="3043857" y="3020925"/>
            <a:ext cx="5172444" cy="769441"/>
          </a:xfrm>
          <a:prstGeom prst="rect">
            <a:avLst/>
          </a:prstGeom>
          <a:solidFill>
            <a:srgbClr val="F48B79"/>
          </a:solid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G/I/H/À/Ệ/T/N</a:t>
            </a:r>
            <a:endParaRPr kumimoji="0" lang="zh-CN" altLang="en-US" sz="44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pic>
        <p:nvPicPr>
          <p:cNvPr id="50" name="图片 49"/>
          <p:cNvPicPr>
            <a:picLocks noChangeAspect="1"/>
          </p:cNvPicPr>
          <p:nvPr/>
        </p:nvPicPr>
        <p:blipFill>
          <a:blip r:embed="rId7"/>
          <a:stretch>
            <a:fillRect/>
          </a:stretch>
        </p:blipFill>
        <p:spPr>
          <a:xfrm>
            <a:off x="-80137" y="4470697"/>
            <a:ext cx="2682472" cy="2328874"/>
          </a:xfrm>
          <a:prstGeom prst="rect">
            <a:avLst/>
          </a:prstGeom>
        </p:spPr>
      </p:pic>
      <p:grpSp>
        <p:nvGrpSpPr>
          <p:cNvPr id="62" name="组合 61"/>
          <p:cNvGrpSpPr/>
          <p:nvPr/>
        </p:nvGrpSpPr>
        <p:grpSpPr>
          <a:xfrm>
            <a:off x="3043856" y="1481191"/>
            <a:ext cx="5515014" cy="1200329"/>
            <a:chOff x="3043856" y="1481191"/>
            <a:chExt cx="5515014" cy="1200329"/>
          </a:xfrm>
        </p:grpSpPr>
        <p:sp>
          <p:nvSpPr>
            <p:cNvPr id="45" name="文本框 44"/>
            <p:cNvSpPr txBox="1"/>
            <p:nvPr/>
          </p:nvSpPr>
          <p:spPr>
            <a:xfrm>
              <a:off x="4393475" y="1481191"/>
              <a:ext cx="276419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0" dirty="0">
                  <a:ln>
                    <a:noFill/>
                  </a:ln>
                  <a:solidFill>
                    <a:prstClr val="black"/>
                  </a:solidFill>
                  <a:effectLst/>
                  <a:uLnTx/>
                  <a:uFillTx/>
                  <a:latin typeface="UTM Seagull" panose="02040603050506020204" pitchFamily="18" charset="0"/>
                  <a:ea typeface="字魂27号-布丁体" panose="00000500000000000000" pitchFamily="2" charset="-122"/>
                  <a:cs typeface="+mn-cs"/>
                </a:rPr>
                <a:t>03</a:t>
              </a:r>
              <a:endParaRPr kumimoji="0" lang="zh-CN" altLang="en-US" sz="7200" b="0" i="0" u="none" strike="noStrike" kern="1200" cap="none" spc="0" normalizeH="0" baseline="0" noProof="0" dirty="0">
                <a:ln>
                  <a:noFill/>
                </a:ln>
                <a:solidFill>
                  <a:prstClr val="black"/>
                </a:solidFill>
                <a:effectLst/>
                <a:uLnTx/>
                <a:uFillTx/>
                <a:latin typeface="UTM Seagull" panose="02040603050506020204" pitchFamily="18" charset="0"/>
                <a:ea typeface="字魂27号-布丁体" panose="00000500000000000000" pitchFamily="2" charset="-122"/>
                <a:cs typeface="+mn-cs"/>
              </a:endParaRPr>
            </a:p>
          </p:txBody>
        </p:sp>
        <p:grpSp>
          <p:nvGrpSpPr>
            <p:cNvPr id="53" name="组合 52"/>
            <p:cNvGrpSpPr/>
            <p:nvPr/>
          </p:nvGrpSpPr>
          <p:grpSpPr>
            <a:xfrm>
              <a:off x="3043856" y="2141937"/>
              <a:ext cx="1316133" cy="415914"/>
              <a:chOff x="2314307" y="2135586"/>
              <a:chExt cx="1629988" cy="515096"/>
            </a:xfrm>
          </p:grpSpPr>
          <p:sp>
            <p:nvSpPr>
              <p:cNvPr id="51" name="等腰三角形 50"/>
              <p:cNvSpPr/>
              <p:nvPr/>
            </p:nvSpPr>
            <p:spPr>
              <a:xfrm rot="5400000">
                <a:off x="2862310"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52" name="等腰三角形 51"/>
              <p:cNvSpPr/>
              <p:nvPr/>
            </p:nvSpPr>
            <p:spPr>
              <a:xfrm rot="5400000">
                <a:off x="227878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57" name="等腰三角形 56"/>
              <p:cNvSpPr/>
              <p:nvPr/>
            </p:nvSpPr>
            <p:spPr>
              <a:xfrm rot="5400000">
                <a:off x="346472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grpSp>
        <p:grpSp>
          <p:nvGrpSpPr>
            <p:cNvPr id="58" name="组合 57"/>
            <p:cNvGrpSpPr/>
            <p:nvPr/>
          </p:nvGrpSpPr>
          <p:grpSpPr>
            <a:xfrm flipH="1">
              <a:off x="7242737" y="2141937"/>
              <a:ext cx="1316133" cy="415914"/>
              <a:chOff x="2314307" y="2135586"/>
              <a:chExt cx="1629988" cy="515096"/>
            </a:xfrm>
          </p:grpSpPr>
          <p:sp>
            <p:nvSpPr>
              <p:cNvPr id="59" name="等腰三角形 58"/>
              <p:cNvSpPr/>
              <p:nvPr/>
            </p:nvSpPr>
            <p:spPr>
              <a:xfrm rot="5400000">
                <a:off x="2862310"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60" name="等腰三角形 59"/>
              <p:cNvSpPr/>
              <p:nvPr/>
            </p:nvSpPr>
            <p:spPr>
              <a:xfrm rot="5400000">
                <a:off x="227878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61" name="等腰三角形 60"/>
              <p:cNvSpPr/>
              <p:nvPr/>
            </p:nvSpPr>
            <p:spPr>
              <a:xfrm rot="5400000">
                <a:off x="346472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grpSp>
      </p:grpSp>
      <p:grpSp>
        <p:nvGrpSpPr>
          <p:cNvPr id="6" name="Group 5"/>
          <p:cNvGrpSpPr/>
          <p:nvPr/>
        </p:nvGrpSpPr>
        <p:grpSpPr>
          <a:xfrm>
            <a:off x="2761807" y="4623110"/>
            <a:ext cx="5299613" cy="1012024"/>
            <a:chOff x="2761807" y="4623110"/>
            <a:chExt cx="5299613" cy="1012024"/>
          </a:xfrm>
        </p:grpSpPr>
        <p:pic>
          <p:nvPicPr>
            <p:cNvPr id="36" name="图片 35"/>
            <p:cNvPicPr>
              <a:picLocks noChangeAspect="1"/>
            </p:cNvPicPr>
            <p:nvPr/>
          </p:nvPicPr>
          <p:blipFill>
            <a:blip r:embed="rId8"/>
            <a:stretch>
              <a:fillRect/>
            </a:stretch>
          </p:blipFill>
          <p:spPr>
            <a:xfrm>
              <a:off x="2761807" y="4623110"/>
              <a:ext cx="1030313" cy="1012024"/>
            </a:xfrm>
            <a:prstGeom prst="rect">
              <a:avLst/>
            </a:prstGeom>
          </p:spPr>
        </p:pic>
        <p:cxnSp>
          <p:nvCxnSpPr>
            <p:cNvPr id="44" name="直接连接符 43"/>
            <p:cNvCxnSpPr/>
            <p:nvPr/>
          </p:nvCxnSpPr>
          <p:spPr>
            <a:xfrm>
              <a:off x="3694298" y="5462878"/>
              <a:ext cx="3652850"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sp>
          <p:nvSpPr>
            <p:cNvPr id="33" name="文本框 25">
              <a:extLst>
                <a:ext uri="{FF2B5EF4-FFF2-40B4-BE49-F238E27FC236}">
                  <a16:creationId xmlns:a16="http://schemas.microsoft.com/office/drawing/2014/main" id="{9BD81923-FD14-4D26-8468-02F75E21BB65}"/>
                </a:ext>
              </a:extLst>
            </p:cNvPr>
            <p:cNvSpPr txBox="1"/>
            <p:nvPr/>
          </p:nvSpPr>
          <p:spPr>
            <a:xfrm>
              <a:off x="2888976" y="4761754"/>
              <a:ext cx="5172444" cy="76944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TÀI NGHỆ</a:t>
              </a:r>
              <a:endParaRPr kumimoji="0" lang="zh-CN" altLang="en-US" sz="4400" b="1"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grpSp>
    </p:spTree>
    <p:extLst>
      <p:ext uri="{BB962C8B-B14F-4D97-AF65-F5344CB8AC3E}">
        <p14:creationId xmlns:p14="http://schemas.microsoft.com/office/powerpoint/2010/main" val="4233637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barn(inVertical)">
                                      <p:cBhvr>
                                        <p:cTn id="7" dur="500"/>
                                        <p:tgtEl>
                                          <p:spTgt spid="6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srcRect r="14980"/>
          <a:stretch/>
        </p:blipFill>
        <p:spPr>
          <a:xfrm>
            <a:off x="0" y="-297"/>
            <a:ext cx="12192000" cy="6858594"/>
          </a:xfrm>
          <a:prstGeom prst="rect">
            <a:avLst/>
          </a:prstGeom>
        </p:spPr>
      </p:pic>
      <p:pic>
        <p:nvPicPr>
          <p:cNvPr id="17" name="图片 16">
            <a:extLst>
              <a:ext uri="{FF2B5EF4-FFF2-40B4-BE49-F238E27FC236}">
                <a16:creationId xmlns:a16="http://schemas.microsoft.com/office/drawing/2014/main" id="{5B606EB1-E9BC-4B53-AB87-CFB7FCB3F9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29272" y="916870"/>
            <a:ext cx="9813471" cy="5406796"/>
          </a:xfrm>
          <a:prstGeom prst="rect">
            <a:avLst/>
          </a:prstGeom>
        </p:spPr>
      </p:pic>
      <p:pic>
        <p:nvPicPr>
          <p:cNvPr id="18" name="图片 17"/>
          <p:cNvPicPr>
            <a:picLocks noChangeAspect="1"/>
          </p:cNvPicPr>
          <p:nvPr/>
        </p:nvPicPr>
        <p:blipFill rotWithShape="1">
          <a:blip r:embed="rId5"/>
          <a:srcRect l="18716"/>
          <a:stretch/>
        </p:blipFill>
        <p:spPr>
          <a:xfrm rot="5400000">
            <a:off x="412497" y="-425194"/>
            <a:ext cx="2332952" cy="3157939"/>
          </a:xfrm>
          <a:prstGeom prst="rect">
            <a:avLst/>
          </a:prstGeom>
        </p:spPr>
      </p:pic>
      <p:pic>
        <p:nvPicPr>
          <p:cNvPr id="22" name="图片 21"/>
          <p:cNvPicPr>
            <a:picLocks noChangeAspect="1"/>
          </p:cNvPicPr>
          <p:nvPr/>
        </p:nvPicPr>
        <p:blipFill>
          <a:blip r:embed="rId6"/>
          <a:stretch>
            <a:fillRect/>
          </a:stretch>
        </p:blipFill>
        <p:spPr>
          <a:xfrm rot="5400000">
            <a:off x="8096591" y="2769365"/>
            <a:ext cx="5564375" cy="2626442"/>
          </a:xfrm>
          <a:prstGeom prst="rect">
            <a:avLst/>
          </a:prstGeom>
        </p:spPr>
      </p:pic>
      <p:sp>
        <p:nvSpPr>
          <p:cNvPr id="26" name="文本框 25">
            <a:extLst>
              <a:ext uri="{FF2B5EF4-FFF2-40B4-BE49-F238E27FC236}">
                <a16:creationId xmlns:a16="http://schemas.microsoft.com/office/drawing/2014/main" id="{9BD81923-FD14-4D26-8468-02F75E21BB65}"/>
              </a:ext>
            </a:extLst>
          </p:cNvPr>
          <p:cNvSpPr txBox="1"/>
          <p:nvPr/>
        </p:nvSpPr>
        <p:spPr>
          <a:xfrm>
            <a:off x="3043857" y="3020925"/>
            <a:ext cx="5172444" cy="769441"/>
          </a:xfrm>
          <a:prstGeom prst="rect">
            <a:avLst/>
          </a:prstGeom>
          <a:solidFill>
            <a:srgbClr val="F48B79"/>
          </a:solid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G/I/Ă/À/N/T/N</a:t>
            </a:r>
            <a:endParaRPr kumimoji="0" lang="zh-CN" altLang="en-US" sz="4400" b="0"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pic>
        <p:nvPicPr>
          <p:cNvPr id="50" name="图片 49"/>
          <p:cNvPicPr>
            <a:picLocks noChangeAspect="1"/>
          </p:cNvPicPr>
          <p:nvPr/>
        </p:nvPicPr>
        <p:blipFill>
          <a:blip r:embed="rId7"/>
          <a:stretch>
            <a:fillRect/>
          </a:stretch>
        </p:blipFill>
        <p:spPr>
          <a:xfrm>
            <a:off x="-80137" y="4470697"/>
            <a:ext cx="2682472" cy="2328874"/>
          </a:xfrm>
          <a:prstGeom prst="rect">
            <a:avLst/>
          </a:prstGeom>
        </p:spPr>
      </p:pic>
      <p:grpSp>
        <p:nvGrpSpPr>
          <p:cNvPr id="62" name="组合 61"/>
          <p:cNvGrpSpPr/>
          <p:nvPr/>
        </p:nvGrpSpPr>
        <p:grpSpPr>
          <a:xfrm>
            <a:off x="3043856" y="1481191"/>
            <a:ext cx="5515014" cy="1200329"/>
            <a:chOff x="3043856" y="1481191"/>
            <a:chExt cx="5515014" cy="1200329"/>
          </a:xfrm>
        </p:grpSpPr>
        <p:sp>
          <p:nvSpPr>
            <p:cNvPr id="45" name="文本框 44"/>
            <p:cNvSpPr txBox="1"/>
            <p:nvPr/>
          </p:nvSpPr>
          <p:spPr>
            <a:xfrm>
              <a:off x="4393475" y="1481191"/>
              <a:ext cx="276419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0" dirty="0">
                  <a:ln>
                    <a:noFill/>
                  </a:ln>
                  <a:solidFill>
                    <a:prstClr val="black"/>
                  </a:solidFill>
                  <a:effectLst/>
                  <a:uLnTx/>
                  <a:uFillTx/>
                  <a:latin typeface="UTM Seagull" panose="02040603050506020204" pitchFamily="18" charset="0"/>
                  <a:ea typeface="字魂27号-布丁体" panose="00000500000000000000" pitchFamily="2" charset="-122"/>
                  <a:cs typeface="+mn-cs"/>
                </a:rPr>
                <a:t>04</a:t>
              </a:r>
              <a:endParaRPr kumimoji="0" lang="zh-CN" altLang="en-US" sz="7200" b="0" i="0" u="none" strike="noStrike" kern="1200" cap="none" spc="0" normalizeH="0" baseline="0" noProof="0" dirty="0">
                <a:ln>
                  <a:noFill/>
                </a:ln>
                <a:solidFill>
                  <a:prstClr val="black"/>
                </a:solidFill>
                <a:effectLst/>
                <a:uLnTx/>
                <a:uFillTx/>
                <a:latin typeface="UTM Seagull" panose="02040603050506020204" pitchFamily="18" charset="0"/>
                <a:ea typeface="字魂27号-布丁体" panose="00000500000000000000" pitchFamily="2" charset="-122"/>
                <a:cs typeface="+mn-cs"/>
              </a:endParaRPr>
            </a:p>
          </p:txBody>
        </p:sp>
        <p:grpSp>
          <p:nvGrpSpPr>
            <p:cNvPr id="53" name="组合 52"/>
            <p:cNvGrpSpPr/>
            <p:nvPr/>
          </p:nvGrpSpPr>
          <p:grpSpPr>
            <a:xfrm>
              <a:off x="3043856" y="2141937"/>
              <a:ext cx="1316133" cy="415914"/>
              <a:chOff x="2314307" y="2135586"/>
              <a:chExt cx="1629988" cy="515096"/>
            </a:xfrm>
          </p:grpSpPr>
          <p:sp>
            <p:nvSpPr>
              <p:cNvPr id="51" name="等腰三角形 50"/>
              <p:cNvSpPr/>
              <p:nvPr/>
            </p:nvSpPr>
            <p:spPr>
              <a:xfrm rot="5400000">
                <a:off x="2862310"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52" name="等腰三角形 51"/>
              <p:cNvSpPr/>
              <p:nvPr/>
            </p:nvSpPr>
            <p:spPr>
              <a:xfrm rot="5400000">
                <a:off x="227878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57" name="等腰三角形 56"/>
              <p:cNvSpPr/>
              <p:nvPr/>
            </p:nvSpPr>
            <p:spPr>
              <a:xfrm rot="5400000">
                <a:off x="346472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grpSp>
        <p:grpSp>
          <p:nvGrpSpPr>
            <p:cNvPr id="58" name="组合 57"/>
            <p:cNvGrpSpPr/>
            <p:nvPr/>
          </p:nvGrpSpPr>
          <p:grpSpPr>
            <a:xfrm flipH="1">
              <a:off x="7242737" y="2141937"/>
              <a:ext cx="1316133" cy="415914"/>
              <a:chOff x="2314307" y="2135586"/>
              <a:chExt cx="1629988" cy="515096"/>
            </a:xfrm>
          </p:grpSpPr>
          <p:sp>
            <p:nvSpPr>
              <p:cNvPr id="59" name="等腰三角形 58"/>
              <p:cNvSpPr/>
              <p:nvPr/>
            </p:nvSpPr>
            <p:spPr>
              <a:xfrm rot="5400000">
                <a:off x="2862310"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60" name="等腰三角形 59"/>
              <p:cNvSpPr/>
              <p:nvPr/>
            </p:nvSpPr>
            <p:spPr>
              <a:xfrm rot="5400000">
                <a:off x="227878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sp>
            <p:nvSpPr>
              <p:cNvPr id="61" name="等腰三角形 60"/>
              <p:cNvSpPr/>
              <p:nvPr/>
            </p:nvSpPr>
            <p:spPr>
              <a:xfrm rot="5400000">
                <a:off x="3464723" y="2171110"/>
                <a:ext cx="515096" cy="444048"/>
              </a:xfrm>
              <a:prstGeom prst="triangle">
                <a:avLst/>
              </a:prstGeom>
              <a:solidFill>
                <a:srgbClr val="FFA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Normal"/>
                  <a:ea typeface="思源黑体 CN Normal"/>
                  <a:cs typeface="+mn-cs"/>
                </a:endParaRPr>
              </a:p>
            </p:txBody>
          </p:sp>
        </p:grpSp>
      </p:grpSp>
      <p:grpSp>
        <p:nvGrpSpPr>
          <p:cNvPr id="6" name="Group 5"/>
          <p:cNvGrpSpPr/>
          <p:nvPr/>
        </p:nvGrpSpPr>
        <p:grpSpPr>
          <a:xfrm>
            <a:off x="2761807" y="4623110"/>
            <a:ext cx="5299613" cy="1012024"/>
            <a:chOff x="2761807" y="4623110"/>
            <a:chExt cx="5299613" cy="1012024"/>
          </a:xfrm>
        </p:grpSpPr>
        <p:pic>
          <p:nvPicPr>
            <p:cNvPr id="36" name="图片 35"/>
            <p:cNvPicPr>
              <a:picLocks noChangeAspect="1"/>
            </p:cNvPicPr>
            <p:nvPr/>
          </p:nvPicPr>
          <p:blipFill>
            <a:blip r:embed="rId8"/>
            <a:stretch>
              <a:fillRect/>
            </a:stretch>
          </p:blipFill>
          <p:spPr>
            <a:xfrm>
              <a:off x="2761807" y="4623110"/>
              <a:ext cx="1030313" cy="1012024"/>
            </a:xfrm>
            <a:prstGeom prst="rect">
              <a:avLst/>
            </a:prstGeom>
          </p:spPr>
        </p:pic>
        <p:cxnSp>
          <p:nvCxnSpPr>
            <p:cNvPr id="44" name="直接连接符 43"/>
            <p:cNvCxnSpPr/>
            <p:nvPr/>
          </p:nvCxnSpPr>
          <p:spPr>
            <a:xfrm>
              <a:off x="3694298" y="5462878"/>
              <a:ext cx="3652850" cy="0"/>
            </a:xfrm>
            <a:prstGeom prst="line">
              <a:avLst/>
            </a:prstGeom>
            <a:ln w="28575">
              <a:solidFill>
                <a:srgbClr val="FFAD2D"/>
              </a:solidFill>
            </a:ln>
          </p:spPr>
          <p:style>
            <a:lnRef idx="1">
              <a:schemeClr val="accent1"/>
            </a:lnRef>
            <a:fillRef idx="0">
              <a:schemeClr val="accent1"/>
            </a:fillRef>
            <a:effectRef idx="0">
              <a:schemeClr val="accent1"/>
            </a:effectRef>
            <a:fontRef idx="minor">
              <a:schemeClr val="tx1"/>
            </a:fontRef>
          </p:style>
        </p:cxnSp>
        <p:sp>
          <p:nvSpPr>
            <p:cNvPr id="33" name="文本框 25">
              <a:extLst>
                <a:ext uri="{FF2B5EF4-FFF2-40B4-BE49-F238E27FC236}">
                  <a16:creationId xmlns:a16="http://schemas.microsoft.com/office/drawing/2014/main" id="{9BD81923-FD14-4D26-8468-02F75E21BB65}"/>
                </a:ext>
              </a:extLst>
            </p:cNvPr>
            <p:cNvSpPr txBox="1"/>
            <p:nvPr/>
          </p:nvSpPr>
          <p:spPr>
            <a:xfrm>
              <a:off x="2888976" y="4761754"/>
              <a:ext cx="5172444" cy="76944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rPr>
                <a:t>TÀI NĂNG</a:t>
              </a:r>
              <a:endParaRPr kumimoji="0" lang="zh-CN" altLang="en-US" sz="4400" b="1" i="0" u="none" strike="noStrike" kern="1200" cap="none" spc="0" normalizeH="0" baseline="0" noProof="0" dirty="0">
                <a:ln>
                  <a:noFill/>
                </a:ln>
                <a:solidFill>
                  <a:prstClr val="black"/>
                </a:solidFill>
                <a:effectLst/>
                <a:uLnTx/>
                <a:uFillTx/>
                <a:latin typeface="Arial" panose="020B0604020202020204" pitchFamily="34" charset="0"/>
                <a:ea typeface="思源黑体 CN Bold" panose="020B0800000000000000" pitchFamily="34" charset="-122"/>
                <a:cs typeface="Arial" panose="020B0604020202020204" pitchFamily="34" charset="0"/>
                <a:sym typeface="思源黑体 CN Normal" panose="020B0400000000000000" pitchFamily="34" charset="-122"/>
              </a:endParaRPr>
            </a:p>
          </p:txBody>
        </p:sp>
      </p:grpSp>
    </p:spTree>
    <p:extLst>
      <p:ext uri="{BB962C8B-B14F-4D97-AF65-F5344CB8AC3E}">
        <p14:creationId xmlns:p14="http://schemas.microsoft.com/office/powerpoint/2010/main" val="65970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down)">
                                      <p:cBhvr>
                                        <p:cTn id="7" dur="500"/>
                                        <p:tgtEl>
                                          <p:spTgt spid="6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30112" cy="6858000"/>
          </a:xfrm>
          <a:prstGeom prst="rect">
            <a:avLst/>
          </a:prstGeom>
        </p:spPr>
      </p:pic>
      <p:grpSp>
        <p:nvGrpSpPr>
          <p:cNvPr id="2" name="组合 19">
            <a:extLst>
              <a:ext uri="{FF2B5EF4-FFF2-40B4-BE49-F238E27FC236}">
                <a16:creationId xmlns:a16="http://schemas.microsoft.com/office/drawing/2014/main" id="{E675BAE9-6900-4AB0-B79A-E6F41C116462}"/>
              </a:ext>
            </a:extLst>
          </p:cNvPr>
          <p:cNvGrpSpPr/>
          <p:nvPr/>
        </p:nvGrpSpPr>
        <p:grpSpPr>
          <a:xfrm>
            <a:off x="1388037" y="222901"/>
            <a:ext cx="8506160" cy="3944849"/>
            <a:chOff x="1388037" y="32401"/>
            <a:chExt cx="8506160" cy="3944849"/>
          </a:xfrm>
        </p:grpSpPr>
        <p:sp>
          <p:nvSpPr>
            <p:cNvPr id="3" name="文本框 22">
              <a:extLst>
                <a:ext uri="{FF2B5EF4-FFF2-40B4-BE49-F238E27FC236}">
                  <a16:creationId xmlns:a16="http://schemas.microsoft.com/office/drawing/2014/main" id="{AE8D1F71-9EDC-47E1-99E9-8F10D4C01BE6}"/>
                </a:ext>
              </a:extLst>
            </p:cNvPr>
            <p:cNvSpPr txBox="1"/>
            <p:nvPr/>
          </p:nvSpPr>
          <p:spPr>
            <a:xfrm>
              <a:off x="1388037" y="1422705"/>
              <a:ext cx="8506160" cy="255454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0" cap="none" spc="0" normalizeH="0" baseline="0" noProof="0" dirty="0">
                  <a:ln>
                    <a:noFill/>
                  </a:ln>
                  <a:solidFill>
                    <a:srgbClr val="FFFFFF"/>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Dế</a:t>
              </a:r>
              <a:r>
                <a:rPr kumimoji="0" lang="en-US" altLang="zh-CN" sz="8000" b="1" i="0" u="none" strike="noStrike" kern="0" cap="none" spc="0" normalizeH="0" noProof="0" dirty="0">
                  <a:ln>
                    <a:noFill/>
                  </a:ln>
                  <a:solidFill>
                    <a:srgbClr val="FFFFFF"/>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 Mèn bênh vực kẻ </a:t>
              </a:r>
              <a:r>
                <a:rPr kumimoji="0" lang="en-US" altLang="zh-CN" sz="8000" b="1" i="0" u="none" strike="noStrike" kern="0" cap="none" spc="0" normalizeH="0" noProof="0">
                  <a:ln>
                    <a:noFill/>
                  </a:ln>
                  <a:solidFill>
                    <a:srgbClr val="FFFFFF"/>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yếu </a:t>
              </a:r>
              <a:endParaRPr kumimoji="0" lang="zh-CN" altLang="en-US" sz="8000" b="1" i="0" u="none" strike="noStrike" kern="0" cap="none" spc="0" normalizeH="0" baseline="0" noProof="0" dirty="0">
                <a:ln>
                  <a:noFill/>
                </a:ln>
                <a:solidFill>
                  <a:srgbClr val="FFFFFF"/>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endParaRPr>
            </a:p>
          </p:txBody>
        </p:sp>
        <p:sp>
          <p:nvSpPr>
            <p:cNvPr id="4" name="矩形: 圆角 28">
              <a:extLst>
                <a:ext uri="{FF2B5EF4-FFF2-40B4-BE49-F238E27FC236}">
                  <a16:creationId xmlns:a16="http://schemas.microsoft.com/office/drawing/2014/main" id="{9C585767-8322-46E0-A279-5CD403F96A9E}"/>
                </a:ext>
              </a:extLst>
            </p:cNvPr>
            <p:cNvSpPr/>
            <p:nvPr/>
          </p:nvSpPr>
          <p:spPr>
            <a:xfrm>
              <a:off x="4062651" y="32401"/>
              <a:ext cx="4066695" cy="547436"/>
            </a:xfrm>
            <a:prstGeom prst="roundRect">
              <a:avLst>
                <a:gd name="adj" fmla="val 50000"/>
              </a:avLst>
            </a:prstGeom>
            <a:solidFill>
              <a:schemeClr val="accent1">
                <a:lumMod val="60000"/>
                <a:lumOff val="40000"/>
              </a:schemeClr>
            </a:solidFill>
            <a:ln w="12700" cap="flat" cmpd="sng" algn="ctr">
              <a:noFill/>
              <a:prstDash val="solid"/>
              <a:miter lim="800000"/>
            </a:ln>
            <a:effectLst>
              <a:outerShdw blurRad="114300" dist="76200" dir="8100000" algn="tr" rotWithShape="0">
                <a:prstClr val="black">
                  <a:alpha val="40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000000"/>
                  </a:solidFill>
                  <a:effectLst/>
                  <a:uLnTx/>
                  <a:uFillTx/>
                  <a:latin typeface="UTM Tam Le" panose="02040603050506020204" pitchFamily="18" charset="0"/>
                  <a:ea typeface="思源黑体 CN" panose="020B0500000000000000" pitchFamily="34" charset="-122"/>
                  <a:cs typeface="+mn-cs"/>
                </a:rPr>
                <a:t>Tập</a:t>
              </a:r>
              <a:r>
                <a:rPr kumimoji="0" lang="en-US" altLang="zh-CN" sz="3200" b="1" i="0" u="none" strike="noStrike" kern="0" cap="none" spc="0" normalizeH="0" noProof="0" dirty="0">
                  <a:ln>
                    <a:noFill/>
                  </a:ln>
                  <a:solidFill>
                    <a:srgbClr val="000000"/>
                  </a:solidFill>
                  <a:effectLst/>
                  <a:uLnTx/>
                  <a:uFillTx/>
                  <a:latin typeface="UTM Tam Le" panose="02040603050506020204" pitchFamily="18" charset="0"/>
                  <a:ea typeface="思源黑体 CN" panose="020B0500000000000000" pitchFamily="34" charset="-122"/>
                  <a:cs typeface="+mn-cs"/>
                </a:rPr>
                <a:t> đọc</a:t>
              </a:r>
              <a:endParaRPr kumimoji="0" lang="zh-CN" altLang="en-US" sz="3200" b="1" i="0" u="none" strike="noStrike" kern="0" cap="none" spc="0" normalizeH="0" baseline="0" noProof="0" dirty="0">
                <a:ln>
                  <a:noFill/>
                </a:ln>
                <a:solidFill>
                  <a:srgbClr val="000000"/>
                </a:solidFill>
                <a:effectLst/>
                <a:uLnTx/>
                <a:uFillTx/>
                <a:latin typeface="UTM Tam Le" panose="02040603050506020204" pitchFamily="18" charset="0"/>
                <a:ea typeface="思源黑体 CN" panose="020B0500000000000000" pitchFamily="34" charset="-122"/>
                <a:cs typeface="+mn-cs"/>
              </a:endParaRPr>
            </a:p>
          </p:txBody>
        </p:sp>
      </p:grpSp>
      <p:sp>
        <p:nvSpPr>
          <p:cNvPr id="5" name="文本框 22">
            <a:extLst>
              <a:ext uri="{FF2B5EF4-FFF2-40B4-BE49-F238E27FC236}">
                <a16:creationId xmlns:a16="http://schemas.microsoft.com/office/drawing/2014/main" id="{AE8D1F71-9EDC-47E1-99E9-8F10D4C01BE6}"/>
              </a:ext>
            </a:extLst>
          </p:cNvPr>
          <p:cNvSpPr txBox="1"/>
          <p:nvPr/>
        </p:nvSpPr>
        <p:spPr>
          <a:xfrm>
            <a:off x="1388037" y="1676072"/>
            <a:ext cx="8506160" cy="255454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0" cap="none" spc="0" normalizeH="0" baseline="0" noProof="0" dirty="0">
                <a:ln>
                  <a:noFill/>
                </a:ln>
                <a:solidFill>
                  <a:srgbClr val="F5C26F">
                    <a:lumMod val="75000"/>
                  </a:srgb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Dế</a:t>
            </a:r>
            <a:r>
              <a:rPr kumimoji="0" lang="en-US" altLang="zh-CN" sz="8000" b="1" i="0" u="none" strike="noStrike" kern="0" cap="none" spc="0" normalizeH="0" noProof="0" dirty="0">
                <a:ln>
                  <a:noFill/>
                </a:ln>
                <a:solidFill>
                  <a:srgbClr val="F5C26F">
                    <a:lumMod val="75000"/>
                  </a:srgb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 Mèn bênh vực </a:t>
            </a:r>
            <a:r>
              <a:rPr kumimoji="0" lang="en-US" altLang="zh-CN" sz="8000" b="1" i="0" u="none" strike="noStrike" kern="0" cap="none" spc="0" normalizeH="0" noProof="0">
                <a:ln>
                  <a:noFill/>
                </a:ln>
                <a:solidFill>
                  <a:srgbClr val="F5C26F">
                    <a:lumMod val="75000"/>
                  </a:srgb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kẻ yếu</a:t>
            </a:r>
            <a:endParaRPr kumimoji="0" lang="zh-CN" altLang="en-US" sz="8000" b="1" i="0" u="none" strike="noStrike" kern="0" cap="none" spc="0" normalizeH="0" baseline="0" noProof="0" dirty="0">
              <a:ln>
                <a:noFill/>
              </a:ln>
              <a:solidFill>
                <a:srgbClr val="F5C26F">
                  <a:lumMod val="75000"/>
                </a:srgb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endParaRPr>
          </a:p>
        </p:txBody>
      </p:sp>
      <p:sp>
        <p:nvSpPr>
          <p:cNvPr id="7" name="Rectangle 6"/>
          <p:cNvSpPr/>
          <p:nvPr/>
        </p:nvSpPr>
        <p:spPr>
          <a:xfrm>
            <a:off x="8030762" y="4489519"/>
            <a:ext cx="2161169" cy="769441"/>
          </a:xfrm>
          <a:prstGeom prst="rect">
            <a:avLst/>
          </a:prstGeom>
        </p:spPr>
        <p:txBody>
          <a:bodyPr wrap="none">
            <a:spAutoFit/>
          </a:bodyPr>
          <a:lstStyle/>
          <a:p>
            <a:pPr lvl="0" defTabSz="457200">
              <a:defRPr/>
            </a:pPr>
            <a:r>
              <a:rPr lang="en-US" altLang="zh-CN" sz="4400" b="1" kern="0" dirty="0">
                <a:solidFill>
                  <a:srgbClr val="D5D8BA">
                    <a:lumMod val="75000"/>
                  </a:srgbClr>
                </a:solidFill>
                <a:effectLst>
                  <a:outerShdw blurRad="152400" dist="114300" dir="2700000" algn="tl">
                    <a:srgbClr val="566D43">
                      <a:lumMod val="50000"/>
                      <a:alpha val="43000"/>
                    </a:srgbClr>
                  </a:outerShdw>
                </a:effectLst>
                <a:latin typeface="UTM ViceroyJF" panose="02040603050506020204" pitchFamily="18" charset="0"/>
                <a:ea typeface="思源黑体 CN" panose="020B0500000000000000" pitchFamily="34" charset="-122"/>
              </a:rPr>
              <a:t>Tô Hoài </a:t>
            </a:r>
          </a:p>
        </p:txBody>
      </p:sp>
      <p:sp>
        <p:nvSpPr>
          <p:cNvPr id="8" name="Rectangle 7"/>
          <p:cNvSpPr/>
          <p:nvPr/>
        </p:nvSpPr>
        <p:spPr>
          <a:xfrm>
            <a:off x="8129346" y="4489518"/>
            <a:ext cx="1964000" cy="769441"/>
          </a:xfrm>
          <a:prstGeom prst="rect">
            <a:avLst/>
          </a:prstGeom>
        </p:spPr>
        <p:txBody>
          <a:bodyPr wrap="none">
            <a:spAutoFit/>
          </a:bodyPr>
          <a:lstStyle/>
          <a:p>
            <a:pPr algn="ctr" defTabSz="457200">
              <a:defRPr/>
            </a:pPr>
            <a:r>
              <a:rPr lang="en-US" altLang="zh-CN" sz="4400" b="1" kern="0" dirty="0">
                <a:solidFill>
                  <a:srgbClr val="FFFFFF"/>
                </a:solidFill>
                <a:effectLst>
                  <a:outerShdw blurRad="152400" dist="114300" dir="2700000" algn="tl">
                    <a:srgbClr val="566D43">
                      <a:lumMod val="50000"/>
                      <a:alpha val="43000"/>
                    </a:srgbClr>
                  </a:outerShdw>
                </a:effectLst>
                <a:latin typeface="UTM ViceroyJF" panose="02040603050506020204" pitchFamily="18" charset="0"/>
                <a:ea typeface="思源黑体 CN" panose="020B0500000000000000" pitchFamily="34" charset="-122"/>
              </a:rPr>
              <a:t>Tô Hoài</a:t>
            </a:r>
          </a:p>
        </p:txBody>
      </p:sp>
      <p:pic>
        <p:nvPicPr>
          <p:cNvPr id="1026" name="Picture 2" descr="Tác dụng của phép nhân hóa trong câu sau là gì ? Anh Xiến Tóc lự"/>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1128" r="100000"/>
                    </a14:imgEffect>
                  </a14:imgLayer>
                </a14:imgProps>
              </a:ext>
              <a:ext uri="{28A0092B-C50C-407E-A947-70E740481C1C}">
                <a14:useLocalDpi xmlns:a14="http://schemas.microsoft.com/office/drawing/2010/main" val="0"/>
              </a:ext>
            </a:extLst>
          </a:blip>
          <a:srcRect/>
          <a:stretch>
            <a:fillRect/>
          </a:stretch>
        </p:blipFill>
        <p:spPr bwMode="auto">
          <a:xfrm>
            <a:off x="9298728" y="2446016"/>
            <a:ext cx="25336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4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Ôn tập Tổng hợp | Baambooz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圆角 2">
            <a:extLst>
              <a:ext uri="{FF2B5EF4-FFF2-40B4-BE49-F238E27FC236}">
                <a16:creationId xmlns:a16="http://schemas.microsoft.com/office/drawing/2014/main" id="{A911BF42-B78F-4088-BA2B-73091F44E011}"/>
              </a:ext>
            </a:extLst>
          </p:cNvPr>
          <p:cNvSpPr/>
          <p:nvPr/>
        </p:nvSpPr>
        <p:spPr>
          <a:xfrm>
            <a:off x="5971593" y="2198704"/>
            <a:ext cx="6220408" cy="4510006"/>
          </a:xfrm>
          <a:prstGeom prst="roundRect">
            <a:avLst/>
          </a:prstGeom>
          <a:ln>
            <a:solidFill>
              <a:schemeClr val="accent1"/>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6000" b="1" dirty="0">
                <a:solidFill>
                  <a:srgbClr val="0070C0"/>
                </a:solidFill>
                <a:latin typeface="UTM Flavour" panose="02040603050506020204" pitchFamily="18" charset="0"/>
              </a:rPr>
              <a:t>Tóm tắt lại </a:t>
            </a:r>
          </a:p>
          <a:p>
            <a:pPr algn="ctr"/>
            <a:r>
              <a:rPr lang="en-US" sz="6000" b="1" dirty="0">
                <a:solidFill>
                  <a:srgbClr val="0070C0"/>
                </a:solidFill>
                <a:latin typeface="UTM Flavour" panose="02040603050506020204" pitchFamily="18" charset="0"/>
              </a:rPr>
              <a:t>nội dung câu chuyện tuần trước</a:t>
            </a:r>
          </a:p>
        </p:txBody>
      </p:sp>
    </p:spTree>
    <p:extLst>
      <p:ext uri="{BB962C8B-B14F-4D97-AF65-F5344CB8AC3E}">
        <p14:creationId xmlns:p14="http://schemas.microsoft.com/office/powerpoint/2010/main" val="61639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ế Mèn bênh vực kẻ yếu - SGK Tiếng Việt 4">
            <a:hlinkClick r:id="" action="ppaction://media"/>
            <a:extLst>
              <a:ext uri="{FF2B5EF4-FFF2-40B4-BE49-F238E27FC236}">
                <a16:creationId xmlns:a16="http://schemas.microsoft.com/office/drawing/2014/main" id="{1A93F97E-CC27-4E04-A79F-699C0DDDDAA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3439776" cy="7559874"/>
          </a:xfrm>
          <a:prstGeom prst="rect">
            <a:avLst/>
          </a:prstGeom>
        </p:spPr>
      </p:pic>
    </p:spTree>
    <p:extLst>
      <p:ext uri="{BB962C8B-B14F-4D97-AF65-F5344CB8AC3E}">
        <p14:creationId xmlns:p14="http://schemas.microsoft.com/office/powerpoint/2010/main" val="161311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1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主题​​">
  <a:themeElements>
    <a:clrScheme name="蓝色 II">
      <a:dk1>
        <a:srgbClr val="000000"/>
      </a:dk1>
      <a:lt1>
        <a:srgbClr val="FFFFFF"/>
      </a:lt1>
      <a:dk2>
        <a:srgbClr val="778495"/>
      </a:dk2>
      <a:lt2>
        <a:srgbClr val="F0F0F0"/>
      </a:lt2>
      <a:accent1>
        <a:srgbClr val="566D43"/>
      </a:accent1>
      <a:accent2>
        <a:srgbClr val="FFC20F"/>
      </a:accent2>
      <a:accent3>
        <a:srgbClr val="A1A763"/>
      </a:accent3>
      <a:accent4>
        <a:srgbClr val="BB922B"/>
      </a:accent4>
      <a:accent5>
        <a:srgbClr val="F5C26F"/>
      </a:accent5>
      <a:accent6>
        <a:srgbClr val="D5D8BA"/>
      </a:accent6>
      <a:hlink>
        <a:srgbClr val="566D43"/>
      </a:hlink>
      <a:folHlink>
        <a:srgbClr val="BFBFBF"/>
      </a:folHlink>
    </a:clrScheme>
    <a:fontScheme name="Temp">
      <a:majorFont>
        <a:latin typeface="思源黑体 CN"/>
        <a:ea typeface="思源黑体 CN"/>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lIns="0" tIns="0" rIns="0" bIns="0">
        <a:spAutoFit/>
      </a:bodyPr>
      <a:lstStyle>
        <a:defPPr marL="400050" indent="-400050" algn="l">
          <a:lnSpc>
            <a:spcPct val="200000"/>
          </a:lnSpc>
          <a:buFont typeface="+mj-lt"/>
          <a:buAutoNum type="arabicPeriod"/>
          <a:defRPr dirty="0">
            <a:latin typeface="思源黑体 CN" panose="020B0500000000000000" pitchFamily="34" charset="-122"/>
            <a:ea typeface="思源黑体 CN" panose="020B0500000000000000"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主题​​">
  <a:themeElements>
    <a:clrScheme name="自定义 335">
      <a:dk1>
        <a:sysClr val="windowText" lastClr="000000"/>
      </a:dk1>
      <a:lt1>
        <a:sysClr val="window" lastClr="FFFFFF"/>
      </a:lt1>
      <a:dk2>
        <a:srgbClr val="44546A"/>
      </a:dk2>
      <a:lt2>
        <a:srgbClr val="E7E6E6"/>
      </a:lt2>
      <a:accent1>
        <a:srgbClr val="FFAD2D"/>
      </a:accent1>
      <a:accent2>
        <a:srgbClr val="FFAD2D"/>
      </a:accent2>
      <a:accent3>
        <a:srgbClr val="FFAD2D"/>
      </a:accent3>
      <a:accent4>
        <a:srgbClr val="FFAD2D"/>
      </a:accent4>
      <a:accent5>
        <a:srgbClr val="FFAD2D"/>
      </a:accent5>
      <a:accent6>
        <a:srgbClr val="FFAD2D"/>
      </a:accent6>
      <a:hlink>
        <a:srgbClr val="0563C1"/>
      </a:hlink>
      <a:folHlink>
        <a:srgbClr val="954F72"/>
      </a:folHlink>
    </a:clrScheme>
    <a:fontScheme name="思源黑体">
      <a:majorFont>
        <a:latin typeface="思源黑体 CN Bold"/>
        <a:ea typeface="思源黑体 CN Bold"/>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主题​​">
  <a:themeElements>
    <a:clrScheme name="自定义 335">
      <a:dk1>
        <a:sysClr val="windowText" lastClr="000000"/>
      </a:dk1>
      <a:lt1>
        <a:sysClr val="window" lastClr="FFFFFF"/>
      </a:lt1>
      <a:dk2>
        <a:srgbClr val="44546A"/>
      </a:dk2>
      <a:lt2>
        <a:srgbClr val="E7E6E6"/>
      </a:lt2>
      <a:accent1>
        <a:srgbClr val="FFAD2D"/>
      </a:accent1>
      <a:accent2>
        <a:srgbClr val="FFAD2D"/>
      </a:accent2>
      <a:accent3>
        <a:srgbClr val="FFAD2D"/>
      </a:accent3>
      <a:accent4>
        <a:srgbClr val="FFAD2D"/>
      </a:accent4>
      <a:accent5>
        <a:srgbClr val="FFAD2D"/>
      </a:accent5>
      <a:accent6>
        <a:srgbClr val="FFAD2D"/>
      </a:accent6>
      <a:hlink>
        <a:srgbClr val="0563C1"/>
      </a:hlink>
      <a:folHlink>
        <a:srgbClr val="954F72"/>
      </a:folHlink>
    </a:clrScheme>
    <a:fontScheme name="思源黑体">
      <a:majorFont>
        <a:latin typeface="思源黑体 CN Bold"/>
        <a:ea typeface="思源黑体 CN Bold"/>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 主题​​">
  <a:themeElements>
    <a:clrScheme name="自定义 335">
      <a:dk1>
        <a:sysClr val="windowText" lastClr="000000"/>
      </a:dk1>
      <a:lt1>
        <a:sysClr val="window" lastClr="FFFFFF"/>
      </a:lt1>
      <a:dk2>
        <a:srgbClr val="44546A"/>
      </a:dk2>
      <a:lt2>
        <a:srgbClr val="E7E6E6"/>
      </a:lt2>
      <a:accent1>
        <a:srgbClr val="FFAD2D"/>
      </a:accent1>
      <a:accent2>
        <a:srgbClr val="FFAD2D"/>
      </a:accent2>
      <a:accent3>
        <a:srgbClr val="FFAD2D"/>
      </a:accent3>
      <a:accent4>
        <a:srgbClr val="FFAD2D"/>
      </a:accent4>
      <a:accent5>
        <a:srgbClr val="FFAD2D"/>
      </a:accent5>
      <a:accent6>
        <a:srgbClr val="FFAD2D"/>
      </a:accent6>
      <a:hlink>
        <a:srgbClr val="0563C1"/>
      </a:hlink>
      <a:folHlink>
        <a:srgbClr val="954F72"/>
      </a:folHlink>
    </a:clrScheme>
    <a:fontScheme name="思源黑体">
      <a:majorFont>
        <a:latin typeface="思源黑体 CN Bold"/>
        <a:ea typeface="思源黑体 CN Bold"/>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自定义 335">
      <a:dk1>
        <a:sysClr val="windowText" lastClr="000000"/>
      </a:dk1>
      <a:lt1>
        <a:sysClr val="window" lastClr="FFFFFF"/>
      </a:lt1>
      <a:dk2>
        <a:srgbClr val="44546A"/>
      </a:dk2>
      <a:lt2>
        <a:srgbClr val="E7E6E6"/>
      </a:lt2>
      <a:accent1>
        <a:srgbClr val="FFAD2D"/>
      </a:accent1>
      <a:accent2>
        <a:srgbClr val="FFAD2D"/>
      </a:accent2>
      <a:accent3>
        <a:srgbClr val="FFAD2D"/>
      </a:accent3>
      <a:accent4>
        <a:srgbClr val="FFAD2D"/>
      </a:accent4>
      <a:accent5>
        <a:srgbClr val="FFAD2D"/>
      </a:accent5>
      <a:accent6>
        <a:srgbClr val="FFAD2D"/>
      </a:accent6>
      <a:hlink>
        <a:srgbClr val="0563C1"/>
      </a:hlink>
      <a:folHlink>
        <a:srgbClr val="954F72"/>
      </a:folHlink>
    </a:clrScheme>
    <a:fontScheme name="思源黑体">
      <a:majorFont>
        <a:latin typeface="思源黑体 CN Bold"/>
        <a:ea typeface="思源黑体 CN Bold"/>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9626</TotalTime>
  <Words>1038</Words>
  <Application>Microsoft Office PowerPoint</Application>
  <PresentationFormat>Widescreen</PresentationFormat>
  <Paragraphs>110</Paragraphs>
  <Slides>31</Slides>
  <Notes>1</Notes>
  <HiddenSlides>0</HiddenSlides>
  <MMClips>2</MMClips>
  <ScaleCrop>false</ScaleCrop>
  <HeadingPairs>
    <vt:vector size="6" baseType="variant">
      <vt:variant>
        <vt:lpstr>Fonts Used</vt:lpstr>
      </vt:variant>
      <vt:variant>
        <vt:i4>17</vt:i4>
      </vt:variant>
      <vt:variant>
        <vt:lpstr>Theme</vt:lpstr>
      </vt:variant>
      <vt:variant>
        <vt:i4>5</vt:i4>
      </vt:variant>
      <vt:variant>
        <vt:lpstr>Slide Titles</vt:lpstr>
      </vt:variant>
      <vt:variant>
        <vt:i4>31</vt:i4>
      </vt:variant>
    </vt:vector>
  </HeadingPairs>
  <TitlesOfParts>
    <vt:vector size="53" baseType="lpstr">
      <vt:lpstr>#9Slide03 Arima Madurai ExtraBo</vt:lpstr>
      <vt:lpstr>#9Slide03 Kaleko 105 Round</vt:lpstr>
      <vt:lpstr>Arial</vt:lpstr>
      <vt:lpstr>Calibri</vt:lpstr>
      <vt:lpstr>Mangal</vt:lpstr>
      <vt:lpstr>Times New Roman</vt:lpstr>
      <vt:lpstr>UTM Cookies</vt:lpstr>
      <vt:lpstr>UTM Flavour</vt:lpstr>
      <vt:lpstr>UTM Isadora</vt:lpstr>
      <vt:lpstr>UTM Seagull</vt:lpstr>
      <vt:lpstr>UTM Tam Le</vt:lpstr>
      <vt:lpstr>UTM ViceroyJF</vt:lpstr>
      <vt:lpstr>UTM Windsor BT</vt:lpstr>
      <vt:lpstr>UTM Zirkon</vt:lpstr>
      <vt:lpstr>思源黑体 CN</vt:lpstr>
      <vt:lpstr>思源黑体 CN Bold</vt:lpstr>
      <vt:lpstr>思源黑体 CN Normal</vt:lpstr>
      <vt:lpstr>Office 主题​​</vt:lpstr>
      <vt:lpstr>5_Office 主题​​</vt:lpstr>
      <vt:lpstr>6_Office 主题​​</vt:lpstr>
      <vt:lpstr>7_Office 主题​​</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dc:creator>
  <cp:lastModifiedBy>Dương Thị Lan Anh</cp:lastModifiedBy>
  <cp:revision>21</cp:revision>
  <dcterms:created xsi:type="dcterms:W3CDTF">2022-06-25T07:57:31Z</dcterms:created>
  <dcterms:modified xsi:type="dcterms:W3CDTF">2022-09-12T05:54:00Z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2022-09-11T16:43:13Z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f28cea83-0bce-4d23-bf6b-b58a61d77102</vt:lpwstr>
  </property>
  <property fmtid="{D5CDD505-2E9C-101B-9397-08002B2CF9AE}" pid="8" name="MSIP_Label_defa4170-0d19-0005-0004-bc88714345d2_ContentBits">
    <vt:lpwstr>0</vt:lpwstr>
  </property>
</Properties>
</file>